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wdp" ContentType="image/vnd.ms-photo"/>
  <Default Extension="gif" ContentType="image/gif"/>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3"/>
    <p:sldMasterId id="2147483673" r:id="rId4"/>
  </p:sldMasterIdLst>
  <p:notesMasterIdLst>
    <p:notesMasterId r:id="rId7"/>
  </p:notesMasterIdLst>
  <p:sldIdLst>
    <p:sldId id="285" r:id="rId5"/>
    <p:sldId id="288" r:id="rId6"/>
    <p:sldId id="289" r:id="rId8"/>
    <p:sldId id="290" r:id="rId9"/>
    <p:sldId id="291" r:id="rId10"/>
    <p:sldId id="260" r:id="rId11"/>
    <p:sldId id="373" r:id="rId12"/>
    <p:sldId id="262" r:id="rId13"/>
    <p:sldId id="336" r:id="rId14"/>
    <p:sldId id="293" r:id="rId15"/>
    <p:sldId id="263" r:id="rId16"/>
    <p:sldId id="282" r:id="rId17"/>
    <p:sldId id="283" r:id="rId18"/>
    <p:sldId id="284" r:id="rId19"/>
    <p:sldId id="264" r:id="rId20"/>
    <p:sldId id="337" r:id="rId21"/>
    <p:sldId id="286" r:id="rId22"/>
    <p:sldId id="267" r:id="rId23"/>
    <p:sldId id="268" r:id="rId24"/>
    <p:sldId id="269" r:id="rId25"/>
    <p:sldId id="338" r:id="rId26"/>
    <p:sldId id="272" r:id="rId27"/>
    <p:sldId id="273" r:id="rId28"/>
    <p:sldId id="393" r:id="rId29"/>
    <p:sldId id="280" r:id="rId30"/>
    <p:sldId id="339"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F9F4"/>
    <a:srgbClr val="FFF788"/>
    <a:srgbClr val="DCAF2E"/>
    <a:srgbClr val="337A00"/>
    <a:srgbClr val="2AD140"/>
    <a:srgbClr val="DB4412"/>
    <a:srgbClr val="5DDEC7"/>
    <a:srgbClr val="00B050"/>
    <a:srgbClr val="F4B183"/>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533" autoAdjust="0"/>
    <p:restoredTop sz="94660"/>
  </p:normalViewPr>
  <p:slideViewPr>
    <p:cSldViewPr snapToGrid="0">
      <p:cViewPr varScale="1">
        <p:scale>
          <a:sx n="71" d="100"/>
          <a:sy n="71" d="100"/>
        </p:scale>
        <p:origin x="39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slide" Target="slides/slide3.xml"/><Relationship Id="rId7" Type="http://schemas.openxmlformats.org/officeDocument/2006/relationships/notesMaster" Target="notesMasters/notesMaster1.xml"/><Relationship Id="rId6" Type="http://schemas.openxmlformats.org/officeDocument/2006/relationships/slide" Target="slides/slide2.xml"/><Relationship Id="rId5" Type="http://schemas.openxmlformats.org/officeDocument/2006/relationships/slide" Target="slides/slide1.xml"/><Relationship Id="rId4" Type="http://schemas.openxmlformats.org/officeDocument/2006/relationships/slideMaster" Target="slideMasters/slideMaster3.xml"/><Relationship Id="rId34" Type="http://schemas.openxmlformats.org/officeDocument/2006/relationships/tableStyles" Target="tableStyles.xml"/><Relationship Id="rId33" Type="http://schemas.openxmlformats.org/officeDocument/2006/relationships/viewProps" Target="viewProps.xml"/><Relationship Id="rId32" Type="http://schemas.openxmlformats.org/officeDocument/2006/relationships/presProps" Target="presProps.xml"/><Relationship Id="rId31" Type="http://schemas.openxmlformats.org/officeDocument/2006/relationships/slide" Target="slides/slide26.xml"/><Relationship Id="rId30" Type="http://schemas.openxmlformats.org/officeDocument/2006/relationships/slide" Target="slides/slide25.xml"/><Relationship Id="rId3" Type="http://schemas.openxmlformats.org/officeDocument/2006/relationships/slideMaster" Target="slideMasters/slideMaster2.xml"/><Relationship Id="rId29" Type="http://schemas.openxmlformats.org/officeDocument/2006/relationships/slide" Target="slides/slide24.xml"/><Relationship Id="rId28" Type="http://schemas.openxmlformats.org/officeDocument/2006/relationships/slide" Target="slides/slide23.xml"/><Relationship Id="rId27" Type="http://schemas.openxmlformats.org/officeDocument/2006/relationships/slide" Target="slides/slide22.xml"/><Relationship Id="rId26" Type="http://schemas.openxmlformats.org/officeDocument/2006/relationships/slide" Target="slides/slide21.xml"/><Relationship Id="rId25" Type="http://schemas.openxmlformats.org/officeDocument/2006/relationships/slide" Target="slides/slide20.xml"/><Relationship Id="rId24" Type="http://schemas.openxmlformats.org/officeDocument/2006/relationships/slide" Target="slides/slide19.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172925-C45A-4B56-8F31-9AD4543AFB24}"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DD6A66-07EE-4593-BB34-27E11D7CFD0C}"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31A39DD-8312-4AF0-8206-6D24B9C9B0E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190C61D4-8F8D-4D6A-B51F-12B2F028D99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86140A-3D04-4808-934C-AD28F5728CEB}"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90C61D4-8F8D-4D6A-B51F-12B2F028D99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86140A-3D04-4808-934C-AD28F5728CEB}"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90C61D4-8F8D-4D6A-B51F-12B2F028D99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86140A-3D04-4808-934C-AD28F5728CEB}"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90C61D4-8F8D-4D6A-B51F-12B2F028D99F}"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686140A-3D04-4808-934C-AD28F5728CEB}" type="slidenum">
              <a:rPr lang="en-US" smtClean="0"/>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DB1F1BBC-968A-444F-974D-8196BD4DE716}"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90CA84-C0C8-47F7-B1DD-E97BED9E61F2}" type="slidenum">
              <a:rPr lang="en-US" smtClean="0"/>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DB1F1BBC-968A-444F-974D-8196BD4DE716}"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90CA84-C0C8-47F7-B1DD-E97BED9E61F2}" type="slidenum">
              <a:rPr lang="en-US" smtClean="0"/>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DB1F1BBC-968A-444F-974D-8196BD4DE716}"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90CA84-C0C8-47F7-B1DD-E97BED9E61F2}" type="slidenum">
              <a:rPr lang="en-US" smtClean="0"/>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DB1F1BBC-968A-444F-974D-8196BD4DE716}"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90CA84-C0C8-47F7-B1DD-E97BED9E61F2}" type="slidenum">
              <a:rPr lang="en-US" smtClean="0"/>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DB1F1BBC-968A-444F-974D-8196BD4DE716}"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990CA84-C0C8-47F7-B1DD-E97BED9E61F2}" type="slidenum">
              <a:rPr lang="en-US" smtClean="0"/>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DB1F1BBC-968A-444F-974D-8196BD4DE716}"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990CA84-C0C8-47F7-B1DD-E97BED9E61F2}" type="slidenum">
              <a:rPr lang="en-US" smtClean="0"/>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1F1BBC-968A-444F-974D-8196BD4DE716}"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990CA84-C0C8-47F7-B1DD-E97BED9E61F2}"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90C61D4-8F8D-4D6A-B51F-12B2F028D99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86140A-3D04-4808-934C-AD28F5728CEB}" type="slidenum">
              <a:rPr lang="en-US" smtClean="0"/>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DB1F1BBC-968A-444F-974D-8196BD4DE716}"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90CA84-C0C8-47F7-B1DD-E97BED9E61F2}" type="slidenum">
              <a:rPr lang="en-US" smtClean="0"/>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DB1F1BBC-968A-444F-974D-8196BD4DE716}"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90CA84-C0C8-47F7-B1DD-E97BED9E61F2}" type="slidenum">
              <a:rPr lang="en-US" smtClean="0"/>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DB1F1BBC-968A-444F-974D-8196BD4DE716}"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90CA84-C0C8-47F7-B1DD-E97BED9E61F2}" type="slidenum">
              <a:rPr lang="en-US" smtClean="0"/>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DB1F1BBC-968A-444F-974D-8196BD4DE716}"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90CA84-C0C8-47F7-B1DD-E97BED9E61F2}" type="slidenum">
              <a:rPr lang="en-US" smtClean="0"/>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3F77993B-5E8C-449C-8FBF-D2D75C374EEC}"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F40398-C134-4128-9E2D-9E734A551975}" type="slidenum">
              <a:rPr lang="en-US" smtClean="0"/>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3F77993B-5E8C-449C-8FBF-D2D75C374EEC}"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F40398-C134-4128-9E2D-9E734A551975}" type="slidenum">
              <a:rPr lang="en-US" smtClean="0"/>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3F77993B-5E8C-449C-8FBF-D2D75C374EEC}"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F40398-C134-4128-9E2D-9E734A551975}" type="slidenum">
              <a:rPr lang="en-US" smtClean="0"/>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3F77993B-5E8C-449C-8FBF-D2D75C374EEC}"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F40398-C134-4128-9E2D-9E734A551975}" type="slidenum">
              <a:rPr lang="en-US" smtClean="0"/>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3F77993B-5E8C-449C-8FBF-D2D75C374EEC}"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2F40398-C134-4128-9E2D-9E734A551975}" type="slidenum">
              <a:rPr lang="en-US" smtClean="0"/>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3F77993B-5E8C-449C-8FBF-D2D75C374EEC}"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2F40398-C134-4128-9E2D-9E734A551975}"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fld id="{190C61D4-8F8D-4D6A-B51F-12B2F028D99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86140A-3D04-4808-934C-AD28F5728CEB}" type="slidenum">
              <a:rPr lang="en-US" smtClean="0"/>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77993B-5E8C-449C-8FBF-D2D75C374EEC}"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2F40398-C134-4128-9E2D-9E734A551975}" type="slidenum">
              <a:rPr lang="en-US" smtClean="0"/>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3F77993B-5E8C-449C-8FBF-D2D75C374EEC}"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F40398-C134-4128-9E2D-9E734A551975}" type="slidenum">
              <a:rPr lang="en-US" smtClean="0"/>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3F77993B-5E8C-449C-8FBF-D2D75C374EEC}"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F40398-C134-4128-9E2D-9E734A551975}" type="slidenum">
              <a:rPr lang="en-US" smtClean="0"/>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3F77993B-5E8C-449C-8FBF-D2D75C374EEC}"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F40398-C134-4128-9E2D-9E734A551975}" type="slidenum">
              <a:rPr lang="en-US" smtClean="0"/>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3F77993B-5E8C-449C-8FBF-D2D75C374EEC}"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F40398-C134-4128-9E2D-9E734A551975}"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190C61D4-8F8D-4D6A-B51F-12B2F028D99F}"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86140A-3D04-4808-934C-AD28F5728CEB}"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190C61D4-8F8D-4D6A-B51F-12B2F028D99F}"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686140A-3D04-4808-934C-AD28F5728CEB}"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90C61D4-8F8D-4D6A-B51F-12B2F028D99F}"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686140A-3D04-4808-934C-AD28F5728CEB}"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0C61D4-8F8D-4D6A-B51F-12B2F028D99F}"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686140A-3D04-4808-934C-AD28F5728CEB}"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190C61D4-8F8D-4D6A-B51F-12B2F028D99F}"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86140A-3D04-4808-934C-AD28F5728CEB}"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190C61D4-8F8D-4D6A-B51F-12B2F028D99F}"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86140A-3D04-4808-934C-AD28F5728CEB}"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image" Target="../media/image3.jpeg"/><Relationship Id="rId16" Type="http://schemas.openxmlformats.org/officeDocument/2006/relationships/image" Target="../media/image2.png"/><Relationship Id="rId15" Type="http://schemas.openxmlformats.org/officeDocument/2006/relationships/tags" Target="../tags/tag2.xml"/><Relationship Id="rId14" Type="http://schemas.openxmlformats.org/officeDocument/2006/relationships/image" Target="../media/image1.jpeg"/><Relationship Id="rId13" Type="http://schemas.openxmlformats.org/officeDocument/2006/relationships/tags" Target="../tags/tag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7" Type="http://schemas.openxmlformats.org/officeDocument/2006/relationships/theme" Target="../theme/theme2.xml"/><Relationship Id="rId16" Type="http://schemas.openxmlformats.org/officeDocument/2006/relationships/image" Target="../media/image3.jpeg"/><Relationship Id="rId15" Type="http://schemas.openxmlformats.org/officeDocument/2006/relationships/image" Target="../media/image4.png"/><Relationship Id="rId14" Type="http://schemas.openxmlformats.org/officeDocument/2006/relationships/tags" Target="../tags/tag4.xml"/><Relationship Id="rId13" Type="http://schemas.openxmlformats.org/officeDocument/2006/relationships/image" Target="../media/image1.jpeg"/><Relationship Id="rId12" Type="http://schemas.openxmlformats.org/officeDocument/2006/relationships/tags" Target="../tags/tag3.xml"/><Relationship Id="rId11" Type="http://schemas.openxmlformats.org/officeDocument/2006/relationships/slideLayout" Target="../slideLayouts/slideLayout23.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2.xml"/><Relationship Id="rId8" Type="http://schemas.openxmlformats.org/officeDocument/2006/relationships/slideLayout" Target="../slideLayouts/slideLayout31.xml"/><Relationship Id="rId7" Type="http://schemas.openxmlformats.org/officeDocument/2006/relationships/slideLayout" Target="../slideLayouts/slideLayout30.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 Id="rId3" Type="http://schemas.openxmlformats.org/officeDocument/2006/relationships/slideLayout" Target="../slideLayouts/slideLayout26.xml"/><Relationship Id="rId2" Type="http://schemas.openxmlformats.org/officeDocument/2006/relationships/slideLayout" Target="../slideLayouts/slideLayout25.xml"/><Relationship Id="rId17" Type="http://schemas.openxmlformats.org/officeDocument/2006/relationships/theme" Target="../theme/theme3.xml"/><Relationship Id="rId16" Type="http://schemas.openxmlformats.org/officeDocument/2006/relationships/image" Target="../media/image1.jpeg"/><Relationship Id="rId15" Type="http://schemas.openxmlformats.org/officeDocument/2006/relationships/tags" Target="../tags/tag6.xml"/><Relationship Id="rId14" Type="http://schemas.openxmlformats.org/officeDocument/2006/relationships/image" Target="../media/image3.jpeg"/><Relationship Id="rId13" Type="http://schemas.openxmlformats.org/officeDocument/2006/relationships/image" Target="../media/image5.png"/><Relationship Id="rId12" Type="http://schemas.openxmlformats.org/officeDocument/2006/relationships/tags" Target="../tags/tag5.xml"/><Relationship Id="rId11" Type="http://schemas.openxmlformats.org/officeDocument/2006/relationships/slideLayout" Target="../slideLayouts/slideLayout34.xml"/><Relationship Id="rId10" Type="http://schemas.openxmlformats.org/officeDocument/2006/relationships/slideLayout" Target="../slideLayouts/slideLayout33.xml"/><Relationship Id="rId1"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endParaRPr lang="en-US" sz="2400">
              <a:solidFill>
                <a:srgbClr val="CFCFCF"/>
              </a:solidFill>
            </a:endParaRPr>
          </a:p>
        </p:txBody>
      </p:sp>
      <p:sp>
        <p:nvSpPr>
          <p:cNvPr id="19" name="Rectangle 18"/>
          <p:cNvSpPr>
            <a:spLocks noChangeAspect="1"/>
          </p:cNvSpPr>
          <p:nvPr userDrawn="1">
            <p:custDataLst>
              <p:tags r:id="rId13"/>
            </p:custDataLst>
          </p:nvPr>
        </p:nvSpPr>
        <p:spPr>
          <a:xfrm>
            <a:off x="0" y="0"/>
            <a:ext cx="12192000" cy="6858000"/>
          </a:xfrm>
          <a:prstGeom prst="rect">
            <a:avLst/>
          </a:prstGeom>
          <a:blipFill dpi="0" rotWithShape="0">
            <a:blip r:embed="rId14">
              <a:alphaModFix amt="3000"/>
              <a:extLst>
                <a:ext uri="{28A0092B-C50C-407E-A947-70E740481C1C}">
                  <a14:useLocalDpi xmlns:a14="http://schemas.microsoft.com/office/drawing/2010/main" val="0"/>
                </a:ext>
              </a:extLst>
            </a:blip>
            <a:srcRect/>
            <a:stretch>
              <a:fillRect t="-38889" b="-38889"/>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a:spLocks noChangeAspect="1"/>
          </p:cNvSpPr>
          <p:nvPr userDrawn="1">
            <p:custDataLst>
              <p:tags r:id="rId15"/>
            </p:custDataLst>
          </p:nvPr>
        </p:nvSpPr>
        <p:spPr>
          <a:xfrm>
            <a:off x="0" y="0"/>
            <a:ext cx="12192000" cy="6858000"/>
          </a:xfrm>
          <a:prstGeom prst="rect">
            <a:avLst/>
          </a:prstGeom>
          <a:blipFill dpi="0" rotWithShape="0">
            <a:blip r:embed="rId16">
              <a:alphaModFix amt="22000"/>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0C61D4-8F8D-4D6A-B51F-12B2F028D99F}"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86140A-3D04-4808-934C-AD28F5728CEB}" type="slidenum">
              <a:rPr lang="en-US" smtClean="0"/>
            </a:fld>
            <a:endParaRPr lang="en-US"/>
          </a:p>
        </p:txBody>
      </p:sp>
      <p:sp>
        <p:nvSpPr>
          <p:cNvPr id="20" name="Oval 19"/>
          <p:cNvSpPr>
            <a:spLocks noChangeAspect="1"/>
          </p:cNvSpPr>
          <p:nvPr userDrawn="1"/>
        </p:nvSpPr>
        <p:spPr>
          <a:xfrm>
            <a:off x="0" y="0"/>
            <a:ext cx="883163" cy="812471"/>
          </a:xfrm>
          <a:prstGeom prst="ellipse">
            <a:avLst/>
          </a:prstGeom>
          <a:blipFill dpi="0" rotWithShape="0">
            <a:blip r:embed="rId17" cstate="print">
              <a:extLst>
                <a:ext uri="{28A0092B-C50C-407E-A947-70E740481C1C}">
                  <a14:useLocalDpi xmlns:a14="http://schemas.microsoft.com/office/drawing/2010/main" val="0"/>
                </a:ext>
              </a:extLst>
            </a:blip>
            <a:srcRect/>
            <a:stretch>
              <a:fillRect t="-4351" b="-4351"/>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endParaRPr lang="en-US" sz="2400">
              <a:solidFill>
                <a:srgbClr val="CFCFCF"/>
              </a:solidFill>
            </a:endParaRPr>
          </a:p>
        </p:txBody>
      </p:sp>
      <p:sp>
        <p:nvSpPr>
          <p:cNvPr id="15" name="Rectangle 14"/>
          <p:cNvSpPr>
            <a:spLocks noChangeAspect="1"/>
          </p:cNvSpPr>
          <p:nvPr userDrawn="1">
            <p:custDataLst>
              <p:tags r:id="rId12"/>
            </p:custDataLst>
          </p:nvPr>
        </p:nvSpPr>
        <p:spPr>
          <a:xfrm>
            <a:off x="0" y="0"/>
            <a:ext cx="12192000" cy="6858000"/>
          </a:xfrm>
          <a:prstGeom prst="rect">
            <a:avLst/>
          </a:prstGeom>
          <a:blipFill dpi="0" rotWithShape="0">
            <a:blip r:embed="rId13">
              <a:alphaModFix amt="3000"/>
              <a:extLst>
                <a:ext uri="{28A0092B-C50C-407E-A947-70E740481C1C}">
                  <a14:useLocalDpi xmlns:a14="http://schemas.microsoft.com/office/drawing/2010/main" val="0"/>
                </a:ext>
              </a:extLst>
            </a:blip>
            <a:srcRect/>
            <a:stretch>
              <a:fillRect t="-38889" b="-38889"/>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1F1BBC-968A-444F-974D-8196BD4DE716}"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90CA84-C0C8-47F7-B1DD-E97BED9E61F2}" type="slidenum">
              <a:rPr lang="en-US" smtClean="0"/>
            </a:fld>
            <a:endParaRPr lang="en-US"/>
          </a:p>
        </p:txBody>
      </p:sp>
      <p:sp>
        <p:nvSpPr>
          <p:cNvPr id="7" name="Rectangle 6"/>
          <p:cNvSpPr>
            <a:spLocks noChangeAspect="1"/>
          </p:cNvSpPr>
          <p:nvPr userDrawn="1">
            <p:custDataLst>
              <p:tags r:id="rId14"/>
            </p:custDataLst>
          </p:nvPr>
        </p:nvSpPr>
        <p:spPr>
          <a:xfrm>
            <a:off x="0" y="0"/>
            <a:ext cx="12192000" cy="6858000"/>
          </a:xfrm>
          <a:prstGeom prst="rect">
            <a:avLst/>
          </a:prstGeom>
          <a:blipFill dpi="0" rotWithShape="0">
            <a:blip r:embed="rId15">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a:spLocks noChangeAspect="1"/>
          </p:cNvSpPr>
          <p:nvPr userDrawn="1"/>
        </p:nvSpPr>
        <p:spPr>
          <a:xfrm>
            <a:off x="0" y="0"/>
            <a:ext cx="883163" cy="812471"/>
          </a:xfrm>
          <a:prstGeom prst="ellipse">
            <a:avLst/>
          </a:prstGeom>
          <a:blipFill dpi="0" rotWithShape="0">
            <a:blip r:embed="rId16" cstate="print">
              <a:extLst>
                <a:ext uri="{28A0092B-C50C-407E-A947-70E740481C1C}">
                  <a14:useLocalDpi xmlns:a14="http://schemas.microsoft.com/office/drawing/2010/main" val="0"/>
                </a:ext>
              </a:extLst>
            </a:blip>
            <a:srcRect/>
            <a:stretch>
              <a:fillRect t="-4351" b="-4351"/>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endParaRPr lang="en-US" sz="2400">
              <a:solidFill>
                <a:srgbClr val="CFCFCF"/>
              </a:solidFill>
            </a:endParaRP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77993B-5E8C-449C-8FBF-D2D75C374EEC}"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F40398-C134-4128-9E2D-9E734A551975}" type="slidenum">
              <a:rPr lang="en-US" smtClean="0"/>
            </a:fld>
            <a:endParaRPr lang="en-US"/>
          </a:p>
        </p:txBody>
      </p:sp>
      <p:sp>
        <p:nvSpPr>
          <p:cNvPr id="7" name="Rectangle 6"/>
          <p:cNvSpPr>
            <a:spLocks noChangeAspect="1"/>
          </p:cNvSpPr>
          <p:nvPr userDrawn="1">
            <p:custDataLst>
              <p:tags r:id="rId12"/>
            </p:custDataLst>
          </p:nvPr>
        </p:nvSpPr>
        <p:spPr>
          <a:xfrm>
            <a:off x="0" y="0"/>
            <a:ext cx="12192000" cy="6858000"/>
          </a:xfrm>
          <a:prstGeom prst="rect">
            <a:avLst/>
          </a:prstGeom>
          <a:blipFill dpi="0" rotWithShape="0">
            <a:blip r:embed="rId13" cstate="print">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a:spLocks noChangeAspect="1"/>
          </p:cNvSpPr>
          <p:nvPr userDrawn="1"/>
        </p:nvSpPr>
        <p:spPr>
          <a:xfrm>
            <a:off x="0" y="0"/>
            <a:ext cx="883163" cy="812471"/>
          </a:xfrm>
          <a:prstGeom prst="ellipse">
            <a:avLst/>
          </a:prstGeom>
          <a:blipFill dpi="0" rotWithShape="0">
            <a:blip r:embed="rId14" cstate="print">
              <a:extLst>
                <a:ext uri="{28A0092B-C50C-407E-A947-70E740481C1C}">
                  <a14:useLocalDpi xmlns:a14="http://schemas.microsoft.com/office/drawing/2010/main" val="0"/>
                </a:ext>
              </a:extLst>
            </a:blip>
            <a:srcRect/>
            <a:stretch>
              <a:fillRect t="-4351" b="-4351"/>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a:spLocks noChangeAspect="1"/>
          </p:cNvSpPr>
          <p:nvPr userDrawn="1">
            <p:custDataLst>
              <p:tags r:id="rId15"/>
            </p:custDataLst>
          </p:nvPr>
        </p:nvSpPr>
        <p:spPr>
          <a:xfrm>
            <a:off x="0" y="0"/>
            <a:ext cx="12192000" cy="6858000"/>
          </a:xfrm>
          <a:prstGeom prst="rect">
            <a:avLst/>
          </a:prstGeom>
          <a:blipFill dpi="0" rotWithShape="0">
            <a:blip r:embed="rId16">
              <a:alphaModFix amt="3000"/>
              <a:extLst>
                <a:ext uri="{28A0092B-C50C-407E-A947-70E740481C1C}">
                  <a14:useLocalDpi xmlns:a14="http://schemas.microsoft.com/office/drawing/2010/main" val="0"/>
                </a:ext>
              </a:extLst>
            </a:blip>
            <a:srcRect/>
            <a:stretch>
              <a:fillRect t="-38889" b="-38889"/>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tags" Target="../tags/tag11.xml"/><Relationship Id="rId8" Type="http://schemas.openxmlformats.org/officeDocument/2006/relationships/image" Target="../media/image9.png"/><Relationship Id="rId7" Type="http://schemas.openxmlformats.org/officeDocument/2006/relationships/tags" Target="../tags/tag10.xml"/><Relationship Id="rId6" Type="http://schemas.openxmlformats.org/officeDocument/2006/relationships/image" Target="../media/image8.png"/><Relationship Id="rId5" Type="http://schemas.openxmlformats.org/officeDocument/2006/relationships/tags" Target="../tags/tag9.xml"/><Relationship Id="rId4" Type="http://schemas.openxmlformats.org/officeDocument/2006/relationships/image" Target="../media/image7.png"/><Relationship Id="rId3" Type="http://schemas.openxmlformats.org/officeDocument/2006/relationships/tags" Target="../tags/tag8.xml"/><Relationship Id="rId2" Type="http://schemas.openxmlformats.org/officeDocument/2006/relationships/image" Target="../media/image6.png"/><Relationship Id="rId16" Type="http://schemas.openxmlformats.org/officeDocument/2006/relationships/slideLayout" Target="../slideLayouts/slideLayout7.xml"/><Relationship Id="rId15" Type="http://schemas.openxmlformats.org/officeDocument/2006/relationships/image" Target="../media/image3.jpeg"/><Relationship Id="rId14" Type="http://schemas.openxmlformats.org/officeDocument/2006/relationships/tags" Target="../tags/tag12.xml"/><Relationship Id="rId13" Type="http://schemas.openxmlformats.org/officeDocument/2006/relationships/image" Target="../media/image11.png"/><Relationship Id="rId12" Type="http://schemas.microsoft.com/office/2007/relationships/media" Target="../media/media1.mp3"/><Relationship Id="rId11" Type="http://schemas.openxmlformats.org/officeDocument/2006/relationships/audio" Target="../media/media1.mp3"/><Relationship Id="rId10" Type="http://schemas.openxmlformats.org/officeDocument/2006/relationships/image" Target="../media/image10.png"/><Relationship Id="rId1" Type="http://schemas.openxmlformats.org/officeDocument/2006/relationships/tags" Target="../tags/tag7.xml"/></Relationships>
</file>

<file path=ppt/slides/_rels/slide10.xml.rels><?xml version="1.0" encoding="UTF-8" standalone="yes"?>
<Relationships xmlns="http://schemas.openxmlformats.org/package/2006/relationships"><Relationship Id="rId9" Type="http://schemas.microsoft.com/office/2007/relationships/hdphoto" Target="../media/image24.wdp"/><Relationship Id="rId8" Type="http://schemas.openxmlformats.org/officeDocument/2006/relationships/image" Target="../media/image23.png"/><Relationship Id="rId7" Type="http://schemas.microsoft.com/office/2007/relationships/hdphoto" Target="../media/image44.wdp"/><Relationship Id="rId6" Type="http://schemas.openxmlformats.org/officeDocument/2006/relationships/image" Target="../media/image43.png"/><Relationship Id="rId5" Type="http://schemas.openxmlformats.org/officeDocument/2006/relationships/image" Target="../media/image36.png"/><Relationship Id="rId4" Type="http://schemas.openxmlformats.org/officeDocument/2006/relationships/image" Target="../media/image35.jpeg"/><Relationship Id="rId3" Type="http://schemas.openxmlformats.org/officeDocument/2006/relationships/image" Target="../media/image34.jpeg"/><Relationship Id="rId2" Type="http://schemas.openxmlformats.org/officeDocument/2006/relationships/image" Target="../media/image42.png"/><Relationship Id="rId12" Type="http://schemas.openxmlformats.org/officeDocument/2006/relationships/slideLayout" Target="../slideLayouts/slideLayout7.xml"/><Relationship Id="rId11" Type="http://schemas.microsoft.com/office/2007/relationships/hdphoto" Target="../media/image40.wdp"/><Relationship Id="rId10" Type="http://schemas.openxmlformats.org/officeDocument/2006/relationships/image" Target="../media/image39.png"/><Relationship Id="rId1" Type="http://schemas.openxmlformats.org/officeDocument/2006/relationships/image" Target="../media/image3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image" Target="../media/image45.png"/><Relationship Id="rId1" Type="http://schemas.openxmlformats.org/officeDocument/2006/relationships/tags" Target="../tags/tag1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image" Target="../media/image46.png"/><Relationship Id="rId1" Type="http://schemas.openxmlformats.org/officeDocument/2006/relationships/tags" Target="../tags/tag18.xml"/></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19.xml"/><Relationship Id="rId4" Type="http://schemas.openxmlformats.org/officeDocument/2006/relationships/image" Target="../media/image3.jpeg"/><Relationship Id="rId3" Type="http://schemas.openxmlformats.org/officeDocument/2006/relationships/tags" Target="../tags/tag19.xml"/><Relationship Id="rId2" Type="http://schemas.microsoft.com/office/2007/relationships/hdphoto" Target="../media/image48.wdp"/><Relationship Id="rId1"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microsoft.com/office/2007/relationships/hdphoto" Target="../media/image50.wdp"/><Relationship Id="rId1" Type="http://schemas.openxmlformats.org/officeDocument/2006/relationships/image" Target="../media/image4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19.xml"/><Relationship Id="rId3" Type="http://schemas.openxmlformats.org/officeDocument/2006/relationships/image" Target="../media/image51.jpeg"/><Relationship Id="rId2" Type="http://schemas.openxmlformats.org/officeDocument/2006/relationships/image" Target="../media/image3.jpeg"/><Relationship Id="rId1" Type="http://schemas.openxmlformats.org/officeDocument/2006/relationships/tags" Target="../tags/tag20.xml"/></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19.xml"/><Relationship Id="rId3" Type="http://schemas.openxmlformats.org/officeDocument/2006/relationships/image" Target="../media/image52.png"/><Relationship Id="rId2" Type="http://schemas.openxmlformats.org/officeDocument/2006/relationships/image" Target="../media/image45.png"/><Relationship Id="rId1" Type="http://schemas.openxmlformats.org/officeDocument/2006/relationships/tags" Target="../tags/tag21.xml"/></Relationships>
</file>

<file path=ppt/slides/_rels/slide2.xml.rels><?xml version="1.0" encoding="UTF-8" standalone="yes"?>
<Relationships xmlns="http://schemas.openxmlformats.org/package/2006/relationships"><Relationship Id="rId8" Type="http://schemas.openxmlformats.org/officeDocument/2006/relationships/notesSlide" Target="../notesSlides/notesSlide1.xml"/><Relationship Id="rId7" Type="http://schemas.openxmlformats.org/officeDocument/2006/relationships/slideLayout" Target="../slideLayouts/slideLayout7.xml"/><Relationship Id="rId6" Type="http://schemas.microsoft.com/office/2007/relationships/hdphoto" Target="../media/image17.wdp"/><Relationship Id="rId5" Type="http://schemas.openxmlformats.org/officeDocument/2006/relationships/image" Target="../media/image16.png"/><Relationship Id="rId4" Type="http://schemas.microsoft.com/office/2007/relationships/hdphoto" Target="../media/image15.wdp"/><Relationship Id="rId3" Type="http://schemas.openxmlformats.org/officeDocument/2006/relationships/image" Target="../media/image14.png"/><Relationship Id="rId2" Type="http://schemas.microsoft.com/office/2007/relationships/hdphoto" Target="../media/image13.wdp"/><Relationship Id="rId1"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image" Target="../media/image54.jpeg"/><Relationship Id="rId1" Type="http://schemas.openxmlformats.org/officeDocument/2006/relationships/image" Target="../media/image53.png"/></Relationships>
</file>

<file path=ppt/slides/_rels/slide21.xml.rels><?xml version="1.0" encoding="UTF-8" standalone="yes"?>
<Relationships xmlns="http://schemas.openxmlformats.org/package/2006/relationships"><Relationship Id="rId9" Type="http://schemas.openxmlformats.org/officeDocument/2006/relationships/image" Target="../media/image58.png"/><Relationship Id="rId8" Type="http://schemas.openxmlformats.org/officeDocument/2006/relationships/tags" Target="../tags/tag24.xml"/><Relationship Id="rId7" Type="http://schemas.openxmlformats.org/officeDocument/2006/relationships/image" Target="../media/image10.png"/><Relationship Id="rId6" Type="http://schemas.openxmlformats.org/officeDocument/2006/relationships/tags" Target="../tags/tag23.xml"/><Relationship Id="rId5" Type="http://schemas.openxmlformats.org/officeDocument/2006/relationships/image" Target="../media/image57.jpeg"/><Relationship Id="rId4" Type="http://schemas.microsoft.com/office/2007/relationships/hdphoto" Target="../media/image56.wdp"/><Relationship Id="rId3" Type="http://schemas.openxmlformats.org/officeDocument/2006/relationships/image" Target="../media/image55.png"/><Relationship Id="rId2" Type="http://schemas.openxmlformats.org/officeDocument/2006/relationships/image" Target="../media/image3.jpeg"/><Relationship Id="rId10" Type="http://schemas.openxmlformats.org/officeDocument/2006/relationships/slideLayout" Target="../slideLayouts/slideLayout19.xml"/><Relationship Id="rId1" Type="http://schemas.openxmlformats.org/officeDocument/2006/relationships/tags" Target="../tags/tag22.xml"/></Relationships>
</file>

<file path=ppt/slides/_rels/slide22.xml.rels><?xml version="1.0" encoding="UTF-8" standalone="yes"?>
<Relationships xmlns="http://schemas.openxmlformats.org/package/2006/relationships"><Relationship Id="rId6" Type="http://schemas.openxmlformats.org/officeDocument/2006/relationships/slideLayout" Target="../slideLayouts/slideLayout19.xml"/><Relationship Id="rId5" Type="http://schemas.openxmlformats.org/officeDocument/2006/relationships/image" Target="../media/image60.png"/><Relationship Id="rId4" Type="http://schemas.openxmlformats.org/officeDocument/2006/relationships/image" Target="../media/image59.png"/><Relationship Id="rId3" Type="http://schemas.openxmlformats.org/officeDocument/2006/relationships/tags" Target="../tags/tag26.xml"/><Relationship Id="rId2" Type="http://schemas.openxmlformats.org/officeDocument/2006/relationships/image" Target="../media/image3.jpeg"/><Relationship Id="rId1" Type="http://schemas.openxmlformats.org/officeDocument/2006/relationships/tags" Target="../tags/tag25.xml"/></Relationships>
</file>

<file path=ppt/slides/_rels/slide23.xml.rels><?xml version="1.0" encoding="UTF-8" standalone="yes"?>
<Relationships xmlns="http://schemas.openxmlformats.org/package/2006/relationships"><Relationship Id="rId5" Type="http://schemas.openxmlformats.org/officeDocument/2006/relationships/slideLayout" Target="../slideLayouts/slideLayout30.xml"/><Relationship Id="rId4" Type="http://schemas.microsoft.com/office/2007/relationships/hdphoto" Target="../media/image63.wdp"/><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tags" Target="../tags/tag27.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30.png"/><Relationship Id="rId1" Type="http://schemas.openxmlformats.org/officeDocument/2006/relationships/image" Target="../media/image29.png"/></Relationships>
</file>

<file path=ppt/slides/_rels/slide25.xml.rels><?xml version="1.0" encoding="UTF-8" standalone="yes"?>
<Relationships xmlns="http://schemas.openxmlformats.org/package/2006/relationships"><Relationship Id="rId9" Type="http://schemas.openxmlformats.org/officeDocument/2006/relationships/image" Target="../media/image64.png"/><Relationship Id="rId8" Type="http://schemas.openxmlformats.org/officeDocument/2006/relationships/image" Target="../media/image10.png"/><Relationship Id="rId7" Type="http://schemas.openxmlformats.org/officeDocument/2006/relationships/tags" Target="../tags/tag31.xml"/><Relationship Id="rId6" Type="http://schemas.openxmlformats.org/officeDocument/2006/relationships/image" Target="../media/image7.png"/><Relationship Id="rId5" Type="http://schemas.openxmlformats.org/officeDocument/2006/relationships/tags" Target="../tags/tag30.xml"/><Relationship Id="rId4" Type="http://schemas.openxmlformats.org/officeDocument/2006/relationships/image" Target="../media/image6.png"/><Relationship Id="rId3" Type="http://schemas.openxmlformats.org/officeDocument/2006/relationships/tags" Target="../tags/tag29.xml"/><Relationship Id="rId2" Type="http://schemas.openxmlformats.org/officeDocument/2006/relationships/image" Target="../media/image3.jpeg"/><Relationship Id="rId11" Type="http://schemas.openxmlformats.org/officeDocument/2006/relationships/slideLayout" Target="../slideLayouts/slideLayout30.xml"/><Relationship Id="rId10" Type="http://schemas.microsoft.com/office/2007/relationships/hdphoto" Target="../media/image65.wdp"/><Relationship Id="rId1" Type="http://schemas.openxmlformats.org/officeDocument/2006/relationships/tags" Target="../tags/tag28.xml"/></Relationships>
</file>

<file path=ppt/slides/_rels/slide26.xml.rels><?xml version="1.0" encoding="UTF-8" standalone="yes"?>
<Relationships xmlns="http://schemas.openxmlformats.org/package/2006/relationships"><Relationship Id="rId9" Type="http://schemas.openxmlformats.org/officeDocument/2006/relationships/tags" Target="../tags/tag36.xml"/><Relationship Id="rId8" Type="http://schemas.openxmlformats.org/officeDocument/2006/relationships/image" Target="../media/image9.png"/><Relationship Id="rId7" Type="http://schemas.openxmlformats.org/officeDocument/2006/relationships/tags" Target="../tags/tag35.xml"/><Relationship Id="rId6" Type="http://schemas.openxmlformats.org/officeDocument/2006/relationships/image" Target="../media/image8.png"/><Relationship Id="rId5" Type="http://schemas.openxmlformats.org/officeDocument/2006/relationships/tags" Target="../tags/tag34.xml"/><Relationship Id="rId4" Type="http://schemas.openxmlformats.org/officeDocument/2006/relationships/image" Target="../media/image7.png"/><Relationship Id="rId3" Type="http://schemas.openxmlformats.org/officeDocument/2006/relationships/tags" Target="../tags/tag33.xml"/><Relationship Id="rId2" Type="http://schemas.openxmlformats.org/officeDocument/2006/relationships/image" Target="../media/image6.png"/><Relationship Id="rId11" Type="http://schemas.openxmlformats.org/officeDocument/2006/relationships/slideLayout" Target="../slideLayouts/slideLayout7.xml"/><Relationship Id="rId10" Type="http://schemas.openxmlformats.org/officeDocument/2006/relationships/image" Target="../media/image10.png"/><Relationship Id="rId1" Type="http://schemas.openxmlformats.org/officeDocument/2006/relationships/tags" Target="../tags/tag32.xml"/></Relationships>
</file>

<file path=ppt/slides/_rels/slide3.xml.rels><?xml version="1.0" encoding="UTF-8" standalone="yes"?>
<Relationships xmlns="http://schemas.openxmlformats.org/package/2006/relationships"><Relationship Id="rId9" Type="http://schemas.openxmlformats.org/officeDocument/2006/relationships/image" Target="../media/image22.GIF"/><Relationship Id="rId8" Type="http://schemas.openxmlformats.org/officeDocument/2006/relationships/slide" Target="slide5.xml"/><Relationship Id="rId7" Type="http://schemas.openxmlformats.org/officeDocument/2006/relationships/image" Target="../media/image21.png"/><Relationship Id="rId6" Type="http://schemas.openxmlformats.org/officeDocument/2006/relationships/image" Target="../media/image20.png"/><Relationship Id="rId5" Type="http://schemas.openxmlformats.org/officeDocument/2006/relationships/slide" Target="slide4.xml"/><Relationship Id="rId4" Type="http://schemas.microsoft.com/office/2007/relationships/hdphoto" Target="../media/image19.wdp"/><Relationship Id="rId3" Type="http://schemas.openxmlformats.org/officeDocument/2006/relationships/image" Target="../media/image18.png"/><Relationship Id="rId2" Type="http://schemas.microsoft.com/office/2007/relationships/hdphoto" Target="../media/image13.wdp"/><Relationship Id="rId13" Type="http://schemas.openxmlformats.org/officeDocument/2006/relationships/slideLayout" Target="../slideLayouts/slideLayout7.xml"/><Relationship Id="rId12" Type="http://schemas.openxmlformats.org/officeDocument/2006/relationships/audio" Target="../media/audio2.wav"/><Relationship Id="rId11" Type="http://schemas.openxmlformats.org/officeDocument/2006/relationships/audio" Target="../media/audio1.wav"/><Relationship Id="rId10" Type="http://schemas.openxmlformats.org/officeDocument/2006/relationships/slide" Target="slide6.xml"/><Relationship Id="rId1" Type="http://schemas.openxmlformats.org/officeDocument/2006/relationships/image" Target="../media/image12.png"/></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audio" Target="../media/audio2.wav"/><Relationship Id="rId3" Type="http://schemas.openxmlformats.org/officeDocument/2006/relationships/slide" Target="slide3.xml"/><Relationship Id="rId2" Type="http://schemas.microsoft.com/office/2007/relationships/hdphoto" Target="../media/image13.wdp"/><Relationship Id="rId1" Type="http://schemas.openxmlformats.org/officeDocument/2006/relationships/image" Target="../media/image12.png"/></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audio" Target="../media/audio2.wav"/><Relationship Id="rId3" Type="http://schemas.openxmlformats.org/officeDocument/2006/relationships/slide" Target="slide3.xml"/><Relationship Id="rId2" Type="http://schemas.microsoft.com/office/2007/relationships/hdphoto" Target="../media/image13.wdp"/><Relationship Id="rId1" Type="http://schemas.openxmlformats.org/officeDocument/2006/relationships/image" Target="../media/image12.png"/></Relationships>
</file>

<file path=ppt/slides/_rels/slide6.xml.rels><?xml version="1.0" encoding="UTF-8" standalone="yes"?>
<Relationships xmlns="http://schemas.openxmlformats.org/package/2006/relationships"><Relationship Id="rId9" Type="http://schemas.openxmlformats.org/officeDocument/2006/relationships/image" Target="../media/image25.png"/><Relationship Id="rId8" Type="http://schemas.microsoft.com/office/2007/relationships/hdphoto" Target="../media/image24.wdp"/><Relationship Id="rId7" Type="http://schemas.openxmlformats.org/officeDocument/2006/relationships/image" Target="../media/image23.png"/><Relationship Id="rId6" Type="http://schemas.openxmlformats.org/officeDocument/2006/relationships/image" Target="../media/image10.png"/><Relationship Id="rId5" Type="http://schemas.openxmlformats.org/officeDocument/2006/relationships/tags" Target="../tags/tag15.xml"/><Relationship Id="rId4" Type="http://schemas.openxmlformats.org/officeDocument/2006/relationships/image" Target="../media/image9.png"/><Relationship Id="rId3" Type="http://schemas.openxmlformats.org/officeDocument/2006/relationships/tags" Target="../tags/tag14.xml"/><Relationship Id="rId2" Type="http://schemas.openxmlformats.org/officeDocument/2006/relationships/image" Target="../media/image7.png"/><Relationship Id="rId13" Type="http://schemas.openxmlformats.org/officeDocument/2006/relationships/slideLayout" Target="../slideLayouts/slideLayout2.xml"/><Relationship Id="rId12" Type="http://schemas.openxmlformats.org/officeDocument/2006/relationships/image" Target="../media/image28.jpeg"/><Relationship Id="rId11" Type="http://schemas.microsoft.com/office/2007/relationships/hdphoto" Target="../media/image27.wdp"/><Relationship Id="rId10" Type="http://schemas.openxmlformats.org/officeDocument/2006/relationships/image" Target="../media/image26.png"/><Relationship Id="rId1" Type="http://schemas.openxmlformats.org/officeDocument/2006/relationships/tags" Target="../tags/tag1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30.png"/><Relationship Id="rId1"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1.png"/><Relationship Id="rId1" Type="http://schemas.openxmlformats.org/officeDocument/2006/relationships/tags" Target="../tags/tag16.xml"/></Relationships>
</file>

<file path=ppt/slides/_rels/slide9.xml.rels><?xml version="1.0" encoding="UTF-8" standalone="yes"?>
<Relationships xmlns="http://schemas.openxmlformats.org/package/2006/relationships"><Relationship Id="rId9" Type="http://schemas.microsoft.com/office/2007/relationships/hdphoto" Target="../media/image24.wdp"/><Relationship Id="rId8" Type="http://schemas.openxmlformats.org/officeDocument/2006/relationships/image" Target="../media/image23.png"/><Relationship Id="rId7" Type="http://schemas.microsoft.com/office/2007/relationships/hdphoto" Target="../media/image38.wdp"/><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jpeg"/><Relationship Id="rId3" Type="http://schemas.openxmlformats.org/officeDocument/2006/relationships/image" Target="../media/image34.jpeg"/><Relationship Id="rId2" Type="http://schemas.openxmlformats.org/officeDocument/2006/relationships/image" Target="../media/image33.png"/><Relationship Id="rId13" Type="http://schemas.openxmlformats.org/officeDocument/2006/relationships/slideLayout" Target="../slideLayouts/slideLayout7.xml"/><Relationship Id="rId12" Type="http://schemas.openxmlformats.org/officeDocument/2006/relationships/image" Target="../media/image41.jpeg"/><Relationship Id="rId11" Type="http://schemas.microsoft.com/office/2007/relationships/hdphoto" Target="../media/image40.wdp"/><Relationship Id="rId10" Type="http://schemas.openxmlformats.org/officeDocument/2006/relationships/image" Target="../media/image39.png"/><Relationship Id="rId1"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3"/>
          <p:cNvSpPr/>
          <p:nvPr/>
        </p:nvSpPr>
        <p:spPr>
          <a:xfrm>
            <a:off x="-377372" y="0"/>
            <a:ext cx="12569372" cy="6858000"/>
          </a:xfrm>
          <a:prstGeom prst="rect">
            <a:avLst/>
          </a:prstGeom>
          <a:solidFill>
            <a:srgbClr val="2AD140"/>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a:bodyPr>
          <a:lstStyle/>
          <a:p>
            <a:pPr algn="ctr"/>
            <a:endParaRPr lang="zh-CN" altLang="en-US" dirty="0"/>
          </a:p>
        </p:txBody>
      </p:sp>
      <p:sp>
        <p:nvSpPr>
          <p:cNvPr id="3" name="任意多边形: 形状 4"/>
          <p:cNvSpPr/>
          <p:nvPr/>
        </p:nvSpPr>
        <p:spPr>
          <a:xfrm>
            <a:off x="473423" y="444578"/>
            <a:ext cx="11300854" cy="5839736"/>
          </a:xfrm>
          <a:custGeom>
            <a:avLst/>
            <a:gdLst>
              <a:gd name="connsiteX0" fmla="*/ 539589 w 11300854"/>
              <a:gd name="connsiteY0" fmla="*/ 263634 h 5839736"/>
              <a:gd name="connsiteX1" fmla="*/ 1740859 w 11300854"/>
              <a:gd name="connsiteY1" fmla="*/ 12622 h 5839736"/>
              <a:gd name="connsiteX2" fmla="*/ 2834553 w 11300854"/>
              <a:gd name="connsiteY2" fmla="*/ 469822 h 5839736"/>
              <a:gd name="connsiteX3" fmla="*/ 3874459 w 11300854"/>
              <a:gd name="connsiteY3" fmla="*/ 12622 h 5839736"/>
              <a:gd name="connsiteX4" fmla="*/ 5084695 w 11300854"/>
              <a:gd name="connsiteY4" fmla="*/ 523610 h 5839736"/>
              <a:gd name="connsiteX5" fmla="*/ 5945306 w 11300854"/>
              <a:gd name="connsiteY5" fmla="*/ 75375 h 5839736"/>
              <a:gd name="connsiteX6" fmla="*/ 7065895 w 11300854"/>
              <a:gd name="connsiteY6" fmla="*/ 595328 h 5839736"/>
              <a:gd name="connsiteX7" fmla="*/ 7594812 w 11300854"/>
              <a:gd name="connsiteY7" fmla="*/ 3657 h 5839736"/>
              <a:gd name="connsiteX8" fmla="*/ 8760224 w 11300854"/>
              <a:gd name="connsiteY8" fmla="*/ 335351 h 5839736"/>
              <a:gd name="connsiteX9" fmla="*/ 9351895 w 11300854"/>
              <a:gd name="connsiteY9" fmla="*/ 120198 h 5839736"/>
              <a:gd name="connsiteX10" fmla="*/ 10212506 w 11300854"/>
              <a:gd name="connsiteY10" fmla="*/ 532575 h 5839736"/>
              <a:gd name="connsiteX11" fmla="*/ 10893824 w 11300854"/>
              <a:gd name="connsiteY11" fmla="*/ 66410 h 5839736"/>
              <a:gd name="connsiteX12" fmla="*/ 11297236 w 11300854"/>
              <a:gd name="connsiteY12" fmla="*/ 1115281 h 5839736"/>
              <a:gd name="connsiteX13" fmla="*/ 10669706 w 11300854"/>
              <a:gd name="connsiteY13" fmla="*/ 1689022 h 5839736"/>
              <a:gd name="connsiteX14" fmla="*/ 11225518 w 11300854"/>
              <a:gd name="connsiteY14" fmla="*/ 2594457 h 5839736"/>
              <a:gd name="connsiteX15" fmla="*/ 10508342 w 11300854"/>
              <a:gd name="connsiteY15" fmla="*/ 3248881 h 5839736"/>
              <a:gd name="connsiteX16" fmla="*/ 11064153 w 11300854"/>
              <a:gd name="connsiteY16" fmla="*/ 3921234 h 5839736"/>
              <a:gd name="connsiteX17" fmla="*/ 10615918 w 11300854"/>
              <a:gd name="connsiteY17" fmla="*/ 4459116 h 5839736"/>
              <a:gd name="connsiteX18" fmla="*/ 11019330 w 11300854"/>
              <a:gd name="connsiteY18" fmla="*/ 5490057 h 5839736"/>
              <a:gd name="connsiteX19" fmla="*/ 9970459 w 11300854"/>
              <a:gd name="connsiteY19" fmla="*/ 5767963 h 5839736"/>
              <a:gd name="connsiteX20" fmla="*/ 9378789 w 11300854"/>
              <a:gd name="connsiteY20" fmla="*/ 5355587 h 5839736"/>
              <a:gd name="connsiteX21" fmla="*/ 8401636 w 11300854"/>
              <a:gd name="connsiteY21" fmla="*/ 5839681 h 5839736"/>
              <a:gd name="connsiteX22" fmla="*/ 7056930 w 11300854"/>
              <a:gd name="connsiteY22" fmla="*/ 5319728 h 5839736"/>
              <a:gd name="connsiteX23" fmla="*/ 6178389 w 11300854"/>
              <a:gd name="connsiteY23" fmla="*/ 5714175 h 5839736"/>
              <a:gd name="connsiteX24" fmla="*/ 5559824 w 11300854"/>
              <a:gd name="connsiteY24" fmla="*/ 4772881 h 5839736"/>
              <a:gd name="connsiteX25" fmla="*/ 4340624 w 11300854"/>
              <a:gd name="connsiteY25" fmla="*/ 5588669 h 5839736"/>
              <a:gd name="connsiteX26" fmla="*/ 2879377 w 11300854"/>
              <a:gd name="connsiteY26" fmla="*/ 4835634 h 5839736"/>
              <a:gd name="connsiteX27" fmla="*/ 2350459 w 11300854"/>
              <a:gd name="connsiteY27" fmla="*/ 5301798 h 5839736"/>
              <a:gd name="connsiteX28" fmla="*/ 1238836 w 11300854"/>
              <a:gd name="connsiteY28" fmla="*/ 4925281 h 5839736"/>
              <a:gd name="connsiteX29" fmla="*/ 826459 w 11300854"/>
              <a:gd name="connsiteY29" fmla="*/ 5732104 h 5839736"/>
              <a:gd name="connsiteX30" fmla="*/ 46530 w 11300854"/>
              <a:gd name="connsiteY30" fmla="*/ 4916316 h 5839736"/>
              <a:gd name="connsiteX31" fmla="*/ 620271 w 11300854"/>
              <a:gd name="connsiteY31" fmla="*/ 4181210 h 5839736"/>
              <a:gd name="connsiteX32" fmla="*/ 279612 w 11300854"/>
              <a:gd name="connsiteY32" fmla="*/ 3616434 h 5839736"/>
              <a:gd name="connsiteX33" fmla="*/ 763706 w 11300854"/>
              <a:gd name="connsiteY33" fmla="*/ 2710998 h 5839736"/>
              <a:gd name="connsiteX34" fmla="*/ 1706 w 11300854"/>
              <a:gd name="connsiteY34" fmla="*/ 1671093 h 5839736"/>
              <a:gd name="connsiteX35" fmla="*/ 548553 w 11300854"/>
              <a:gd name="connsiteY35" fmla="*/ 1321469 h 5839736"/>
              <a:gd name="connsiteX36" fmla="*/ 252718 w 11300854"/>
              <a:gd name="connsiteY36" fmla="*/ 622222 h 5839736"/>
              <a:gd name="connsiteX37" fmla="*/ 539589 w 11300854"/>
              <a:gd name="connsiteY37" fmla="*/ 263634 h 5839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1300854" h="5839736">
                <a:moveTo>
                  <a:pt x="539589" y="263634"/>
                </a:moveTo>
                <a:cubicBezTo>
                  <a:pt x="787613" y="162034"/>
                  <a:pt x="1358365" y="-21743"/>
                  <a:pt x="1740859" y="12622"/>
                </a:cubicBezTo>
                <a:cubicBezTo>
                  <a:pt x="2123353" y="46987"/>
                  <a:pt x="2478953" y="469822"/>
                  <a:pt x="2834553" y="469822"/>
                </a:cubicBezTo>
                <a:cubicBezTo>
                  <a:pt x="3190153" y="469822"/>
                  <a:pt x="3499436" y="3657"/>
                  <a:pt x="3874459" y="12622"/>
                </a:cubicBezTo>
                <a:cubicBezTo>
                  <a:pt x="4249482" y="21587"/>
                  <a:pt x="4739554" y="513151"/>
                  <a:pt x="5084695" y="523610"/>
                </a:cubicBezTo>
                <a:cubicBezTo>
                  <a:pt x="5429836" y="534069"/>
                  <a:pt x="5615106" y="63422"/>
                  <a:pt x="5945306" y="75375"/>
                </a:cubicBezTo>
                <a:cubicBezTo>
                  <a:pt x="6275506" y="87328"/>
                  <a:pt x="6790977" y="607281"/>
                  <a:pt x="7065895" y="595328"/>
                </a:cubicBezTo>
                <a:cubicBezTo>
                  <a:pt x="7340813" y="583375"/>
                  <a:pt x="7312424" y="46986"/>
                  <a:pt x="7594812" y="3657"/>
                </a:cubicBezTo>
                <a:cubicBezTo>
                  <a:pt x="7877200" y="-39672"/>
                  <a:pt x="8467377" y="315928"/>
                  <a:pt x="8760224" y="335351"/>
                </a:cubicBezTo>
                <a:cubicBezTo>
                  <a:pt x="9053071" y="354774"/>
                  <a:pt x="9109848" y="87327"/>
                  <a:pt x="9351895" y="120198"/>
                </a:cubicBezTo>
                <a:cubicBezTo>
                  <a:pt x="9593942" y="153069"/>
                  <a:pt x="9955518" y="541540"/>
                  <a:pt x="10212506" y="532575"/>
                </a:cubicBezTo>
                <a:cubicBezTo>
                  <a:pt x="10469494" y="523610"/>
                  <a:pt x="10713036" y="-30708"/>
                  <a:pt x="10893824" y="66410"/>
                </a:cubicBezTo>
                <a:cubicBezTo>
                  <a:pt x="11074612" y="163528"/>
                  <a:pt x="11334589" y="844846"/>
                  <a:pt x="11297236" y="1115281"/>
                </a:cubicBezTo>
                <a:cubicBezTo>
                  <a:pt x="11259883" y="1385716"/>
                  <a:pt x="10681659" y="1442493"/>
                  <a:pt x="10669706" y="1689022"/>
                </a:cubicBezTo>
                <a:cubicBezTo>
                  <a:pt x="10657753" y="1935551"/>
                  <a:pt x="11252412" y="2334481"/>
                  <a:pt x="11225518" y="2594457"/>
                </a:cubicBezTo>
                <a:cubicBezTo>
                  <a:pt x="11198624" y="2854434"/>
                  <a:pt x="10535236" y="3027752"/>
                  <a:pt x="10508342" y="3248881"/>
                </a:cubicBezTo>
                <a:cubicBezTo>
                  <a:pt x="10481448" y="3470010"/>
                  <a:pt x="11046224" y="3719528"/>
                  <a:pt x="11064153" y="3921234"/>
                </a:cubicBezTo>
                <a:cubicBezTo>
                  <a:pt x="11082082" y="4122940"/>
                  <a:pt x="10623388" y="4197646"/>
                  <a:pt x="10615918" y="4459116"/>
                </a:cubicBezTo>
                <a:cubicBezTo>
                  <a:pt x="10608448" y="4720586"/>
                  <a:pt x="11126906" y="5271916"/>
                  <a:pt x="11019330" y="5490057"/>
                </a:cubicBezTo>
                <a:cubicBezTo>
                  <a:pt x="10911754" y="5708198"/>
                  <a:pt x="10243882" y="5790375"/>
                  <a:pt x="9970459" y="5767963"/>
                </a:cubicBezTo>
                <a:cubicBezTo>
                  <a:pt x="9697036" y="5745551"/>
                  <a:pt x="9640259" y="5343634"/>
                  <a:pt x="9378789" y="5355587"/>
                </a:cubicBezTo>
                <a:cubicBezTo>
                  <a:pt x="9117319" y="5367540"/>
                  <a:pt x="8788612" y="5845657"/>
                  <a:pt x="8401636" y="5839681"/>
                </a:cubicBezTo>
                <a:cubicBezTo>
                  <a:pt x="8014660" y="5833705"/>
                  <a:pt x="7427471" y="5340646"/>
                  <a:pt x="7056930" y="5319728"/>
                </a:cubicBezTo>
                <a:cubicBezTo>
                  <a:pt x="6686389" y="5298810"/>
                  <a:pt x="6427907" y="5805316"/>
                  <a:pt x="6178389" y="5714175"/>
                </a:cubicBezTo>
                <a:cubicBezTo>
                  <a:pt x="5928871" y="5623034"/>
                  <a:pt x="5866118" y="4793799"/>
                  <a:pt x="5559824" y="4772881"/>
                </a:cubicBezTo>
                <a:cubicBezTo>
                  <a:pt x="5253530" y="4751963"/>
                  <a:pt x="4787365" y="5578210"/>
                  <a:pt x="4340624" y="5588669"/>
                </a:cubicBezTo>
                <a:cubicBezTo>
                  <a:pt x="3893883" y="5599128"/>
                  <a:pt x="3211071" y="4883446"/>
                  <a:pt x="2879377" y="4835634"/>
                </a:cubicBezTo>
                <a:cubicBezTo>
                  <a:pt x="2547683" y="4787822"/>
                  <a:pt x="2623882" y="5286857"/>
                  <a:pt x="2350459" y="5301798"/>
                </a:cubicBezTo>
                <a:cubicBezTo>
                  <a:pt x="2077036" y="5316739"/>
                  <a:pt x="1492836" y="4853563"/>
                  <a:pt x="1238836" y="4925281"/>
                </a:cubicBezTo>
                <a:cubicBezTo>
                  <a:pt x="984836" y="4996999"/>
                  <a:pt x="1025177" y="5733598"/>
                  <a:pt x="826459" y="5732104"/>
                </a:cubicBezTo>
                <a:cubicBezTo>
                  <a:pt x="627741" y="5730610"/>
                  <a:pt x="80895" y="5174798"/>
                  <a:pt x="46530" y="4916316"/>
                </a:cubicBezTo>
                <a:cubicBezTo>
                  <a:pt x="12165" y="4657834"/>
                  <a:pt x="581424" y="4397857"/>
                  <a:pt x="620271" y="4181210"/>
                </a:cubicBezTo>
                <a:cubicBezTo>
                  <a:pt x="659118" y="3964563"/>
                  <a:pt x="255706" y="3861469"/>
                  <a:pt x="279612" y="3616434"/>
                </a:cubicBezTo>
                <a:cubicBezTo>
                  <a:pt x="303518" y="3371399"/>
                  <a:pt x="810024" y="3035222"/>
                  <a:pt x="763706" y="2710998"/>
                </a:cubicBezTo>
                <a:cubicBezTo>
                  <a:pt x="717388" y="2386775"/>
                  <a:pt x="37565" y="1902681"/>
                  <a:pt x="1706" y="1671093"/>
                </a:cubicBezTo>
                <a:cubicBezTo>
                  <a:pt x="-34153" y="1439505"/>
                  <a:pt x="506718" y="1496281"/>
                  <a:pt x="548553" y="1321469"/>
                </a:cubicBezTo>
                <a:cubicBezTo>
                  <a:pt x="590388" y="1146657"/>
                  <a:pt x="252718" y="795540"/>
                  <a:pt x="252718" y="622222"/>
                </a:cubicBezTo>
                <a:cubicBezTo>
                  <a:pt x="252718" y="448904"/>
                  <a:pt x="291565" y="365234"/>
                  <a:pt x="539589" y="263634"/>
                </a:cubicBezTo>
                <a:close/>
              </a:path>
            </a:pathLst>
          </a:custGeom>
          <a:solidFill>
            <a:srgbClr val="F1FEF7"/>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a:bodyPr>
          <a:lstStyle/>
          <a:p>
            <a:pPr algn="ctr"/>
            <a:endParaRPr lang="zh-CN" altLang="en-US" dirty="0"/>
          </a:p>
        </p:txBody>
      </p:sp>
      <p:pic>
        <p:nvPicPr>
          <p:cNvPr id="4" name="PA_图片 9"/>
          <p:cNvPicPr>
            <a:picLocks noChangeAspect="1"/>
          </p:cNvPicPr>
          <p:nvPr>
            <p:custDataLst>
              <p:tags r:id="rId1"/>
            </p:custDataLst>
          </p:nvPr>
        </p:nvPicPr>
        <p:blipFill>
          <a:blip r:embed="rId2" cstate="screen">
            <a:extLst>
              <a:ext uri="{28A0092B-C50C-407E-A947-70E740481C1C}">
                <a14:useLocalDpi xmlns:a14="http://schemas.microsoft.com/office/drawing/2010/main" val="0"/>
              </a:ext>
            </a:extLst>
          </a:blip>
          <a:stretch>
            <a:fillRect/>
          </a:stretch>
        </p:blipFill>
        <p:spPr>
          <a:xfrm>
            <a:off x="7490387" y="4441370"/>
            <a:ext cx="4701612" cy="2416629"/>
          </a:xfrm>
          <a:prstGeom prst="rect">
            <a:avLst/>
          </a:prstGeom>
        </p:spPr>
      </p:pic>
      <p:pic>
        <p:nvPicPr>
          <p:cNvPr id="5" name="PA_图片 12"/>
          <p:cNvPicPr>
            <a:picLocks noChangeAspect="1"/>
          </p:cNvPicPr>
          <p:nvPr>
            <p:custDataLst>
              <p:tags r:id="rId3"/>
            </p:custDataLst>
          </p:nvPr>
        </p:nvPicPr>
        <p:blipFill>
          <a:blip r:embed="rId4" cstate="screen">
            <a:extLst>
              <a:ext uri="{28A0092B-C50C-407E-A947-70E740481C1C}">
                <a14:useLocalDpi xmlns:a14="http://schemas.microsoft.com/office/drawing/2010/main" val="0"/>
              </a:ext>
            </a:extLst>
          </a:blip>
          <a:stretch>
            <a:fillRect/>
          </a:stretch>
        </p:blipFill>
        <p:spPr>
          <a:xfrm>
            <a:off x="209771" y="3755420"/>
            <a:ext cx="3680058" cy="3051961"/>
          </a:xfrm>
          <a:prstGeom prst="rect">
            <a:avLst/>
          </a:prstGeom>
        </p:spPr>
      </p:pic>
      <p:pic>
        <p:nvPicPr>
          <p:cNvPr id="6" name="PA_图片 14"/>
          <p:cNvPicPr>
            <a:picLocks noChangeAspect="1"/>
          </p:cNvPicPr>
          <p:nvPr>
            <p:custDataLst>
              <p:tags r:id="rId5"/>
            </p:custDataLst>
          </p:nvPr>
        </p:nvPicPr>
        <p:blipFill>
          <a:blip r:embed="rId6">
            <a:extLst>
              <a:ext uri="{28A0092B-C50C-407E-A947-70E740481C1C}">
                <a14:useLocalDpi xmlns:a14="http://schemas.microsoft.com/office/drawing/2010/main" val="0"/>
              </a:ext>
            </a:extLst>
          </a:blip>
          <a:stretch>
            <a:fillRect/>
          </a:stretch>
        </p:blipFill>
        <p:spPr>
          <a:xfrm>
            <a:off x="4533087" y="3992525"/>
            <a:ext cx="3129370" cy="3092337"/>
          </a:xfrm>
          <a:prstGeom prst="rect">
            <a:avLst/>
          </a:prstGeom>
        </p:spPr>
      </p:pic>
      <p:pic>
        <p:nvPicPr>
          <p:cNvPr id="7" name="PA_图片 16"/>
          <p:cNvPicPr>
            <a:picLocks noChangeAspect="1"/>
          </p:cNvPicPr>
          <p:nvPr>
            <p:custDataLst>
              <p:tags r:id="rId7"/>
            </p:custDataLst>
          </p:nvPr>
        </p:nvPicPr>
        <p:blipFill>
          <a:blip r:embed="rId8" cstate="screen">
            <a:extLst>
              <a:ext uri="{28A0092B-C50C-407E-A947-70E740481C1C}">
                <a14:useLocalDpi xmlns:a14="http://schemas.microsoft.com/office/drawing/2010/main" val="0"/>
              </a:ext>
            </a:extLst>
          </a:blip>
          <a:stretch>
            <a:fillRect/>
          </a:stretch>
        </p:blipFill>
        <p:spPr>
          <a:xfrm>
            <a:off x="55700" y="25219"/>
            <a:ext cx="2825502" cy="2337821"/>
          </a:xfrm>
          <a:prstGeom prst="rect">
            <a:avLst/>
          </a:prstGeom>
        </p:spPr>
      </p:pic>
      <p:pic>
        <p:nvPicPr>
          <p:cNvPr id="8" name="PA_图片 18"/>
          <p:cNvPicPr>
            <a:picLocks noChangeAspect="1"/>
          </p:cNvPicPr>
          <p:nvPr>
            <p:custDataLst>
              <p:tags r:id="rId9"/>
            </p:custDataLst>
          </p:nvPr>
        </p:nvPicPr>
        <p:blipFill>
          <a:blip r:embed="rId10" cstate="screen">
            <a:extLst>
              <a:ext uri="{28A0092B-C50C-407E-A947-70E740481C1C}">
                <a14:useLocalDpi xmlns:a14="http://schemas.microsoft.com/office/drawing/2010/main" val="0"/>
              </a:ext>
            </a:extLst>
          </a:blip>
          <a:stretch>
            <a:fillRect/>
          </a:stretch>
        </p:blipFill>
        <p:spPr>
          <a:xfrm>
            <a:off x="9985829" y="25220"/>
            <a:ext cx="1997309" cy="2432976"/>
          </a:xfrm>
          <a:prstGeom prst="rect">
            <a:avLst/>
          </a:prstGeom>
        </p:spPr>
      </p:pic>
      <p:sp>
        <p:nvSpPr>
          <p:cNvPr id="10" name="Rectangle 23"/>
          <p:cNvSpPr>
            <a:spLocks noChangeArrowheads="1"/>
          </p:cNvSpPr>
          <p:nvPr/>
        </p:nvSpPr>
        <p:spPr bwMode="auto">
          <a:xfrm>
            <a:off x="4188198" y="1085768"/>
            <a:ext cx="3941445"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FontTx/>
              <a:buNone/>
            </a:pPr>
            <a:r>
              <a:rPr lang="en-US" b="1">
                <a:solidFill>
                  <a:srgbClr val="002060"/>
                </a:solidFill>
                <a:latin typeface="#9Slide04 SFU Garamond Bold" panose="00000700000000000000" pitchFamily="2" charset="0"/>
              </a:rPr>
              <a:t>LUYỆN TỪ VÀ CÂU</a:t>
            </a:r>
            <a:endParaRPr lang="en-US" b="1">
              <a:solidFill>
                <a:srgbClr val="5DDEC7"/>
              </a:solidFill>
              <a:latin typeface="#9Slide04 SFU Garamond Bold" panose="00000700000000000000" pitchFamily="2" charset="0"/>
            </a:endParaRPr>
          </a:p>
          <a:p>
            <a:pPr algn="ctr" fontAlgn="base">
              <a:spcBef>
                <a:spcPct val="0"/>
              </a:spcBef>
              <a:spcAft>
                <a:spcPct val="0"/>
              </a:spcAft>
              <a:buFontTx/>
              <a:buNone/>
            </a:pPr>
            <a:r>
              <a:rPr lang="en-US" b="1">
                <a:solidFill>
                  <a:srgbClr val="DB4412"/>
                </a:solidFill>
                <a:latin typeface="#9Slide04 SFU Garamond Bold" panose="00000700000000000000" pitchFamily="2" charset="0"/>
              </a:rPr>
              <a:t>LỚP 5</a:t>
            </a:r>
            <a:endParaRPr lang="en-US" b="1">
              <a:solidFill>
                <a:srgbClr val="DB4412"/>
              </a:solidFill>
              <a:latin typeface="#9Slide04 SFU Garamond Bold" panose="00000700000000000000" pitchFamily="2" charset="0"/>
            </a:endParaRPr>
          </a:p>
        </p:txBody>
      </p:sp>
      <p:pic>
        <p:nvPicPr>
          <p:cNvPr id="12" name="ChauYeuChuBoDoi-QuocKhanh_49hym">
            <a:hlinkClick r:id="" action="ppaction://media"/>
          </p:cNvPr>
          <p:cNvPicPr>
            <a:picLocks noChangeAspect="1"/>
          </p:cNvPicPr>
          <p:nvPr>
            <a:audioFile r:link="rId11"/>
            <p:extLst>
              <p:ext uri="{DAA4B4D4-6D71-4841-9C94-3DE7FCFB9230}">
                <p14:media xmlns:p14="http://schemas.microsoft.com/office/powerpoint/2010/main" r:embed="rId12"/>
              </p:ext>
            </p:extLst>
          </p:nvPr>
        </p:nvPicPr>
        <p:blipFill>
          <a:blip r:embed="rId13"/>
          <a:stretch>
            <a:fillRect/>
          </a:stretch>
        </p:blipFill>
        <p:spPr>
          <a:xfrm>
            <a:off x="5791200" y="-1761744"/>
            <a:ext cx="1036320" cy="1036320"/>
          </a:xfrm>
          <a:prstGeom prst="rect">
            <a:avLst/>
          </a:prstGeom>
        </p:spPr>
      </p:pic>
      <p:sp>
        <p:nvSpPr>
          <p:cNvPr id="14" name="Oval 13"/>
          <p:cNvSpPr>
            <a:spLocks noChangeAspect="1"/>
          </p:cNvSpPr>
          <p:nvPr>
            <p:custDataLst>
              <p:tags r:id="rId14"/>
            </p:custDataLst>
          </p:nvPr>
        </p:nvSpPr>
        <p:spPr>
          <a:xfrm>
            <a:off x="208862" y="0"/>
            <a:ext cx="883163" cy="812471"/>
          </a:xfrm>
          <a:prstGeom prst="ellipse">
            <a:avLst/>
          </a:prstGeom>
          <a:blipFill dpi="0" rotWithShape="0">
            <a:blip r:embed="rId15" cstate="print">
              <a:extLst>
                <a:ext uri="{28A0092B-C50C-407E-A947-70E740481C1C}">
                  <a14:useLocalDpi xmlns:a14="http://schemas.microsoft.com/office/drawing/2010/main" val="0"/>
                </a:ext>
              </a:extLst>
            </a:blip>
            <a:srcRect/>
            <a:stretch>
              <a:fillRect t="-4351" b="-4351"/>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Box 8"/>
          <p:cNvSpPr txBox="1"/>
          <p:nvPr/>
        </p:nvSpPr>
        <p:spPr>
          <a:xfrm>
            <a:off x="3002280" y="3326765"/>
            <a:ext cx="6614160" cy="1383665"/>
          </a:xfrm>
          <a:prstGeom prst="rect">
            <a:avLst/>
          </a:prstGeom>
          <a:noFill/>
        </p:spPr>
        <p:txBody>
          <a:bodyPr wrap="square" rtlCol="0">
            <a:spAutoFit/>
          </a:bodyPr>
          <a:p>
            <a:r>
              <a:rPr lang="vi-VN" altLang="en-US" sz="2800" b="1">
                <a:solidFill>
                  <a:srgbClr val="C00000"/>
                </a:solidFill>
                <a:latin typeface="Times New Roman" panose="02020603050405020304" pitchFamily="18" charset="0"/>
                <a:cs typeface="Times New Roman" panose="02020603050405020304" pitchFamily="18" charset="0"/>
              </a:rPr>
              <a:t>GV: Đinh Thị Ngọc Điệp</a:t>
            </a:r>
            <a:endParaRPr lang="vi-VN" altLang="en-US" sz="2800" b="1">
              <a:solidFill>
                <a:srgbClr val="C00000"/>
              </a:solidFill>
              <a:latin typeface="Times New Roman" panose="02020603050405020304" pitchFamily="18" charset="0"/>
              <a:cs typeface="Times New Roman" panose="02020603050405020304" pitchFamily="18" charset="0"/>
            </a:endParaRPr>
          </a:p>
          <a:p>
            <a:r>
              <a:rPr lang="vi-VN" altLang="en-US" sz="2800" b="1">
                <a:solidFill>
                  <a:srgbClr val="C00000"/>
                </a:solidFill>
                <a:latin typeface="Times New Roman" panose="02020603050405020304" pitchFamily="18" charset="0"/>
                <a:cs typeface="Times New Roman" panose="02020603050405020304" pitchFamily="18" charset="0"/>
              </a:rPr>
              <a:t>Lớp 5A3</a:t>
            </a:r>
            <a:endParaRPr lang="vi-VN" altLang="en-US" sz="2800" b="1">
              <a:solidFill>
                <a:srgbClr val="C00000"/>
              </a:solidFill>
              <a:latin typeface="Times New Roman" panose="02020603050405020304" pitchFamily="18" charset="0"/>
              <a:cs typeface="Times New Roman" panose="02020603050405020304" pitchFamily="18" charset="0"/>
            </a:endParaRPr>
          </a:p>
          <a:p>
            <a:r>
              <a:rPr lang="vi-VN" altLang="en-US" sz="2800" b="1">
                <a:solidFill>
                  <a:srgbClr val="C00000"/>
                </a:solidFill>
                <a:latin typeface="Times New Roman" panose="02020603050405020304" pitchFamily="18" charset="0"/>
                <a:cs typeface="Times New Roman" panose="02020603050405020304" pitchFamily="18" charset="0"/>
              </a:rPr>
              <a:t>BGĐT tháng 9</a:t>
            </a:r>
            <a:endParaRPr lang="vi-VN" altLang="en-US" sz="2800" b="1">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3000">
        <p14:shre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par>
                                <p:cTn id="7" presetID="16" presetClass="entr" presetSubtype="21"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barn(inVertical)">
                                      <p:cBhvr>
                                        <p:cTn id="9" dur="500"/>
                                        <p:tgtEl>
                                          <p:spTgt spid="7"/>
                                        </p:tgtEl>
                                      </p:cBhvr>
                                    </p:animEffect>
                                  </p:childTnLst>
                                </p:cTn>
                              </p:par>
                            </p:childTnLst>
                          </p:cTn>
                        </p:par>
                        <p:par>
                          <p:cTn id="10" fill="hold">
                            <p:stCondLst>
                              <p:cond delay="0"/>
                            </p:stCondLst>
                            <p:childTnLst>
                              <p:par>
                                <p:cTn id="11" presetID="10"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par>
                          <p:cTn id="14" fill="hold">
                            <p:stCondLst>
                              <p:cond delay="500"/>
                            </p:stCondLst>
                            <p:childTnLst>
                              <p:par>
                                <p:cTn id="15" presetID="2" presetClass="entr" presetSubtype="12"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0-#ppt_w/2"/>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par>
                          <p:cTn id="19" fill="hold">
                            <p:stCondLst>
                              <p:cond delay="1000"/>
                            </p:stCondLst>
                            <p:childTnLst>
                              <p:par>
                                <p:cTn id="20" presetID="2" presetClass="entr" presetSubtype="4"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childTnLst>
                          </p:cTn>
                        </p:par>
                        <p:par>
                          <p:cTn id="24" fill="hold">
                            <p:stCondLst>
                              <p:cond delay="1500"/>
                            </p:stCondLst>
                            <p:childTnLst>
                              <p:par>
                                <p:cTn id="25" presetID="2" presetClass="entr" presetSubtype="6"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1+#ppt_w/2"/>
                                          </p:val>
                                        </p:tav>
                                        <p:tav tm="100000">
                                          <p:val>
                                            <p:strVal val="#ppt_x"/>
                                          </p:val>
                                        </p:tav>
                                      </p:tavLst>
                                    </p:anim>
                                    <p:anim calcmode="lin" valueType="num">
                                      <p:cBhvr additive="base">
                                        <p:cTn id="28" dur="500" fill="hold"/>
                                        <p:tgtEl>
                                          <p:spTgt spid="4"/>
                                        </p:tgtEl>
                                        <p:attrNameLst>
                                          <p:attrName>ppt_y</p:attrName>
                                        </p:attrNameLst>
                                      </p:cBhvr>
                                      <p:tavLst>
                                        <p:tav tm="0">
                                          <p:val>
                                            <p:strVal val="1+#ppt_h/2"/>
                                          </p:val>
                                        </p:tav>
                                        <p:tav tm="100000">
                                          <p:val>
                                            <p:strVal val="#ppt_y"/>
                                          </p:val>
                                        </p:tav>
                                      </p:tavLst>
                                    </p:anim>
                                  </p:childTnLst>
                                </p:cTn>
                              </p:par>
                              <p:par>
                                <p:cTn id="29" presetID="16" presetClass="entr" presetSubtype="21"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2" repeatCount="indefinite" fill="hold" display="0">
                  <p:stCondLst>
                    <p:cond delay="indefinite"/>
                  </p:stCondLst>
                  <p:endCondLst>
                    <p:cond evt="onStopAudio" delay="0">
                      <p:tgtEl>
                        <p:sldTgt/>
                      </p:tgtEl>
                    </p:cond>
                  </p:endCondLst>
                </p:cTn>
                <p:tgtEl>
                  <p:spTgt spid="12"/>
                </p:tgtEl>
              </p:cMediaNode>
            </p:audio>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4"/>
          <p:cNvSpPr/>
          <p:nvPr/>
        </p:nvSpPr>
        <p:spPr>
          <a:xfrm>
            <a:off x="-12700" y="8890"/>
            <a:ext cx="12215495" cy="6839585"/>
          </a:xfrm>
          <a:prstGeom prst="rect">
            <a:avLst/>
          </a:prstGeom>
          <a:blipFill>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61707" y="2825799"/>
            <a:ext cx="1540872" cy="3132031"/>
          </a:xfrm>
          <a:prstGeom prst="rect">
            <a:avLst/>
          </a:prstGeom>
        </p:spPr>
      </p:pic>
      <p:pic>
        <p:nvPicPr>
          <p:cNvPr id="4" name="Picture 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6686" y="2757839"/>
            <a:ext cx="2224797" cy="3148298"/>
          </a:xfrm>
          <a:prstGeom prst="rect">
            <a:avLst/>
          </a:prstGeom>
        </p:spPr>
      </p:pic>
      <p:pic>
        <p:nvPicPr>
          <p:cNvPr id="6" name="Picture 5"/>
          <p:cNvPicPr>
            <a:picLocks noChangeAspect="1"/>
          </p:cNvPicPr>
          <p:nvPr/>
        </p:nvPicPr>
        <p:blipFill rotWithShape="1">
          <a:blip r:embed="rId4">
            <a:clrChange>
              <a:clrFrom>
                <a:srgbClr val="F5F5F5"/>
              </a:clrFrom>
              <a:clrTo>
                <a:srgbClr val="F5F5F5">
                  <a:alpha val="0"/>
                </a:srgbClr>
              </a:clrTo>
            </a:clrChange>
            <a:extLst>
              <a:ext uri="{28A0092B-C50C-407E-A947-70E740481C1C}">
                <a14:useLocalDpi xmlns:a14="http://schemas.microsoft.com/office/drawing/2010/main" val="0"/>
              </a:ext>
            </a:extLst>
          </a:blip>
          <a:srcRect l="28698" t="6608" r="26984"/>
          <a:stretch>
            <a:fillRect/>
          </a:stretch>
        </p:blipFill>
        <p:spPr>
          <a:xfrm>
            <a:off x="4241210" y="3059550"/>
            <a:ext cx="1533187" cy="2846587"/>
          </a:xfrm>
          <a:prstGeom prst="rect">
            <a:avLst/>
          </a:prstGeom>
        </p:spPr>
      </p:pic>
      <p:pic>
        <p:nvPicPr>
          <p:cNvPr id="8" name="Picture 7"/>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26746" t="10229" r="23813" b="11111"/>
          <a:stretch>
            <a:fillRect/>
          </a:stretch>
        </p:blipFill>
        <p:spPr>
          <a:xfrm>
            <a:off x="8551245" y="2907640"/>
            <a:ext cx="1933417" cy="3012117"/>
          </a:xfrm>
          <a:prstGeom prst="rect">
            <a:avLst/>
          </a:prstGeom>
        </p:spPr>
      </p:pic>
      <p:pic>
        <p:nvPicPr>
          <p:cNvPr id="10" name="Picture 9"/>
          <p:cNvPicPr>
            <a:picLocks noChangeAspect="1"/>
          </p:cNvPicPr>
          <p:nvPr/>
        </p:nvPicPr>
        <p:blipFill>
          <a:blip r:embed="rId6" cstate="print">
            <a:extLst>
              <a:ext uri="{BEBA8EAE-BF5A-486C-A8C5-ECC9F3942E4B}">
                <a14:imgProps xmlns:a14="http://schemas.microsoft.com/office/drawing/2010/main">
                  <a14:imgLayer r:embed="rId7">
                    <a14:imgEffect>
                      <a14:backgroundRemoval t="2895" b="92105" l="10000" r="90000">
                        <a14:foregroundMark x1="53556" y1="20088" x2="52444" y2="27719"/>
                        <a14:foregroundMark x1="52444" y1="27719" x2="52000" y2="28158"/>
                        <a14:foregroundMark x1="71333" y1="24561" x2="70444" y2="30877"/>
                        <a14:foregroundMark x1="52000" y1="23246" x2="54444" y2="22456"/>
                        <a14:foregroundMark x1="69667" y1="24737" x2="72667" y2="29649"/>
                        <a14:foregroundMark x1="61889" y1="2982" x2="61889" y2="17544"/>
                        <a14:foregroundMark x1="10444" y1="13947" x2="12000" y2="27544"/>
                        <a14:foregroundMark x1="45778" y1="92105" x2="57667" y2="90789"/>
                        <a14:foregroundMark x1="20333" y1="14211" x2="22000" y2="33246"/>
                        <a14:foregroundMark x1="14778" y1="14561" x2="15778" y2="27719"/>
                      </a14:backgroundRemoval>
                    </a14:imgEffect>
                  </a14:imgLayer>
                </a14:imgProps>
              </a:ext>
              <a:ext uri="{28A0092B-C50C-407E-A947-70E740481C1C}">
                <a14:useLocalDpi xmlns:a14="http://schemas.microsoft.com/office/drawing/2010/main" val="0"/>
              </a:ext>
            </a:extLst>
          </a:blip>
          <a:stretch>
            <a:fillRect/>
          </a:stretch>
        </p:blipFill>
        <p:spPr>
          <a:xfrm>
            <a:off x="1546971" y="3139754"/>
            <a:ext cx="2224797" cy="2818076"/>
          </a:xfrm>
          <a:prstGeom prst="rect">
            <a:avLst/>
          </a:prstGeom>
        </p:spPr>
      </p:pic>
      <p:pic>
        <p:nvPicPr>
          <p:cNvPr id="14" name="Picture 13"/>
          <p:cNvPicPr>
            <a:picLocks noChangeAspect="1"/>
          </p:cNvPicPr>
          <p:nvPr/>
        </p:nvPicPr>
        <p:blipFill rotWithShape="1">
          <a:blip r:embed="rId8" cstate="print">
            <a:clrChange>
              <a:clrFrom>
                <a:srgbClr val="F5F5F5"/>
              </a:clrFrom>
              <a:clrTo>
                <a:srgbClr val="F5F5F5">
                  <a:alpha val="0"/>
                </a:srgbClr>
              </a:clrTo>
            </a:clrChange>
            <a:extLst>
              <a:ext uri="{BEBA8EAE-BF5A-486C-A8C5-ECC9F3942E4B}">
                <a14:imgProps xmlns:a14="http://schemas.microsoft.com/office/drawing/2010/main">
                  <a14:imgLayer r:embed="rId9">
                    <a14:imgEffect>
                      <a14:backgroundRemoval t="18182" b="83779" l="11750" r="83500">
                        <a14:foregroundMark x1="40333" y1="18182" x2="50167" y2="18895"/>
                        <a14:foregroundMark x1="50167" y1="18895" x2="50417" y2="19430"/>
                        <a14:foregroundMark x1="42750" y1="29590" x2="59333" y2="28105"/>
                        <a14:foregroundMark x1="49833" y1="30481" x2="43000" y2="46108"/>
                        <a14:foregroundMark x1="56083" y1="38919" x2="55167" y2="50149"/>
                        <a14:foregroundMark x1="51917" y1="40404" x2="51583" y2="50327"/>
                        <a14:foregroundMark x1="50167" y1="40404" x2="51917" y2="48901"/>
                        <a14:foregroundMark x1="51000" y1="76411" x2="51583" y2="83779"/>
                        <a14:foregroundMark x1="51583" y1="83779" x2="51583" y2="83779"/>
                        <a14:backgroundMark x1="26667" y1="72787" x2="33250" y2="85086"/>
                        <a14:backgroundMark x1="57833" y1="75520" x2="66167" y2="82709"/>
                        <a14:backgroundMark x1="46833" y1="75936" x2="46833" y2="75936"/>
                        <a14:backgroundMark x1="66667" y1="40952" x2="66667" y2="40952"/>
                        <a14:backgroundMark x1="66667" y1="40952" x2="66667" y2="40952"/>
                        <a14:backgroundMark x1="64137" y1="49418" x2="64137" y2="49418"/>
                        <a14:backgroundMark x1="64583" y1="47619" x2="66667" y2="66772"/>
                        <a14:backgroundMark x1="61458" y1="43492" x2="65625" y2="50159"/>
                        <a14:backgroundMark x1="33482" y1="52804" x2="33482" y2="52804"/>
                        <a14:backgroundMark x1="33482" y1="46138" x2="33482" y2="46138"/>
                        <a14:backgroundMark x1="33036" y1="40529" x2="33036" y2="60106"/>
                        <a14:backgroundMark x1="30952" y1="60106" x2="31399" y2="72698"/>
                        <a14:backgroundMark x1="63542" y1="20212" x2="70685" y2="37989"/>
                        <a14:backgroundMark x1="70685" y1="37989" x2="66220" y2="46455"/>
                        <a14:backgroundMark x1="47768" y1="63598" x2="47768" y2="63598"/>
                        <a14:backgroundMark x1="32209" y1="30159" x2="32209" y2="30159"/>
                      </a14:backgroundRemoval>
                    </a14:imgEffect>
                  </a14:imgLayer>
                </a14:imgProps>
              </a:ext>
              <a:ext uri="{28A0092B-C50C-407E-A947-70E740481C1C}">
                <a14:useLocalDpi xmlns:a14="http://schemas.microsoft.com/office/drawing/2010/main" val="0"/>
              </a:ext>
            </a:extLst>
          </a:blip>
          <a:srcRect l="29105" t="11200" r="32035" b="11552"/>
          <a:stretch>
            <a:fillRect/>
          </a:stretch>
        </p:blipFill>
        <p:spPr>
          <a:xfrm>
            <a:off x="6634053" y="2926134"/>
            <a:ext cx="1390819" cy="3031696"/>
          </a:xfrm>
          <a:prstGeom prst="rect">
            <a:avLst/>
          </a:prstGeom>
        </p:spPr>
      </p:pic>
      <p:sp>
        <p:nvSpPr>
          <p:cNvPr id="15" name="Text Box 32"/>
          <p:cNvSpPr txBox="1">
            <a:spLocks noChangeArrowheads="1"/>
          </p:cNvSpPr>
          <p:nvPr/>
        </p:nvSpPr>
        <p:spPr bwMode="auto">
          <a:xfrm>
            <a:off x="178277" y="5780782"/>
            <a:ext cx="1523524" cy="107721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50000"/>
              </a:spcBef>
              <a:spcAft>
                <a:spcPct val="0"/>
              </a:spcAft>
              <a:buFontTx/>
              <a:buNone/>
            </a:pPr>
            <a:r>
              <a:rPr lang="en-US" b="1">
                <a:solidFill>
                  <a:srgbClr val="FF0000"/>
                </a:solidFill>
                <a:latin typeface="Times New Roman" panose="02020603050405020304" pitchFamily="18" charset="0"/>
                <a:cs typeface="Times New Roman" panose="02020603050405020304" pitchFamily="18" charset="0"/>
              </a:rPr>
              <a:t>Công nhân </a:t>
            </a:r>
            <a:endParaRPr lang="en-US" b="1">
              <a:solidFill>
                <a:srgbClr val="FF0000"/>
              </a:solidFill>
              <a:latin typeface="Times New Roman" panose="02020603050405020304" pitchFamily="18" charset="0"/>
              <a:cs typeface="Times New Roman" panose="02020603050405020304" pitchFamily="18" charset="0"/>
            </a:endParaRPr>
          </a:p>
        </p:txBody>
      </p:sp>
      <p:sp>
        <p:nvSpPr>
          <p:cNvPr id="16" name="Text Box 33"/>
          <p:cNvSpPr txBox="1">
            <a:spLocks noChangeArrowheads="1"/>
          </p:cNvSpPr>
          <p:nvPr/>
        </p:nvSpPr>
        <p:spPr bwMode="auto">
          <a:xfrm>
            <a:off x="2323268" y="5780782"/>
            <a:ext cx="1363561" cy="1077218"/>
          </a:xfrm>
          <a:prstGeom prst="rect">
            <a:avLst/>
          </a:prstGeom>
          <a:solidFill>
            <a:schemeClr val="accent6">
              <a:lumMod val="40000"/>
              <a:lumOff val="60000"/>
            </a:schemeClr>
          </a:solid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defRPr/>
            </a:pPr>
            <a:r>
              <a:rPr lang="en-US" sz="3200" b="1">
                <a:solidFill>
                  <a:srgbClr val="FF0000"/>
                </a:solidFill>
                <a:latin typeface="Times New Roman" panose="02020603050405020304" pitchFamily="18" charset="0"/>
                <a:cs typeface="Times New Roman" panose="02020603050405020304" pitchFamily="18" charset="0"/>
              </a:rPr>
              <a:t>Nông dân </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7" name="Text Box 34"/>
          <p:cNvSpPr txBox="1">
            <a:spLocks noChangeArrowheads="1"/>
          </p:cNvSpPr>
          <p:nvPr/>
        </p:nvSpPr>
        <p:spPr bwMode="auto">
          <a:xfrm>
            <a:off x="4333307" y="5780782"/>
            <a:ext cx="1714704" cy="1077218"/>
          </a:xfrm>
          <a:prstGeom prst="rect">
            <a:avLst/>
          </a:prstGeom>
          <a:solidFill>
            <a:schemeClr val="tx2">
              <a:lumMod val="20000"/>
              <a:lumOff val="80000"/>
            </a:schemeClr>
          </a:solid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defRPr/>
            </a:pPr>
            <a:r>
              <a:rPr lang="en-US" sz="3200" b="1">
                <a:solidFill>
                  <a:srgbClr val="FF0000"/>
                </a:solidFill>
                <a:latin typeface="Times New Roman" panose="02020603050405020304" pitchFamily="18" charset="0"/>
                <a:cs typeface="Times New Roman" panose="02020603050405020304" pitchFamily="18" charset="0"/>
              </a:rPr>
              <a:t>Doanh nhân</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8" name="Text Box 35"/>
          <p:cNvSpPr txBox="1">
            <a:spLocks noChangeArrowheads="1"/>
          </p:cNvSpPr>
          <p:nvPr/>
        </p:nvSpPr>
        <p:spPr bwMode="auto">
          <a:xfrm>
            <a:off x="6639590" y="5780782"/>
            <a:ext cx="1601124" cy="1077218"/>
          </a:xfrm>
          <a:prstGeom prst="rect">
            <a:avLst/>
          </a:prstGeom>
          <a:solidFill>
            <a:schemeClr val="accent4">
              <a:lumMod val="40000"/>
              <a:lumOff val="60000"/>
            </a:schemeClr>
          </a:solid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defRPr/>
            </a:pPr>
            <a:r>
              <a:rPr lang="en-US" sz="3200" b="1">
                <a:solidFill>
                  <a:srgbClr val="FF0000"/>
                </a:solidFill>
                <a:latin typeface="Times New Roman" panose="02020603050405020304" pitchFamily="18" charset="0"/>
                <a:cs typeface="Times New Roman" panose="02020603050405020304" pitchFamily="18" charset="0"/>
              </a:rPr>
              <a:t>Quân nhân</a:t>
            </a:r>
            <a:endParaRPr lang="en-US" sz="3200" b="1">
              <a:solidFill>
                <a:srgbClr val="FF0000"/>
              </a:solidFill>
              <a:latin typeface="Times New Roman" panose="02020603050405020304" pitchFamily="18" charset="0"/>
              <a:cs typeface="Times New Roman" panose="02020603050405020304" pitchFamily="18" charset="0"/>
            </a:endParaRPr>
          </a:p>
        </p:txBody>
      </p:sp>
      <p:sp>
        <p:nvSpPr>
          <p:cNvPr id="19" name="Text Box 36"/>
          <p:cNvSpPr txBox="1">
            <a:spLocks noChangeArrowheads="1"/>
          </p:cNvSpPr>
          <p:nvPr/>
        </p:nvSpPr>
        <p:spPr bwMode="auto">
          <a:xfrm>
            <a:off x="8850050" y="5780782"/>
            <a:ext cx="1335176" cy="1077218"/>
          </a:xfrm>
          <a:prstGeom prst="rect">
            <a:avLst/>
          </a:prstGeom>
          <a:solidFill>
            <a:schemeClr val="accent3">
              <a:lumMod val="60000"/>
              <a:lumOff val="40000"/>
            </a:schemeClr>
          </a:solid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defRPr/>
            </a:pPr>
            <a:r>
              <a:rPr lang="en-US" sz="3200" b="1">
                <a:solidFill>
                  <a:srgbClr val="FF0000"/>
                </a:solidFill>
                <a:latin typeface="Times New Roman" panose="02020603050405020304" pitchFamily="18" charset="0"/>
                <a:cs typeface="Times New Roman" panose="02020603050405020304" pitchFamily="18" charset="0"/>
              </a:rPr>
              <a:t>Trí thức</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20" name="Text Box 37"/>
          <p:cNvSpPr txBox="1">
            <a:spLocks noChangeArrowheads="1"/>
          </p:cNvSpPr>
          <p:nvPr/>
        </p:nvSpPr>
        <p:spPr bwMode="auto">
          <a:xfrm>
            <a:off x="10641308" y="5780782"/>
            <a:ext cx="1560642" cy="1077218"/>
          </a:xfrm>
          <a:prstGeom prst="rect">
            <a:avLst/>
          </a:prstGeom>
          <a:solidFill>
            <a:schemeClr val="accent2">
              <a:lumMod val="60000"/>
              <a:lumOff val="40000"/>
            </a:schemeClr>
          </a:solid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defRPr/>
            </a:pPr>
            <a:r>
              <a:rPr lang="en-US" sz="3200" b="1">
                <a:solidFill>
                  <a:srgbClr val="FF0000"/>
                </a:solidFill>
                <a:latin typeface="Times New Roman" panose="02020603050405020304" pitchFamily="18" charset="0"/>
                <a:cs typeface="Times New Roman" panose="02020603050405020304" pitchFamily="18" charset="0"/>
              </a:rPr>
              <a:t>Học sinh</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21" name="Rectangle 20"/>
          <p:cNvSpPr/>
          <p:nvPr/>
        </p:nvSpPr>
        <p:spPr>
          <a:xfrm>
            <a:off x="1" y="1938689"/>
            <a:ext cx="1752600" cy="819150"/>
          </a:xfrm>
          <a:prstGeom prst="rect">
            <a:avLst/>
          </a:prstGeom>
          <a:solidFill>
            <a:srgbClr val="FFFF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Times New Roman" panose="02020603050405020304" pitchFamily="18" charset="0"/>
                <a:cs typeface="Times New Roman" panose="02020603050405020304" pitchFamily="18" charset="0"/>
              </a:rPr>
              <a:t>thợ cơ khí</a:t>
            </a:r>
            <a:endParaRPr lang="en-US" sz="280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22" name="Rectangle 21"/>
          <p:cNvSpPr/>
          <p:nvPr/>
        </p:nvSpPr>
        <p:spPr>
          <a:xfrm>
            <a:off x="0" y="880548"/>
            <a:ext cx="1752600" cy="762000"/>
          </a:xfrm>
          <a:prstGeom prst="rect">
            <a:avLst/>
          </a:prstGeom>
          <a:solidFill>
            <a:srgbClr val="FFFF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Times New Roman" panose="02020603050405020304" pitchFamily="18" charset="0"/>
                <a:cs typeface="Times New Roman" panose="02020603050405020304" pitchFamily="18" charset="0"/>
              </a:rPr>
              <a:t>thợ điện</a:t>
            </a:r>
            <a:endParaRPr lang="en-US" sz="280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23" name="Rectangle 22"/>
          <p:cNvSpPr/>
          <p:nvPr/>
        </p:nvSpPr>
        <p:spPr>
          <a:xfrm>
            <a:off x="2026246" y="1995839"/>
            <a:ext cx="1752600" cy="762000"/>
          </a:xfrm>
          <a:prstGeom prst="rect">
            <a:avLst/>
          </a:prstGeom>
          <a:solidFill>
            <a:srgbClr val="C5E0B4"/>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Times New Roman" panose="02020603050405020304" pitchFamily="18" charset="0"/>
                <a:cs typeface="Times New Roman" panose="02020603050405020304" pitchFamily="18" charset="0"/>
              </a:rPr>
              <a:t>thợ cày</a:t>
            </a:r>
            <a:endParaRPr lang="en-US" sz="280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24" name="Rectangle 23"/>
          <p:cNvSpPr/>
          <p:nvPr/>
        </p:nvSpPr>
        <p:spPr>
          <a:xfrm>
            <a:off x="2007201" y="880548"/>
            <a:ext cx="1752600" cy="762000"/>
          </a:xfrm>
          <a:prstGeom prst="rect">
            <a:avLst/>
          </a:prstGeom>
          <a:solidFill>
            <a:srgbClr val="C5E0B4"/>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Times New Roman" panose="02020603050405020304" pitchFamily="18" charset="0"/>
                <a:cs typeface="Times New Roman" panose="02020603050405020304" pitchFamily="18" charset="0"/>
              </a:rPr>
              <a:t>thợ cấy</a:t>
            </a:r>
            <a:endParaRPr lang="en-US" sz="280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25" name="Rectangle 24"/>
          <p:cNvSpPr/>
          <p:nvPr/>
        </p:nvSpPr>
        <p:spPr>
          <a:xfrm>
            <a:off x="4052491" y="1995839"/>
            <a:ext cx="2106037" cy="762000"/>
          </a:xfrm>
          <a:prstGeom prst="rect">
            <a:avLst/>
          </a:prstGeom>
          <a:solidFill>
            <a:srgbClr val="D6DCE5"/>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Times New Roman" panose="02020603050405020304" pitchFamily="18" charset="0"/>
                <a:cs typeface="Times New Roman" panose="02020603050405020304" pitchFamily="18" charset="0"/>
              </a:rPr>
              <a:t>tiểu thương</a:t>
            </a:r>
            <a:endParaRPr lang="en-US" sz="280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4014402" y="880548"/>
            <a:ext cx="2106035" cy="762000"/>
          </a:xfrm>
          <a:prstGeom prst="rect">
            <a:avLst/>
          </a:prstGeom>
          <a:solidFill>
            <a:srgbClr val="D6DCE5"/>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Times New Roman" panose="02020603050405020304" pitchFamily="18" charset="0"/>
                <a:cs typeface="Times New Roman" panose="02020603050405020304" pitchFamily="18" charset="0"/>
              </a:rPr>
              <a:t>chủ tiệm</a:t>
            </a:r>
            <a:endParaRPr lang="en-US" sz="280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27" name="Rectangle 26"/>
          <p:cNvSpPr/>
          <p:nvPr/>
        </p:nvSpPr>
        <p:spPr>
          <a:xfrm>
            <a:off x="6432173" y="1995839"/>
            <a:ext cx="1752600" cy="762000"/>
          </a:xfrm>
          <a:prstGeom prst="rect">
            <a:avLst/>
          </a:prstGeom>
          <a:solidFill>
            <a:srgbClr val="FFE69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Times New Roman" panose="02020603050405020304" pitchFamily="18" charset="0"/>
                <a:cs typeface="Times New Roman" panose="02020603050405020304" pitchFamily="18" charset="0"/>
              </a:rPr>
              <a:t>trung sĩ</a:t>
            </a:r>
            <a:endParaRPr lang="en-US" sz="280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28" name="Rectangle 27"/>
          <p:cNvSpPr/>
          <p:nvPr/>
        </p:nvSpPr>
        <p:spPr>
          <a:xfrm>
            <a:off x="6375038" y="880548"/>
            <a:ext cx="1752600" cy="762000"/>
          </a:xfrm>
          <a:prstGeom prst="rect">
            <a:avLst/>
          </a:prstGeom>
          <a:solidFill>
            <a:srgbClr val="FFE69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Times New Roman" panose="02020603050405020304" pitchFamily="18" charset="0"/>
                <a:cs typeface="Times New Roman" panose="02020603050405020304" pitchFamily="18" charset="0"/>
              </a:rPr>
              <a:t>đại uý</a:t>
            </a:r>
            <a:endParaRPr lang="en-US" sz="280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29" name="Rectangle 28"/>
          <p:cNvSpPr/>
          <p:nvPr/>
        </p:nvSpPr>
        <p:spPr>
          <a:xfrm>
            <a:off x="8459603" y="14962"/>
            <a:ext cx="1752600" cy="762000"/>
          </a:xfrm>
          <a:prstGeom prst="rect">
            <a:avLst/>
          </a:prstGeom>
          <a:solidFill>
            <a:srgbClr val="C9C9C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Times New Roman" panose="02020603050405020304" pitchFamily="18" charset="0"/>
                <a:cs typeface="Times New Roman" panose="02020603050405020304" pitchFamily="18" charset="0"/>
              </a:rPr>
              <a:t>giáo viên</a:t>
            </a:r>
            <a:endParaRPr lang="en-US" sz="280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30" name="Rectangle 29"/>
          <p:cNvSpPr/>
          <p:nvPr/>
        </p:nvSpPr>
        <p:spPr>
          <a:xfrm>
            <a:off x="8454228" y="880548"/>
            <a:ext cx="1763351" cy="862070"/>
          </a:xfrm>
          <a:prstGeom prst="rect">
            <a:avLst/>
          </a:prstGeom>
          <a:solidFill>
            <a:srgbClr val="C9C9C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Times New Roman" panose="02020603050405020304" pitchFamily="18" charset="0"/>
                <a:cs typeface="Times New Roman" panose="02020603050405020304" pitchFamily="18" charset="0"/>
              </a:rPr>
              <a:t>bác sĩ</a:t>
            </a:r>
            <a:endParaRPr lang="en-US" sz="280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31" name="Rectangle 30"/>
          <p:cNvSpPr/>
          <p:nvPr/>
        </p:nvSpPr>
        <p:spPr>
          <a:xfrm>
            <a:off x="8458418" y="1908912"/>
            <a:ext cx="1752600" cy="848927"/>
          </a:xfrm>
          <a:prstGeom prst="rect">
            <a:avLst/>
          </a:prstGeom>
          <a:solidFill>
            <a:srgbClr val="C9C9C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Times New Roman" panose="02020603050405020304" pitchFamily="18" charset="0"/>
                <a:cs typeface="Times New Roman" panose="02020603050405020304" pitchFamily="18" charset="0"/>
              </a:rPr>
              <a:t>kĩ sư</a:t>
            </a:r>
            <a:endParaRPr lang="en-US" sz="280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32" name="Rectangle 31"/>
          <p:cNvSpPr/>
          <p:nvPr/>
        </p:nvSpPr>
        <p:spPr>
          <a:xfrm>
            <a:off x="10484661" y="880548"/>
            <a:ext cx="1668132" cy="815863"/>
          </a:xfrm>
          <a:prstGeom prst="rect">
            <a:avLst/>
          </a:prstGeom>
          <a:solidFill>
            <a:srgbClr val="F4B183"/>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Times New Roman" panose="02020603050405020304" pitchFamily="18" charset="0"/>
                <a:cs typeface="Times New Roman" panose="02020603050405020304" pitchFamily="18" charset="0"/>
              </a:rPr>
              <a:t>học sinh tiểu học</a:t>
            </a:r>
            <a:endParaRPr lang="en-US" sz="280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33" name="Rectangle 32"/>
          <p:cNvSpPr/>
          <p:nvPr/>
        </p:nvSpPr>
        <p:spPr>
          <a:xfrm>
            <a:off x="10484662" y="1865697"/>
            <a:ext cx="1668131" cy="892142"/>
          </a:xfrm>
          <a:prstGeom prst="rect">
            <a:avLst/>
          </a:prstGeom>
          <a:solidFill>
            <a:srgbClr val="F4B183"/>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Times New Roman" panose="02020603050405020304" pitchFamily="18" charset="0"/>
                <a:cs typeface="Times New Roman" panose="02020603050405020304" pitchFamily="18" charset="0"/>
              </a:rPr>
              <a:t>học sinh trung học</a:t>
            </a:r>
            <a:endParaRPr lang="en-US" sz="2800">
              <a:solidFill>
                <a:schemeClr val="tx1">
                  <a:lumMod val="85000"/>
                  <a:lumOff val="15000"/>
                </a:schemeClr>
              </a:solidFill>
              <a:latin typeface="Times New Roman" panose="02020603050405020304" pitchFamily="18" charset="0"/>
              <a:cs typeface="Times New Roman" panose="02020603050405020304" pitchFamily="18" charset="0"/>
            </a:endParaRPr>
          </a:p>
        </p:txBody>
      </p:sp>
      <p:pic>
        <p:nvPicPr>
          <p:cNvPr id="34" name="Picture 33"/>
          <p:cNvPicPr>
            <a:picLocks noChangeAspect="1"/>
          </p:cNvPicPr>
          <p:nvPr/>
        </p:nvPicPr>
        <p:blipFill>
          <a:blip r:embed="rId10">
            <a:clrChange>
              <a:clrFrom>
                <a:srgbClr val="FFFFFF"/>
              </a:clrFrom>
              <a:clrTo>
                <a:srgbClr val="FFFFFF">
                  <a:alpha val="0"/>
                </a:srgbClr>
              </a:clrTo>
            </a:clrChange>
            <a:extLst>
              <a:ext uri="{BEBA8EAE-BF5A-486C-A8C5-ECC9F3942E4B}">
                <a14:imgProps xmlns:a14="http://schemas.microsoft.com/office/drawing/2010/main">
                  <a14:imgLayer r:embed="rId11">
                    <a14:imgEffect>
                      <a14:backgroundRemoval t="8840" b="94291" l="5863" r="89989">
                        <a14:foregroundMark x1="9790" y1="19153" x2="21350" y2="64917"/>
                        <a14:foregroundMark x1="21350" y1="64917" x2="43639" y2="77164"/>
                        <a14:foregroundMark x1="43639" y1="77164" x2="49170" y2="77440"/>
                        <a14:foregroundMark x1="5531" y1="25230" x2="12445" y2="69061"/>
                        <a14:foregroundMark x1="12445" y1="69061" x2="36449" y2="90516"/>
                        <a14:foregroundMark x1="36449" y1="90516" x2="57301" y2="90424"/>
                        <a14:foregroundMark x1="57301" y1="90424" x2="62113" y2="86740"/>
                        <a14:foregroundMark x1="7135" y1="25230" x2="6030" y2="57112"/>
                        <a14:foregroundMark x1="30254" y1="9116" x2="61560" y2="10129"/>
                        <a14:foregroundMark x1="59900" y1="9300" x2="59900" y2="9300"/>
                        <a14:foregroundMark x1="61228" y1="11326" x2="58296" y2="8932"/>
                        <a14:foregroundMark x1="26438" y1="9300" x2="28650" y2="8840"/>
                        <a14:foregroundMark x1="37389" y1="94291" x2="50498" y2="92818"/>
                        <a14:backgroundMark x1="6084" y1="58287" x2="6084" y2="58287"/>
                        <a14:backgroundMark x1="5863" y1="57182" x2="6250" y2="59669"/>
                        <a14:backgroundMark x1="84071" y1="39227" x2="79867" y2="73204"/>
                        <a14:backgroundMark x1="79867" y1="73204" x2="69856" y2="88398"/>
                        <a14:backgroundMark x1="69580" y1="87293" x2="64878" y2="92265"/>
                        <a14:backgroundMark x1="65985" y1="90608" x2="65985" y2="90608"/>
                        <a14:backgroundMark x1="65542" y1="90608" x2="65044" y2="90976"/>
                        <a14:backgroundMark x1="64878" y1="91160" x2="64878" y2="91160"/>
                        <a14:backgroundMark x1="63827" y1="91989" x2="63827" y2="91989"/>
                      </a14:backgroundRemoval>
                    </a14:imgEffect>
                  </a14:imgLayer>
                </a14:imgProps>
              </a:ext>
            </a:extLst>
          </a:blip>
          <a:stretch>
            <a:fillRect/>
          </a:stretch>
        </p:blipFill>
        <p:spPr>
          <a:xfrm>
            <a:off x="2567456" y="7987296"/>
            <a:ext cx="939022" cy="564036"/>
          </a:xfrm>
          <a:prstGeom prst="rect">
            <a:avLst/>
          </a:prstGeom>
        </p:spPr>
      </p:pic>
      <p:pic>
        <p:nvPicPr>
          <p:cNvPr id="35" name="Picture 34"/>
          <p:cNvPicPr>
            <a:picLocks noChangeAspect="1"/>
          </p:cNvPicPr>
          <p:nvPr/>
        </p:nvPicPr>
        <p:blipFill>
          <a:blip r:embed="rId10">
            <a:clrChange>
              <a:clrFrom>
                <a:srgbClr val="FFFFFF"/>
              </a:clrFrom>
              <a:clrTo>
                <a:srgbClr val="FFFFFF">
                  <a:alpha val="0"/>
                </a:srgbClr>
              </a:clrTo>
            </a:clrChange>
            <a:extLst>
              <a:ext uri="{BEBA8EAE-BF5A-486C-A8C5-ECC9F3942E4B}">
                <a14:imgProps xmlns:a14="http://schemas.microsoft.com/office/drawing/2010/main">
                  <a14:imgLayer r:embed="rId11">
                    <a14:imgEffect>
                      <a14:backgroundRemoval t="8840" b="94291" l="5863" r="89989">
                        <a14:foregroundMark x1="9790" y1="19153" x2="21350" y2="64917"/>
                        <a14:foregroundMark x1="21350" y1="64917" x2="43639" y2="77164"/>
                        <a14:foregroundMark x1="43639" y1="77164" x2="49170" y2="77440"/>
                        <a14:foregroundMark x1="5531" y1="25230" x2="12445" y2="69061"/>
                        <a14:foregroundMark x1="12445" y1="69061" x2="36449" y2="90516"/>
                        <a14:foregroundMark x1="36449" y1="90516" x2="57301" y2="90424"/>
                        <a14:foregroundMark x1="57301" y1="90424" x2="62113" y2="86740"/>
                        <a14:foregroundMark x1="7135" y1="25230" x2="6030" y2="57112"/>
                        <a14:foregroundMark x1="30254" y1="9116" x2="61560" y2="10129"/>
                        <a14:foregroundMark x1="59900" y1="9300" x2="59900" y2="9300"/>
                        <a14:foregroundMark x1="61228" y1="11326" x2="58296" y2="8932"/>
                        <a14:foregroundMark x1="26438" y1="9300" x2="28650" y2="8840"/>
                        <a14:foregroundMark x1="37389" y1="94291" x2="50498" y2="92818"/>
                        <a14:backgroundMark x1="6084" y1="58287" x2="6084" y2="58287"/>
                        <a14:backgroundMark x1="5863" y1="57182" x2="6250" y2="59669"/>
                        <a14:backgroundMark x1="84071" y1="39227" x2="79867" y2="73204"/>
                        <a14:backgroundMark x1="79867" y1="73204" x2="69856" y2="88398"/>
                        <a14:backgroundMark x1="69580" y1="87293" x2="64878" y2="92265"/>
                        <a14:backgroundMark x1="65985" y1="90608" x2="65985" y2="90608"/>
                        <a14:backgroundMark x1="65542" y1="90608" x2="65044" y2="90976"/>
                        <a14:backgroundMark x1="64878" y1="91160" x2="64878" y2="91160"/>
                        <a14:backgroundMark x1="63827" y1="91989" x2="63827" y2="91989"/>
                      </a14:backgroundRemoval>
                    </a14:imgEffect>
                  </a14:imgLayer>
                </a14:imgProps>
              </a:ext>
            </a:extLst>
          </a:blip>
          <a:stretch>
            <a:fillRect/>
          </a:stretch>
        </p:blipFill>
        <p:spPr>
          <a:xfrm>
            <a:off x="6990600" y="8010620"/>
            <a:ext cx="939022" cy="564036"/>
          </a:xfrm>
          <a:prstGeom prst="rect">
            <a:avLst/>
          </a:prstGeom>
        </p:spPr>
      </p:pic>
      <p:pic>
        <p:nvPicPr>
          <p:cNvPr id="36" name="Picture 35"/>
          <p:cNvPicPr>
            <a:picLocks noChangeAspect="1"/>
          </p:cNvPicPr>
          <p:nvPr/>
        </p:nvPicPr>
        <p:blipFill>
          <a:blip r:embed="rId10">
            <a:clrChange>
              <a:clrFrom>
                <a:srgbClr val="FFFFFF"/>
              </a:clrFrom>
              <a:clrTo>
                <a:srgbClr val="FFFFFF">
                  <a:alpha val="0"/>
                </a:srgbClr>
              </a:clrTo>
            </a:clrChange>
            <a:extLst>
              <a:ext uri="{BEBA8EAE-BF5A-486C-A8C5-ECC9F3942E4B}">
                <a14:imgProps xmlns:a14="http://schemas.microsoft.com/office/drawing/2010/main">
                  <a14:imgLayer r:embed="rId11">
                    <a14:imgEffect>
                      <a14:backgroundRemoval t="8840" b="94291" l="5863" r="89989">
                        <a14:foregroundMark x1="9790" y1="19153" x2="21350" y2="64917"/>
                        <a14:foregroundMark x1="21350" y1="64917" x2="43639" y2="77164"/>
                        <a14:foregroundMark x1="43639" y1="77164" x2="49170" y2="77440"/>
                        <a14:foregroundMark x1="5531" y1="25230" x2="12445" y2="69061"/>
                        <a14:foregroundMark x1="12445" y1="69061" x2="36449" y2="90516"/>
                        <a14:foregroundMark x1="36449" y1="90516" x2="57301" y2="90424"/>
                        <a14:foregroundMark x1="57301" y1="90424" x2="62113" y2="86740"/>
                        <a14:foregroundMark x1="7135" y1="25230" x2="6030" y2="57112"/>
                        <a14:foregroundMark x1="30254" y1="9116" x2="61560" y2="10129"/>
                        <a14:foregroundMark x1="59900" y1="9300" x2="59900" y2="9300"/>
                        <a14:foregroundMark x1="61228" y1="11326" x2="58296" y2="8932"/>
                        <a14:foregroundMark x1="26438" y1="9300" x2="28650" y2="8840"/>
                        <a14:foregroundMark x1="37389" y1="94291" x2="50498" y2="92818"/>
                        <a14:backgroundMark x1="6084" y1="58287" x2="6084" y2="58287"/>
                        <a14:backgroundMark x1="5863" y1="57182" x2="6250" y2="59669"/>
                        <a14:backgroundMark x1="84071" y1="39227" x2="79867" y2="73204"/>
                        <a14:backgroundMark x1="79867" y1="73204" x2="69856" y2="88398"/>
                        <a14:backgroundMark x1="69580" y1="87293" x2="64878" y2="92265"/>
                        <a14:backgroundMark x1="65985" y1="90608" x2="65985" y2="90608"/>
                        <a14:backgroundMark x1="65542" y1="90608" x2="65044" y2="90976"/>
                        <a14:backgroundMark x1="64878" y1="91160" x2="64878" y2="91160"/>
                        <a14:backgroundMark x1="63827" y1="91989" x2="63827" y2="91989"/>
                      </a14:backgroundRemoval>
                    </a14:imgEffect>
                  </a14:imgLayer>
                </a14:imgProps>
              </a:ext>
            </a:extLst>
          </a:blip>
          <a:stretch>
            <a:fillRect/>
          </a:stretch>
        </p:blipFill>
        <p:spPr>
          <a:xfrm>
            <a:off x="11062661" y="8010620"/>
            <a:ext cx="895600" cy="537954"/>
          </a:xfrm>
          <a:prstGeom prst="rect">
            <a:avLst/>
          </a:prstGeom>
        </p:spPr>
      </p:pic>
      <p:pic>
        <p:nvPicPr>
          <p:cNvPr id="37" name="Picture 36"/>
          <p:cNvPicPr>
            <a:picLocks noChangeAspect="1"/>
          </p:cNvPicPr>
          <p:nvPr/>
        </p:nvPicPr>
        <p:blipFill>
          <a:blip r:embed="rId10">
            <a:clrChange>
              <a:clrFrom>
                <a:srgbClr val="FFFFFF"/>
              </a:clrFrom>
              <a:clrTo>
                <a:srgbClr val="FFFFFF">
                  <a:alpha val="0"/>
                </a:srgbClr>
              </a:clrTo>
            </a:clrChange>
            <a:extLst>
              <a:ext uri="{BEBA8EAE-BF5A-486C-A8C5-ECC9F3942E4B}">
                <a14:imgProps xmlns:a14="http://schemas.microsoft.com/office/drawing/2010/main">
                  <a14:imgLayer r:embed="rId11">
                    <a14:imgEffect>
                      <a14:backgroundRemoval t="8840" b="94291" l="5863" r="89989">
                        <a14:foregroundMark x1="9790" y1="19153" x2="21350" y2="64917"/>
                        <a14:foregroundMark x1="21350" y1="64917" x2="43639" y2="77164"/>
                        <a14:foregroundMark x1="43639" y1="77164" x2="49170" y2="77440"/>
                        <a14:foregroundMark x1="5531" y1="25230" x2="12445" y2="69061"/>
                        <a14:foregroundMark x1="12445" y1="69061" x2="36449" y2="90516"/>
                        <a14:foregroundMark x1="36449" y1="90516" x2="57301" y2="90424"/>
                        <a14:foregroundMark x1="57301" y1="90424" x2="62113" y2="86740"/>
                        <a14:foregroundMark x1="7135" y1="25230" x2="6030" y2="57112"/>
                        <a14:foregroundMark x1="30254" y1="9116" x2="61560" y2="10129"/>
                        <a14:foregroundMark x1="59900" y1="9300" x2="59900" y2="9300"/>
                        <a14:foregroundMark x1="61228" y1="11326" x2="58296" y2="8932"/>
                        <a14:foregroundMark x1="26438" y1="9300" x2="28650" y2="8840"/>
                        <a14:foregroundMark x1="37389" y1="94291" x2="50498" y2="92818"/>
                        <a14:backgroundMark x1="6084" y1="58287" x2="6084" y2="58287"/>
                        <a14:backgroundMark x1="5863" y1="57182" x2="6250" y2="59669"/>
                        <a14:backgroundMark x1="84071" y1="39227" x2="79867" y2="73204"/>
                        <a14:backgroundMark x1="79867" y1="73204" x2="69856" y2="88398"/>
                        <a14:backgroundMark x1="69580" y1="87293" x2="64878" y2="92265"/>
                        <a14:backgroundMark x1="65985" y1="90608" x2="65985" y2="90608"/>
                        <a14:backgroundMark x1="65542" y1="90608" x2="65044" y2="90976"/>
                        <a14:backgroundMark x1="64878" y1="91160" x2="64878" y2="91160"/>
                        <a14:backgroundMark x1="63827" y1="91989" x2="63827" y2="91989"/>
                      </a14:backgroundRemoval>
                    </a14:imgEffect>
                  </a14:imgLayer>
                </a14:imgProps>
              </a:ext>
            </a:extLst>
          </a:blip>
          <a:stretch>
            <a:fillRect/>
          </a:stretch>
        </p:blipFill>
        <p:spPr>
          <a:xfrm>
            <a:off x="8959202" y="8026913"/>
            <a:ext cx="939022" cy="564036"/>
          </a:xfrm>
          <a:prstGeom prst="rect">
            <a:avLst/>
          </a:prstGeom>
        </p:spPr>
      </p:pic>
      <p:pic>
        <p:nvPicPr>
          <p:cNvPr id="38" name="Picture 37"/>
          <p:cNvPicPr>
            <a:picLocks noChangeAspect="1"/>
          </p:cNvPicPr>
          <p:nvPr/>
        </p:nvPicPr>
        <p:blipFill>
          <a:blip r:embed="rId10">
            <a:clrChange>
              <a:clrFrom>
                <a:srgbClr val="FFFFFF"/>
              </a:clrFrom>
              <a:clrTo>
                <a:srgbClr val="FFFFFF">
                  <a:alpha val="0"/>
                </a:srgbClr>
              </a:clrTo>
            </a:clrChange>
            <a:extLst>
              <a:ext uri="{BEBA8EAE-BF5A-486C-A8C5-ECC9F3942E4B}">
                <a14:imgProps xmlns:a14="http://schemas.microsoft.com/office/drawing/2010/main">
                  <a14:imgLayer r:embed="rId11">
                    <a14:imgEffect>
                      <a14:backgroundRemoval t="8840" b="94291" l="5863" r="89989">
                        <a14:foregroundMark x1="9790" y1="19153" x2="21350" y2="64917"/>
                        <a14:foregroundMark x1="21350" y1="64917" x2="43639" y2="77164"/>
                        <a14:foregroundMark x1="43639" y1="77164" x2="49170" y2="77440"/>
                        <a14:foregroundMark x1="5531" y1="25230" x2="12445" y2="69061"/>
                        <a14:foregroundMark x1="12445" y1="69061" x2="36449" y2="90516"/>
                        <a14:foregroundMark x1="36449" y1="90516" x2="57301" y2="90424"/>
                        <a14:foregroundMark x1="57301" y1="90424" x2="62113" y2="86740"/>
                        <a14:foregroundMark x1="7135" y1="25230" x2="6030" y2="57112"/>
                        <a14:foregroundMark x1="30254" y1="9116" x2="61560" y2="10129"/>
                        <a14:foregroundMark x1="59900" y1="9300" x2="59900" y2="9300"/>
                        <a14:foregroundMark x1="61228" y1="11326" x2="58296" y2="8932"/>
                        <a14:foregroundMark x1="26438" y1="9300" x2="28650" y2="8840"/>
                        <a14:foregroundMark x1="37389" y1="94291" x2="50498" y2="92818"/>
                        <a14:backgroundMark x1="6084" y1="58287" x2="6084" y2="58287"/>
                        <a14:backgroundMark x1="5863" y1="57182" x2="6250" y2="59669"/>
                        <a14:backgroundMark x1="84071" y1="39227" x2="79867" y2="73204"/>
                        <a14:backgroundMark x1="79867" y1="73204" x2="69856" y2="88398"/>
                        <a14:backgroundMark x1="69580" y1="87293" x2="64878" y2="92265"/>
                        <a14:backgroundMark x1="65985" y1="90608" x2="65985" y2="90608"/>
                        <a14:backgroundMark x1="65542" y1="90608" x2="65044" y2="90976"/>
                        <a14:backgroundMark x1="64878" y1="91160" x2="64878" y2="91160"/>
                        <a14:backgroundMark x1="63827" y1="91989" x2="63827" y2="91989"/>
                      </a14:backgroundRemoval>
                    </a14:imgEffect>
                  </a14:imgLayer>
                </a14:imgProps>
              </a:ext>
            </a:extLst>
          </a:blip>
          <a:stretch>
            <a:fillRect/>
          </a:stretch>
        </p:blipFill>
        <p:spPr>
          <a:xfrm>
            <a:off x="436874" y="7949210"/>
            <a:ext cx="939022" cy="564036"/>
          </a:xfrm>
          <a:prstGeom prst="rect">
            <a:avLst/>
          </a:prstGeom>
        </p:spPr>
      </p:pic>
      <p:pic>
        <p:nvPicPr>
          <p:cNvPr id="39" name="Picture 38"/>
          <p:cNvPicPr>
            <a:picLocks noChangeAspect="1"/>
          </p:cNvPicPr>
          <p:nvPr/>
        </p:nvPicPr>
        <p:blipFill>
          <a:blip r:embed="rId10">
            <a:clrChange>
              <a:clrFrom>
                <a:srgbClr val="FFFFFF"/>
              </a:clrFrom>
              <a:clrTo>
                <a:srgbClr val="FFFFFF">
                  <a:alpha val="0"/>
                </a:srgbClr>
              </a:clrTo>
            </a:clrChange>
            <a:extLst>
              <a:ext uri="{BEBA8EAE-BF5A-486C-A8C5-ECC9F3942E4B}">
                <a14:imgProps xmlns:a14="http://schemas.microsoft.com/office/drawing/2010/main">
                  <a14:imgLayer r:embed="rId11">
                    <a14:imgEffect>
                      <a14:backgroundRemoval t="8840" b="94291" l="5863" r="89989">
                        <a14:foregroundMark x1="9790" y1="19153" x2="21350" y2="64917"/>
                        <a14:foregroundMark x1="21350" y1="64917" x2="43639" y2="77164"/>
                        <a14:foregroundMark x1="43639" y1="77164" x2="49170" y2="77440"/>
                        <a14:foregroundMark x1="5531" y1="25230" x2="12445" y2="69061"/>
                        <a14:foregroundMark x1="12445" y1="69061" x2="36449" y2="90516"/>
                        <a14:foregroundMark x1="36449" y1="90516" x2="57301" y2="90424"/>
                        <a14:foregroundMark x1="57301" y1="90424" x2="62113" y2="86740"/>
                        <a14:foregroundMark x1="7135" y1="25230" x2="6030" y2="57112"/>
                        <a14:foregroundMark x1="30254" y1="9116" x2="61560" y2="10129"/>
                        <a14:foregroundMark x1="59900" y1="9300" x2="59900" y2="9300"/>
                        <a14:foregroundMark x1="61228" y1="11326" x2="58296" y2="8932"/>
                        <a14:foregroundMark x1="26438" y1="9300" x2="28650" y2="8840"/>
                        <a14:foregroundMark x1="37389" y1="94291" x2="50498" y2="92818"/>
                        <a14:backgroundMark x1="6084" y1="58287" x2="6084" y2="58287"/>
                        <a14:backgroundMark x1="5863" y1="57182" x2="6250" y2="59669"/>
                        <a14:backgroundMark x1="84071" y1="39227" x2="79867" y2="73204"/>
                        <a14:backgroundMark x1="79867" y1="73204" x2="69856" y2="88398"/>
                        <a14:backgroundMark x1="69580" y1="87293" x2="64878" y2="92265"/>
                        <a14:backgroundMark x1="65985" y1="90608" x2="65985" y2="90608"/>
                        <a14:backgroundMark x1="65542" y1="90608" x2="65044" y2="90976"/>
                        <a14:backgroundMark x1="64878" y1="91160" x2="64878" y2="91160"/>
                        <a14:backgroundMark x1="63827" y1="91989" x2="63827" y2="91989"/>
                      </a14:backgroundRemoval>
                    </a14:imgEffect>
                  </a14:imgLayer>
                </a14:imgProps>
              </a:ext>
            </a:extLst>
          </a:blip>
          <a:stretch>
            <a:fillRect/>
          </a:stretch>
        </p:blipFill>
        <p:spPr>
          <a:xfrm>
            <a:off x="4698038" y="7968246"/>
            <a:ext cx="939022" cy="564036"/>
          </a:xfrm>
          <a:prstGeom prst="rect">
            <a:avLst/>
          </a:prstGeom>
        </p:spPr>
      </p:pic>
      <p:cxnSp>
        <p:nvCxnSpPr>
          <p:cNvPr id="42" name="Straight Connector 41"/>
          <p:cNvCxnSpPr/>
          <p:nvPr/>
        </p:nvCxnSpPr>
        <p:spPr>
          <a:xfrm>
            <a:off x="1892300" y="8890"/>
            <a:ext cx="0" cy="3255010"/>
          </a:xfrm>
          <a:prstGeom prst="line">
            <a:avLst/>
          </a:prstGeom>
          <a:ln w="38100">
            <a:solidFill>
              <a:srgbClr val="FF0000"/>
            </a:solidFill>
            <a:prstDash val="lgDashDot"/>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3855046" y="8890"/>
            <a:ext cx="0" cy="3255010"/>
          </a:xfrm>
          <a:prstGeom prst="line">
            <a:avLst/>
          </a:prstGeom>
          <a:ln w="38100">
            <a:solidFill>
              <a:srgbClr val="FF0000"/>
            </a:solidFill>
            <a:prstDash val="lgDashDot"/>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6255346" y="8890"/>
            <a:ext cx="0" cy="3255010"/>
          </a:xfrm>
          <a:prstGeom prst="line">
            <a:avLst/>
          </a:prstGeom>
          <a:ln w="38100">
            <a:solidFill>
              <a:srgbClr val="FF0000"/>
            </a:solidFill>
            <a:prstDash val="lgDashDot"/>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8240714" y="8890"/>
            <a:ext cx="0" cy="3255010"/>
          </a:xfrm>
          <a:prstGeom prst="line">
            <a:avLst/>
          </a:prstGeom>
          <a:ln w="38100">
            <a:solidFill>
              <a:srgbClr val="FF0000"/>
            </a:solidFill>
            <a:prstDash val="lgDashDot"/>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10400193" y="8890"/>
            <a:ext cx="0" cy="3255010"/>
          </a:xfrm>
          <a:prstGeom prst="line">
            <a:avLst/>
          </a:prstGeom>
          <a:ln w="38100">
            <a:solidFill>
              <a:srgbClr val="FF0000"/>
            </a:solidFill>
            <a:prstDash val="lgDashDot"/>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248" name="Text Box 32"/>
          <p:cNvSpPr txBox="1">
            <a:spLocks noChangeArrowheads="1"/>
          </p:cNvSpPr>
          <p:nvPr/>
        </p:nvSpPr>
        <p:spPr bwMode="auto">
          <a:xfrm>
            <a:off x="247650" y="304800"/>
            <a:ext cx="3638550" cy="70802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FontTx/>
              <a:buNone/>
            </a:pPr>
            <a:r>
              <a:rPr lang="en-US" sz="4000" b="1">
                <a:solidFill>
                  <a:srgbClr val="FF0000"/>
                </a:solidFill>
                <a:latin typeface="Times New Roman" panose="02020603050405020304" pitchFamily="18" charset="0"/>
                <a:cs typeface="Times New Roman" panose="02020603050405020304" pitchFamily="18" charset="0"/>
              </a:rPr>
              <a:t>a) Công nhân</a:t>
            </a:r>
            <a:endParaRPr lang="en-US" sz="4000" b="1">
              <a:solidFill>
                <a:srgbClr val="FF0000"/>
              </a:solidFill>
              <a:latin typeface="Times New Roman" panose="02020603050405020304" pitchFamily="18" charset="0"/>
              <a:cs typeface="Times New Roman" panose="02020603050405020304" pitchFamily="18" charset="0"/>
            </a:endParaRPr>
          </a:p>
        </p:txBody>
      </p:sp>
      <p:sp>
        <p:nvSpPr>
          <p:cNvPr id="9249" name="Text Box 33"/>
          <p:cNvSpPr txBox="1">
            <a:spLocks noChangeArrowheads="1"/>
          </p:cNvSpPr>
          <p:nvPr/>
        </p:nvSpPr>
        <p:spPr bwMode="auto">
          <a:xfrm>
            <a:off x="228600" y="1219200"/>
            <a:ext cx="3657600" cy="701675"/>
          </a:xfrm>
          <a:prstGeom prst="rect">
            <a:avLst/>
          </a:prstGeom>
          <a:solidFill>
            <a:schemeClr val="accent6">
              <a:lumMod val="40000"/>
              <a:lumOff val="60000"/>
            </a:schemeClr>
          </a:solidFill>
          <a:ln>
            <a:noFill/>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50000"/>
              </a:spcBef>
              <a:spcAft>
                <a:spcPct val="0"/>
              </a:spcAft>
              <a:defRPr/>
            </a:pPr>
            <a:r>
              <a:rPr lang="en-US" sz="4000" b="1" dirty="0">
                <a:solidFill>
                  <a:srgbClr val="FF0000"/>
                </a:solidFill>
                <a:latin typeface="Times New Roman" panose="02020603050405020304" pitchFamily="18" charset="0"/>
                <a:cs typeface="Times New Roman" panose="02020603050405020304" pitchFamily="18" charset="0"/>
              </a:rPr>
              <a:t>b) </a:t>
            </a:r>
            <a:r>
              <a:rPr lang="en-US" sz="4000" b="1" err="1">
                <a:solidFill>
                  <a:srgbClr val="FF0000"/>
                </a:solidFill>
                <a:latin typeface="Times New Roman" panose="02020603050405020304" pitchFamily="18" charset="0"/>
                <a:cs typeface="Times New Roman" panose="02020603050405020304" pitchFamily="18" charset="0"/>
              </a:rPr>
              <a:t>Nông</a:t>
            </a:r>
            <a:r>
              <a:rPr lang="en-US" sz="4000" b="1">
                <a:solidFill>
                  <a:srgbClr val="FF0000"/>
                </a:solidFill>
                <a:latin typeface="Times New Roman" panose="02020603050405020304" pitchFamily="18" charset="0"/>
                <a:cs typeface="Times New Roman" panose="02020603050405020304" pitchFamily="18" charset="0"/>
              </a:rPr>
              <a:t> dân </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9250" name="Text Box 34"/>
          <p:cNvSpPr txBox="1">
            <a:spLocks noChangeArrowheads="1"/>
          </p:cNvSpPr>
          <p:nvPr/>
        </p:nvSpPr>
        <p:spPr bwMode="auto">
          <a:xfrm>
            <a:off x="228600" y="2193925"/>
            <a:ext cx="3657600" cy="708025"/>
          </a:xfrm>
          <a:prstGeom prst="rect">
            <a:avLst/>
          </a:prstGeom>
          <a:solidFill>
            <a:schemeClr val="tx2">
              <a:lumMod val="20000"/>
              <a:lumOff val="80000"/>
            </a:schemeClr>
          </a:solidFill>
          <a:ln>
            <a:noFill/>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50000"/>
              </a:spcBef>
              <a:spcAft>
                <a:spcPct val="0"/>
              </a:spcAft>
              <a:defRPr/>
            </a:pPr>
            <a:r>
              <a:rPr lang="en-US" sz="4000" b="1" dirty="0">
                <a:solidFill>
                  <a:srgbClr val="FF0000"/>
                </a:solidFill>
                <a:latin typeface="Times New Roman" panose="02020603050405020304" pitchFamily="18" charset="0"/>
                <a:cs typeface="Times New Roman" panose="02020603050405020304" pitchFamily="18" charset="0"/>
              </a:rPr>
              <a:t>c) </a:t>
            </a:r>
            <a:r>
              <a:rPr lang="en-US" sz="4000" b="1" err="1">
                <a:solidFill>
                  <a:srgbClr val="FF0000"/>
                </a:solidFill>
                <a:latin typeface="Times New Roman" panose="02020603050405020304" pitchFamily="18" charset="0"/>
                <a:cs typeface="Times New Roman" panose="02020603050405020304" pitchFamily="18" charset="0"/>
              </a:rPr>
              <a:t>Doanh</a:t>
            </a:r>
            <a:r>
              <a:rPr lang="en-US" sz="4000" b="1">
                <a:solidFill>
                  <a:srgbClr val="FF0000"/>
                </a:solidFill>
                <a:latin typeface="Times New Roman" panose="02020603050405020304" pitchFamily="18" charset="0"/>
                <a:cs typeface="Times New Roman" panose="02020603050405020304" pitchFamily="18" charset="0"/>
              </a:rPr>
              <a:t> nhân</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9251" name="Text Box 35"/>
          <p:cNvSpPr txBox="1">
            <a:spLocks noChangeArrowheads="1"/>
          </p:cNvSpPr>
          <p:nvPr/>
        </p:nvSpPr>
        <p:spPr bwMode="auto">
          <a:xfrm>
            <a:off x="257175" y="3184525"/>
            <a:ext cx="3629025" cy="701675"/>
          </a:xfrm>
          <a:prstGeom prst="rect">
            <a:avLst/>
          </a:prstGeom>
          <a:solidFill>
            <a:schemeClr val="accent4">
              <a:lumMod val="40000"/>
              <a:lumOff val="60000"/>
            </a:schemeClr>
          </a:solidFill>
          <a:ln>
            <a:noFill/>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50000"/>
              </a:spcBef>
              <a:spcAft>
                <a:spcPct val="0"/>
              </a:spcAft>
              <a:defRPr/>
            </a:pPr>
            <a:r>
              <a:rPr lang="en-US" sz="4000" b="1">
                <a:solidFill>
                  <a:srgbClr val="FF0000"/>
                </a:solidFill>
                <a:latin typeface="Times New Roman" panose="02020603050405020304" pitchFamily="18" charset="0"/>
                <a:cs typeface="Times New Roman" panose="02020603050405020304" pitchFamily="18" charset="0"/>
              </a:rPr>
              <a:t>d) Quân nhân </a:t>
            </a:r>
            <a:endParaRPr lang="en-US" sz="4000" b="1">
              <a:solidFill>
                <a:srgbClr val="FF0000"/>
              </a:solidFill>
              <a:latin typeface="Times New Roman" panose="02020603050405020304" pitchFamily="18" charset="0"/>
              <a:cs typeface="Times New Roman" panose="02020603050405020304" pitchFamily="18" charset="0"/>
            </a:endParaRPr>
          </a:p>
        </p:txBody>
      </p:sp>
      <p:sp>
        <p:nvSpPr>
          <p:cNvPr id="9252" name="Text Box 36"/>
          <p:cNvSpPr txBox="1">
            <a:spLocks noChangeArrowheads="1"/>
          </p:cNvSpPr>
          <p:nvPr/>
        </p:nvSpPr>
        <p:spPr bwMode="auto">
          <a:xfrm>
            <a:off x="304800" y="4098925"/>
            <a:ext cx="3581400" cy="701675"/>
          </a:xfrm>
          <a:prstGeom prst="rect">
            <a:avLst/>
          </a:prstGeom>
          <a:solidFill>
            <a:schemeClr val="accent3">
              <a:lumMod val="60000"/>
              <a:lumOff val="40000"/>
            </a:schemeClr>
          </a:solidFill>
          <a:ln>
            <a:noFill/>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50000"/>
              </a:spcBef>
              <a:spcAft>
                <a:spcPct val="0"/>
              </a:spcAft>
              <a:defRPr/>
            </a:pPr>
            <a:r>
              <a:rPr lang="en-US" sz="4000" b="1" dirty="0">
                <a:solidFill>
                  <a:srgbClr val="FF0000"/>
                </a:solidFill>
                <a:latin typeface="Times New Roman" panose="02020603050405020304" pitchFamily="18" charset="0"/>
                <a:cs typeface="Times New Roman" panose="02020603050405020304" pitchFamily="18" charset="0"/>
              </a:rPr>
              <a:t>e) </a:t>
            </a:r>
            <a:r>
              <a:rPr lang="en-US" sz="4000" b="1" err="1">
                <a:solidFill>
                  <a:srgbClr val="FF0000"/>
                </a:solidFill>
                <a:latin typeface="Times New Roman" panose="02020603050405020304" pitchFamily="18" charset="0"/>
                <a:cs typeface="Times New Roman" panose="02020603050405020304" pitchFamily="18" charset="0"/>
              </a:rPr>
              <a:t>Trí</a:t>
            </a:r>
            <a:r>
              <a:rPr lang="en-US" sz="4000" b="1">
                <a:solidFill>
                  <a:srgbClr val="FF0000"/>
                </a:solidFill>
                <a:latin typeface="Times New Roman" panose="02020603050405020304" pitchFamily="18" charset="0"/>
                <a:cs typeface="Times New Roman" panose="02020603050405020304" pitchFamily="18" charset="0"/>
              </a:rPr>
              <a:t> thức</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9253" name="Text Box 37"/>
          <p:cNvSpPr txBox="1">
            <a:spLocks noChangeArrowheads="1"/>
          </p:cNvSpPr>
          <p:nvPr/>
        </p:nvSpPr>
        <p:spPr bwMode="auto">
          <a:xfrm>
            <a:off x="304800" y="5241925"/>
            <a:ext cx="3581400" cy="701675"/>
          </a:xfrm>
          <a:prstGeom prst="rect">
            <a:avLst/>
          </a:prstGeom>
          <a:solidFill>
            <a:schemeClr val="accent2">
              <a:lumMod val="60000"/>
              <a:lumOff val="40000"/>
            </a:schemeClr>
          </a:solidFill>
          <a:ln>
            <a:noFill/>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50000"/>
              </a:spcBef>
              <a:spcAft>
                <a:spcPct val="0"/>
              </a:spcAft>
              <a:defRPr/>
            </a:pPr>
            <a:r>
              <a:rPr lang="en-US" sz="4000" b="1" dirty="0">
                <a:solidFill>
                  <a:srgbClr val="FF0000"/>
                </a:solidFill>
                <a:latin typeface="Times New Roman" panose="02020603050405020304" pitchFamily="18" charset="0"/>
                <a:cs typeface="Times New Roman" panose="02020603050405020304" pitchFamily="18" charset="0"/>
              </a:rPr>
              <a:t>g) </a:t>
            </a:r>
            <a:r>
              <a:rPr lang="en-US" sz="4000" b="1" err="1">
                <a:solidFill>
                  <a:srgbClr val="FF0000"/>
                </a:solidFill>
                <a:latin typeface="Times New Roman" panose="02020603050405020304" pitchFamily="18" charset="0"/>
                <a:cs typeface="Times New Roman" panose="02020603050405020304" pitchFamily="18" charset="0"/>
              </a:rPr>
              <a:t>Học</a:t>
            </a:r>
            <a:r>
              <a:rPr lang="en-US" sz="4000" b="1">
                <a:solidFill>
                  <a:srgbClr val="FF0000"/>
                </a:solidFill>
                <a:latin typeface="Times New Roman" panose="02020603050405020304" pitchFamily="18" charset="0"/>
                <a:cs typeface="Times New Roman" panose="02020603050405020304" pitchFamily="18" charset="0"/>
              </a:rPr>
              <a:t> sinh</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9254" name="Text Box 38"/>
          <p:cNvSpPr txBox="1">
            <a:spLocks noChangeArrowheads="1"/>
          </p:cNvSpPr>
          <p:nvPr/>
        </p:nvSpPr>
        <p:spPr bwMode="auto">
          <a:xfrm>
            <a:off x="4524375" y="282575"/>
            <a:ext cx="5381625" cy="708025"/>
          </a:xfrm>
          <a:prstGeom prst="rect">
            <a:avLst/>
          </a:prstGeom>
          <a:solidFill>
            <a:srgbClr val="FFFF00"/>
          </a:solidFill>
          <a:ln>
            <a:noFill/>
          </a:ln>
          <a:extLs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FontTx/>
              <a:buNone/>
            </a:pPr>
            <a:r>
              <a:rPr lang="en-US" sz="4000" b="1" i="1">
                <a:solidFill>
                  <a:prstClr val="black"/>
                </a:solidFill>
                <a:latin typeface="Times New Roman" panose="02020603050405020304" pitchFamily="18" charset="0"/>
                <a:cs typeface="Times New Roman" panose="02020603050405020304" pitchFamily="18" charset="0"/>
              </a:rPr>
              <a:t>thợ điện, thợ cơ khí</a:t>
            </a:r>
            <a:endParaRPr lang="en-US" sz="4000" b="1" i="1">
              <a:solidFill>
                <a:prstClr val="black"/>
              </a:solidFill>
              <a:latin typeface="Times New Roman" panose="02020603050405020304" pitchFamily="18" charset="0"/>
              <a:cs typeface="Times New Roman" panose="02020603050405020304" pitchFamily="18" charset="0"/>
            </a:endParaRPr>
          </a:p>
        </p:txBody>
      </p:sp>
      <p:sp>
        <p:nvSpPr>
          <p:cNvPr id="9255" name="Text Box 39"/>
          <p:cNvSpPr txBox="1">
            <a:spLocks noChangeArrowheads="1"/>
          </p:cNvSpPr>
          <p:nvPr/>
        </p:nvSpPr>
        <p:spPr bwMode="auto">
          <a:xfrm>
            <a:off x="4572000" y="1201738"/>
            <a:ext cx="5334000" cy="730250"/>
          </a:xfrm>
          <a:prstGeom prst="rect">
            <a:avLst/>
          </a:prstGeom>
          <a:solidFill>
            <a:schemeClr val="accent6">
              <a:lumMod val="40000"/>
              <a:lumOff val="60000"/>
            </a:schemeClr>
          </a:solidFill>
          <a:ln w="28575">
            <a:noFill/>
            <a:miter lim="800000"/>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50000"/>
              </a:spcBef>
              <a:spcAft>
                <a:spcPct val="0"/>
              </a:spcAft>
              <a:defRPr/>
            </a:pPr>
            <a:r>
              <a:rPr lang="en-US" sz="4000" b="1" i="1">
                <a:solidFill>
                  <a:prstClr val="black"/>
                </a:solidFill>
                <a:latin typeface="Times New Roman" panose="02020603050405020304" pitchFamily="18" charset="0"/>
                <a:cs typeface="Times New Roman" panose="02020603050405020304" pitchFamily="18" charset="0"/>
              </a:rPr>
              <a:t>thợ cày, thợ cấy</a:t>
            </a:r>
            <a:endParaRPr lang="en-US" sz="4000" b="1" i="1">
              <a:solidFill>
                <a:prstClr val="black"/>
              </a:solidFill>
              <a:latin typeface="Times New Roman" panose="02020603050405020304" pitchFamily="18" charset="0"/>
              <a:cs typeface="Times New Roman" panose="02020603050405020304" pitchFamily="18" charset="0"/>
            </a:endParaRPr>
          </a:p>
        </p:txBody>
      </p:sp>
      <p:sp>
        <p:nvSpPr>
          <p:cNvPr id="9256" name="Text Box 40"/>
          <p:cNvSpPr txBox="1">
            <a:spLocks noChangeArrowheads="1"/>
          </p:cNvSpPr>
          <p:nvPr/>
        </p:nvSpPr>
        <p:spPr bwMode="auto">
          <a:xfrm>
            <a:off x="4572000" y="2117725"/>
            <a:ext cx="5334000" cy="730250"/>
          </a:xfrm>
          <a:prstGeom prst="rect">
            <a:avLst/>
          </a:prstGeom>
          <a:solidFill>
            <a:schemeClr val="tx2">
              <a:lumMod val="20000"/>
              <a:lumOff val="80000"/>
            </a:schemeClr>
          </a:solidFill>
          <a:ln w="28575">
            <a:noFill/>
            <a:miter lim="800000"/>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50000"/>
              </a:spcBef>
              <a:spcAft>
                <a:spcPct val="0"/>
              </a:spcAft>
              <a:defRPr/>
            </a:pPr>
            <a:r>
              <a:rPr lang="en-US" sz="4000" b="1" i="1">
                <a:solidFill>
                  <a:prstClr val="black"/>
                </a:solidFill>
                <a:latin typeface="Times New Roman" panose="02020603050405020304" pitchFamily="18" charset="0"/>
                <a:cs typeface="Times New Roman" panose="02020603050405020304" pitchFamily="18" charset="0"/>
              </a:rPr>
              <a:t>tiểu thương, chủ tiệm</a:t>
            </a:r>
            <a:endParaRPr lang="en-US" sz="4000" b="1" i="1">
              <a:solidFill>
                <a:prstClr val="black"/>
              </a:solidFill>
              <a:latin typeface="Times New Roman" panose="02020603050405020304" pitchFamily="18" charset="0"/>
              <a:cs typeface="Times New Roman" panose="02020603050405020304" pitchFamily="18" charset="0"/>
            </a:endParaRPr>
          </a:p>
        </p:txBody>
      </p:sp>
      <p:sp>
        <p:nvSpPr>
          <p:cNvPr id="9257" name="Text Box 41"/>
          <p:cNvSpPr txBox="1">
            <a:spLocks noChangeArrowheads="1"/>
          </p:cNvSpPr>
          <p:nvPr/>
        </p:nvSpPr>
        <p:spPr bwMode="auto">
          <a:xfrm>
            <a:off x="4572000" y="3155950"/>
            <a:ext cx="5334000" cy="730250"/>
          </a:xfrm>
          <a:prstGeom prst="rect">
            <a:avLst/>
          </a:prstGeom>
          <a:solidFill>
            <a:schemeClr val="accent4">
              <a:lumMod val="40000"/>
              <a:lumOff val="60000"/>
            </a:schemeClr>
          </a:solidFill>
          <a:ln w="28575">
            <a:noFill/>
            <a:miter lim="800000"/>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50000"/>
              </a:spcBef>
              <a:spcAft>
                <a:spcPct val="0"/>
              </a:spcAft>
              <a:defRPr/>
            </a:pPr>
            <a:r>
              <a:rPr lang="en-US" sz="4000" b="1" i="1">
                <a:solidFill>
                  <a:prstClr val="black"/>
                </a:solidFill>
                <a:latin typeface="Times New Roman" panose="02020603050405020304" pitchFamily="18" charset="0"/>
                <a:cs typeface="Times New Roman" panose="02020603050405020304" pitchFamily="18" charset="0"/>
              </a:rPr>
              <a:t>đại uý, trung sĩ</a:t>
            </a:r>
            <a:endParaRPr lang="en-US" sz="4000" b="1" i="1">
              <a:solidFill>
                <a:prstClr val="black"/>
              </a:solidFill>
              <a:latin typeface="Times New Roman" panose="02020603050405020304" pitchFamily="18" charset="0"/>
              <a:cs typeface="Times New Roman" panose="02020603050405020304" pitchFamily="18" charset="0"/>
            </a:endParaRPr>
          </a:p>
        </p:txBody>
      </p:sp>
      <p:sp>
        <p:nvSpPr>
          <p:cNvPr id="9258" name="Text Box 42"/>
          <p:cNvSpPr txBox="1">
            <a:spLocks noChangeArrowheads="1"/>
          </p:cNvSpPr>
          <p:nvPr/>
        </p:nvSpPr>
        <p:spPr bwMode="auto">
          <a:xfrm>
            <a:off x="4572000" y="4146550"/>
            <a:ext cx="5334000" cy="730250"/>
          </a:xfrm>
          <a:prstGeom prst="rect">
            <a:avLst/>
          </a:prstGeom>
          <a:solidFill>
            <a:schemeClr val="accent3">
              <a:lumMod val="60000"/>
              <a:lumOff val="40000"/>
            </a:schemeClr>
          </a:solidFill>
          <a:ln w="28575">
            <a:noFill/>
            <a:miter lim="800000"/>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50000"/>
              </a:spcBef>
              <a:spcAft>
                <a:spcPct val="0"/>
              </a:spcAft>
              <a:defRPr/>
            </a:pPr>
            <a:r>
              <a:rPr lang="en-US" sz="4000" b="1" i="1">
                <a:solidFill>
                  <a:prstClr val="black"/>
                </a:solidFill>
                <a:latin typeface="Times New Roman" panose="02020603050405020304" pitchFamily="18" charset="0"/>
                <a:cs typeface="Times New Roman" panose="02020603050405020304" pitchFamily="18" charset="0"/>
              </a:rPr>
              <a:t>giáo viên, bác sĩ, kĩ sư</a:t>
            </a:r>
            <a:endParaRPr lang="en-US" sz="4000" b="1" i="1">
              <a:solidFill>
                <a:prstClr val="black"/>
              </a:solidFill>
              <a:latin typeface="Times New Roman" panose="02020603050405020304" pitchFamily="18" charset="0"/>
              <a:cs typeface="Times New Roman" panose="02020603050405020304" pitchFamily="18" charset="0"/>
            </a:endParaRPr>
          </a:p>
        </p:txBody>
      </p:sp>
      <p:sp>
        <p:nvSpPr>
          <p:cNvPr id="9259" name="Text Box 43"/>
          <p:cNvSpPr txBox="1">
            <a:spLocks noChangeArrowheads="1"/>
          </p:cNvSpPr>
          <p:nvPr/>
        </p:nvSpPr>
        <p:spPr bwMode="auto">
          <a:xfrm>
            <a:off x="4572000" y="5137150"/>
            <a:ext cx="5334000" cy="1339850"/>
          </a:xfrm>
          <a:prstGeom prst="rect">
            <a:avLst/>
          </a:prstGeom>
          <a:solidFill>
            <a:schemeClr val="accent2">
              <a:lumMod val="60000"/>
              <a:lumOff val="40000"/>
            </a:schemeClr>
          </a:solidFill>
          <a:ln w="28575">
            <a:noFill/>
            <a:miter lim="800000"/>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50000"/>
              </a:spcBef>
              <a:spcAft>
                <a:spcPct val="0"/>
              </a:spcAft>
              <a:defRPr/>
            </a:pPr>
            <a:r>
              <a:rPr lang="en-US" sz="4000" b="1" i="1" dirty="0" err="1">
                <a:solidFill>
                  <a:prstClr val="black"/>
                </a:solidFill>
                <a:latin typeface="Times New Roman" panose="02020603050405020304" pitchFamily="18" charset="0"/>
                <a:cs typeface="Times New Roman" panose="02020603050405020304" pitchFamily="18" charset="0"/>
              </a:rPr>
              <a:t>học</a:t>
            </a:r>
            <a:r>
              <a:rPr lang="en-US" sz="4000" b="1" i="1" dirty="0">
                <a:solidFill>
                  <a:prstClr val="black"/>
                </a:solidFill>
                <a:latin typeface="Times New Roman" panose="02020603050405020304" pitchFamily="18" charset="0"/>
                <a:cs typeface="Times New Roman" panose="02020603050405020304" pitchFamily="18" charset="0"/>
              </a:rPr>
              <a:t> </a:t>
            </a:r>
            <a:r>
              <a:rPr lang="en-US" sz="4000" b="1" i="1" dirty="0" err="1">
                <a:solidFill>
                  <a:prstClr val="black"/>
                </a:solidFill>
                <a:latin typeface="Times New Roman" panose="02020603050405020304" pitchFamily="18" charset="0"/>
                <a:cs typeface="Times New Roman" panose="02020603050405020304" pitchFamily="18" charset="0"/>
              </a:rPr>
              <a:t>sinh</a:t>
            </a:r>
            <a:r>
              <a:rPr lang="en-US" sz="4000" b="1" i="1" dirty="0">
                <a:solidFill>
                  <a:prstClr val="black"/>
                </a:solidFill>
                <a:latin typeface="Times New Roman" panose="02020603050405020304" pitchFamily="18" charset="0"/>
                <a:cs typeface="Times New Roman" panose="02020603050405020304" pitchFamily="18" charset="0"/>
              </a:rPr>
              <a:t> </a:t>
            </a:r>
            <a:r>
              <a:rPr lang="en-US" sz="4000" b="1" i="1" dirty="0" err="1">
                <a:solidFill>
                  <a:prstClr val="black"/>
                </a:solidFill>
                <a:latin typeface="Times New Roman" panose="02020603050405020304" pitchFamily="18" charset="0"/>
                <a:cs typeface="Times New Roman" panose="02020603050405020304" pitchFamily="18" charset="0"/>
              </a:rPr>
              <a:t>tiểu</a:t>
            </a:r>
            <a:r>
              <a:rPr lang="en-US" sz="4000" b="1" i="1" dirty="0">
                <a:solidFill>
                  <a:prstClr val="black"/>
                </a:solidFill>
                <a:latin typeface="Times New Roman" panose="02020603050405020304" pitchFamily="18" charset="0"/>
                <a:cs typeface="Times New Roman" panose="02020603050405020304" pitchFamily="18" charset="0"/>
              </a:rPr>
              <a:t> </a:t>
            </a:r>
            <a:r>
              <a:rPr lang="en-US" sz="4000" b="1" i="1" dirty="0" err="1">
                <a:solidFill>
                  <a:prstClr val="black"/>
                </a:solidFill>
                <a:latin typeface="Times New Roman" panose="02020603050405020304" pitchFamily="18" charset="0"/>
                <a:cs typeface="Times New Roman" panose="02020603050405020304" pitchFamily="18" charset="0"/>
              </a:rPr>
              <a:t>học</a:t>
            </a:r>
            <a:r>
              <a:rPr lang="en-US" sz="4000" b="1" i="1" dirty="0">
                <a:solidFill>
                  <a:prstClr val="black"/>
                </a:solidFill>
                <a:latin typeface="Times New Roman" panose="02020603050405020304" pitchFamily="18" charset="0"/>
                <a:cs typeface="Times New Roman" panose="02020603050405020304" pitchFamily="18" charset="0"/>
              </a:rPr>
              <a:t>, </a:t>
            </a:r>
            <a:r>
              <a:rPr lang="en-US" sz="4000" b="1" i="1" dirty="0" err="1">
                <a:solidFill>
                  <a:prstClr val="black"/>
                </a:solidFill>
                <a:latin typeface="Times New Roman" panose="02020603050405020304" pitchFamily="18" charset="0"/>
                <a:cs typeface="Times New Roman" panose="02020603050405020304" pitchFamily="18" charset="0"/>
              </a:rPr>
              <a:t>học</a:t>
            </a:r>
            <a:r>
              <a:rPr lang="en-US" sz="4000" b="1" i="1" dirty="0">
                <a:solidFill>
                  <a:prstClr val="black"/>
                </a:solidFill>
                <a:latin typeface="Times New Roman" panose="02020603050405020304" pitchFamily="18" charset="0"/>
                <a:cs typeface="Times New Roman" panose="02020603050405020304" pitchFamily="18" charset="0"/>
              </a:rPr>
              <a:t> </a:t>
            </a:r>
            <a:r>
              <a:rPr lang="en-US" sz="4000" b="1" i="1" dirty="0" err="1">
                <a:solidFill>
                  <a:prstClr val="black"/>
                </a:solidFill>
                <a:latin typeface="Times New Roman" panose="02020603050405020304" pitchFamily="18" charset="0"/>
                <a:cs typeface="Times New Roman" panose="02020603050405020304" pitchFamily="18" charset="0"/>
              </a:rPr>
              <a:t>sinh</a:t>
            </a:r>
            <a:r>
              <a:rPr lang="en-US" sz="4000" b="1" i="1" dirty="0">
                <a:solidFill>
                  <a:prstClr val="black"/>
                </a:solidFill>
                <a:latin typeface="Times New Roman" panose="02020603050405020304" pitchFamily="18" charset="0"/>
                <a:cs typeface="Times New Roman" panose="02020603050405020304" pitchFamily="18" charset="0"/>
              </a:rPr>
              <a:t> </a:t>
            </a:r>
            <a:r>
              <a:rPr lang="en-US" sz="4000" b="1" i="1" dirty="0" err="1">
                <a:solidFill>
                  <a:prstClr val="black"/>
                </a:solidFill>
                <a:latin typeface="Times New Roman" panose="02020603050405020304" pitchFamily="18" charset="0"/>
                <a:cs typeface="Times New Roman" panose="02020603050405020304" pitchFamily="18" charset="0"/>
              </a:rPr>
              <a:t>trung</a:t>
            </a:r>
            <a:r>
              <a:rPr lang="en-US" sz="4000" b="1" i="1" dirty="0">
                <a:solidFill>
                  <a:prstClr val="black"/>
                </a:solidFill>
                <a:latin typeface="Times New Roman" panose="02020603050405020304" pitchFamily="18" charset="0"/>
                <a:cs typeface="Times New Roman" panose="02020603050405020304" pitchFamily="18" charset="0"/>
              </a:rPr>
              <a:t> </a:t>
            </a:r>
            <a:r>
              <a:rPr lang="en-US" sz="4000" b="1" i="1" dirty="0" err="1">
                <a:solidFill>
                  <a:prstClr val="black"/>
                </a:solidFill>
                <a:latin typeface="Times New Roman" panose="02020603050405020304" pitchFamily="18" charset="0"/>
                <a:cs typeface="Times New Roman" panose="02020603050405020304" pitchFamily="18" charset="0"/>
              </a:rPr>
              <a:t>học</a:t>
            </a:r>
            <a:endParaRPr lang="en-US" sz="4000" b="1" i="1" dirty="0">
              <a:solidFill>
                <a:prstClr val="black"/>
              </a:solidFill>
              <a:latin typeface="Times New Roman" panose="02020603050405020304" pitchFamily="18" charset="0"/>
              <a:cs typeface="Times New Roman" panose="020206030504050203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9248"/>
                                        </p:tgtEl>
                                        <p:attrNameLst>
                                          <p:attrName>style.visibility</p:attrName>
                                        </p:attrNameLst>
                                      </p:cBhvr>
                                      <p:to>
                                        <p:strVal val="visible"/>
                                      </p:to>
                                    </p:set>
                                    <p:animEffect transition="in" filter="diamond(in)">
                                      <p:cBhvr>
                                        <p:cTn id="7" dur="1000"/>
                                        <p:tgtEl>
                                          <p:spTgt spid="924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iterate type="lt">
                                    <p:tmPct val="10000"/>
                                  </p:iterate>
                                  <p:childTnLst>
                                    <p:set>
                                      <p:cBhvr>
                                        <p:cTn id="11" dur="1" fill="hold">
                                          <p:stCondLst>
                                            <p:cond delay="0"/>
                                          </p:stCondLst>
                                        </p:cTn>
                                        <p:tgtEl>
                                          <p:spTgt spid="9254"/>
                                        </p:tgtEl>
                                        <p:attrNameLst>
                                          <p:attrName>style.visibility</p:attrName>
                                        </p:attrNameLst>
                                      </p:cBhvr>
                                      <p:to>
                                        <p:strVal val="visible"/>
                                      </p:to>
                                    </p:set>
                                    <p:anim calcmode="lin" valueType="num">
                                      <p:cBhvr additive="base">
                                        <p:cTn id="12" dur="1000" fill="hold"/>
                                        <p:tgtEl>
                                          <p:spTgt spid="9254"/>
                                        </p:tgtEl>
                                        <p:attrNameLst>
                                          <p:attrName>ppt_x</p:attrName>
                                        </p:attrNameLst>
                                      </p:cBhvr>
                                      <p:tavLst>
                                        <p:tav tm="0">
                                          <p:val>
                                            <p:strVal val="0-#ppt_w/2"/>
                                          </p:val>
                                        </p:tav>
                                        <p:tav tm="100000">
                                          <p:val>
                                            <p:strVal val="#ppt_x"/>
                                          </p:val>
                                        </p:tav>
                                      </p:tavLst>
                                    </p:anim>
                                    <p:anim calcmode="lin" valueType="num">
                                      <p:cBhvr additive="base">
                                        <p:cTn id="13" dur="1000" fill="hold"/>
                                        <p:tgtEl>
                                          <p:spTgt spid="9254"/>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8" presetClass="entr" presetSubtype="16" fill="hold" grpId="0" nodeType="clickEffect">
                                  <p:stCondLst>
                                    <p:cond delay="0"/>
                                  </p:stCondLst>
                                  <p:childTnLst>
                                    <p:set>
                                      <p:cBhvr>
                                        <p:cTn id="17" dur="1" fill="hold">
                                          <p:stCondLst>
                                            <p:cond delay="0"/>
                                          </p:stCondLst>
                                        </p:cTn>
                                        <p:tgtEl>
                                          <p:spTgt spid="9249"/>
                                        </p:tgtEl>
                                        <p:attrNameLst>
                                          <p:attrName>style.visibility</p:attrName>
                                        </p:attrNameLst>
                                      </p:cBhvr>
                                      <p:to>
                                        <p:strVal val="visible"/>
                                      </p:to>
                                    </p:set>
                                    <p:animEffect transition="in" filter="diamond(in)">
                                      <p:cBhvr>
                                        <p:cTn id="18" dur="1000"/>
                                        <p:tgtEl>
                                          <p:spTgt spid="9249"/>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iterate type="lt">
                                    <p:tmPct val="10000"/>
                                  </p:iterate>
                                  <p:childTnLst>
                                    <p:set>
                                      <p:cBhvr>
                                        <p:cTn id="22" dur="1" fill="hold">
                                          <p:stCondLst>
                                            <p:cond delay="0"/>
                                          </p:stCondLst>
                                        </p:cTn>
                                        <p:tgtEl>
                                          <p:spTgt spid="9255"/>
                                        </p:tgtEl>
                                        <p:attrNameLst>
                                          <p:attrName>style.visibility</p:attrName>
                                        </p:attrNameLst>
                                      </p:cBhvr>
                                      <p:to>
                                        <p:strVal val="visible"/>
                                      </p:to>
                                    </p:set>
                                    <p:anim calcmode="lin" valueType="num">
                                      <p:cBhvr additive="base">
                                        <p:cTn id="23" dur="1000" fill="hold"/>
                                        <p:tgtEl>
                                          <p:spTgt spid="9255"/>
                                        </p:tgtEl>
                                        <p:attrNameLst>
                                          <p:attrName>ppt_x</p:attrName>
                                        </p:attrNameLst>
                                      </p:cBhvr>
                                      <p:tavLst>
                                        <p:tav tm="0">
                                          <p:val>
                                            <p:strVal val="0-#ppt_w/2"/>
                                          </p:val>
                                        </p:tav>
                                        <p:tav tm="100000">
                                          <p:val>
                                            <p:strVal val="#ppt_x"/>
                                          </p:val>
                                        </p:tav>
                                      </p:tavLst>
                                    </p:anim>
                                    <p:anim calcmode="lin" valueType="num">
                                      <p:cBhvr additive="base">
                                        <p:cTn id="24" dur="1000" fill="hold"/>
                                        <p:tgtEl>
                                          <p:spTgt spid="9255"/>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8" presetClass="entr" presetSubtype="16" fill="hold" grpId="0" nodeType="clickEffect">
                                  <p:stCondLst>
                                    <p:cond delay="0"/>
                                  </p:stCondLst>
                                  <p:childTnLst>
                                    <p:set>
                                      <p:cBhvr>
                                        <p:cTn id="28" dur="1" fill="hold">
                                          <p:stCondLst>
                                            <p:cond delay="0"/>
                                          </p:stCondLst>
                                        </p:cTn>
                                        <p:tgtEl>
                                          <p:spTgt spid="9250"/>
                                        </p:tgtEl>
                                        <p:attrNameLst>
                                          <p:attrName>style.visibility</p:attrName>
                                        </p:attrNameLst>
                                      </p:cBhvr>
                                      <p:to>
                                        <p:strVal val="visible"/>
                                      </p:to>
                                    </p:set>
                                    <p:animEffect transition="in" filter="diamond(in)">
                                      <p:cBhvr>
                                        <p:cTn id="29" dur="1000"/>
                                        <p:tgtEl>
                                          <p:spTgt spid="9250"/>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grpId="0" nodeType="clickEffect">
                                  <p:stCondLst>
                                    <p:cond delay="0"/>
                                  </p:stCondLst>
                                  <p:iterate type="lt">
                                    <p:tmPct val="10000"/>
                                  </p:iterate>
                                  <p:childTnLst>
                                    <p:set>
                                      <p:cBhvr>
                                        <p:cTn id="33" dur="1" fill="hold">
                                          <p:stCondLst>
                                            <p:cond delay="0"/>
                                          </p:stCondLst>
                                        </p:cTn>
                                        <p:tgtEl>
                                          <p:spTgt spid="9256"/>
                                        </p:tgtEl>
                                        <p:attrNameLst>
                                          <p:attrName>style.visibility</p:attrName>
                                        </p:attrNameLst>
                                      </p:cBhvr>
                                      <p:to>
                                        <p:strVal val="visible"/>
                                      </p:to>
                                    </p:set>
                                    <p:anim calcmode="lin" valueType="num">
                                      <p:cBhvr additive="base">
                                        <p:cTn id="34" dur="1000" fill="hold"/>
                                        <p:tgtEl>
                                          <p:spTgt spid="9256"/>
                                        </p:tgtEl>
                                        <p:attrNameLst>
                                          <p:attrName>ppt_x</p:attrName>
                                        </p:attrNameLst>
                                      </p:cBhvr>
                                      <p:tavLst>
                                        <p:tav tm="0">
                                          <p:val>
                                            <p:strVal val="0-#ppt_w/2"/>
                                          </p:val>
                                        </p:tav>
                                        <p:tav tm="100000">
                                          <p:val>
                                            <p:strVal val="#ppt_x"/>
                                          </p:val>
                                        </p:tav>
                                      </p:tavLst>
                                    </p:anim>
                                    <p:anim calcmode="lin" valueType="num">
                                      <p:cBhvr additive="base">
                                        <p:cTn id="35" dur="1000" fill="hold"/>
                                        <p:tgtEl>
                                          <p:spTgt spid="9256"/>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8" presetClass="entr" presetSubtype="16" fill="hold" grpId="0" nodeType="clickEffect">
                                  <p:stCondLst>
                                    <p:cond delay="0"/>
                                  </p:stCondLst>
                                  <p:childTnLst>
                                    <p:set>
                                      <p:cBhvr>
                                        <p:cTn id="39" dur="1" fill="hold">
                                          <p:stCondLst>
                                            <p:cond delay="0"/>
                                          </p:stCondLst>
                                        </p:cTn>
                                        <p:tgtEl>
                                          <p:spTgt spid="9251"/>
                                        </p:tgtEl>
                                        <p:attrNameLst>
                                          <p:attrName>style.visibility</p:attrName>
                                        </p:attrNameLst>
                                      </p:cBhvr>
                                      <p:to>
                                        <p:strVal val="visible"/>
                                      </p:to>
                                    </p:set>
                                    <p:animEffect transition="in" filter="diamond(in)">
                                      <p:cBhvr>
                                        <p:cTn id="40" dur="1000"/>
                                        <p:tgtEl>
                                          <p:spTgt spid="9251"/>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grpId="0" nodeType="clickEffect">
                                  <p:stCondLst>
                                    <p:cond delay="0"/>
                                  </p:stCondLst>
                                  <p:iterate type="lt">
                                    <p:tmPct val="10000"/>
                                  </p:iterate>
                                  <p:childTnLst>
                                    <p:set>
                                      <p:cBhvr>
                                        <p:cTn id="44" dur="1" fill="hold">
                                          <p:stCondLst>
                                            <p:cond delay="0"/>
                                          </p:stCondLst>
                                        </p:cTn>
                                        <p:tgtEl>
                                          <p:spTgt spid="9257"/>
                                        </p:tgtEl>
                                        <p:attrNameLst>
                                          <p:attrName>style.visibility</p:attrName>
                                        </p:attrNameLst>
                                      </p:cBhvr>
                                      <p:to>
                                        <p:strVal val="visible"/>
                                      </p:to>
                                    </p:set>
                                    <p:anim calcmode="lin" valueType="num">
                                      <p:cBhvr additive="base">
                                        <p:cTn id="45" dur="1000" fill="hold"/>
                                        <p:tgtEl>
                                          <p:spTgt spid="9257"/>
                                        </p:tgtEl>
                                        <p:attrNameLst>
                                          <p:attrName>ppt_x</p:attrName>
                                        </p:attrNameLst>
                                      </p:cBhvr>
                                      <p:tavLst>
                                        <p:tav tm="0">
                                          <p:val>
                                            <p:strVal val="0-#ppt_w/2"/>
                                          </p:val>
                                        </p:tav>
                                        <p:tav tm="100000">
                                          <p:val>
                                            <p:strVal val="#ppt_x"/>
                                          </p:val>
                                        </p:tav>
                                      </p:tavLst>
                                    </p:anim>
                                    <p:anim calcmode="lin" valueType="num">
                                      <p:cBhvr additive="base">
                                        <p:cTn id="46" dur="1000" fill="hold"/>
                                        <p:tgtEl>
                                          <p:spTgt spid="9257"/>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8" presetClass="entr" presetSubtype="16" fill="hold" grpId="0" nodeType="clickEffect">
                                  <p:stCondLst>
                                    <p:cond delay="0"/>
                                  </p:stCondLst>
                                  <p:childTnLst>
                                    <p:set>
                                      <p:cBhvr>
                                        <p:cTn id="50" dur="1" fill="hold">
                                          <p:stCondLst>
                                            <p:cond delay="0"/>
                                          </p:stCondLst>
                                        </p:cTn>
                                        <p:tgtEl>
                                          <p:spTgt spid="9252"/>
                                        </p:tgtEl>
                                        <p:attrNameLst>
                                          <p:attrName>style.visibility</p:attrName>
                                        </p:attrNameLst>
                                      </p:cBhvr>
                                      <p:to>
                                        <p:strVal val="visible"/>
                                      </p:to>
                                    </p:set>
                                    <p:animEffect transition="in" filter="diamond(in)">
                                      <p:cBhvr>
                                        <p:cTn id="51" dur="1000"/>
                                        <p:tgtEl>
                                          <p:spTgt spid="9252"/>
                                        </p:tgtEl>
                                      </p:cBhvr>
                                    </p:animEffect>
                                  </p:childTnLst>
                                </p:cTn>
                              </p:par>
                            </p:childTnLst>
                          </p:cTn>
                        </p:par>
                      </p:childTnLst>
                    </p:cTn>
                  </p:par>
                  <p:par>
                    <p:cTn id="52" fill="hold">
                      <p:stCondLst>
                        <p:cond delay="indefinite"/>
                      </p:stCondLst>
                      <p:childTnLst>
                        <p:par>
                          <p:cTn id="53" fill="hold">
                            <p:stCondLst>
                              <p:cond delay="0"/>
                            </p:stCondLst>
                            <p:childTnLst>
                              <p:par>
                                <p:cTn id="54" presetID="2" presetClass="entr" presetSubtype="8" fill="hold" grpId="0" nodeType="clickEffect">
                                  <p:stCondLst>
                                    <p:cond delay="0"/>
                                  </p:stCondLst>
                                  <p:iterate type="lt">
                                    <p:tmPct val="10000"/>
                                  </p:iterate>
                                  <p:childTnLst>
                                    <p:set>
                                      <p:cBhvr>
                                        <p:cTn id="55" dur="1" fill="hold">
                                          <p:stCondLst>
                                            <p:cond delay="0"/>
                                          </p:stCondLst>
                                        </p:cTn>
                                        <p:tgtEl>
                                          <p:spTgt spid="9258"/>
                                        </p:tgtEl>
                                        <p:attrNameLst>
                                          <p:attrName>style.visibility</p:attrName>
                                        </p:attrNameLst>
                                      </p:cBhvr>
                                      <p:to>
                                        <p:strVal val="visible"/>
                                      </p:to>
                                    </p:set>
                                    <p:anim calcmode="lin" valueType="num">
                                      <p:cBhvr additive="base">
                                        <p:cTn id="56" dur="1000" fill="hold"/>
                                        <p:tgtEl>
                                          <p:spTgt spid="9258"/>
                                        </p:tgtEl>
                                        <p:attrNameLst>
                                          <p:attrName>ppt_x</p:attrName>
                                        </p:attrNameLst>
                                      </p:cBhvr>
                                      <p:tavLst>
                                        <p:tav tm="0">
                                          <p:val>
                                            <p:strVal val="0-#ppt_w/2"/>
                                          </p:val>
                                        </p:tav>
                                        <p:tav tm="100000">
                                          <p:val>
                                            <p:strVal val="#ppt_x"/>
                                          </p:val>
                                        </p:tav>
                                      </p:tavLst>
                                    </p:anim>
                                    <p:anim calcmode="lin" valueType="num">
                                      <p:cBhvr additive="base">
                                        <p:cTn id="57" dur="1000" fill="hold"/>
                                        <p:tgtEl>
                                          <p:spTgt spid="9258"/>
                                        </p:tgtEl>
                                        <p:attrNameLst>
                                          <p:attrName>ppt_y</p:attrName>
                                        </p:attrNameLst>
                                      </p:cBhvr>
                                      <p:tavLst>
                                        <p:tav tm="0">
                                          <p:val>
                                            <p:strVal val="#ppt_y"/>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8" presetClass="entr" presetSubtype="16" fill="hold" grpId="0" nodeType="clickEffect">
                                  <p:stCondLst>
                                    <p:cond delay="0"/>
                                  </p:stCondLst>
                                  <p:childTnLst>
                                    <p:set>
                                      <p:cBhvr>
                                        <p:cTn id="61" dur="1" fill="hold">
                                          <p:stCondLst>
                                            <p:cond delay="0"/>
                                          </p:stCondLst>
                                        </p:cTn>
                                        <p:tgtEl>
                                          <p:spTgt spid="9253"/>
                                        </p:tgtEl>
                                        <p:attrNameLst>
                                          <p:attrName>style.visibility</p:attrName>
                                        </p:attrNameLst>
                                      </p:cBhvr>
                                      <p:to>
                                        <p:strVal val="visible"/>
                                      </p:to>
                                    </p:set>
                                    <p:animEffect transition="in" filter="diamond(in)">
                                      <p:cBhvr>
                                        <p:cTn id="62" dur="1000"/>
                                        <p:tgtEl>
                                          <p:spTgt spid="9253"/>
                                        </p:tgtEl>
                                      </p:cBhvr>
                                    </p:animEffect>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iterate type="lt">
                                    <p:tmPct val="10000"/>
                                  </p:iterate>
                                  <p:childTnLst>
                                    <p:set>
                                      <p:cBhvr>
                                        <p:cTn id="66" dur="1" fill="hold">
                                          <p:stCondLst>
                                            <p:cond delay="0"/>
                                          </p:stCondLst>
                                        </p:cTn>
                                        <p:tgtEl>
                                          <p:spTgt spid="9259"/>
                                        </p:tgtEl>
                                        <p:attrNameLst>
                                          <p:attrName>style.visibility</p:attrName>
                                        </p:attrNameLst>
                                      </p:cBhvr>
                                      <p:to>
                                        <p:strVal val="visible"/>
                                      </p:to>
                                    </p:set>
                                    <p:anim calcmode="lin" valueType="num">
                                      <p:cBhvr additive="base">
                                        <p:cTn id="67" dur="1000" fill="hold"/>
                                        <p:tgtEl>
                                          <p:spTgt spid="9259"/>
                                        </p:tgtEl>
                                        <p:attrNameLst>
                                          <p:attrName>ppt_x</p:attrName>
                                        </p:attrNameLst>
                                      </p:cBhvr>
                                      <p:tavLst>
                                        <p:tav tm="0">
                                          <p:val>
                                            <p:strVal val="0-#ppt_w/2"/>
                                          </p:val>
                                        </p:tav>
                                        <p:tav tm="100000">
                                          <p:val>
                                            <p:strVal val="#ppt_x"/>
                                          </p:val>
                                        </p:tav>
                                      </p:tavLst>
                                    </p:anim>
                                    <p:anim calcmode="lin" valueType="num">
                                      <p:cBhvr additive="base">
                                        <p:cTn id="68" dur="1000" fill="hold"/>
                                        <p:tgtEl>
                                          <p:spTgt spid="925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48" grpId="0" animBg="1"/>
      <p:bldP spid="9249" grpId="0" animBg="1"/>
      <p:bldP spid="9250" grpId="0" animBg="1"/>
      <p:bldP spid="9251" grpId="0" animBg="1"/>
      <p:bldP spid="9252" grpId="0" animBg="1"/>
      <p:bldP spid="9253" grpId="0" animBg="1"/>
      <p:bldP spid="9254" grpId="0" animBg="1"/>
      <p:bldP spid="9255" grpId="0" animBg="1"/>
      <p:bldP spid="9256" grpId="0" animBg="1"/>
      <p:bldP spid="9257" grpId="0" animBg="1"/>
      <p:bldP spid="9258" grpId="0" animBg="1"/>
      <p:bldP spid="925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717550" y="357187"/>
            <a:ext cx="11150599"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000" b="1">
                <a:solidFill>
                  <a:srgbClr val="00B050"/>
                </a:solidFill>
                <a:latin typeface="Times New Roman" panose="02020603050405020304" pitchFamily="18" charset="0"/>
                <a:cs typeface="Times New Roman" panose="02020603050405020304" pitchFamily="18" charset="0"/>
              </a:rPr>
              <a:t>2. Các thành ngữ, tục ngữ dưới đây nói lên những phẩm chất gì của Việt Nam ta?</a:t>
            </a:r>
            <a:endParaRPr lang="en-US" altLang="en-US" sz="4000" b="1">
              <a:solidFill>
                <a:srgbClr val="00B050"/>
              </a:solidFill>
              <a:latin typeface="Times New Roman" panose="02020603050405020304" pitchFamily="18" charset="0"/>
              <a:cs typeface="Times New Roman" panose="02020603050405020304" pitchFamily="18" charset="0"/>
            </a:endParaRPr>
          </a:p>
        </p:txBody>
      </p:sp>
      <p:sp>
        <p:nvSpPr>
          <p:cNvPr id="3" name="Rectangle 2"/>
          <p:cNvSpPr>
            <a:spLocks noChangeArrowheads="1"/>
          </p:cNvSpPr>
          <p:nvPr/>
        </p:nvSpPr>
        <p:spPr bwMode="auto">
          <a:xfrm>
            <a:off x="1419226" y="1952626"/>
            <a:ext cx="60483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000" b="1">
                <a:solidFill>
                  <a:schemeClr val="tx1">
                    <a:lumMod val="85000"/>
                    <a:lumOff val="15000"/>
                  </a:schemeClr>
                </a:solidFill>
                <a:latin typeface="Times New Roman" panose="02020603050405020304" pitchFamily="18" charset="0"/>
                <a:cs typeface="Times New Roman" panose="02020603050405020304" pitchFamily="18" charset="0"/>
              </a:rPr>
              <a:t>a) Chịu thương chịu khó </a:t>
            </a:r>
            <a:endParaRPr lang="en-US" altLang="en-US" sz="4000" b="1">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4" name="Rectangle 3"/>
          <p:cNvSpPr>
            <a:spLocks noChangeArrowheads="1"/>
          </p:cNvSpPr>
          <p:nvPr/>
        </p:nvSpPr>
        <p:spPr bwMode="auto">
          <a:xfrm>
            <a:off x="1406525" y="2663826"/>
            <a:ext cx="52847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000" b="1">
                <a:solidFill>
                  <a:schemeClr val="tx1">
                    <a:lumMod val="85000"/>
                    <a:lumOff val="15000"/>
                  </a:schemeClr>
                </a:solidFill>
                <a:latin typeface="Times New Roman" panose="02020603050405020304" pitchFamily="18" charset="0"/>
                <a:cs typeface="Times New Roman" panose="02020603050405020304" pitchFamily="18" charset="0"/>
              </a:rPr>
              <a:t>b) Dám nghĩ dám làm</a:t>
            </a:r>
            <a:endParaRPr lang="vi-VN" altLang="en-US" sz="400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5" name="Rectangle 4"/>
          <p:cNvSpPr>
            <a:spLocks noChangeArrowheads="1"/>
          </p:cNvSpPr>
          <p:nvPr/>
        </p:nvSpPr>
        <p:spPr bwMode="auto">
          <a:xfrm>
            <a:off x="1390651" y="3349626"/>
            <a:ext cx="58912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000" b="1">
                <a:solidFill>
                  <a:schemeClr val="tx1">
                    <a:lumMod val="85000"/>
                    <a:lumOff val="15000"/>
                  </a:schemeClr>
                </a:solidFill>
                <a:latin typeface="Times New Roman" panose="02020603050405020304" pitchFamily="18" charset="0"/>
                <a:cs typeface="Times New Roman" panose="02020603050405020304" pitchFamily="18" charset="0"/>
              </a:rPr>
              <a:t>c) Muôn người như một </a:t>
            </a:r>
            <a:endParaRPr lang="vi-VN" altLang="en-US" sz="400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6" name="Rectangle 5"/>
          <p:cNvSpPr>
            <a:spLocks noChangeArrowheads="1"/>
          </p:cNvSpPr>
          <p:nvPr/>
        </p:nvSpPr>
        <p:spPr bwMode="auto">
          <a:xfrm>
            <a:off x="1387476" y="4035426"/>
            <a:ext cx="60356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000" b="1">
                <a:solidFill>
                  <a:schemeClr val="tx1">
                    <a:lumMod val="85000"/>
                    <a:lumOff val="15000"/>
                  </a:schemeClr>
                </a:solidFill>
                <a:latin typeface="Times New Roman" panose="02020603050405020304" pitchFamily="18" charset="0"/>
                <a:cs typeface="Times New Roman" panose="02020603050405020304" pitchFamily="18" charset="0"/>
              </a:rPr>
              <a:t>d) Trọng nghĩa khinh tài </a:t>
            </a:r>
            <a:endParaRPr lang="vi-VN" altLang="en-US" sz="400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7" name="Rectangle 6"/>
          <p:cNvSpPr>
            <a:spLocks noChangeArrowheads="1"/>
          </p:cNvSpPr>
          <p:nvPr/>
        </p:nvSpPr>
        <p:spPr bwMode="auto">
          <a:xfrm>
            <a:off x="1385888" y="4721226"/>
            <a:ext cx="60769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000" b="1">
                <a:solidFill>
                  <a:schemeClr val="tx1">
                    <a:lumMod val="85000"/>
                    <a:lumOff val="15000"/>
                  </a:schemeClr>
                </a:solidFill>
                <a:latin typeface="Times New Roman" panose="02020603050405020304" pitchFamily="18" charset="0"/>
                <a:cs typeface="Times New Roman" panose="02020603050405020304" pitchFamily="18" charset="0"/>
              </a:rPr>
              <a:t>e) Uống nước nhớ nguồn </a:t>
            </a:r>
            <a:endParaRPr lang="vi-VN" altLang="en-US" sz="400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8" name="Rectangle 7"/>
          <p:cNvSpPr/>
          <p:nvPr/>
        </p:nvSpPr>
        <p:spPr>
          <a:xfrm>
            <a:off x="8299450" y="3017838"/>
            <a:ext cx="3067050" cy="1863726"/>
          </a:xfrm>
          <a:prstGeom prst="rect">
            <a:avLst/>
          </a:prstGeom>
          <a:solidFill>
            <a:schemeClr val="accent6">
              <a:lumMod val="20000"/>
              <a:lumOff val="8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0000"/>
                </a:solidFill>
                <a:latin typeface="Times New Roman" panose="02020603050405020304" pitchFamily="18" charset="0"/>
                <a:cs typeface="Times New Roman" panose="02020603050405020304" pitchFamily="18" charset="0"/>
              </a:rPr>
              <a:t>LƯU Ý: Nội dung giảm tải theo CV 3969</a:t>
            </a:r>
            <a:endParaRPr lang="en-US" sz="3200" b="1">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600">
        <p14:prism isInverted="1" isContent="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500" fill="hold"/>
                                        <p:tgtEl>
                                          <p:spTgt spid="7"/>
                                        </p:tgtEl>
                                        <p:attrNameLst>
                                          <p:attrName>ppt_x</p:attrName>
                                        </p:attrNameLst>
                                      </p:cBhvr>
                                      <p:tavLst>
                                        <p:tav tm="0">
                                          <p:val>
                                            <p:strVal val="#ppt_x"/>
                                          </p:val>
                                        </p:tav>
                                        <p:tav tm="100000">
                                          <p:val>
                                            <p:strVal val="#ppt_x"/>
                                          </p:val>
                                        </p:tav>
                                      </p:tavLst>
                                    </p:anim>
                                    <p:anim calcmode="lin" valueType="num">
                                      <p:cBhvr additive="base">
                                        <p:cTn id="2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4" name="Text Box 6"/>
          <p:cNvSpPr txBox="1">
            <a:spLocks noChangeArrowheads="1"/>
          </p:cNvSpPr>
          <p:nvPr/>
        </p:nvSpPr>
        <p:spPr bwMode="auto">
          <a:xfrm>
            <a:off x="323850" y="354808"/>
            <a:ext cx="5772150" cy="708025"/>
          </a:xfrm>
          <a:prstGeom prst="rect">
            <a:avLst/>
          </a:prstGeom>
          <a:noFill/>
          <a:ln>
            <a:noFill/>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000" b="1" dirty="0">
                <a:solidFill>
                  <a:schemeClr val="accent1">
                    <a:lumMod val="75000"/>
                  </a:schemeClr>
                </a:solidFill>
                <a:latin typeface="Times New Roman" panose="02020603050405020304" pitchFamily="18" charset="0"/>
                <a:cs typeface="Times New Roman" panose="02020603050405020304" pitchFamily="18" charset="0"/>
              </a:rPr>
              <a:t>a) </a:t>
            </a:r>
            <a:r>
              <a:rPr lang="en-US" altLang="en-US" sz="4000" b="1" dirty="0" err="1">
                <a:solidFill>
                  <a:schemeClr val="accent1">
                    <a:lumMod val="75000"/>
                  </a:schemeClr>
                </a:solidFill>
                <a:latin typeface="Times New Roman" panose="02020603050405020304" pitchFamily="18" charset="0"/>
                <a:cs typeface="Times New Roman" panose="02020603050405020304" pitchFamily="18" charset="0"/>
              </a:rPr>
              <a:t>Chịu</a:t>
            </a:r>
            <a:r>
              <a:rPr lang="en-US" altLang="en-US" sz="4000" b="1" dirty="0">
                <a:solidFill>
                  <a:schemeClr val="accent1">
                    <a:lumMod val="75000"/>
                  </a:schemeClr>
                </a:solidFill>
                <a:latin typeface="Times New Roman" panose="02020603050405020304" pitchFamily="18" charset="0"/>
                <a:cs typeface="Times New Roman" panose="02020603050405020304" pitchFamily="18" charset="0"/>
              </a:rPr>
              <a:t> </a:t>
            </a:r>
            <a:r>
              <a:rPr lang="en-US" altLang="en-US" sz="4000" b="1" dirty="0" err="1">
                <a:solidFill>
                  <a:schemeClr val="accent1">
                    <a:lumMod val="75000"/>
                  </a:schemeClr>
                </a:solidFill>
                <a:latin typeface="Times New Roman" panose="02020603050405020304" pitchFamily="18" charset="0"/>
                <a:cs typeface="Times New Roman" panose="02020603050405020304" pitchFamily="18" charset="0"/>
              </a:rPr>
              <a:t>thương</a:t>
            </a:r>
            <a:r>
              <a:rPr lang="en-US" altLang="en-US" sz="4000" b="1" dirty="0">
                <a:solidFill>
                  <a:schemeClr val="accent1">
                    <a:lumMod val="75000"/>
                  </a:schemeClr>
                </a:solidFill>
                <a:latin typeface="Times New Roman" panose="02020603050405020304" pitchFamily="18" charset="0"/>
                <a:cs typeface="Times New Roman" panose="02020603050405020304" pitchFamily="18" charset="0"/>
              </a:rPr>
              <a:t> </a:t>
            </a:r>
            <a:r>
              <a:rPr lang="en-US" altLang="en-US" sz="4000" b="1" dirty="0" err="1">
                <a:solidFill>
                  <a:schemeClr val="accent1">
                    <a:lumMod val="75000"/>
                  </a:schemeClr>
                </a:solidFill>
                <a:latin typeface="Times New Roman" panose="02020603050405020304" pitchFamily="18" charset="0"/>
                <a:cs typeface="Times New Roman" panose="02020603050405020304" pitchFamily="18" charset="0"/>
              </a:rPr>
              <a:t>chịu</a:t>
            </a:r>
            <a:r>
              <a:rPr lang="en-US" altLang="en-US" sz="4000" b="1" dirty="0">
                <a:solidFill>
                  <a:schemeClr val="accent1">
                    <a:lumMod val="75000"/>
                  </a:schemeClr>
                </a:solidFill>
                <a:latin typeface="Times New Roman" panose="02020603050405020304" pitchFamily="18" charset="0"/>
                <a:cs typeface="Times New Roman" panose="02020603050405020304" pitchFamily="18" charset="0"/>
              </a:rPr>
              <a:t> </a:t>
            </a:r>
            <a:r>
              <a:rPr lang="en-US" altLang="en-US" sz="4000" b="1" dirty="0" err="1">
                <a:solidFill>
                  <a:schemeClr val="accent1">
                    <a:lumMod val="75000"/>
                  </a:schemeClr>
                </a:solidFill>
                <a:latin typeface="Times New Roman" panose="02020603050405020304" pitchFamily="18" charset="0"/>
                <a:cs typeface="Times New Roman" panose="02020603050405020304" pitchFamily="18" charset="0"/>
              </a:rPr>
              <a:t>khó</a:t>
            </a:r>
            <a:r>
              <a:rPr lang="en-US" altLang="en-US" sz="4000" b="1" dirty="0">
                <a:solidFill>
                  <a:schemeClr val="accent1">
                    <a:lumMod val="75000"/>
                  </a:schemeClr>
                </a:solidFill>
                <a:latin typeface="Times New Roman" panose="02020603050405020304" pitchFamily="18" charset="0"/>
                <a:cs typeface="Times New Roman" panose="02020603050405020304" pitchFamily="18" charset="0"/>
              </a:rPr>
              <a:t>: </a:t>
            </a:r>
            <a:endParaRPr lang="en-US" altLang="en-US" sz="4000" b="1"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2055" name="Text Box 7"/>
          <p:cNvSpPr txBox="1">
            <a:spLocks noChangeArrowheads="1"/>
          </p:cNvSpPr>
          <p:nvPr/>
        </p:nvSpPr>
        <p:spPr bwMode="auto">
          <a:xfrm>
            <a:off x="1634672" y="1270668"/>
            <a:ext cx="9525000" cy="1323975"/>
          </a:xfrm>
          <a:prstGeom prst="rect">
            <a:avLst/>
          </a:prstGeom>
          <a:noFill/>
          <a:ln w="28575">
            <a:solidFill>
              <a:srgbClr val="92D050"/>
            </a:solid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000" b="1" i="1">
                <a:latin typeface="Times New Roman" panose="02020603050405020304" pitchFamily="18" charset="0"/>
                <a:cs typeface="Times New Roman" panose="02020603050405020304" pitchFamily="18" charset="0"/>
              </a:rPr>
              <a:t>	Chỉ sự cần cù, chăm chỉ, không ngại khó khăn gian khổ.</a:t>
            </a:r>
            <a:endParaRPr lang="en-US" altLang="en-US" sz="4000" b="1" i="1">
              <a:latin typeface="Times New Roman" panose="02020603050405020304" pitchFamily="18" charset="0"/>
              <a:cs typeface="Times New Roman" panose="02020603050405020304" pitchFamily="18" charset="0"/>
            </a:endParaRPr>
          </a:p>
        </p:txBody>
      </p:sp>
      <p:sp>
        <p:nvSpPr>
          <p:cNvPr id="2056" name="Text Box 8"/>
          <p:cNvSpPr txBox="1">
            <a:spLocks noChangeArrowheads="1"/>
          </p:cNvSpPr>
          <p:nvPr/>
        </p:nvSpPr>
        <p:spPr bwMode="auto">
          <a:xfrm>
            <a:off x="323850" y="3333355"/>
            <a:ext cx="5238750" cy="708025"/>
          </a:xfrm>
          <a:prstGeom prst="rect">
            <a:avLst/>
          </a:prstGeom>
          <a:noFill/>
          <a:ln>
            <a:noFill/>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000" b="1">
                <a:solidFill>
                  <a:schemeClr val="accent1">
                    <a:lumMod val="75000"/>
                  </a:schemeClr>
                </a:solidFill>
                <a:latin typeface="Times New Roman" panose="02020603050405020304" pitchFamily="18" charset="0"/>
                <a:cs typeface="Times New Roman" panose="02020603050405020304" pitchFamily="18" charset="0"/>
              </a:rPr>
              <a:t>b) Dám nghĩ dám làm: </a:t>
            </a:r>
            <a:endParaRPr lang="en-US" altLang="en-US" sz="4000" b="1">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2057" name="Text Box 9"/>
          <p:cNvSpPr txBox="1">
            <a:spLocks noChangeArrowheads="1"/>
          </p:cNvSpPr>
          <p:nvPr/>
        </p:nvSpPr>
        <p:spPr bwMode="auto">
          <a:xfrm>
            <a:off x="1634672" y="4262706"/>
            <a:ext cx="9525000" cy="1323439"/>
          </a:xfrm>
          <a:prstGeom prst="rect">
            <a:avLst/>
          </a:prstGeom>
          <a:noFill/>
          <a:ln w="28575">
            <a:solidFill>
              <a:srgbClr val="92D050"/>
            </a:solid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000" b="1" i="1">
                <a:latin typeface="Times New Roman" panose="02020603050405020304" pitchFamily="18" charset="0"/>
                <a:cs typeface="Times New Roman" panose="02020603050405020304" pitchFamily="18" charset="0"/>
              </a:rPr>
              <a:t>	Chỉ tính mạnh dạn, táo bạo, nhiều sáng kiến và dám thực hiện sáng kiến đó.</a:t>
            </a:r>
            <a:endParaRPr lang="en-US" altLang="en-US" sz="4000" b="1" i="1">
              <a:latin typeface="Times New Roman" panose="02020603050405020304" pitchFamily="18" charset="0"/>
              <a:cs typeface="Times New Roman" panose="02020603050405020304" pitchFamily="18" charset="0"/>
            </a:endParaRPr>
          </a:p>
        </p:txBody>
      </p:sp>
      <p:pic>
        <p:nvPicPr>
          <p:cNvPr id="9" name="PA_图片 12"/>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0" y="4924426"/>
            <a:ext cx="2331508" cy="193357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prism isInverted="1" isContent="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054"/>
                                        </p:tgtEl>
                                        <p:attrNameLst>
                                          <p:attrName>style.visibility</p:attrName>
                                        </p:attrNameLst>
                                      </p:cBhvr>
                                      <p:to>
                                        <p:strVal val="visible"/>
                                      </p:to>
                                    </p:set>
                                    <p:animEffect transition="in" filter="diamond(in)">
                                      <p:cBhvr>
                                        <p:cTn id="7" dur="2000"/>
                                        <p:tgtEl>
                                          <p:spTgt spid="205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55"/>
                                        </p:tgtEl>
                                        <p:attrNameLst>
                                          <p:attrName>style.visibility</p:attrName>
                                        </p:attrNameLst>
                                      </p:cBhvr>
                                      <p:to>
                                        <p:strVal val="visible"/>
                                      </p:to>
                                    </p:set>
                                    <p:animEffect transition="in" filter="barn(inVertical)">
                                      <p:cBhvr>
                                        <p:cTn id="12" dur="500"/>
                                        <p:tgtEl>
                                          <p:spTgt spid="2055"/>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2056"/>
                                        </p:tgtEl>
                                        <p:attrNameLst>
                                          <p:attrName>style.visibility</p:attrName>
                                        </p:attrNameLst>
                                      </p:cBhvr>
                                      <p:to>
                                        <p:strVal val="visible"/>
                                      </p:to>
                                    </p:set>
                                    <p:animEffect transition="in" filter="diamond(in)">
                                      <p:cBhvr>
                                        <p:cTn id="17" dur="2000"/>
                                        <p:tgtEl>
                                          <p:spTgt spid="2056"/>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2057"/>
                                        </p:tgtEl>
                                        <p:attrNameLst>
                                          <p:attrName>style.visibility</p:attrName>
                                        </p:attrNameLst>
                                      </p:cBhvr>
                                      <p:to>
                                        <p:strVal val="visible"/>
                                      </p:to>
                                    </p:set>
                                    <p:animEffect transition="in" filter="barn(inVertical)">
                                      <p:cBhvr>
                                        <p:cTn id="20" dur="500"/>
                                        <p:tgtEl>
                                          <p:spTgt spid="20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4" grpId="0"/>
      <p:bldP spid="2055" grpId="0" animBg="1"/>
      <p:bldP spid="2056" grpId="0"/>
      <p:bldP spid="205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Text Box 4"/>
          <p:cNvSpPr txBox="1">
            <a:spLocks noChangeArrowheads="1"/>
          </p:cNvSpPr>
          <p:nvPr/>
        </p:nvSpPr>
        <p:spPr bwMode="auto">
          <a:xfrm>
            <a:off x="257175" y="172616"/>
            <a:ext cx="5943600" cy="708025"/>
          </a:xfrm>
          <a:prstGeom prst="rect">
            <a:avLst/>
          </a:prstGeom>
          <a:noFill/>
          <a:ln>
            <a:noFill/>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000" b="1" dirty="0">
                <a:solidFill>
                  <a:schemeClr val="accent1">
                    <a:lumMod val="75000"/>
                  </a:schemeClr>
                </a:solidFill>
                <a:latin typeface="Times New Roman" panose="02020603050405020304" pitchFamily="18" charset="0"/>
                <a:cs typeface="Times New Roman" panose="02020603050405020304" pitchFamily="18" charset="0"/>
              </a:rPr>
              <a:t>c) </a:t>
            </a:r>
            <a:r>
              <a:rPr lang="en-US" altLang="en-US" sz="4000" b="1" dirty="0" err="1">
                <a:solidFill>
                  <a:schemeClr val="accent1">
                    <a:lumMod val="75000"/>
                  </a:schemeClr>
                </a:solidFill>
                <a:latin typeface="Times New Roman" panose="02020603050405020304" pitchFamily="18" charset="0"/>
                <a:cs typeface="Times New Roman" panose="02020603050405020304" pitchFamily="18" charset="0"/>
              </a:rPr>
              <a:t>Muôn</a:t>
            </a:r>
            <a:r>
              <a:rPr lang="en-US" altLang="en-US" sz="4000" b="1" dirty="0">
                <a:solidFill>
                  <a:schemeClr val="accent1">
                    <a:lumMod val="75000"/>
                  </a:schemeClr>
                </a:solidFill>
                <a:latin typeface="Times New Roman" panose="02020603050405020304" pitchFamily="18" charset="0"/>
                <a:cs typeface="Times New Roman" panose="02020603050405020304" pitchFamily="18" charset="0"/>
              </a:rPr>
              <a:t> </a:t>
            </a:r>
            <a:r>
              <a:rPr lang="en-US" altLang="en-US" sz="4000" b="1" dirty="0" err="1">
                <a:solidFill>
                  <a:schemeClr val="accent1">
                    <a:lumMod val="75000"/>
                  </a:schemeClr>
                </a:solidFill>
                <a:latin typeface="Times New Roman" panose="02020603050405020304" pitchFamily="18" charset="0"/>
                <a:cs typeface="Times New Roman" panose="02020603050405020304" pitchFamily="18" charset="0"/>
              </a:rPr>
              <a:t>người</a:t>
            </a:r>
            <a:r>
              <a:rPr lang="en-US" altLang="en-US" sz="4000" b="1" dirty="0">
                <a:solidFill>
                  <a:schemeClr val="accent1">
                    <a:lumMod val="75000"/>
                  </a:schemeClr>
                </a:solidFill>
                <a:latin typeface="Times New Roman" panose="02020603050405020304" pitchFamily="18" charset="0"/>
                <a:cs typeface="Times New Roman" panose="02020603050405020304" pitchFamily="18" charset="0"/>
              </a:rPr>
              <a:t> </a:t>
            </a:r>
            <a:r>
              <a:rPr lang="en-US" altLang="en-US" sz="4000" b="1" dirty="0" err="1">
                <a:solidFill>
                  <a:schemeClr val="accent1">
                    <a:lumMod val="75000"/>
                  </a:schemeClr>
                </a:solidFill>
                <a:latin typeface="Times New Roman" panose="02020603050405020304" pitchFamily="18" charset="0"/>
                <a:cs typeface="Times New Roman" panose="02020603050405020304" pitchFamily="18" charset="0"/>
              </a:rPr>
              <a:t>như</a:t>
            </a:r>
            <a:r>
              <a:rPr lang="en-US" altLang="en-US" sz="4000" b="1" dirty="0">
                <a:solidFill>
                  <a:schemeClr val="accent1">
                    <a:lumMod val="75000"/>
                  </a:schemeClr>
                </a:solidFill>
                <a:latin typeface="Times New Roman" panose="02020603050405020304" pitchFamily="18" charset="0"/>
                <a:cs typeface="Times New Roman" panose="02020603050405020304" pitchFamily="18" charset="0"/>
              </a:rPr>
              <a:t> </a:t>
            </a:r>
            <a:r>
              <a:rPr lang="en-US" altLang="en-US" sz="4000" b="1" dirty="0" err="1">
                <a:solidFill>
                  <a:schemeClr val="accent1">
                    <a:lumMod val="75000"/>
                  </a:schemeClr>
                </a:solidFill>
                <a:latin typeface="Times New Roman" panose="02020603050405020304" pitchFamily="18" charset="0"/>
                <a:cs typeface="Times New Roman" panose="02020603050405020304" pitchFamily="18" charset="0"/>
              </a:rPr>
              <a:t>một</a:t>
            </a:r>
            <a:r>
              <a:rPr lang="en-US" altLang="en-US" sz="4000" b="1" dirty="0">
                <a:solidFill>
                  <a:schemeClr val="accent1">
                    <a:lumMod val="75000"/>
                  </a:schemeClr>
                </a:solidFill>
                <a:latin typeface="Times New Roman" panose="02020603050405020304" pitchFamily="18" charset="0"/>
                <a:cs typeface="Times New Roman" panose="02020603050405020304" pitchFamily="18" charset="0"/>
              </a:rPr>
              <a:t> : </a:t>
            </a:r>
            <a:endParaRPr lang="en-US" altLang="en-US" sz="4000" b="1"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10245" name="Text Box 5"/>
          <p:cNvSpPr txBox="1">
            <a:spLocks noChangeArrowheads="1"/>
          </p:cNvSpPr>
          <p:nvPr/>
        </p:nvSpPr>
        <p:spPr bwMode="auto">
          <a:xfrm>
            <a:off x="819150" y="1152768"/>
            <a:ext cx="11010900" cy="1323975"/>
          </a:xfrm>
          <a:prstGeom prst="rect">
            <a:avLst/>
          </a:prstGeom>
          <a:noFill/>
          <a:ln w="28575">
            <a:solidFill>
              <a:srgbClr val="92D050"/>
            </a:solid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000" b="1" i="1">
                <a:latin typeface="Times New Roman" panose="02020603050405020304" pitchFamily="18" charset="0"/>
                <a:cs typeface="Times New Roman" panose="02020603050405020304" pitchFamily="18" charset="0"/>
              </a:rPr>
              <a:t>Chỉ ý đoàn kết, trên dưới một lòng thống nhất ý chí và hành động.</a:t>
            </a:r>
            <a:endParaRPr lang="en-US" altLang="en-US" sz="4000" b="1" i="1">
              <a:latin typeface="Times New Roman" panose="02020603050405020304" pitchFamily="18" charset="0"/>
              <a:cs typeface="Times New Roman" panose="02020603050405020304" pitchFamily="18" charset="0"/>
            </a:endParaRPr>
          </a:p>
        </p:txBody>
      </p:sp>
      <p:sp>
        <p:nvSpPr>
          <p:cNvPr id="10246" name="Text Box 6"/>
          <p:cNvSpPr txBox="1">
            <a:spLocks noChangeArrowheads="1"/>
          </p:cNvSpPr>
          <p:nvPr/>
        </p:nvSpPr>
        <p:spPr bwMode="auto">
          <a:xfrm>
            <a:off x="152400" y="2556462"/>
            <a:ext cx="5867400" cy="708025"/>
          </a:xfrm>
          <a:prstGeom prst="rect">
            <a:avLst/>
          </a:prstGeom>
          <a:noFill/>
          <a:ln>
            <a:noFill/>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000" b="1">
                <a:solidFill>
                  <a:schemeClr val="accent1">
                    <a:lumMod val="75000"/>
                  </a:schemeClr>
                </a:solidFill>
                <a:latin typeface="Times New Roman" panose="02020603050405020304" pitchFamily="18" charset="0"/>
                <a:cs typeface="Times New Roman" panose="02020603050405020304" pitchFamily="18" charset="0"/>
              </a:rPr>
              <a:t>d) Trọng nghĩa khinh tài : </a:t>
            </a:r>
            <a:endParaRPr lang="en-US" altLang="en-US" sz="4000" b="1">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10247" name="Text Box 7"/>
          <p:cNvSpPr txBox="1">
            <a:spLocks noChangeArrowheads="1"/>
          </p:cNvSpPr>
          <p:nvPr/>
        </p:nvSpPr>
        <p:spPr bwMode="auto">
          <a:xfrm>
            <a:off x="819150" y="3717287"/>
            <a:ext cx="8991600" cy="708025"/>
          </a:xfrm>
          <a:prstGeom prst="rect">
            <a:avLst/>
          </a:prstGeom>
          <a:noFill/>
          <a:ln w="28575">
            <a:solidFill>
              <a:srgbClr val="92D050"/>
            </a:solidFill>
            <a:miter lim="800000"/>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000" b="1" i="1">
                <a:latin typeface="Times New Roman" panose="02020603050405020304" pitchFamily="18" charset="0"/>
                <a:cs typeface="Times New Roman" panose="02020603050405020304" pitchFamily="18" charset="0"/>
              </a:rPr>
              <a:t>Coi trọng đạo lí, coi nhẹ tiền bạc.</a:t>
            </a:r>
            <a:endParaRPr lang="en-US" altLang="en-US" sz="4000" b="1" i="1">
              <a:latin typeface="Times New Roman" panose="02020603050405020304" pitchFamily="18" charset="0"/>
              <a:cs typeface="Times New Roman" panose="02020603050405020304" pitchFamily="18" charset="0"/>
            </a:endParaRPr>
          </a:p>
        </p:txBody>
      </p:sp>
      <p:sp>
        <p:nvSpPr>
          <p:cNvPr id="10248" name="Text Box 8"/>
          <p:cNvSpPr txBox="1">
            <a:spLocks noChangeArrowheads="1"/>
          </p:cNvSpPr>
          <p:nvPr/>
        </p:nvSpPr>
        <p:spPr bwMode="auto">
          <a:xfrm>
            <a:off x="152400" y="4612930"/>
            <a:ext cx="6153150" cy="708025"/>
          </a:xfrm>
          <a:prstGeom prst="rect">
            <a:avLst/>
          </a:prstGeom>
          <a:noFill/>
          <a:ln>
            <a:noFill/>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000" b="1">
                <a:solidFill>
                  <a:schemeClr val="accent1">
                    <a:lumMod val="75000"/>
                  </a:schemeClr>
                </a:solidFill>
                <a:latin typeface="Times New Roman" panose="02020603050405020304" pitchFamily="18" charset="0"/>
                <a:cs typeface="Times New Roman" panose="02020603050405020304" pitchFamily="18" charset="0"/>
              </a:rPr>
              <a:t>e) Uống nước nhớ nguồn : </a:t>
            </a:r>
            <a:endParaRPr lang="en-US" altLang="en-US" sz="4000" b="1">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10249" name="Text Box 9"/>
          <p:cNvSpPr txBox="1">
            <a:spLocks noChangeArrowheads="1"/>
          </p:cNvSpPr>
          <p:nvPr/>
        </p:nvSpPr>
        <p:spPr bwMode="auto">
          <a:xfrm>
            <a:off x="819150" y="5537270"/>
            <a:ext cx="8382000" cy="707886"/>
          </a:xfrm>
          <a:prstGeom prst="rect">
            <a:avLst/>
          </a:prstGeom>
          <a:noFill/>
          <a:ln w="28575">
            <a:solidFill>
              <a:srgbClr val="92D050"/>
            </a:solid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000" b="1" i="1">
                <a:latin typeface="Times New Roman" panose="02020603050405020304" pitchFamily="18" charset="0"/>
                <a:cs typeface="Times New Roman" panose="02020603050405020304" pitchFamily="18" charset="0"/>
              </a:rPr>
              <a:t>Có nghĩa có tình, thủy chung, biết ơn.</a:t>
            </a:r>
            <a:endParaRPr lang="en-US" altLang="en-US" sz="4000" b="1" i="1">
              <a:latin typeface="Times New Roman" panose="02020603050405020304" pitchFamily="18" charset="0"/>
              <a:cs typeface="Times New Roman" panose="02020603050405020304" pitchFamily="18" charset="0"/>
            </a:endParaRPr>
          </a:p>
        </p:txBody>
      </p:sp>
      <p:pic>
        <p:nvPicPr>
          <p:cNvPr id="8" name="PA_图片 12"/>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flipH="1">
            <a:off x="10222067" y="5080000"/>
            <a:ext cx="1956326" cy="162242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prism isInverted="1" isContent="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0244"/>
                                        </p:tgtEl>
                                        <p:attrNameLst>
                                          <p:attrName>style.visibility</p:attrName>
                                        </p:attrNameLst>
                                      </p:cBhvr>
                                      <p:to>
                                        <p:strVal val="visible"/>
                                      </p:to>
                                    </p:set>
                                    <p:animEffect transition="in" filter="diamond(in)">
                                      <p:cBhvr>
                                        <p:cTn id="7" dur="500"/>
                                        <p:tgtEl>
                                          <p:spTgt spid="1024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245"/>
                                        </p:tgtEl>
                                        <p:attrNameLst>
                                          <p:attrName>style.visibility</p:attrName>
                                        </p:attrNameLst>
                                      </p:cBhvr>
                                      <p:to>
                                        <p:strVal val="visible"/>
                                      </p:to>
                                    </p:set>
                                    <p:animEffect transition="in" filter="barn(inVertical)">
                                      <p:cBhvr>
                                        <p:cTn id="12" dur="500"/>
                                        <p:tgtEl>
                                          <p:spTgt spid="10245"/>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10246"/>
                                        </p:tgtEl>
                                        <p:attrNameLst>
                                          <p:attrName>style.visibility</p:attrName>
                                        </p:attrNameLst>
                                      </p:cBhvr>
                                      <p:to>
                                        <p:strVal val="visible"/>
                                      </p:to>
                                    </p:set>
                                    <p:animEffect transition="in" filter="diamond(in)">
                                      <p:cBhvr>
                                        <p:cTn id="17" dur="500"/>
                                        <p:tgtEl>
                                          <p:spTgt spid="1024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247"/>
                                        </p:tgtEl>
                                        <p:attrNameLst>
                                          <p:attrName>style.visibility</p:attrName>
                                        </p:attrNameLst>
                                      </p:cBhvr>
                                      <p:to>
                                        <p:strVal val="visible"/>
                                      </p:to>
                                    </p:set>
                                    <p:animEffect transition="in" filter="barn(inVertical)">
                                      <p:cBhvr>
                                        <p:cTn id="22" dur="500"/>
                                        <p:tgtEl>
                                          <p:spTgt spid="10247"/>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10248"/>
                                        </p:tgtEl>
                                        <p:attrNameLst>
                                          <p:attrName>style.visibility</p:attrName>
                                        </p:attrNameLst>
                                      </p:cBhvr>
                                      <p:to>
                                        <p:strVal val="visible"/>
                                      </p:to>
                                    </p:set>
                                    <p:animEffect transition="in" filter="diamond(in)">
                                      <p:cBhvr>
                                        <p:cTn id="27" dur="500"/>
                                        <p:tgtEl>
                                          <p:spTgt spid="1024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249"/>
                                        </p:tgtEl>
                                        <p:attrNameLst>
                                          <p:attrName>style.visibility</p:attrName>
                                        </p:attrNameLst>
                                      </p:cBhvr>
                                      <p:to>
                                        <p:strVal val="visible"/>
                                      </p:to>
                                    </p:set>
                                    <p:animEffect transition="in" filter="barn(inVertical)">
                                      <p:cBhvr>
                                        <p:cTn id="32" dur="500"/>
                                        <p:tgtEl>
                                          <p:spTgt spid="102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4" grpId="0"/>
      <p:bldP spid="10245" grpId="0" animBg="1"/>
      <p:bldP spid="10246" grpId="0"/>
      <p:bldP spid="10247" grpId="0" animBg="1"/>
      <p:bldP spid="10248" grpId="0"/>
      <p:bldP spid="1024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Text Box 5"/>
          <p:cNvSpPr txBox="1">
            <a:spLocks noChangeArrowheads="1"/>
          </p:cNvSpPr>
          <p:nvPr/>
        </p:nvSpPr>
        <p:spPr bwMode="auto">
          <a:xfrm>
            <a:off x="184297" y="154651"/>
            <a:ext cx="9950304"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FontTx/>
              <a:buNone/>
            </a:pPr>
            <a:r>
              <a:rPr lang="en-US" sz="4000" b="1" dirty="0">
                <a:solidFill>
                  <a:srgbClr val="00B050"/>
                </a:solidFill>
                <a:latin typeface="Times New Roman" panose="02020603050405020304" pitchFamily="18" charset="0"/>
                <a:cs typeface="Times New Roman" panose="02020603050405020304" pitchFamily="18" charset="0"/>
              </a:rPr>
              <a:t>      3. </a:t>
            </a:r>
            <a:r>
              <a:rPr lang="en-US" sz="4000" b="1" dirty="0" err="1">
                <a:solidFill>
                  <a:srgbClr val="00B050"/>
                </a:solidFill>
                <a:latin typeface="Times New Roman" panose="02020603050405020304" pitchFamily="18" charset="0"/>
                <a:cs typeface="Times New Roman" panose="02020603050405020304" pitchFamily="18" charset="0"/>
              </a:rPr>
              <a:t>Đọc</a:t>
            </a:r>
            <a:r>
              <a:rPr lang="en-US" sz="4000" b="1" dirty="0">
                <a:solidFill>
                  <a:srgbClr val="00B050"/>
                </a:solidFill>
                <a:latin typeface="Times New Roman" panose="02020603050405020304" pitchFamily="18" charset="0"/>
                <a:cs typeface="Times New Roman" panose="02020603050405020304" pitchFamily="18" charset="0"/>
              </a:rPr>
              <a:t> </a:t>
            </a:r>
            <a:r>
              <a:rPr lang="en-US" sz="4000" b="1" dirty="0" err="1">
                <a:solidFill>
                  <a:srgbClr val="00B050"/>
                </a:solidFill>
                <a:latin typeface="Times New Roman" panose="02020603050405020304" pitchFamily="18" charset="0"/>
                <a:cs typeface="Times New Roman" panose="02020603050405020304" pitchFamily="18" charset="0"/>
              </a:rPr>
              <a:t>truyện</a:t>
            </a:r>
            <a:r>
              <a:rPr lang="en-US" sz="4000" b="1" dirty="0">
                <a:solidFill>
                  <a:srgbClr val="00B050"/>
                </a:solidFill>
                <a:latin typeface="Times New Roman" panose="02020603050405020304" pitchFamily="18" charset="0"/>
                <a:cs typeface="Times New Roman" panose="02020603050405020304" pitchFamily="18" charset="0"/>
              </a:rPr>
              <a:t> “Con </a:t>
            </a:r>
            <a:r>
              <a:rPr lang="en-US" sz="4000" b="1" dirty="0" err="1">
                <a:solidFill>
                  <a:srgbClr val="00B050"/>
                </a:solidFill>
                <a:latin typeface="Times New Roman" panose="02020603050405020304" pitchFamily="18" charset="0"/>
                <a:cs typeface="Times New Roman" panose="02020603050405020304" pitchFamily="18" charset="0"/>
              </a:rPr>
              <a:t>Rồng</a:t>
            </a:r>
            <a:r>
              <a:rPr lang="en-US" sz="4000" b="1" dirty="0">
                <a:solidFill>
                  <a:srgbClr val="00B050"/>
                </a:solidFill>
                <a:latin typeface="Times New Roman" panose="02020603050405020304" pitchFamily="18" charset="0"/>
                <a:cs typeface="Times New Roman" panose="02020603050405020304" pitchFamily="18" charset="0"/>
              </a:rPr>
              <a:t> </a:t>
            </a:r>
            <a:r>
              <a:rPr lang="en-US" sz="4000" b="1" dirty="0" err="1">
                <a:solidFill>
                  <a:srgbClr val="00B050"/>
                </a:solidFill>
                <a:latin typeface="Times New Roman" panose="02020603050405020304" pitchFamily="18" charset="0"/>
                <a:cs typeface="Times New Roman" panose="02020603050405020304" pitchFamily="18" charset="0"/>
              </a:rPr>
              <a:t>cháu</a:t>
            </a:r>
            <a:r>
              <a:rPr lang="en-US" sz="4000" b="1" dirty="0">
                <a:solidFill>
                  <a:srgbClr val="00B050"/>
                </a:solidFill>
                <a:latin typeface="Times New Roman" panose="02020603050405020304" pitchFamily="18" charset="0"/>
                <a:cs typeface="Times New Roman" panose="02020603050405020304" pitchFamily="18" charset="0"/>
              </a:rPr>
              <a:t> </a:t>
            </a:r>
            <a:r>
              <a:rPr lang="en-US" sz="4000" b="1" dirty="0" err="1">
                <a:solidFill>
                  <a:srgbClr val="00B050"/>
                </a:solidFill>
                <a:latin typeface="Times New Roman" panose="02020603050405020304" pitchFamily="18" charset="0"/>
                <a:cs typeface="Times New Roman" panose="02020603050405020304" pitchFamily="18" charset="0"/>
              </a:rPr>
              <a:t>Tiên</a:t>
            </a:r>
            <a:r>
              <a:rPr lang="en-US" sz="4000" b="1" dirty="0">
                <a:solidFill>
                  <a:srgbClr val="00B050"/>
                </a:solidFill>
                <a:latin typeface="Times New Roman" panose="02020603050405020304" pitchFamily="18" charset="0"/>
                <a:cs typeface="Times New Roman" panose="02020603050405020304" pitchFamily="18" charset="0"/>
              </a:rPr>
              <a:t>” </a:t>
            </a:r>
            <a:r>
              <a:rPr lang="en-US" sz="4000" b="1" dirty="0" err="1">
                <a:solidFill>
                  <a:srgbClr val="00B050"/>
                </a:solidFill>
                <a:latin typeface="Times New Roman" panose="02020603050405020304" pitchFamily="18" charset="0"/>
                <a:cs typeface="Times New Roman" panose="02020603050405020304" pitchFamily="18" charset="0"/>
              </a:rPr>
              <a:t>và</a:t>
            </a:r>
            <a:r>
              <a:rPr lang="en-US" sz="4000" b="1" dirty="0">
                <a:solidFill>
                  <a:srgbClr val="00B050"/>
                </a:solidFill>
                <a:latin typeface="Times New Roman" panose="02020603050405020304" pitchFamily="18" charset="0"/>
                <a:cs typeface="Times New Roman" panose="02020603050405020304" pitchFamily="18" charset="0"/>
              </a:rPr>
              <a:t> </a:t>
            </a:r>
            <a:r>
              <a:rPr lang="en-US" sz="4000" b="1" dirty="0" err="1">
                <a:solidFill>
                  <a:srgbClr val="00B050"/>
                </a:solidFill>
                <a:latin typeface="Times New Roman" panose="02020603050405020304" pitchFamily="18" charset="0"/>
                <a:cs typeface="Times New Roman" panose="02020603050405020304" pitchFamily="18" charset="0"/>
              </a:rPr>
              <a:t>trả</a:t>
            </a:r>
            <a:r>
              <a:rPr lang="en-US" sz="4000" b="1" dirty="0">
                <a:solidFill>
                  <a:srgbClr val="00B050"/>
                </a:solidFill>
                <a:latin typeface="Times New Roman" panose="02020603050405020304" pitchFamily="18" charset="0"/>
                <a:cs typeface="Times New Roman" panose="02020603050405020304" pitchFamily="18" charset="0"/>
              </a:rPr>
              <a:t> </a:t>
            </a:r>
            <a:r>
              <a:rPr lang="en-US" sz="4000" b="1" dirty="0" err="1">
                <a:solidFill>
                  <a:srgbClr val="00B050"/>
                </a:solidFill>
                <a:latin typeface="Times New Roman" panose="02020603050405020304" pitchFamily="18" charset="0"/>
                <a:cs typeface="Times New Roman" panose="02020603050405020304" pitchFamily="18" charset="0"/>
              </a:rPr>
              <a:t>lời</a:t>
            </a:r>
            <a:r>
              <a:rPr lang="en-US" sz="4000" b="1" dirty="0">
                <a:solidFill>
                  <a:srgbClr val="00B050"/>
                </a:solidFill>
                <a:latin typeface="Times New Roman" panose="02020603050405020304" pitchFamily="18" charset="0"/>
                <a:cs typeface="Times New Roman" panose="02020603050405020304" pitchFamily="18" charset="0"/>
              </a:rPr>
              <a:t> </a:t>
            </a:r>
            <a:r>
              <a:rPr lang="en-US" sz="4000" b="1" dirty="0" err="1">
                <a:solidFill>
                  <a:srgbClr val="00B050"/>
                </a:solidFill>
                <a:latin typeface="Times New Roman" panose="02020603050405020304" pitchFamily="18" charset="0"/>
                <a:cs typeface="Times New Roman" panose="02020603050405020304" pitchFamily="18" charset="0"/>
              </a:rPr>
              <a:t>câu</a:t>
            </a:r>
            <a:r>
              <a:rPr lang="en-US" sz="4000" b="1" dirty="0">
                <a:solidFill>
                  <a:srgbClr val="00B050"/>
                </a:solidFill>
                <a:latin typeface="Times New Roman" panose="02020603050405020304" pitchFamily="18" charset="0"/>
                <a:cs typeface="Times New Roman" panose="02020603050405020304" pitchFamily="18" charset="0"/>
              </a:rPr>
              <a:t> </a:t>
            </a:r>
            <a:r>
              <a:rPr lang="en-US" sz="4000" b="1" dirty="0" err="1">
                <a:solidFill>
                  <a:srgbClr val="00B050"/>
                </a:solidFill>
                <a:latin typeface="Times New Roman" panose="02020603050405020304" pitchFamily="18" charset="0"/>
                <a:cs typeface="Times New Roman" panose="02020603050405020304" pitchFamily="18" charset="0"/>
              </a:rPr>
              <a:t>hỏi</a:t>
            </a:r>
            <a:r>
              <a:rPr lang="en-US" sz="4000" b="1" dirty="0">
                <a:solidFill>
                  <a:srgbClr val="00B050"/>
                </a:solidFill>
                <a:latin typeface="Times New Roman" panose="02020603050405020304" pitchFamily="18" charset="0"/>
                <a:cs typeface="Times New Roman" panose="02020603050405020304" pitchFamily="18" charset="0"/>
              </a:rPr>
              <a:t> </a:t>
            </a:r>
            <a:r>
              <a:rPr lang="en-US" sz="4000" b="1" dirty="0" err="1">
                <a:solidFill>
                  <a:srgbClr val="00B050"/>
                </a:solidFill>
                <a:latin typeface="Times New Roman" panose="02020603050405020304" pitchFamily="18" charset="0"/>
                <a:cs typeface="Times New Roman" panose="02020603050405020304" pitchFamily="18" charset="0"/>
              </a:rPr>
              <a:t>sau</a:t>
            </a:r>
            <a:r>
              <a:rPr lang="en-US" sz="4000" b="1" dirty="0">
                <a:solidFill>
                  <a:srgbClr val="00B050"/>
                </a:solidFill>
                <a:latin typeface="Times New Roman" panose="02020603050405020304" pitchFamily="18" charset="0"/>
                <a:cs typeface="Times New Roman" panose="02020603050405020304" pitchFamily="18" charset="0"/>
              </a:rPr>
              <a:t>:</a:t>
            </a:r>
            <a:endParaRPr lang="en-US" sz="4000" b="1" dirty="0">
              <a:solidFill>
                <a:srgbClr val="00B050"/>
              </a:solidFill>
              <a:latin typeface="Times New Roman" panose="02020603050405020304" pitchFamily="18" charset="0"/>
              <a:cs typeface="Times New Roman" panose="02020603050405020304" pitchFamily="18" charset="0"/>
            </a:endParaRPr>
          </a:p>
        </p:txBody>
      </p:sp>
      <p:sp>
        <p:nvSpPr>
          <p:cNvPr id="11270" name="Text Box 6"/>
          <p:cNvSpPr txBox="1">
            <a:spLocks noChangeArrowheads="1"/>
          </p:cNvSpPr>
          <p:nvPr/>
        </p:nvSpPr>
        <p:spPr bwMode="auto">
          <a:xfrm>
            <a:off x="114300" y="2036246"/>
            <a:ext cx="11433175" cy="708025"/>
          </a:xfrm>
          <a:prstGeom prst="rect">
            <a:avLst/>
          </a:prstGeom>
          <a:noFill/>
          <a:ln w="9525">
            <a:noFill/>
            <a:miter lim="800000"/>
          </a:ln>
        </p:spPr>
        <p:txBody>
          <a:bodyPr>
            <a:spAutoFit/>
          </a:bodyPr>
          <a:lstStyle/>
          <a:p>
            <a:pPr fontAlgn="base">
              <a:spcBef>
                <a:spcPct val="50000"/>
              </a:spcBef>
              <a:spcAft>
                <a:spcPct val="0"/>
              </a:spcAft>
              <a:defRPr/>
            </a:pPr>
            <a:r>
              <a:rPr lang="en-US" sz="4000" b="1" dirty="0">
                <a:solidFill>
                  <a:schemeClr val="tx1">
                    <a:lumMod val="85000"/>
                    <a:lumOff val="15000"/>
                  </a:schemeClr>
                </a:solidFill>
                <a:latin typeface="Times New Roman" panose="02020603050405020304" pitchFamily="18" charset="0"/>
                <a:cs typeface="Times New Roman" panose="02020603050405020304" pitchFamily="18" charset="0"/>
              </a:rPr>
              <a:t>a) Vì sao người Việt Nam ta gọi nhau là </a:t>
            </a:r>
            <a:r>
              <a:rPr lang="en-US" sz="4000" b="1" i="1">
                <a:solidFill>
                  <a:srgbClr val="FF0000"/>
                </a:solidFill>
                <a:latin typeface="Times New Roman" panose="02020603050405020304" pitchFamily="18" charset="0"/>
                <a:cs typeface="Times New Roman" panose="02020603050405020304" pitchFamily="18" charset="0"/>
              </a:rPr>
              <a:t>đồng bào</a:t>
            </a:r>
            <a:r>
              <a:rPr lang="en-US" sz="4000" b="1">
                <a:solidFill>
                  <a:schemeClr val="tx1">
                    <a:lumMod val="85000"/>
                    <a:lumOff val="15000"/>
                  </a:schemeClr>
                </a:solidFill>
                <a:latin typeface="Times New Roman" panose="02020603050405020304" pitchFamily="18" charset="0"/>
                <a:cs typeface="Times New Roman" panose="02020603050405020304" pitchFamily="18" charset="0"/>
              </a:rPr>
              <a:t>? </a:t>
            </a:r>
            <a:endParaRPr lang="en-US" sz="4000" b="1"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4" name="Text Box 4"/>
          <p:cNvSpPr txBox="1">
            <a:spLocks noChangeArrowheads="1"/>
          </p:cNvSpPr>
          <p:nvPr/>
        </p:nvSpPr>
        <p:spPr bwMode="auto">
          <a:xfrm>
            <a:off x="114300" y="3195131"/>
            <a:ext cx="11963400" cy="708025"/>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FontTx/>
              <a:buNone/>
              <a:defRPr/>
            </a:pPr>
            <a:r>
              <a:rPr lang="en-US" sz="4000" b="1" dirty="0">
                <a:solidFill>
                  <a:schemeClr val="tx1">
                    <a:lumMod val="85000"/>
                    <a:lumOff val="15000"/>
                  </a:schemeClr>
                </a:solidFill>
                <a:latin typeface="Times New Roman" panose="02020603050405020304" pitchFamily="18" charset="0"/>
                <a:cs typeface="Times New Roman" panose="02020603050405020304" pitchFamily="18" charset="0"/>
              </a:rPr>
              <a:t>b) </a:t>
            </a:r>
            <a:r>
              <a:rPr lang="en-US" sz="4000" b="1" dirty="0" err="1">
                <a:solidFill>
                  <a:schemeClr val="tx1">
                    <a:lumMod val="85000"/>
                    <a:lumOff val="15000"/>
                  </a:schemeClr>
                </a:solidFill>
                <a:latin typeface="Times New Roman" panose="02020603050405020304" pitchFamily="18" charset="0"/>
                <a:cs typeface="Times New Roman" panose="02020603050405020304" pitchFamily="18" charset="0"/>
              </a:rPr>
              <a:t>Tìm</a:t>
            </a:r>
            <a:r>
              <a:rPr lang="en-US" sz="40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4000" b="1" dirty="0" err="1">
                <a:solidFill>
                  <a:schemeClr val="tx1">
                    <a:lumMod val="85000"/>
                    <a:lumOff val="15000"/>
                  </a:schemeClr>
                </a:solidFill>
                <a:latin typeface="Times New Roman" panose="02020603050405020304" pitchFamily="18" charset="0"/>
                <a:cs typeface="Times New Roman" panose="02020603050405020304" pitchFamily="18" charset="0"/>
              </a:rPr>
              <a:t>từ</a:t>
            </a:r>
            <a:r>
              <a:rPr lang="en-US" sz="40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4000" b="1" dirty="0" err="1">
                <a:solidFill>
                  <a:schemeClr val="tx1">
                    <a:lumMod val="85000"/>
                    <a:lumOff val="15000"/>
                  </a:schemeClr>
                </a:solidFill>
                <a:latin typeface="Times New Roman" panose="02020603050405020304" pitchFamily="18" charset="0"/>
                <a:cs typeface="Times New Roman" panose="02020603050405020304" pitchFamily="18" charset="0"/>
              </a:rPr>
              <a:t>bắt</a:t>
            </a:r>
            <a:r>
              <a:rPr lang="en-US" sz="40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4000" b="1" dirty="0" err="1">
                <a:solidFill>
                  <a:schemeClr val="tx1">
                    <a:lumMod val="85000"/>
                    <a:lumOff val="15000"/>
                  </a:schemeClr>
                </a:solidFill>
                <a:latin typeface="Times New Roman" panose="02020603050405020304" pitchFamily="18" charset="0"/>
                <a:cs typeface="Times New Roman" panose="02020603050405020304" pitchFamily="18" charset="0"/>
              </a:rPr>
              <a:t>đầu</a:t>
            </a:r>
            <a:r>
              <a:rPr lang="en-US" sz="40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4000" b="1" dirty="0" err="1">
                <a:solidFill>
                  <a:schemeClr val="tx1">
                    <a:lumMod val="85000"/>
                    <a:lumOff val="15000"/>
                  </a:schemeClr>
                </a:solidFill>
                <a:latin typeface="Times New Roman" panose="02020603050405020304" pitchFamily="18" charset="0"/>
                <a:cs typeface="Times New Roman" panose="02020603050405020304" pitchFamily="18" charset="0"/>
              </a:rPr>
              <a:t>bằng</a:t>
            </a:r>
            <a:r>
              <a:rPr lang="en-US" sz="40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4000" b="1" dirty="0" err="1">
                <a:solidFill>
                  <a:schemeClr val="tx1">
                    <a:lumMod val="85000"/>
                    <a:lumOff val="15000"/>
                  </a:schemeClr>
                </a:solidFill>
                <a:latin typeface="Times New Roman" panose="02020603050405020304" pitchFamily="18" charset="0"/>
                <a:cs typeface="Times New Roman" panose="02020603050405020304" pitchFamily="18" charset="0"/>
              </a:rPr>
              <a:t>tiếng</a:t>
            </a:r>
            <a:r>
              <a:rPr lang="en-US" sz="40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4000" b="1" err="1">
                <a:solidFill>
                  <a:schemeClr val="tx1">
                    <a:lumMod val="85000"/>
                    <a:lumOff val="15000"/>
                  </a:schemeClr>
                </a:solidFill>
                <a:latin typeface="Times New Roman" panose="02020603050405020304" pitchFamily="18" charset="0"/>
                <a:cs typeface="Times New Roman" panose="02020603050405020304" pitchFamily="18" charset="0"/>
              </a:rPr>
              <a:t>đồng</a:t>
            </a:r>
            <a:r>
              <a:rPr lang="en-US" sz="4000" b="1">
                <a:solidFill>
                  <a:schemeClr val="tx1">
                    <a:lumMod val="85000"/>
                    <a:lumOff val="15000"/>
                  </a:schemeClr>
                </a:solidFill>
                <a:latin typeface="Times New Roman" panose="02020603050405020304" pitchFamily="18" charset="0"/>
                <a:cs typeface="Times New Roman" panose="02020603050405020304" pitchFamily="18" charset="0"/>
              </a:rPr>
              <a:t> (có </a:t>
            </a:r>
            <a:r>
              <a:rPr lang="en-US" sz="4000" b="1" dirty="0" err="1">
                <a:solidFill>
                  <a:schemeClr val="tx1">
                    <a:lumMod val="85000"/>
                    <a:lumOff val="15000"/>
                  </a:schemeClr>
                </a:solidFill>
                <a:latin typeface="Times New Roman" panose="02020603050405020304" pitchFamily="18" charset="0"/>
                <a:cs typeface="Times New Roman" panose="02020603050405020304" pitchFamily="18" charset="0"/>
              </a:rPr>
              <a:t>nghĩa</a:t>
            </a:r>
            <a:r>
              <a:rPr lang="en-US" sz="40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4000" b="1" err="1">
                <a:solidFill>
                  <a:schemeClr val="tx1">
                    <a:lumMod val="85000"/>
                    <a:lumOff val="15000"/>
                  </a:schemeClr>
                </a:solidFill>
                <a:latin typeface="Times New Roman" panose="02020603050405020304" pitchFamily="18" charset="0"/>
                <a:cs typeface="Times New Roman" panose="02020603050405020304" pitchFamily="18" charset="0"/>
              </a:rPr>
              <a:t>là</a:t>
            </a:r>
            <a:r>
              <a:rPr lang="en-US" sz="4000" b="1">
                <a:solidFill>
                  <a:schemeClr val="tx1">
                    <a:lumMod val="85000"/>
                    <a:lumOff val="15000"/>
                  </a:schemeClr>
                </a:solidFill>
                <a:latin typeface="Times New Roman" panose="02020603050405020304" pitchFamily="18" charset="0"/>
                <a:cs typeface="Times New Roman" panose="02020603050405020304" pitchFamily="18" charset="0"/>
              </a:rPr>
              <a:t> cùng) </a:t>
            </a:r>
            <a:endParaRPr lang="en-US" sz="4000" b="1"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5" name="Text Box 4"/>
          <p:cNvSpPr txBox="1">
            <a:spLocks noChangeArrowheads="1"/>
          </p:cNvSpPr>
          <p:nvPr/>
        </p:nvSpPr>
        <p:spPr bwMode="auto">
          <a:xfrm>
            <a:off x="184296" y="4354017"/>
            <a:ext cx="9372600" cy="769938"/>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FontTx/>
              <a:buNone/>
              <a:defRPr/>
            </a:pPr>
            <a:r>
              <a:rPr lang="en-US" sz="4400" b="1" dirty="0">
                <a:solidFill>
                  <a:schemeClr val="tx1">
                    <a:lumMod val="85000"/>
                    <a:lumOff val="15000"/>
                  </a:schemeClr>
                </a:solidFill>
                <a:latin typeface="Times New Roman" panose="02020603050405020304" pitchFamily="18" charset="0"/>
                <a:cs typeface="Times New Roman" panose="02020603050405020304" pitchFamily="18" charset="0"/>
              </a:rPr>
              <a:t>c) </a:t>
            </a:r>
            <a:r>
              <a:rPr lang="en-US" sz="4400" b="1" dirty="0" err="1">
                <a:solidFill>
                  <a:schemeClr val="tx1">
                    <a:lumMod val="85000"/>
                    <a:lumOff val="15000"/>
                  </a:schemeClr>
                </a:solidFill>
                <a:latin typeface="Times New Roman" panose="02020603050405020304" pitchFamily="18" charset="0"/>
                <a:cs typeface="Times New Roman" panose="02020603050405020304" pitchFamily="18" charset="0"/>
              </a:rPr>
              <a:t>Đặt</a:t>
            </a:r>
            <a:r>
              <a:rPr lang="en-US" sz="44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4400" b="1" dirty="0" err="1">
                <a:solidFill>
                  <a:schemeClr val="tx1">
                    <a:lumMod val="85000"/>
                    <a:lumOff val="15000"/>
                  </a:schemeClr>
                </a:solidFill>
                <a:latin typeface="Times New Roman" panose="02020603050405020304" pitchFamily="18" charset="0"/>
                <a:cs typeface="Times New Roman" panose="02020603050405020304" pitchFamily="18" charset="0"/>
              </a:rPr>
              <a:t>câu</a:t>
            </a:r>
            <a:r>
              <a:rPr lang="en-US" sz="44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4400" b="1" dirty="0" err="1">
                <a:solidFill>
                  <a:schemeClr val="tx1">
                    <a:lumMod val="85000"/>
                    <a:lumOff val="15000"/>
                  </a:schemeClr>
                </a:solidFill>
                <a:latin typeface="Times New Roman" panose="02020603050405020304" pitchFamily="18" charset="0"/>
                <a:cs typeface="Times New Roman" panose="02020603050405020304" pitchFamily="18" charset="0"/>
              </a:rPr>
              <a:t>với</a:t>
            </a:r>
            <a:r>
              <a:rPr lang="en-US" sz="44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4400" b="1" dirty="0" err="1">
                <a:solidFill>
                  <a:schemeClr val="tx1">
                    <a:lumMod val="85000"/>
                    <a:lumOff val="15000"/>
                  </a:schemeClr>
                </a:solidFill>
                <a:latin typeface="Times New Roman" panose="02020603050405020304" pitchFamily="18" charset="0"/>
                <a:cs typeface="Times New Roman" panose="02020603050405020304" pitchFamily="18" charset="0"/>
              </a:rPr>
              <a:t>những</a:t>
            </a:r>
            <a:r>
              <a:rPr lang="en-US" sz="44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4400" b="1" dirty="0" err="1">
                <a:solidFill>
                  <a:schemeClr val="tx1">
                    <a:lumMod val="85000"/>
                    <a:lumOff val="15000"/>
                  </a:schemeClr>
                </a:solidFill>
                <a:latin typeface="Times New Roman" panose="02020603050405020304" pitchFamily="18" charset="0"/>
                <a:cs typeface="Times New Roman" panose="02020603050405020304" pitchFamily="18" charset="0"/>
              </a:rPr>
              <a:t>từ</a:t>
            </a:r>
            <a:r>
              <a:rPr lang="en-US" sz="44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4400" b="1" dirty="0" err="1">
                <a:solidFill>
                  <a:schemeClr val="tx1">
                    <a:lumMod val="85000"/>
                    <a:lumOff val="15000"/>
                  </a:schemeClr>
                </a:solidFill>
                <a:latin typeface="Times New Roman" panose="02020603050405020304" pitchFamily="18" charset="0"/>
                <a:cs typeface="Times New Roman" panose="02020603050405020304" pitchFamily="18" charset="0"/>
              </a:rPr>
              <a:t>vừa</a:t>
            </a:r>
            <a:r>
              <a:rPr lang="en-US" sz="44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4400" b="1" err="1">
                <a:solidFill>
                  <a:schemeClr val="tx1">
                    <a:lumMod val="85000"/>
                    <a:lumOff val="15000"/>
                  </a:schemeClr>
                </a:solidFill>
                <a:latin typeface="Times New Roman" panose="02020603050405020304" pitchFamily="18" charset="0"/>
                <a:cs typeface="Times New Roman" panose="02020603050405020304" pitchFamily="18" charset="0"/>
              </a:rPr>
              <a:t>tìm</a:t>
            </a:r>
            <a:r>
              <a:rPr lang="en-US" sz="4400" b="1">
                <a:solidFill>
                  <a:schemeClr val="tx1">
                    <a:lumMod val="85000"/>
                    <a:lumOff val="15000"/>
                  </a:schemeClr>
                </a:solidFill>
                <a:latin typeface="Times New Roman" panose="02020603050405020304" pitchFamily="18" charset="0"/>
                <a:cs typeface="Times New Roman" panose="02020603050405020304" pitchFamily="18" charset="0"/>
              </a:rPr>
              <a:t> được</a:t>
            </a:r>
            <a:endParaRPr lang="en-US" sz="4400" b="1"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rotWithShape="1">
          <a:blip r:embed="rId1">
            <a:extLst>
              <a:ext uri="{BEBA8EAE-BF5A-486C-A8C5-ECC9F3942E4B}">
                <a14:imgProps xmlns:a14="http://schemas.microsoft.com/office/drawing/2010/main">
                  <a14:imgLayer r:embed="rId2">
                    <a14:imgEffect>
                      <a14:backgroundRemoval t="18182" b="90634" l="25909" r="74697">
                        <a14:foregroundMark x1="51364" y1="18182" x2="51364" y2="18182"/>
                        <a14:foregroundMark x1="72727" y1="85124" x2="72727" y2="85124"/>
                        <a14:foregroundMark x1="74848" y1="84298" x2="74848" y2="84298"/>
                        <a14:foregroundMark x1="27879" y1="83196" x2="27879" y2="83196"/>
                        <a14:foregroundMark x1="25909" y1="81818" x2="25909" y2="81818"/>
                        <a14:foregroundMark x1="28030" y1="61708" x2="28030" y2="61708"/>
                        <a14:backgroundMark x1="27121" y1="59229" x2="29242" y2="60055"/>
                      </a14:backgroundRemoval>
                    </a14:imgEffect>
                  </a14:imgLayer>
                </a14:imgProps>
              </a:ext>
              <a:ext uri="{28A0092B-C50C-407E-A947-70E740481C1C}">
                <a14:useLocalDpi xmlns:a14="http://schemas.microsoft.com/office/drawing/2010/main" val="0"/>
              </a:ext>
            </a:extLst>
          </a:blip>
          <a:srcRect l="22988" t="10937" r="22159"/>
          <a:stretch>
            <a:fillRect/>
          </a:stretch>
        </p:blipFill>
        <p:spPr>
          <a:xfrm>
            <a:off x="0" y="4958472"/>
            <a:ext cx="2305800" cy="2054598"/>
          </a:xfrm>
          <a:prstGeom prst="rect">
            <a:avLst/>
          </a:prstGeom>
        </p:spPr>
      </p:pic>
      <p:pic>
        <p:nvPicPr>
          <p:cNvPr id="7" name="Picture 6"/>
          <p:cNvPicPr>
            <a:picLocks noChangeAspect="1"/>
          </p:cNvPicPr>
          <p:nvPr/>
        </p:nvPicPr>
        <p:blipFill rotWithShape="1">
          <a:blip r:embed="rId1" cstate="print">
            <a:extLst>
              <a:ext uri="{BEBA8EAE-BF5A-486C-A8C5-ECC9F3942E4B}">
                <a14:imgProps xmlns:a14="http://schemas.microsoft.com/office/drawing/2010/main">
                  <a14:imgLayer r:embed="rId2">
                    <a14:imgEffect>
                      <a14:backgroundRemoval t="18182" b="90634" l="25909" r="74697">
                        <a14:foregroundMark x1="51364" y1="18182" x2="51364" y2="18182"/>
                        <a14:foregroundMark x1="72727" y1="85124" x2="72727" y2="85124"/>
                        <a14:foregroundMark x1="74848" y1="84298" x2="74848" y2="84298"/>
                        <a14:foregroundMark x1="27879" y1="83196" x2="27879" y2="83196"/>
                        <a14:foregroundMark x1="25909" y1="81818" x2="25909" y2="81818"/>
                        <a14:foregroundMark x1="28030" y1="61708" x2="28030" y2="61708"/>
                        <a14:backgroundMark x1="27121" y1="59229" x2="29242" y2="60055"/>
                      </a14:backgroundRemoval>
                    </a14:imgEffect>
                  </a14:imgLayer>
                </a14:imgProps>
              </a:ext>
              <a:ext uri="{28A0092B-C50C-407E-A947-70E740481C1C}">
                <a14:useLocalDpi xmlns:a14="http://schemas.microsoft.com/office/drawing/2010/main" val="0"/>
              </a:ext>
            </a:extLst>
          </a:blip>
          <a:srcRect l="22988" t="10937" r="22159"/>
          <a:stretch>
            <a:fillRect/>
          </a:stretch>
        </p:blipFill>
        <p:spPr>
          <a:xfrm>
            <a:off x="10750258" y="0"/>
            <a:ext cx="1441742" cy="1284674"/>
          </a:xfrm>
          <a:prstGeom prst="rect">
            <a:avLst/>
          </a:prstGeom>
        </p:spPr>
      </p:pic>
      <p:sp>
        <p:nvSpPr>
          <p:cNvPr id="8" name="Oval 7"/>
          <p:cNvSpPr>
            <a:spLocks noChangeAspect="1"/>
          </p:cNvSpPr>
          <p:nvPr>
            <p:custDataLst>
              <p:tags r:id="rId3"/>
            </p:custDataLst>
          </p:nvPr>
        </p:nvSpPr>
        <p:spPr>
          <a:xfrm>
            <a:off x="-16132" y="0"/>
            <a:ext cx="883163" cy="812471"/>
          </a:xfrm>
          <a:prstGeom prst="ellipse">
            <a:avLst/>
          </a:prstGeom>
          <a:blipFill dpi="0" rotWithShape="0">
            <a:blip r:embed="rId4" cstate="print">
              <a:extLst>
                <a:ext uri="{28A0092B-C50C-407E-A947-70E740481C1C}">
                  <a14:useLocalDpi xmlns:a14="http://schemas.microsoft.com/office/drawing/2010/main" val="0"/>
                </a:ext>
              </a:extLst>
            </a:blip>
            <a:srcRect/>
            <a:stretch>
              <a:fillRect t="-4351" b="-4351"/>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prism isInverted="1" isContent="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1269"/>
                                        </p:tgtEl>
                                        <p:attrNameLst>
                                          <p:attrName>style.visibility</p:attrName>
                                        </p:attrNameLst>
                                      </p:cBhvr>
                                      <p:to>
                                        <p:strVal val="visible"/>
                                      </p:to>
                                    </p:set>
                                    <p:animEffect transition="in" filter="diamond(in)">
                                      <p:cBhvr>
                                        <p:cTn id="7" dur="2000"/>
                                        <p:tgtEl>
                                          <p:spTgt spid="11269"/>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11270"/>
                                        </p:tgtEl>
                                        <p:attrNameLst>
                                          <p:attrName>style.visibility</p:attrName>
                                        </p:attrNameLst>
                                      </p:cBhvr>
                                      <p:to>
                                        <p:strVal val="visible"/>
                                      </p:to>
                                    </p:set>
                                    <p:animEffect transition="in" filter="diamond(in)">
                                      <p:cBhvr>
                                        <p:cTn id="12" dur="2000"/>
                                        <p:tgtEl>
                                          <p:spTgt spid="11270"/>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amond(in)">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diamond(in)">
                                      <p:cBhvr>
                                        <p:cTn id="2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9" grpId="0"/>
      <p:bldP spid="11270" grpId="0"/>
      <p:bldP spid="4"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a:extLst>
              <a:ext uri="{BEBA8EAE-BF5A-486C-A8C5-ECC9F3942E4B}">
                <a14:imgProps xmlns:a14="http://schemas.microsoft.com/office/drawing/2010/main">
                  <a14:imgLayer r:embed="rId2">
                    <a14:imgEffect>
                      <a14:backgroundRemoval t="3020" b="97869" l="400" r="97600">
                        <a14:foregroundMark x1="8000" y1="58082" x2="5800" y2="77265"/>
                        <a14:foregroundMark x1="5800" y1="77265" x2="18700" y2="92540"/>
                        <a14:foregroundMark x1="18700" y1="92540" x2="49300" y2="97691"/>
                        <a14:foregroundMark x1="49300" y1="97691" x2="89700" y2="82771"/>
                        <a14:foregroundMark x1="89700" y1="82771" x2="93700" y2="62877"/>
                        <a14:foregroundMark x1="93700" y1="62877" x2="86600" y2="18650"/>
                        <a14:foregroundMark x1="86600" y1="18650" x2="80300" y2="11368"/>
                        <a14:foregroundMark x1="80300" y1="11368" x2="90800" y2="5506"/>
                        <a14:foregroundMark x1="90800" y1="5506" x2="99700" y2="57194"/>
                        <a14:foregroundMark x1="99700" y1="57194" x2="98700" y2="88277"/>
                        <a14:foregroundMark x1="98700" y1="88277" x2="91100" y2="94494"/>
                        <a14:foregroundMark x1="91100" y1="94494" x2="62100" y2="97869"/>
                        <a14:foregroundMark x1="69600" y1="13854" x2="58900" y2="43517"/>
                        <a14:foregroundMark x1="58900" y1="43517" x2="58400" y2="46359"/>
                        <a14:foregroundMark x1="77300" y1="5861" x2="97600" y2="3020"/>
                        <a14:foregroundMark x1="97200" y1="11545" x2="97100" y2="45826"/>
                        <a14:foregroundMark x1="1900" y1="63588" x2="4300" y2="93961"/>
                        <a14:foregroundMark x1="9300" y1="76909" x2="16700" y2="82948"/>
                        <a14:foregroundMark x1="16700" y1="82948" x2="16700" y2="82948"/>
                        <a14:foregroundMark x1="35100" y1="76377" x2="22400" y2="90409"/>
                        <a14:foregroundMark x1="400" y1="60746" x2="6300" y2="75133"/>
                        <a14:foregroundMark x1="45300" y1="90764" x2="62900" y2="79929"/>
                      </a14:backgroundRemoval>
                    </a14:imgEffect>
                  </a14:imgLayer>
                </a14:imgProps>
              </a:ext>
              <a:ext uri="{28A0092B-C50C-407E-A947-70E740481C1C}">
                <a14:useLocalDpi xmlns:a14="http://schemas.microsoft.com/office/drawing/2010/main" val="0"/>
              </a:ext>
            </a:extLst>
          </a:blip>
          <a:stretch>
            <a:fillRect/>
          </a:stretch>
        </p:blipFill>
        <p:spPr>
          <a:xfrm>
            <a:off x="0" y="-1"/>
            <a:ext cx="12192000" cy="6858001"/>
          </a:xfrm>
          <a:prstGeom prst="rect">
            <a:avLst/>
          </a:prstGeom>
        </p:spPr>
      </p:pic>
      <p:sp>
        <p:nvSpPr>
          <p:cNvPr id="13" name="TextBox 12"/>
          <p:cNvSpPr txBox="1"/>
          <p:nvPr/>
        </p:nvSpPr>
        <p:spPr>
          <a:xfrm>
            <a:off x="793533" y="489251"/>
            <a:ext cx="5135188" cy="769441"/>
          </a:xfrm>
          <a:prstGeom prst="rect">
            <a:avLst/>
          </a:prstGeom>
          <a:noFill/>
        </p:spPr>
        <p:txBody>
          <a:bodyPr wrap="none" rtlCol="0">
            <a:spAutoFit/>
          </a:bodyPr>
          <a:lstStyle/>
          <a:p>
            <a:r>
              <a:rPr lang="en-US" sz="4400" b="1">
                <a:solidFill>
                  <a:srgbClr val="FF0000"/>
                </a:solidFill>
                <a:latin typeface="Times New Roman" panose="02020603050405020304" pitchFamily="18" charset="0"/>
                <a:cs typeface="Times New Roman" panose="02020603050405020304" pitchFamily="18" charset="0"/>
              </a:rPr>
              <a:t>Con Rồng cháu Tiên</a:t>
            </a:r>
            <a:endParaRPr lang="en-US" sz="4400" b="1">
              <a:solidFill>
                <a:srgbClr val="FF0000"/>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533400" y="1486334"/>
            <a:ext cx="6096000" cy="523220"/>
          </a:xfrm>
          <a:prstGeom prst="rect">
            <a:avLst/>
          </a:prstGeom>
          <a:noFill/>
        </p:spPr>
        <p:txBody>
          <a:bodyPr wrap="square">
            <a:spAutoFit/>
          </a:bodyPr>
          <a:lstStyle/>
          <a:p>
            <a:pPr algn="r"/>
            <a:r>
              <a:rPr lang="en-US" sz="2800" i="1">
                <a:latin typeface="Times New Roman" panose="02020603050405020304" pitchFamily="18" charset="0"/>
                <a:cs typeface="Times New Roman" panose="02020603050405020304" pitchFamily="18" charset="0"/>
              </a:rPr>
              <a:t>Theo</a:t>
            </a:r>
            <a:r>
              <a:rPr lang="en-US" sz="2800" b="1">
                <a:latin typeface="Times New Roman" panose="02020603050405020304" pitchFamily="18" charset="0"/>
                <a:cs typeface="Times New Roman" panose="02020603050405020304" pitchFamily="18" charset="0"/>
              </a:rPr>
              <a:t> Nguyễn Đổng Chi</a:t>
            </a:r>
            <a:endParaRPr lang="en-US" sz="2800" b="1">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09833" y="9675"/>
            <a:ext cx="3336041" cy="523220"/>
          </a:xfrm>
          <a:prstGeom prst="rect">
            <a:avLst/>
          </a:prstGeom>
          <a:noFill/>
        </p:spPr>
        <p:txBody>
          <a:bodyPr wrap="none" rtlCol="0">
            <a:spAutoFit/>
          </a:bodyPr>
          <a:lstStyle/>
          <a:p>
            <a:r>
              <a:rPr lang="en-US" sz="2800" b="1">
                <a:solidFill>
                  <a:srgbClr val="FF0000"/>
                </a:solidFill>
                <a:latin typeface="Times New Roman" panose="02020603050405020304" pitchFamily="18" charset="0"/>
                <a:cs typeface="Times New Roman" panose="02020603050405020304" pitchFamily="18" charset="0"/>
              </a:rPr>
              <a:t>Con Rồng cháu Tiên</a:t>
            </a:r>
            <a:endParaRPr lang="en-US" sz="2800" b="1">
              <a:solidFill>
                <a:srgbClr val="FF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0" y="471340"/>
            <a:ext cx="12192000" cy="6370975"/>
          </a:xfrm>
          <a:prstGeom prst="rect">
            <a:avLst/>
          </a:prstGeom>
          <a:noFill/>
        </p:spPr>
        <p:txBody>
          <a:bodyPr wrap="square" rtlCol="0">
            <a:spAutoFit/>
          </a:bodyPr>
          <a:lstStyle/>
          <a:p>
            <a:pPr algn="just"/>
            <a:r>
              <a:rPr lang="en-US" sz="2400">
                <a:latin typeface="Times New Roman" panose="02020603050405020304" pitchFamily="18" charset="0"/>
                <a:cs typeface="Times New Roman" panose="02020603050405020304" pitchFamily="18" charset="0"/>
              </a:rPr>
              <a:t>Ngày xửa ngày xưa, ở miền đất Lạc Việt, có một vị thần tên là Lạc Long Quân. Thần mình rồng, sức khỏe vô địch, lại có nhiều phép lạ. Bấy giờ, ở vùng núi cao có nàng Âu Cơ xinh đẹp tuyệt trần, nghe vùng đất Lạc Việt có nhiều hoa thơm cỏ lạ bèn tìm đến thăm. Hai người gặp nhau, kết thành vợ chồng. Đến kì sinh nở, Âu Cơ sinh ra một cái bọc trăm trứng. Kì lạ thay, trăm trứng nở ra một trăm người con đẹp đẽ, hồng hào và lớn nhanh như thổi. Sống với nhau được ít lâu, Lạc Long Quân bảo vợ:</a:t>
            </a:r>
            <a:endParaRPr lang="en-US" sz="2400">
              <a:latin typeface="Times New Roman" panose="02020603050405020304" pitchFamily="18" charset="0"/>
              <a:cs typeface="Times New Roman" panose="02020603050405020304" pitchFamily="18" charset="0"/>
            </a:endParaRPr>
          </a:p>
          <a:p>
            <a:pPr algn="just"/>
            <a:r>
              <a:rPr lang="en-US" sz="2400">
                <a:latin typeface="Times New Roman" panose="02020603050405020304" pitchFamily="18" charset="0"/>
                <a:cs typeface="Times New Roman" panose="02020603050405020304" pitchFamily="18" charset="0"/>
              </a:rPr>
              <a:t>- Ta vốn nòi rồng ở miền nước thẳm, nàng là dòng tiên chốn non cao. Kẻ trên cạn, người dưới nước, tập quán khác nhau, khó mà ở cùng nhau lâu dài được. Nay ta đem năm mươi con xuống biển, nàng đưa năm mươi con lên núi, chia nhau cai quản các phương, khi có việc thì giúp đỡ lẫn nhau, đừng quên lời hẹn.</a:t>
            </a:r>
            <a:endParaRPr lang="en-US" sz="2400">
              <a:latin typeface="Times New Roman" panose="02020603050405020304" pitchFamily="18" charset="0"/>
              <a:cs typeface="Times New Roman" panose="02020603050405020304" pitchFamily="18" charset="0"/>
            </a:endParaRPr>
          </a:p>
          <a:p>
            <a:pPr algn="just"/>
            <a:r>
              <a:rPr lang="en-US" sz="2400">
                <a:latin typeface="Times New Roman" panose="02020603050405020304" pitchFamily="18" charset="0"/>
                <a:cs typeface="Times New Roman" panose="02020603050405020304" pitchFamily="18" charset="0"/>
              </a:rPr>
              <a:t>Một trăm người con của Lạc Long Quân và Âu Cơ sau này trở thành tổ tiên của người Việt Nam ta. Cũng bởi sự tích này mà người Việt Nam thường tự hào xưng là </a:t>
            </a:r>
            <a:r>
              <a:rPr lang="en-US" sz="2400" i="1">
                <a:latin typeface="Times New Roman" panose="02020603050405020304" pitchFamily="18" charset="0"/>
                <a:cs typeface="Times New Roman" panose="02020603050405020304" pitchFamily="18" charset="0"/>
              </a:rPr>
              <a:t>con Rồng cháu Tiên</a:t>
            </a:r>
            <a:r>
              <a:rPr lang="en-US" sz="2400">
                <a:latin typeface="Times New Roman" panose="02020603050405020304" pitchFamily="18" charset="0"/>
                <a:cs typeface="Times New Roman" panose="02020603050405020304" pitchFamily="18" charset="0"/>
              </a:rPr>
              <a:t> và thân mật gọi nhau là </a:t>
            </a:r>
            <a:r>
              <a:rPr lang="en-US" sz="2400" i="1">
                <a:latin typeface="Times New Roman" panose="02020603050405020304" pitchFamily="18" charset="0"/>
                <a:cs typeface="Times New Roman" panose="02020603050405020304" pitchFamily="18" charset="0"/>
              </a:rPr>
              <a:t>đồng bào.</a:t>
            </a:r>
            <a:endParaRPr lang="en-US" sz="2400" i="1">
              <a:latin typeface="Times New Roman" panose="02020603050405020304" pitchFamily="18" charset="0"/>
              <a:cs typeface="Times New Roman" panose="02020603050405020304" pitchFamily="18" charset="0"/>
            </a:endParaRPr>
          </a:p>
          <a:p>
            <a:pPr algn="r"/>
            <a:r>
              <a:rPr lang="en-US" sz="2400" i="1">
                <a:latin typeface="Times New Roman" panose="02020603050405020304" pitchFamily="18" charset="0"/>
                <a:cs typeface="Times New Roman" panose="02020603050405020304" pitchFamily="18" charset="0"/>
              </a:rPr>
              <a:t>Theo</a:t>
            </a:r>
            <a:r>
              <a:rPr lang="en-US" sz="2400" b="1">
                <a:latin typeface="Times New Roman" panose="02020603050405020304" pitchFamily="18" charset="0"/>
                <a:cs typeface="Times New Roman" panose="02020603050405020304" pitchFamily="18" charset="0"/>
              </a:rPr>
              <a:t> Nguyễn Đổng Chi</a:t>
            </a:r>
            <a:endParaRPr lang="en-US" sz="2400" b="1">
              <a:latin typeface="Times New Roman" panose="02020603050405020304" pitchFamily="18" charset="0"/>
              <a:cs typeface="Times New Roman" panose="02020603050405020304" pitchFamily="18" charset="0"/>
            </a:endParaRPr>
          </a:p>
          <a:p>
            <a:pPr algn="just"/>
            <a:r>
              <a:rPr lang="en-US" sz="2400" b="1">
                <a:latin typeface="Times New Roman" panose="02020603050405020304" pitchFamily="18" charset="0"/>
                <a:cs typeface="Times New Roman" panose="02020603050405020304" pitchFamily="18" charset="0"/>
              </a:rPr>
              <a:t>Chú giải:</a:t>
            </a:r>
            <a:endParaRPr lang="en-US" sz="2400" b="1">
              <a:latin typeface="Times New Roman" panose="02020603050405020304" pitchFamily="18" charset="0"/>
              <a:cs typeface="Times New Roman" panose="02020603050405020304" pitchFamily="18" charset="0"/>
            </a:endParaRPr>
          </a:p>
          <a:p>
            <a:pPr algn="just"/>
            <a:r>
              <a:rPr lang="en-US" sz="2400" b="1">
                <a:latin typeface="Times New Roman" panose="02020603050405020304" pitchFamily="18" charset="0"/>
                <a:cs typeface="Times New Roman" panose="02020603050405020304" pitchFamily="18" charset="0"/>
              </a:rPr>
              <a:t>Tập quán: </a:t>
            </a:r>
            <a:r>
              <a:rPr lang="en-US" sz="2400">
                <a:latin typeface="Times New Roman" panose="02020603050405020304" pitchFamily="18" charset="0"/>
                <a:cs typeface="Times New Roman" panose="02020603050405020304" pitchFamily="18" charset="0"/>
              </a:rPr>
              <a:t>thói quen đã thành nếp trong đời sống của cộng đồng</a:t>
            </a:r>
            <a:endParaRPr lang="en-US" sz="2400">
              <a:latin typeface="Times New Roman" panose="02020603050405020304" pitchFamily="18" charset="0"/>
              <a:cs typeface="Times New Roman" panose="02020603050405020304" pitchFamily="18" charset="0"/>
            </a:endParaRPr>
          </a:p>
          <a:p>
            <a:pPr algn="just"/>
            <a:r>
              <a:rPr lang="en-US" sz="2400" b="1">
                <a:latin typeface="Times New Roman" panose="02020603050405020304" pitchFamily="18" charset="0"/>
                <a:cs typeface="Times New Roman" panose="02020603050405020304" pitchFamily="18" charset="0"/>
              </a:rPr>
              <a:t>Đồng bào: </a:t>
            </a:r>
            <a:r>
              <a:rPr lang="en-US" sz="2400">
                <a:latin typeface="Times New Roman" panose="02020603050405020304" pitchFamily="18" charset="0"/>
                <a:cs typeface="Times New Roman" panose="02020603050405020304" pitchFamily="18" charset="0"/>
              </a:rPr>
              <a:t>những người cùng giống nòi, cùng đất nước (đồng: cùng, bào: màng bọc thai nhi).</a:t>
            </a:r>
            <a:endParaRPr lang="en-US" sz="240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arn(inVertic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barn(inVertical)">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barn(inVertical)">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barn(inVertical)">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barn(inVertical)">
                                      <p:cBhvr>
                                        <p:cTn id="4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a:spLocks noChangeAspect="1"/>
          </p:cNvSpPr>
          <p:nvPr>
            <p:custDataLst>
              <p:tags r:id="rId1"/>
            </p:custDataLst>
          </p:nvPr>
        </p:nvSpPr>
        <p:spPr>
          <a:xfrm>
            <a:off x="0" y="0"/>
            <a:ext cx="883163" cy="812471"/>
          </a:xfrm>
          <a:prstGeom prst="ellipse">
            <a:avLst/>
          </a:prstGeom>
          <a:blipFill dpi="0" rotWithShape="0">
            <a:blip r:embed="rId2" cstate="print">
              <a:extLst>
                <a:ext uri="{28A0092B-C50C-407E-A947-70E740481C1C}">
                  <a14:useLocalDpi xmlns:a14="http://schemas.microsoft.com/office/drawing/2010/main" val="0"/>
                </a:ext>
              </a:extLst>
            </a:blip>
            <a:srcRect/>
            <a:stretch>
              <a:fillRect t="-4351" b="-4351"/>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69" name="Text Box 5"/>
          <p:cNvSpPr txBox="1">
            <a:spLocks noChangeArrowheads="1"/>
          </p:cNvSpPr>
          <p:nvPr/>
        </p:nvSpPr>
        <p:spPr bwMode="auto">
          <a:xfrm>
            <a:off x="-2" y="31501"/>
            <a:ext cx="12509501"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FontTx/>
              <a:buNone/>
            </a:pPr>
            <a:r>
              <a:rPr lang="en-US" sz="3800" b="1" dirty="0">
                <a:solidFill>
                  <a:prstClr val="black"/>
                </a:solidFill>
                <a:latin typeface="Times New Roman" panose="02020603050405020304" pitchFamily="18" charset="0"/>
                <a:cs typeface="Times New Roman" panose="02020603050405020304" pitchFamily="18" charset="0"/>
              </a:rPr>
              <a:t>3. </a:t>
            </a:r>
            <a:r>
              <a:rPr lang="en-US" sz="3800" b="1" dirty="0" err="1">
                <a:solidFill>
                  <a:prstClr val="black"/>
                </a:solidFill>
                <a:latin typeface="Times New Roman" panose="02020603050405020304" pitchFamily="18" charset="0"/>
                <a:cs typeface="Times New Roman" panose="02020603050405020304" pitchFamily="18" charset="0"/>
              </a:rPr>
              <a:t>Đọc</a:t>
            </a:r>
            <a:r>
              <a:rPr lang="en-US" sz="3800" b="1" dirty="0">
                <a:solidFill>
                  <a:prstClr val="black"/>
                </a:solidFill>
                <a:latin typeface="Times New Roman" panose="02020603050405020304" pitchFamily="18" charset="0"/>
                <a:cs typeface="Times New Roman" panose="02020603050405020304" pitchFamily="18" charset="0"/>
              </a:rPr>
              <a:t> </a:t>
            </a:r>
            <a:r>
              <a:rPr lang="en-US" sz="3800" b="1" dirty="0" err="1">
                <a:solidFill>
                  <a:prstClr val="black"/>
                </a:solidFill>
                <a:latin typeface="Times New Roman" panose="02020603050405020304" pitchFamily="18" charset="0"/>
                <a:cs typeface="Times New Roman" panose="02020603050405020304" pitchFamily="18" charset="0"/>
              </a:rPr>
              <a:t>truyện</a:t>
            </a:r>
            <a:r>
              <a:rPr lang="en-US" sz="3800" b="1" dirty="0">
                <a:solidFill>
                  <a:prstClr val="black"/>
                </a:solidFill>
                <a:latin typeface="Times New Roman" panose="02020603050405020304" pitchFamily="18" charset="0"/>
                <a:cs typeface="Times New Roman" panose="02020603050405020304" pitchFamily="18" charset="0"/>
              </a:rPr>
              <a:t> “Con </a:t>
            </a:r>
            <a:r>
              <a:rPr lang="en-US" sz="3800" b="1" dirty="0" err="1">
                <a:solidFill>
                  <a:prstClr val="black"/>
                </a:solidFill>
                <a:latin typeface="Times New Roman" panose="02020603050405020304" pitchFamily="18" charset="0"/>
                <a:cs typeface="Times New Roman" panose="02020603050405020304" pitchFamily="18" charset="0"/>
              </a:rPr>
              <a:t>Rồng</a:t>
            </a:r>
            <a:r>
              <a:rPr lang="en-US" sz="3800" b="1" dirty="0">
                <a:solidFill>
                  <a:prstClr val="black"/>
                </a:solidFill>
                <a:latin typeface="Times New Roman" panose="02020603050405020304" pitchFamily="18" charset="0"/>
                <a:cs typeface="Times New Roman" panose="02020603050405020304" pitchFamily="18" charset="0"/>
              </a:rPr>
              <a:t> </a:t>
            </a:r>
            <a:r>
              <a:rPr lang="en-US" sz="3800" b="1" dirty="0" err="1">
                <a:solidFill>
                  <a:prstClr val="black"/>
                </a:solidFill>
                <a:latin typeface="Times New Roman" panose="02020603050405020304" pitchFamily="18" charset="0"/>
                <a:cs typeface="Times New Roman" panose="02020603050405020304" pitchFamily="18" charset="0"/>
              </a:rPr>
              <a:t>cháu</a:t>
            </a:r>
            <a:r>
              <a:rPr lang="en-US" sz="3800" b="1" dirty="0">
                <a:solidFill>
                  <a:prstClr val="black"/>
                </a:solidFill>
                <a:latin typeface="Times New Roman" panose="02020603050405020304" pitchFamily="18" charset="0"/>
                <a:cs typeface="Times New Roman" panose="02020603050405020304" pitchFamily="18" charset="0"/>
              </a:rPr>
              <a:t> </a:t>
            </a:r>
            <a:r>
              <a:rPr lang="en-US" sz="3800" b="1" dirty="0" err="1">
                <a:solidFill>
                  <a:prstClr val="black"/>
                </a:solidFill>
                <a:latin typeface="Times New Roman" panose="02020603050405020304" pitchFamily="18" charset="0"/>
                <a:cs typeface="Times New Roman" panose="02020603050405020304" pitchFamily="18" charset="0"/>
              </a:rPr>
              <a:t>Tiên</a:t>
            </a:r>
            <a:r>
              <a:rPr lang="en-US" sz="3800" b="1" dirty="0">
                <a:solidFill>
                  <a:prstClr val="black"/>
                </a:solidFill>
                <a:latin typeface="Times New Roman" panose="02020603050405020304" pitchFamily="18" charset="0"/>
                <a:cs typeface="Times New Roman" panose="02020603050405020304" pitchFamily="18" charset="0"/>
              </a:rPr>
              <a:t>” </a:t>
            </a:r>
            <a:r>
              <a:rPr lang="en-US" sz="3800" b="1" dirty="0" err="1">
                <a:solidFill>
                  <a:prstClr val="black"/>
                </a:solidFill>
                <a:latin typeface="Times New Roman" panose="02020603050405020304" pitchFamily="18" charset="0"/>
                <a:cs typeface="Times New Roman" panose="02020603050405020304" pitchFamily="18" charset="0"/>
              </a:rPr>
              <a:t>và</a:t>
            </a:r>
            <a:r>
              <a:rPr lang="en-US" sz="3800" b="1" dirty="0">
                <a:solidFill>
                  <a:prstClr val="black"/>
                </a:solidFill>
                <a:latin typeface="Times New Roman" panose="02020603050405020304" pitchFamily="18" charset="0"/>
                <a:cs typeface="Times New Roman" panose="02020603050405020304" pitchFamily="18" charset="0"/>
              </a:rPr>
              <a:t> </a:t>
            </a:r>
            <a:r>
              <a:rPr lang="en-US" sz="3800" b="1" dirty="0" err="1">
                <a:solidFill>
                  <a:prstClr val="black"/>
                </a:solidFill>
                <a:latin typeface="Times New Roman" panose="02020603050405020304" pitchFamily="18" charset="0"/>
                <a:cs typeface="Times New Roman" panose="02020603050405020304" pitchFamily="18" charset="0"/>
              </a:rPr>
              <a:t>trả</a:t>
            </a:r>
            <a:r>
              <a:rPr lang="en-US" sz="3800" b="1" dirty="0">
                <a:solidFill>
                  <a:prstClr val="black"/>
                </a:solidFill>
                <a:latin typeface="Times New Roman" panose="02020603050405020304" pitchFamily="18" charset="0"/>
                <a:cs typeface="Times New Roman" panose="02020603050405020304" pitchFamily="18" charset="0"/>
              </a:rPr>
              <a:t> </a:t>
            </a:r>
            <a:r>
              <a:rPr lang="en-US" sz="3800" b="1" dirty="0" err="1">
                <a:solidFill>
                  <a:prstClr val="black"/>
                </a:solidFill>
                <a:latin typeface="Times New Roman" panose="02020603050405020304" pitchFamily="18" charset="0"/>
                <a:cs typeface="Times New Roman" panose="02020603050405020304" pitchFamily="18" charset="0"/>
              </a:rPr>
              <a:t>lời</a:t>
            </a:r>
            <a:r>
              <a:rPr lang="en-US" sz="3800" b="1" dirty="0">
                <a:solidFill>
                  <a:prstClr val="black"/>
                </a:solidFill>
                <a:latin typeface="Times New Roman" panose="02020603050405020304" pitchFamily="18" charset="0"/>
                <a:cs typeface="Times New Roman" panose="02020603050405020304" pitchFamily="18" charset="0"/>
              </a:rPr>
              <a:t> </a:t>
            </a:r>
            <a:r>
              <a:rPr lang="en-US" sz="3800" b="1" dirty="0" err="1">
                <a:solidFill>
                  <a:prstClr val="black"/>
                </a:solidFill>
                <a:latin typeface="Times New Roman" panose="02020603050405020304" pitchFamily="18" charset="0"/>
                <a:cs typeface="Times New Roman" panose="02020603050405020304" pitchFamily="18" charset="0"/>
              </a:rPr>
              <a:t>câu</a:t>
            </a:r>
            <a:r>
              <a:rPr lang="en-US" sz="3800" b="1" dirty="0">
                <a:solidFill>
                  <a:prstClr val="black"/>
                </a:solidFill>
                <a:latin typeface="Times New Roman" panose="02020603050405020304" pitchFamily="18" charset="0"/>
                <a:cs typeface="Times New Roman" panose="02020603050405020304" pitchFamily="18" charset="0"/>
              </a:rPr>
              <a:t> </a:t>
            </a:r>
            <a:r>
              <a:rPr lang="en-US" sz="3800" b="1" dirty="0" err="1">
                <a:solidFill>
                  <a:prstClr val="black"/>
                </a:solidFill>
                <a:latin typeface="Times New Roman" panose="02020603050405020304" pitchFamily="18" charset="0"/>
                <a:cs typeface="Times New Roman" panose="02020603050405020304" pitchFamily="18" charset="0"/>
              </a:rPr>
              <a:t>hỏi</a:t>
            </a:r>
            <a:r>
              <a:rPr lang="en-US" sz="3800" b="1" dirty="0">
                <a:solidFill>
                  <a:prstClr val="black"/>
                </a:solidFill>
                <a:latin typeface="Times New Roman" panose="02020603050405020304" pitchFamily="18" charset="0"/>
                <a:cs typeface="Times New Roman" panose="02020603050405020304" pitchFamily="18" charset="0"/>
              </a:rPr>
              <a:t> </a:t>
            </a:r>
            <a:r>
              <a:rPr lang="en-US" sz="3800" b="1" dirty="0" err="1">
                <a:solidFill>
                  <a:prstClr val="black"/>
                </a:solidFill>
                <a:latin typeface="Times New Roman" panose="02020603050405020304" pitchFamily="18" charset="0"/>
                <a:cs typeface="Times New Roman" panose="02020603050405020304" pitchFamily="18" charset="0"/>
              </a:rPr>
              <a:t>sau</a:t>
            </a:r>
            <a:r>
              <a:rPr lang="en-US" sz="3800" b="1" dirty="0">
                <a:solidFill>
                  <a:prstClr val="black"/>
                </a:solidFill>
                <a:latin typeface="Times New Roman" panose="02020603050405020304" pitchFamily="18" charset="0"/>
                <a:cs typeface="Times New Roman" panose="02020603050405020304" pitchFamily="18" charset="0"/>
              </a:rPr>
              <a:t>:</a:t>
            </a:r>
            <a:endParaRPr lang="en-US" sz="3800" b="1" dirty="0">
              <a:solidFill>
                <a:srgbClr val="FF0000"/>
              </a:solidFill>
              <a:latin typeface="Times New Roman" panose="02020603050405020304" pitchFamily="18" charset="0"/>
              <a:cs typeface="Times New Roman" panose="02020603050405020304" pitchFamily="18" charset="0"/>
            </a:endParaRPr>
          </a:p>
        </p:txBody>
      </p:sp>
      <p:sp>
        <p:nvSpPr>
          <p:cNvPr id="11270" name="Text Box 6"/>
          <p:cNvSpPr txBox="1">
            <a:spLocks noChangeArrowheads="1"/>
          </p:cNvSpPr>
          <p:nvPr/>
        </p:nvSpPr>
        <p:spPr bwMode="auto">
          <a:xfrm>
            <a:off x="379412" y="817725"/>
            <a:ext cx="11433175" cy="708025"/>
          </a:xfrm>
          <a:prstGeom prst="rect">
            <a:avLst/>
          </a:prstGeom>
          <a:noFill/>
          <a:ln w="9525">
            <a:solidFill>
              <a:schemeClr val="accent6">
                <a:lumMod val="40000"/>
                <a:lumOff val="60000"/>
              </a:schemeClr>
            </a:solidFill>
            <a:miter lim="800000"/>
          </a:ln>
        </p:spPr>
        <p:txBody>
          <a:bodyPr>
            <a:spAutoFit/>
          </a:bodyPr>
          <a:lstStyle/>
          <a:p>
            <a:pPr fontAlgn="base">
              <a:spcBef>
                <a:spcPct val="50000"/>
              </a:spcBef>
              <a:spcAft>
                <a:spcPct val="0"/>
              </a:spcAft>
              <a:defRPr/>
            </a:pPr>
            <a:r>
              <a:rPr lang="en-US" sz="4000" b="1" dirty="0">
                <a:solidFill>
                  <a:srgbClr val="0070C0"/>
                </a:solidFill>
                <a:latin typeface="Times New Roman" panose="02020603050405020304" pitchFamily="18" charset="0"/>
                <a:cs typeface="Times New Roman" panose="02020603050405020304" pitchFamily="18" charset="0"/>
              </a:rPr>
              <a:t>a) Vì sao người Việt Nam ta gọi nhau là </a:t>
            </a:r>
            <a:r>
              <a:rPr lang="en-US" sz="4000" b="1">
                <a:solidFill>
                  <a:srgbClr val="0070C0"/>
                </a:solidFill>
                <a:latin typeface="Times New Roman" panose="02020603050405020304" pitchFamily="18" charset="0"/>
                <a:cs typeface="Times New Roman" panose="02020603050405020304" pitchFamily="18" charset="0"/>
              </a:rPr>
              <a:t>đồng bào? </a:t>
            </a:r>
            <a:endParaRPr lang="en-US" sz="4000" b="1" dirty="0">
              <a:solidFill>
                <a:srgbClr val="0070C0"/>
              </a:solidFill>
              <a:latin typeface="Times New Roman" panose="02020603050405020304" pitchFamily="18" charset="0"/>
              <a:cs typeface="Times New Roman" panose="02020603050405020304" pitchFamily="18" charset="0"/>
            </a:endParaRPr>
          </a:p>
        </p:txBody>
      </p:sp>
      <p:sp>
        <p:nvSpPr>
          <p:cNvPr id="11271" name="Text Box 7"/>
          <p:cNvSpPr txBox="1">
            <a:spLocks noChangeArrowheads="1"/>
          </p:cNvSpPr>
          <p:nvPr/>
        </p:nvSpPr>
        <p:spPr bwMode="auto">
          <a:xfrm>
            <a:off x="265112" y="1784083"/>
            <a:ext cx="4624388"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fontAlgn="base">
              <a:spcBef>
                <a:spcPct val="50000"/>
              </a:spcBef>
              <a:spcAft>
                <a:spcPct val="0"/>
              </a:spcAft>
              <a:buFontTx/>
              <a:buNone/>
            </a:pPr>
            <a:r>
              <a:rPr lang="en-US" sz="4000" b="1">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Người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Việt</a:t>
            </a:r>
            <a:r>
              <a:rPr lang="en-US" sz="4000" dirty="0">
                <a:latin typeface="Times New Roman" panose="02020603050405020304" pitchFamily="18" charset="0"/>
                <a:cs typeface="Times New Roman" panose="02020603050405020304" pitchFamily="18" charset="0"/>
              </a:rPr>
              <a:t> Nam ta </a:t>
            </a:r>
            <a:r>
              <a:rPr lang="en-US" sz="4000" dirty="0" err="1">
                <a:latin typeface="Times New Roman" panose="02020603050405020304" pitchFamily="18" charset="0"/>
                <a:cs typeface="Times New Roman" panose="02020603050405020304" pitchFamily="18" charset="0"/>
              </a:rPr>
              <a:t>gọi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nhau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đồng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bào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vì</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xem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đều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a:t>
            </a:r>
            <a:r>
              <a:rPr lang="en-US" sz="4000" dirty="0">
                <a:latin typeface="Times New Roman" panose="02020603050405020304" pitchFamily="18" charset="0"/>
                <a:cs typeface="Times New Roman" panose="02020603050405020304" pitchFamily="18" charset="0"/>
              </a:rPr>
              <a:t> con </a:t>
            </a:r>
            <a:r>
              <a:rPr lang="en-US" sz="4000" dirty="0" err="1">
                <a:latin typeface="Times New Roman" panose="02020603050405020304" pitchFamily="18" charset="0"/>
                <a:cs typeface="Times New Roman" panose="02020603050405020304" pitchFamily="18" charset="0"/>
              </a:rPr>
              <a:t>rồng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cháu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đều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sinh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từ</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bọc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trăm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trứng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mẹ</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Âu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Cơ</a:t>
            </a:r>
            <a:r>
              <a:rPr lang="en-US" sz="4000" dirty="0">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0494" y="1784083"/>
            <a:ext cx="6971506" cy="504906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1269"/>
                                        </p:tgtEl>
                                        <p:attrNameLst>
                                          <p:attrName>style.visibility</p:attrName>
                                        </p:attrNameLst>
                                      </p:cBhvr>
                                      <p:to>
                                        <p:strVal val="visible"/>
                                      </p:to>
                                    </p:set>
                                    <p:animEffect transition="in" filter="diamond(in)">
                                      <p:cBhvr>
                                        <p:cTn id="7" dur="2000"/>
                                        <p:tgtEl>
                                          <p:spTgt spid="11269"/>
                                        </p:tgtEl>
                                      </p:cBhvr>
                                    </p:animEffect>
                                  </p:childTnLst>
                                </p:cTn>
                              </p:par>
                              <p:par>
                                <p:cTn id="8" presetID="53"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500" fill="hold"/>
                                        <p:tgtEl>
                                          <p:spTgt spid="5"/>
                                        </p:tgtEl>
                                        <p:attrNameLst>
                                          <p:attrName>ppt_w</p:attrName>
                                        </p:attrNameLst>
                                      </p:cBhvr>
                                      <p:tavLst>
                                        <p:tav tm="0">
                                          <p:val>
                                            <p:fltVal val="0"/>
                                          </p:val>
                                        </p:tav>
                                        <p:tav tm="100000">
                                          <p:val>
                                            <p:strVal val="#ppt_w"/>
                                          </p:val>
                                        </p:tav>
                                      </p:tavLst>
                                    </p:anim>
                                    <p:anim calcmode="lin" valueType="num">
                                      <p:cBhvr>
                                        <p:cTn id="11" dur="500" fill="hold"/>
                                        <p:tgtEl>
                                          <p:spTgt spid="5"/>
                                        </p:tgtEl>
                                        <p:attrNameLst>
                                          <p:attrName>ppt_h</p:attrName>
                                        </p:attrNameLst>
                                      </p:cBhvr>
                                      <p:tavLst>
                                        <p:tav tm="0">
                                          <p:val>
                                            <p:fltVal val="0"/>
                                          </p:val>
                                        </p:tav>
                                        <p:tav tm="100000">
                                          <p:val>
                                            <p:strVal val="#ppt_h"/>
                                          </p:val>
                                        </p:tav>
                                      </p:tavLst>
                                    </p:anim>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11270"/>
                                        </p:tgtEl>
                                        <p:attrNameLst>
                                          <p:attrName>style.visibility</p:attrName>
                                        </p:attrNameLst>
                                      </p:cBhvr>
                                      <p:to>
                                        <p:strVal val="visible"/>
                                      </p:to>
                                    </p:set>
                                    <p:animEffect transition="in" filter="diamond(in)">
                                      <p:cBhvr>
                                        <p:cTn id="17" dur="2000"/>
                                        <p:tgtEl>
                                          <p:spTgt spid="11270"/>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11271"/>
                                        </p:tgtEl>
                                        <p:attrNameLst>
                                          <p:attrName>style.visibility</p:attrName>
                                        </p:attrNameLst>
                                      </p:cBhvr>
                                      <p:to>
                                        <p:strVal val="visible"/>
                                      </p:to>
                                    </p:set>
                                    <p:animEffect transition="in" filter="diamond(in)">
                                      <p:cBhvr>
                                        <p:cTn id="22" dur="2000"/>
                                        <p:tgtEl>
                                          <p:spTgt spid="112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9" grpId="0"/>
      <p:bldP spid="11270" grpId="0" animBg="1"/>
      <p:bldP spid="1127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Shape 6"/>
          <p:cNvSpPr/>
          <p:nvPr/>
        </p:nvSpPr>
        <p:spPr>
          <a:xfrm>
            <a:off x="0" y="5277373"/>
            <a:ext cx="12377805" cy="1779940"/>
          </a:xfrm>
          <a:custGeom>
            <a:avLst/>
            <a:gdLst>
              <a:gd name="connsiteX0" fmla="*/ 0 w 12418861"/>
              <a:gd name="connsiteY0" fmla="*/ 1671660 h 1797849"/>
              <a:gd name="connsiteX1" fmla="*/ 1765300 w 12418861"/>
              <a:gd name="connsiteY1" fmla="*/ 1544660 h 1797849"/>
              <a:gd name="connsiteX2" fmla="*/ 2971800 w 12418861"/>
              <a:gd name="connsiteY2" fmla="*/ 1671660 h 1797849"/>
              <a:gd name="connsiteX3" fmla="*/ 4178300 w 12418861"/>
              <a:gd name="connsiteY3" fmla="*/ 1112860 h 1797849"/>
              <a:gd name="connsiteX4" fmla="*/ 5321300 w 12418861"/>
              <a:gd name="connsiteY4" fmla="*/ 1620860 h 1797849"/>
              <a:gd name="connsiteX5" fmla="*/ 6273800 w 12418861"/>
              <a:gd name="connsiteY5" fmla="*/ 1074760 h 1797849"/>
              <a:gd name="connsiteX6" fmla="*/ 6946900 w 12418861"/>
              <a:gd name="connsiteY6" fmla="*/ 7960 h 1797849"/>
              <a:gd name="connsiteX7" fmla="*/ 8458200 w 12418861"/>
              <a:gd name="connsiteY7" fmla="*/ 1684360 h 1797849"/>
              <a:gd name="connsiteX8" fmla="*/ 9791700 w 12418861"/>
              <a:gd name="connsiteY8" fmla="*/ 566760 h 1797849"/>
              <a:gd name="connsiteX9" fmla="*/ 12192000 w 12418861"/>
              <a:gd name="connsiteY9" fmla="*/ 1697060 h 1797849"/>
              <a:gd name="connsiteX10" fmla="*/ 12179300 w 12418861"/>
              <a:gd name="connsiteY10" fmla="*/ 1671660 h 1797849"/>
              <a:gd name="connsiteX0-1" fmla="*/ 0 w 12505707"/>
              <a:gd name="connsiteY0-2" fmla="*/ 1671660 h 1789190"/>
              <a:gd name="connsiteX1-3" fmla="*/ 1765300 w 12505707"/>
              <a:gd name="connsiteY1-4" fmla="*/ 1544660 h 1789190"/>
              <a:gd name="connsiteX2-5" fmla="*/ 2971800 w 12505707"/>
              <a:gd name="connsiteY2-6" fmla="*/ 1671660 h 1789190"/>
              <a:gd name="connsiteX3-7" fmla="*/ 4178300 w 12505707"/>
              <a:gd name="connsiteY3-8" fmla="*/ 1112860 h 1789190"/>
              <a:gd name="connsiteX4-9" fmla="*/ 5321300 w 12505707"/>
              <a:gd name="connsiteY4-10" fmla="*/ 1620860 h 1789190"/>
              <a:gd name="connsiteX5-11" fmla="*/ 6273800 w 12505707"/>
              <a:gd name="connsiteY5-12" fmla="*/ 1074760 h 1789190"/>
              <a:gd name="connsiteX6-13" fmla="*/ 6946900 w 12505707"/>
              <a:gd name="connsiteY6-14" fmla="*/ 7960 h 1789190"/>
              <a:gd name="connsiteX7-15" fmla="*/ 8458200 w 12505707"/>
              <a:gd name="connsiteY7-16" fmla="*/ 1684360 h 1789190"/>
              <a:gd name="connsiteX8-17" fmla="*/ 9791700 w 12505707"/>
              <a:gd name="connsiteY8-18" fmla="*/ 566760 h 1789190"/>
              <a:gd name="connsiteX9-19" fmla="*/ 12192000 w 12505707"/>
              <a:gd name="connsiteY9-20" fmla="*/ 1697060 h 1789190"/>
              <a:gd name="connsiteX10-21" fmla="*/ 12360408 w 12505707"/>
              <a:gd name="connsiteY10-22" fmla="*/ 1644915 h 1789190"/>
              <a:gd name="connsiteX0-23" fmla="*/ 0 w 12608124"/>
              <a:gd name="connsiteY0-24" fmla="*/ 1671660 h 1762578"/>
              <a:gd name="connsiteX1-25" fmla="*/ 1765300 w 12608124"/>
              <a:gd name="connsiteY1-26" fmla="*/ 1544660 h 1762578"/>
              <a:gd name="connsiteX2-27" fmla="*/ 2971800 w 12608124"/>
              <a:gd name="connsiteY2-28" fmla="*/ 1671660 h 1762578"/>
              <a:gd name="connsiteX3-29" fmla="*/ 4178300 w 12608124"/>
              <a:gd name="connsiteY3-30" fmla="*/ 1112860 h 1762578"/>
              <a:gd name="connsiteX4-31" fmla="*/ 5321300 w 12608124"/>
              <a:gd name="connsiteY4-32" fmla="*/ 1620860 h 1762578"/>
              <a:gd name="connsiteX5-33" fmla="*/ 6273800 w 12608124"/>
              <a:gd name="connsiteY5-34" fmla="*/ 1074760 h 1762578"/>
              <a:gd name="connsiteX6-35" fmla="*/ 6946900 w 12608124"/>
              <a:gd name="connsiteY6-36" fmla="*/ 7960 h 1762578"/>
              <a:gd name="connsiteX7-37" fmla="*/ 8458200 w 12608124"/>
              <a:gd name="connsiteY7-38" fmla="*/ 1684360 h 1762578"/>
              <a:gd name="connsiteX8-39" fmla="*/ 9791700 w 12608124"/>
              <a:gd name="connsiteY8-40" fmla="*/ 566760 h 1762578"/>
              <a:gd name="connsiteX9-41" fmla="*/ 12386045 w 12608124"/>
              <a:gd name="connsiteY9-42" fmla="*/ 1656942 h 1762578"/>
              <a:gd name="connsiteX10-43" fmla="*/ 12360408 w 12608124"/>
              <a:gd name="connsiteY10-44" fmla="*/ 1644915 h 1762578"/>
              <a:gd name="connsiteX0-45" fmla="*/ 0 w 12608124"/>
              <a:gd name="connsiteY0-46" fmla="*/ 1671660 h 1762578"/>
              <a:gd name="connsiteX1-47" fmla="*/ 1765300 w 12608124"/>
              <a:gd name="connsiteY1-48" fmla="*/ 1544660 h 1762578"/>
              <a:gd name="connsiteX2-49" fmla="*/ 2971800 w 12608124"/>
              <a:gd name="connsiteY2-50" fmla="*/ 1671660 h 1762578"/>
              <a:gd name="connsiteX3-51" fmla="*/ 4230045 w 12608124"/>
              <a:gd name="connsiteY3-52" fmla="*/ 872153 h 1762578"/>
              <a:gd name="connsiteX4-53" fmla="*/ 5321300 w 12608124"/>
              <a:gd name="connsiteY4-54" fmla="*/ 1620860 h 1762578"/>
              <a:gd name="connsiteX5-55" fmla="*/ 6273800 w 12608124"/>
              <a:gd name="connsiteY5-56" fmla="*/ 1074760 h 1762578"/>
              <a:gd name="connsiteX6-57" fmla="*/ 6946900 w 12608124"/>
              <a:gd name="connsiteY6-58" fmla="*/ 7960 h 1762578"/>
              <a:gd name="connsiteX7-59" fmla="*/ 8458200 w 12608124"/>
              <a:gd name="connsiteY7-60" fmla="*/ 1684360 h 1762578"/>
              <a:gd name="connsiteX8-61" fmla="*/ 9791700 w 12608124"/>
              <a:gd name="connsiteY8-62" fmla="*/ 566760 h 1762578"/>
              <a:gd name="connsiteX9-63" fmla="*/ 12386045 w 12608124"/>
              <a:gd name="connsiteY9-64" fmla="*/ 1656942 h 1762578"/>
              <a:gd name="connsiteX10-65" fmla="*/ 12360408 w 12608124"/>
              <a:gd name="connsiteY10-66" fmla="*/ 1644915 h 1762578"/>
              <a:gd name="connsiteX0-67" fmla="*/ 0 w 12608124"/>
              <a:gd name="connsiteY0-68" fmla="*/ 1671660 h 1762578"/>
              <a:gd name="connsiteX1-69" fmla="*/ 1196102 w 12608124"/>
              <a:gd name="connsiteY1-70" fmla="*/ 1250462 h 1762578"/>
              <a:gd name="connsiteX2-71" fmla="*/ 2971800 w 12608124"/>
              <a:gd name="connsiteY2-72" fmla="*/ 1671660 h 1762578"/>
              <a:gd name="connsiteX3-73" fmla="*/ 4230045 w 12608124"/>
              <a:gd name="connsiteY3-74" fmla="*/ 872153 h 1762578"/>
              <a:gd name="connsiteX4-75" fmla="*/ 5321300 w 12608124"/>
              <a:gd name="connsiteY4-76" fmla="*/ 1620860 h 1762578"/>
              <a:gd name="connsiteX5-77" fmla="*/ 6273800 w 12608124"/>
              <a:gd name="connsiteY5-78" fmla="*/ 1074760 h 1762578"/>
              <a:gd name="connsiteX6-79" fmla="*/ 6946900 w 12608124"/>
              <a:gd name="connsiteY6-80" fmla="*/ 7960 h 1762578"/>
              <a:gd name="connsiteX7-81" fmla="*/ 8458200 w 12608124"/>
              <a:gd name="connsiteY7-82" fmla="*/ 1684360 h 1762578"/>
              <a:gd name="connsiteX8-83" fmla="*/ 9791700 w 12608124"/>
              <a:gd name="connsiteY8-84" fmla="*/ 566760 h 1762578"/>
              <a:gd name="connsiteX9-85" fmla="*/ 12386045 w 12608124"/>
              <a:gd name="connsiteY9-86" fmla="*/ 1656942 h 1762578"/>
              <a:gd name="connsiteX10-87" fmla="*/ 12360408 w 12608124"/>
              <a:gd name="connsiteY10-88" fmla="*/ 1644915 h 1762578"/>
              <a:gd name="connsiteX0-89" fmla="*/ 0 w 12608124"/>
              <a:gd name="connsiteY0-90" fmla="*/ 1673014 h 1763932"/>
              <a:gd name="connsiteX1-91" fmla="*/ 1196102 w 12608124"/>
              <a:gd name="connsiteY1-92" fmla="*/ 1251816 h 1763932"/>
              <a:gd name="connsiteX2-93" fmla="*/ 2971800 w 12608124"/>
              <a:gd name="connsiteY2-94" fmla="*/ 1673014 h 1763932"/>
              <a:gd name="connsiteX3-95" fmla="*/ 4230045 w 12608124"/>
              <a:gd name="connsiteY3-96" fmla="*/ 873507 h 1763932"/>
              <a:gd name="connsiteX4-97" fmla="*/ 5321300 w 12608124"/>
              <a:gd name="connsiteY4-98" fmla="*/ 1622214 h 1763932"/>
              <a:gd name="connsiteX5-99" fmla="*/ 6028011 w 12608124"/>
              <a:gd name="connsiteY5-100" fmla="*/ 1035996 h 1763932"/>
              <a:gd name="connsiteX6-101" fmla="*/ 6946900 w 12608124"/>
              <a:gd name="connsiteY6-102" fmla="*/ 9314 h 1763932"/>
              <a:gd name="connsiteX7-103" fmla="*/ 8458200 w 12608124"/>
              <a:gd name="connsiteY7-104" fmla="*/ 1685714 h 1763932"/>
              <a:gd name="connsiteX8-105" fmla="*/ 9791700 w 12608124"/>
              <a:gd name="connsiteY8-106" fmla="*/ 568114 h 1763932"/>
              <a:gd name="connsiteX9-107" fmla="*/ 12386045 w 12608124"/>
              <a:gd name="connsiteY9-108" fmla="*/ 1658296 h 1763932"/>
              <a:gd name="connsiteX10-109" fmla="*/ 12360408 w 12608124"/>
              <a:gd name="connsiteY10-110" fmla="*/ 1646269 h 1763932"/>
              <a:gd name="connsiteX0-111" fmla="*/ 0 w 12608124"/>
              <a:gd name="connsiteY0-112" fmla="*/ 1673014 h 1763932"/>
              <a:gd name="connsiteX1-113" fmla="*/ 1196102 w 12608124"/>
              <a:gd name="connsiteY1-114" fmla="*/ 1251816 h 1763932"/>
              <a:gd name="connsiteX2-115" fmla="*/ 2971800 w 12608124"/>
              <a:gd name="connsiteY2-116" fmla="*/ 1673014 h 1763932"/>
              <a:gd name="connsiteX3-117" fmla="*/ 4230045 w 12608124"/>
              <a:gd name="connsiteY3-118" fmla="*/ 873507 h 1763932"/>
              <a:gd name="connsiteX4-119" fmla="*/ 5321300 w 12608124"/>
              <a:gd name="connsiteY4-120" fmla="*/ 1622214 h 1763932"/>
              <a:gd name="connsiteX5-121" fmla="*/ 6028011 w 12608124"/>
              <a:gd name="connsiteY5-122" fmla="*/ 1035996 h 1763932"/>
              <a:gd name="connsiteX6-123" fmla="*/ 6946900 w 12608124"/>
              <a:gd name="connsiteY6-124" fmla="*/ 9314 h 1763932"/>
              <a:gd name="connsiteX7-125" fmla="*/ 8458200 w 12608124"/>
              <a:gd name="connsiteY7-126" fmla="*/ 1685714 h 1763932"/>
              <a:gd name="connsiteX8-127" fmla="*/ 9791700 w 12608124"/>
              <a:gd name="connsiteY8-128" fmla="*/ 568114 h 1763932"/>
              <a:gd name="connsiteX9-129" fmla="*/ 12386045 w 12608124"/>
              <a:gd name="connsiteY9-130" fmla="*/ 1658296 h 1763932"/>
              <a:gd name="connsiteX10-131" fmla="*/ 12360408 w 12608124"/>
              <a:gd name="connsiteY10-132" fmla="*/ 1646269 h 1763932"/>
              <a:gd name="connsiteX0-133" fmla="*/ 0 w 12608124"/>
              <a:gd name="connsiteY0-134" fmla="*/ 1673014 h 1763932"/>
              <a:gd name="connsiteX1-135" fmla="*/ 1196102 w 12608124"/>
              <a:gd name="connsiteY1-136" fmla="*/ 1251816 h 1763932"/>
              <a:gd name="connsiteX2-137" fmla="*/ 2971800 w 12608124"/>
              <a:gd name="connsiteY2-138" fmla="*/ 1673014 h 1763932"/>
              <a:gd name="connsiteX3-139" fmla="*/ 4230045 w 12608124"/>
              <a:gd name="connsiteY3-140" fmla="*/ 873507 h 1763932"/>
              <a:gd name="connsiteX4-141" fmla="*/ 5321300 w 12608124"/>
              <a:gd name="connsiteY4-142" fmla="*/ 1622214 h 1763932"/>
              <a:gd name="connsiteX5-143" fmla="*/ 6028011 w 12608124"/>
              <a:gd name="connsiteY5-144" fmla="*/ 1035996 h 1763932"/>
              <a:gd name="connsiteX6-145" fmla="*/ 6972773 w 12608124"/>
              <a:gd name="connsiteY6-146" fmla="*/ 9315 h 1763932"/>
              <a:gd name="connsiteX7-147" fmla="*/ 8458200 w 12608124"/>
              <a:gd name="connsiteY7-148" fmla="*/ 1685714 h 1763932"/>
              <a:gd name="connsiteX8-149" fmla="*/ 9791700 w 12608124"/>
              <a:gd name="connsiteY8-150" fmla="*/ 568114 h 1763932"/>
              <a:gd name="connsiteX9-151" fmla="*/ 12386045 w 12608124"/>
              <a:gd name="connsiteY9-152" fmla="*/ 1658296 h 1763932"/>
              <a:gd name="connsiteX10-153" fmla="*/ 12360408 w 12608124"/>
              <a:gd name="connsiteY10-154" fmla="*/ 1646269 h 1763932"/>
              <a:gd name="connsiteX0-155" fmla="*/ 0 w 12608124"/>
              <a:gd name="connsiteY0-156" fmla="*/ 1664593 h 1755511"/>
              <a:gd name="connsiteX1-157" fmla="*/ 1196102 w 12608124"/>
              <a:gd name="connsiteY1-158" fmla="*/ 1243395 h 1755511"/>
              <a:gd name="connsiteX2-159" fmla="*/ 2971800 w 12608124"/>
              <a:gd name="connsiteY2-160" fmla="*/ 1664593 h 1755511"/>
              <a:gd name="connsiteX3-161" fmla="*/ 4230045 w 12608124"/>
              <a:gd name="connsiteY3-162" fmla="*/ 865086 h 1755511"/>
              <a:gd name="connsiteX4-163" fmla="*/ 5321300 w 12608124"/>
              <a:gd name="connsiteY4-164" fmla="*/ 1613793 h 1755511"/>
              <a:gd name="connsiteX5-165" fmla="*/ 6028011 w 12608124"/>
              <a:gd name="connsiteY5-166" fmla="*/ 1027575 h 1755511"/>
              <a:gd name="connsiteX6-167" fmla="*/ 6972773 w 12608124"/>
              <a:gd name="connsiteY6-168" fmla="*/ 894 h 1755511"/>
              <a:gd name="connsiteX7-169" fmla="*/ 8072260 w 12608124"/>
              <a:gd name="connsiteY7-170" fmla="*/ 1214148 h 1755511"/>
              <a:gd name="connsiteX8-171" fmla="*/ 8458200 w 12608124"/>
              <a:gd name="connsiteY8-172" fmla="*/ 1677293 h 1755511"/>
              <a:gd name="connsiteX9-173" fmla="*/ 9791700 w 12608124"/>
              <a:gd name="connsiteY9-174" fmla="*/ 559693 h 1755511"/>
              <a:gd name="connsiteX10-175" fmla="*/ 12386045 w 12608124"/>
              <a:gd name="connsiteY10-176" fmla="*/ 1649875 h 1755511"/>
              <a:gd name="connsiteX11" fmla="*/ 12360408 w 12608124"/>
              <a:gd name="connsiteY11" fmla="*/ 1637848 h 1755511"/>
              <a:gd name="connsiteX0-177" fmla="*/ 0 w 12608124"/>
              <a:gd name="connsiteY0-178" fmla="*/ 1673489 h 1874209"/>
              <a:gd name="connsiteX1-179" fmla="*/ 1196102 w 12608124"/>
              <a:gd name="connsiteY1-180" fmla="*/ 1252291 h 1874209"/>
              <a:gd name="connsiteX2-181" fmla="*/ 2971800 w 12608124"/>
              <a:gd name="connsiteY2-182" fmla="*/ 1673489 h 1874209"/>
              <a:gd name="connsiteX3-183" fmla="*/ 4230045 w 12608124"/>
              <a:gd name="connsiteY3-184" fmla="*/ 873982 h 1874209"/>
              <a:gd name="connsiteX4-185" fmla="*/ 5321300 w 12608124"/>
              <a:gd name="connsiteY4-186" fmla="*/ 1622689 h 1874209"/>
              <a:gd name="connsiteX5-187" fmla="*/ 6028011 w 12608124"/>
              <a:gd name="connsiteY5-188" fmla="*/ 1036471 h 1874209"/>
              <a:gd name="connsiteX6-189" fmla="*/ 6972773 w 12608124"/>
              <a:gd name="connsiteY6-190" fmla="*/ 9790 h 1874209"/>
              <a:gd name="connsiteX7-191" fmla="*/ 8434477 w 12608124"/>
              <a:gd name="connsiteY7-192" fmla="*/ 1704459 h 1874209"/>
              <a:gd name="connsiteX8-193" fmla="*/ 8458200 w 12608124"/>
              <a:gd name="connsiteY8-194" fmla="*/ 1686189 h 1874209"/>
              <a:gd name="connsiteX9-195" fmla="*/ 9791700 w 12608124"/>
              <a:gd name="connsiteY9-196" fmla="*/ 568589 h 1874209"/>
              <a:gd name="connsiteX10-197" fmla="*/ 12386045 w 12608124"/>
              <a:gd name="connsiteY10-198" fmla="*/ 1658771 h 1874209"/>
              <a:gd name="connsiteX11-199" fmla="*/ 12360408 w 12608124"/>
              <a:gd name="connsiteY11-200" fmla="*/ 1646744 h 187420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199" y="connsiteY11-200"/>
              </a:cxn>
            </a:cxnLst>
            <a:rect l="l" t="t" r="r" b="b"/>
            <a:pathLst>
              <a:path w="12608124" h="1874209">
                <a:moveTo>
                  <a:pt x="0" y="1673489"/>
                </a:moveTo>
                <a:cubicBezTo>
                  <a:pt x="635000" y="1609989"/>
                  <a:pt x="700802" y="1252291"/>
                  <a:pt x="1196102" y="1252291"/>
                </a:cubicBezTo>
                <a:cubicBezTo>
                  <a:pt x="1691402" y="1252291"/>
                  <a:pt x="2466143" y="1736541"/>
                  <a:pt x="2971800" y="1673489"/>
                </a:cubicBezTo>
                <a:cubicBezTo>
                  <a:pt x="3477457" y="1610438"/>
                  <a:pt x="3838462" y="882449"/>
                  <a:pt x="4230045" y="873982"/>
                </a:cubicBezTo>
                <a:cubicBezTo>
                  <a:pt x="4621628" y="865515"/>
                  <a:pt x="5021639" y="1595608"/>
                  <a:pt x="5321300" y="1622689"/>
                </a:cubicBezTo>
                <a:cubicBezTo>
                  <a:pt x="5620961" y="1649770"/>
                  <a:pt x="5752766" y="1305287"/>
                  <a:pt x="6028011" y="1036471"/>
                </a:cubicBezTo>
                <a:cubicBezTo>
                  <a:pt x="6303256" y="767655"/>
                  <a:pt x="6571695" y="-101541"/>
                  <a:pt x="6972773" y="9790"/>
                </a:cubicBezTo>
                <a:cubicBezTo>
                  <a:pt x="7373851" y="121121"/>
                  <a:pt x="8186906" y="1425059"/>
                  <a:pt x="8434477" y="1704459"/>
                </a:cubicBezTo>
                <a:cubicBezTo>
                  <a:pt x="8682048" y="1983859"/>
                  <a:pt x="8231996" y="1875501"/>
                  <a:pt x="8458200" y="1686189"/>
                </a:cubicBezTo>
                <a:cubicBezTo>
                  <a:pt x="8684404" y="1496877"/>
                  <a:pt x="9137059" y="573159"/>
                  <a:pt x="9791700" y="568589"/>
                </a:cubicBezTo>
                <a:cubicBezTo>
                  <a:pt x="10446341" y="564019"/>
                  <a:pt x="11988112" y="1474621"/>
                  <a:pt x="12386045" y="1658771"/>
                </a:cubicBezTo>
                <a:cubicBezTo>
                  <a:pt x="12783978" y="1842921"/>
                  <a:pt x="12565724" y="1751519"/>
                  <a:pt x="12360408" y="1646744"/>
                </a:cubicBezTo>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Box 4"/>
          <p:cNvSpPr txBox="1">
            <a:spLocks noChangeArrowheads="1"/>
          </p:cNvSpPr>
          <p:nvPr/>
        </p:nvSpPr>
        <p:spPr bwMode="auto">
          <a:xfrm>
            <a:off x="0" y="0"/>
            <a:ext cx="12192000" cy="708025"/>
          </a:xfrm>
          <a:prstGeom prst="rect">
            <a:avLst/>
          </a:prstGeom>
          <a:noFill/>
          <a:ln>
            <a:solidFill>
              <a:srgbClr val="2AD140"/>
            </a:solid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FontTx/>
              <a:buNone/>
              <a:defRPr/>
            </a:pPr>
            <a:r>
              <a:rPr lang="en-US" sz="4000" b="1" dirty="0">
                <a:solidFill>
                  <a:srgbClr val="0000FF"/>
                </a:solidFill>
                <a:latin typeface="Times New Roman" panose="02020603050405020304" pitchFamily="18" charset="0"/>
                <a:cs typeface="Times New Roman" panose="02020603050405020304" pitchFamily="18" charset="0"/>
              </a:rPr>
              <a:t>b) </a:t>
            </a:r>
            <a:r>
              <a:rPr lang="en-US" sz="4000" b="1" dirty="0" err="1">
                <a:solidFill>
                  <a:srgbClr val="0000FF"/>
                </a:solidFill>
                <a:latin typeface="Times New Roman" panose="02020603050405020304" pitchFamily="18" charset="0"/>
                <a:cs typeface="Times New Roman" panose="02020603050405020304" pitchFamily="18" charset="0"/>
              </a:rPr>
              <a:t>Tìm</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từ</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bắt</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đầu</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bằng</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tiếng</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err="1">
                <a:solidFill>
                  <a:srgbClr val="0000FF"/>
                </a:solidFill>
                <a:latin typeface="Times New Roman" panose="02020603050405020304" pitchFamily="18" charset="0"/>
                <a:cs typeface="Times New Roman" panose="02020603050405020304" pitchFamily="18" charset="0"/>
              </a:rPr>
              <a:t>đồng</a:t>
            </a:r>
            <a:r>
              <a:rPr lang="en-US" sz="4000" b="1">
                <a:solidFill>
                  <a:srgbClr val="0000FF"/>
                </a:solidFill>
                <a:latin typeface="Times New Roman" panose="02020603050405020304" pitchFamily="18" charset="0"/>
                <a:cs typeface="Times New Roman" panose="02020603050405020304" pitchFamily="18" charset="0"/>
              </a:rPr>
              <a:t> (có </a:t>
            </a:r>
            <a:r>
              <a:rPr lang="en-US" sz="4000" b="1" dirty="0" err="1">
                <a:solidFill>
                  <a:srgbClr val="0000FF"/>
                </a:solidFill>
                <a:latin typeface="Times New Roman" panose="02020603050405020304" pitchFamily="18" charset="0"/>
                <a:cs typeface="Times New Roman" panose="02020603050405020304" pitchFamily="18" charset="0"/>
              </a:rPr>
              <a:t>nghĩa</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err="1">
                <a:solidFill>
                  <a:srgbClr val="0000FF"/>
                </a:solidFill>
                <a:latin typeface="Times New Roman" panose="02020603050405020304" pitchFamily="18" charset="0"/>
                <a:cs typeface="Times New Roman" panose="02020603050405020304" pitchFamily="18" charset="0"/>
              </a:rPr>
              <a:t>là</a:t>
            </a:r>
            <a:r>
              <a:rPr lang="en-US" sz="4000" b="1">
                <a:solidFill>
                  <a:srgbClr val="0000FF"/>
                </a:solidFill>
                <a:latin typeface="Times New Roman" panose="02020603050405020304" pitchFamily="18" charset="0"/>
                <a:cs typeface="Times New Roman" panose="02020603050405020304" pitchFamily="18" charset="0"/>
              </a:rPr>
              <a:t> cùng) </a:t>
            </a:r>
            <a:endParaRPr lang="en-US" sz="4000" b="1" dirty="0">
              <a:solidFill>
                <a:srgbClr val="0000FF"/>
              </a:solidFill>
              <a:latin typeface="Times New Roman" panose="02020603050405020304" pitchFamily="18" charset="0"/>
              <a:cs typeface="Times New Roman" panose="02020603050405020304" pitchFamily="18" charset="0"/>
            </a:endParaRPr>
          </a:p>
        </p:txBody>
      </p:sp>
      <p:sp>
        <p:nvSpPr>
          <p:cNvPr id="3" name="Text Box 4"/>
          <p:cNvSpPr txBox="1">
            <a:spLocks noChangeArrowheads="1"/>
          </p:cNvSpPr>
          <p:nvPr/>
        </p:nvSpPr>
        <p:spPr bwMode="auto">
          <a:xfrm>
            <a:off x="381000" y="1117600"/>
            <a:ext cx="982663" cy="7080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FontTx/>
              <a:buNone/>
            </a:pPr>
            <a:r>
              <a:rPr lang="en-US" sz="4000" b="1">
                <a:solidFill>
                  <a:srgbClr val="FF0000"/>
                </a:solidFill>
                <a:latin typeface="Times New Roman" panose="02020603050405020304" pitchFamily="18" charset="0"/>
                <a:cs typeface="Times New Roman" panose="02020603050405020304" pitchFamily="18" charset="0"/>
              </a:rPr>
              <a:t>M: </a:t>
            </a:r>
            <a:endParaRPr lang="en-US" sz="4000" b="1">
              <a:solidFill>
                <a:srgbClr val="FF0000"/>
              </a:solidFill>
              <a:latin typeface="Times New Roman" panose="02020603050405020304" pitchFamily="18" charset="0"/>
              <a:cs typeface="Times New Roman" panose="02020603050405020304" pitchFamily="18" charset="0"/>
            </a:endParaRPr>
          </a:p>
        </p:txBody>
      </p:sp>
      <p:sp>
        <p:nvSpPr>
          <p:cNvPr id="4" name="Text Box 4"/>
          <p:cNvSpPr txBox="1">
            <a:spLocks noChangeArrowheads="1"/>
          </p:cNvSpPr>
          <p:nvPr/>
        </p:nvSpPr>
        <p:spPr bwMode="auto">
          <a:xfrm>
            <a:off x="1676400" y="1074058"/>
            <a:ext cx="7391400" cy="16319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71500" indent="-5715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FontTx/>
              <a:buChar char="-"/>
            </a:pPr>
            <a:r>
              <a:rPr lang="en-US" sz="4000">
                <a:solidFill>
                  <a:prstClr val="black"/>
                </a:solidFill>
                <a:latin typeface="Times New Roman" panose="02020603050405020304" pitchFamily="18" charset="0"/>
                <a:cs typeface="Times New Roman" panose="02020603050405020304" pitchFamily="18" charset="0"/>
              </a:rPr>
              <a:t>đồng hương (người cùng quê)</a:t>
            </a:r>
            <a:endParaRPr lang="en-US" sz="4000">
              <a:solidFill>
                <a:prstClr val="black"/>
              </a:solidFill>
              <a:latin typeface="Times New Roman" panose="02020603050405020304" pitchFamily="18" charset="0"/>
              <a:cs typeface="Times New Roman" panose="02020603050405020304" pitchFamily="18" charset="0"/>
            </a:endParaRPr>
          </a:p>
          <a:p>
            <a:pPr fontAlgn="base">
              <a:spcBef>
                <a:spcPct val="50000"/>
              </a:spcBef>
              <a:spcAft>
                <a:spcPct val="0"/>
              </a:spcAft>
              <a:buFontTx/>
              <a:buChar char="-"/>
            </a:pPr>
            <a:r>
              <a:rPr lang="en-US" sz="4000">
                <a:solidFill>
                  <a:prstClr val="black"/>
                </a:solidFill>
                <a:latin typeface="Times New Roman" panose="02020603050405020304" pitchFamily="18" charset="0"/>
                <a:cs typeface="Times New Roman" panose="02020603050405020304" pitchFamily="18" charset="0"/>
              </a:rPr>
              <a:t>đồng lòng (cùng một ý chí)</a:t>
            </a:r>
            <a:endParaRPr lang="en-US" sz="4000">
              <a:solidFill>
                <a:prstClr val="black"/>
              </a:solidFill>
              <a:latin typeface="Times New Roman" panose="02020603050405020304" pitchFamily="18" charset="0"/>
              <a:cs typeface="Times New Roman" panose="02020603050405020304" pitchFamily="18" charset="0"/>
            </a:endParaRPr>
          </a:p>
        </p:txBody>
      </p:sp>
      <p:pic>
        <p:nvPicPr>
          <p:cNvPr id="5" name="PA_图片 12"/>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22754" y="4115186"/>
            <a:ext cx="3307292" cy="2742814"/>
          </a:xfrm>
          <a:prstGeom prst="rect">
            <a:avLst/>
          </a:prstGeom>
        </p:spPr>
      </p:pic>
      <p:pic>
        <p:nvPicPr>
          <p:cNvPr id="1026" name="Picture 2" descr="Giới thiệu Landmark 81 - Dự án Vinhome Central Park - Sàn BĐS VISUN HO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2720522"/>
            <a:ext cx="7391400" cy="410845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sp>
        <p:nvSpPr>
          <p:cNvPr id="6" name="Rectangle 5"/>
          <p:cNvSpPr/>
          <p:nvPr/>
        </p:nvSpPr>
        <p:spPr>
          <a:xfrm>
            <a:off x="4800600" y="5754914"/>
            <a:ext cx="7391400" cy="1132113"/>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FF0000"/>
                </a:solidFill>
                <a:latin typeface="#9Slide03 Arima Madurai Black" panose="00000A00000000000000" pitchFamily="2" charset="0"/>
                <a:cs typeface="#9Slide03 Arima Madurai Black" panose="00000A00000000000000" pitchFamily="2" charset="0"/>
              </a:rPr>
              <a:t>ĐỒNG LÒNG XÂY DỰNG ĐẤT NƯỚC </a:t>
            </a:r>
            <a:br>
              <a:rPr lang="en-US" sz="3200">
                <a:solidFill>
                  <a:srgbClr val="FF0000"/>
                </a:solidFill>
                <a:latin typeface="#9Slide03 Arima Madurai Black" panose="00000A00000000000000" pitchFamily="2" charset="0"/>
                <a:cs typeface="#9Slide03 Arima Madurai Black" panose="00000A00000000000000" pitchFamily="2" charset="0"/>
              </a:rPr>
            </a:br>
            <a:r>
              <a:rPr lang="en-US" sz="3200">
                <a:solidFill>
                  <a:srgbClr val="FF0000"/>
                </a:solidFill>
                <a:latin typeface="#9Slide03 Arima Madurai Black" panose="00000A00000000000000" pitchFamily="2" charset="0"/>
                <a:cs typeface="#9Slide03 Arima Madurai Black" panose="00000A00000000000000" pitchFamily="2" charset="0"/>
              </a:rPr>
              <a:t>VĂN MINH, GIÀU ĐẸP</a:t>
            </a:r>
            <a:endParaRPr lang="en-US" sz="3200">
              <a:solidFill>
                <a:srgbClr val="FF0000"/>
              </a:solidFill>
              <a:latin typeface="#9Slide03 Arima Madurai Black" panose="00000A00000000000000" pitchFamily="2" charset="0"/>
              <a:cs typeface="#9Slide03 Arima Madurai Black" panose="00000A00000000000000" pitchFamily="2"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amond(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amond(in)">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barn(inVertical)">
                                      <p:cBhvr>
                                        <p:cTn id="22" dur="500"/>
                                        <p:tgtEl>
                                          <p:spTgt spid="1026"/>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extLst>
              <a:ext uri="{BEBA8EAE-BF5A-486C-A8C5-ECC9F3942E4B}">
                <a14:imgProps xmlns:a14="http://schemas.microsoft.com/office/drawing/2010/main">
                  <a14:imgLayer r:embed="rId2">
                    <a14:imgEffect>
                      <a14:backgroundRemoval t="7206" b="99412" l="556" r="97667">
                        <a14:foregroundMark x1="556" y1="13529" x2="12222" y2="18676"/>
                        <a14:foregroundMark x1="12222" y1="18676" x2="13889" y2="22206"/>
                        <a14:foregroundMark x1="62444" y1="10735" x2="67556" y2="8529"/>
                        <a14:foregroundMark x1="67556" y1="8529" x2="64667" y2="13971"/>
                        <a14:foregroundMark x1="64667" y1="13971" x2="64667" y2="13971"/>
                        <a14:foregroundMark x1="83889" y1="12353" x2="90333" y2="18088"/>
                        <a14:foregroundMark x1="90333" y1="18088" x2="91778" y2="26765"/>
                        <a14:foregroundMark x1="91778" y1="26765" x2="91778" y2="26912"/>
                        <a14:foregroundMark x1="94444" y1="12647" x2="97778" y2="26471"/>
                        <a14:foregroundMark x1="97778" y1="26471" x2="97667" y2="34853"/>
                        <a14:foregroundMark x1="97667" y1="34853" x2="97556" y2="35441"/>
                        <a14:foregroundMark x1="38667" y1="8382" x2="41222" y2="7206"/>
                        <a14:foregroundMark x1="4778" y1="42353" x2="5556" y2="99265"/>
                        <a14:foregroundMark x1="5556" y1="99265" x2="5667" y2="99412"/>
                        <a14:foregroundMark x1="10778" y1="49853" x2="20778" y2="65588"/>
                        <a14:foregroundMark x1="85111" y1="15294" x2="70667" y2="37353"/>
                        <a14:foregroundMark x1="74222" y1="19706" x2="82778" y2="33382"/>
                        <a14:foregroundMark x1="47111" y1="13676" x2="48000" y2="14118"/>
                      </a14:backgroundRemoval>
                    </a14:imgEffect>
                  </a14:imgLayer>
                </a14:imgProps>
              </a:ext>
              <a:ext uri="{28A0092B-C50C-407E-A947-70E740481C1C}">
                <a14:useLocalDpi xmlns:a14="http://schemas.microsoft.com/office/drawing/2010/main" val="0"/>
              </a:ext>
            </a:extLst>
          </a:blip>
          <a:stretch>
            <a:fillRect/>
          </a:stretch>
        </p:blipFill>
        <p:spPr>
          <a:xfrm>
            <a:off x="0" y="-748360"/>
            <a:ext cx="12192000" cy="7653975"/>
          </a:xfrm>
          <a:prstGeom prst="rect">
            <a:avLst/>
          </a:prstGeom>
        </p:spPr>
      </p:pic>
      <p:pic>
        <p:nvPicPr>
          <p:cNvPr id="14" name="Picture 13"/>
          <p:cNvPicPr>
            <a:picLocks noChangeAspect="1"/>
          </p:cNvPicPr>
          <p:nvPr/>
        </p:nvPicPr>
        <p:blipFill rotWithShape="1">
          <a:blip r:embed="rId3">
            <a:extLst>
              <a:ext uri="{BEBA8EAE-BF5A-486C-A8C5-ECC9F3942E4B}">
                <a14:imgProps xmlns:a14="http://schemas.microsoft.com/office/drawing/2010/main">
                  <a14:imgLayer r:embed="rId4">
                    <a14:imgEffect>
                      <a14:backgroundRemoval t="16412" b="62670" l="33174" r="72963">
                        <a14:foregroundMark x1="35091" y1="36224" x2="36002" y2="47109"/>
                        <a14:foregroundMark x1="36002" y1="47109" x2="36146" y2="47449"/>
                        <a14:foregroundMark x1="43720" y1="26190" x2="45158" y2="42687"/>
                        <a14:foregroundMark x1="45158" y1="42687" x2="45398" y2="43367"/>
                        <a14:foregroundMark x1="45062" y1="26531" x2="47555" y2="31888"/>
                        <a14:foregroundMark x1="47555" y1="31888" x2="45158" y2="36224"/>
                        <a14:foregroundMark x1="52013" y1="39881" x2="55753" y2="52891"/>
                        <a14:foregroundMark x1="55753" y1="52891" x2="55849" y2="53061"/>
                        <a14:foregroundMark x1="62567" y1="29592" x2="63423" y2="33078"/>
                        <a14:foregroundMark x1="59684" y1="17857" x2="62567" y2="29592"/>
                        <a14:foregroundMark x1="67881" y1="37500" x2="71285" y2="50000"/>
                        <a14:foregroundMark x1="71285" y1="50000" x2="71285" y2="50340"/>
                        <a14:foregroundMark x1="72963" y1="37330" x2="72771" y2="37330"/>
                        <a14:foregroundMark x1="72675" y1="51956" x2="71285" y2="56207"/>
                        <a14:foregroundMark x1="69559" y1="59694" x2="72052" y2="58929"/>
                        <a14:foregroundMark x1="33461" y1="34949" x2="33461" y2="34949"/>
                        <a14:foregroundMark x1="33221" y1="42432" x2="33221" y2="42432"/>
                        <a14:foregroundMark x1="52205" y1="59099" x2="55753" y2="59524"/>
                        <a14:foregroundMark x1="55753" y1="59524" x2="55753" y2="59184"/>
                        <a14:foregroundMark x1="51918" y1="62245" x2="56184" y2="62670"/>
                        <a14:foregroundMark x1="56184" y1="62670" x2="56376" y2="62415"/>
                        <a14:backgroundMark x1="59588" y1="60969" x2="59588" y2="60969"/>
                        <a14:backgroundMark x1="59156" y1="56803" x2="59156" y2="56803"/>
                        <a14:backgroundMark x1="59300" y1="48129" x2="61889" y2="63520"/>
                        <a14:backgroundMark x1="40508" y1="46173" x2="44151" y2="57823"/>
                        <a14:backgroundMark x1="62081" y1="29592" x2="62081" y2="29592"/>
                      </a14:backgroundRemoval>
                    </a14:imgEffect>
                  </a14:imgLayer>
                </a14:imgProps>
              </a:ext>
            </a:extLst>
          </a:blip>
          <a:srcRect l="40805" t="21789" r="50067" b="49851"/>
          <a:stretch>
            <a:fillRect/>
          </a:stretch>
        </p:blipFill>
        <p:spPr>
          <a:xfrm>
            <a:off x="2820256" y="2135077"/>
            <a:ext cx="700916" cy="1223902"/>
          </a:xfrm>
          <a:prstGeom prst="rect">
            <a:avLst/>
          </a:prstGeom>
        </p:spPr>
      </p:pic>
      <p:pic>
        <p:nvPicPr>
          <p:cNvPr id="15" name="Picture 14"/>
          <p:cNvPicPr>
            <a:picLocks noChangeAspect="1"/>
          </p:cNvPicPr>
          <p:nvPr/>
        </p:nvPicPr>
        <p:blipFill rotWithShape="1">
          <a:blip r:embed="rId3">
            <a:extLst>
              <a:ext uri="{BEBA8EAE-BF5A-486C-A8C5-ECC9F3942E4B}">
                <a14:imgProps xmlns:a14="http://schemas.microsoft.com/office/drawing/2010/main">
                  <a14:imgLayer r:embed="rId4">
                    <a14:imgEffect>
                      <a14:backgroundRemoval t="16412" b="62670" l="33174" r="72963">
                        <a14:foregroundMark x1="35091" y1="36224" x2="36002" y2="47109"/>
                        <a14:foregroundMark x1="36002" y1="47109" x2="36146" y2="47449"/>
                        <a14:foregroundMark x1="43720" y1="26190" x2="45158" y2="42687"/>
                        <a14:foregroundMark x1="45158" y1="42687" x2="45398" y2="43367"/>
                        <a14:foregroundMark x1="45062" y1="26531" x2="47555" y2="31888"/>
                        <a14:foregroundMark x1="47555" y1="31888" x2="45158" y2="36224"/>
                        <a14:foregroundMark x1="52013" y1="39881" x2="55753" y2="52891"/>
                        <a14:foregroundMark x1="55753" y1="52891" x2="55849" y2="53061"/>
                        <a14:foregroundMark x1="62567" y1="29592" x2="63423" y2="33078"/>
                        <a14:foregroundMark x1="59684" y1="17857" x2="62567" y2="29592"/>
                        <a14:foregroundMark x1="67881" y1="37500" x2="71285" y2="50000"/>
                        <a14:foregroundMark x1="71285" y1="50000" x2="71285" y2="50340"/>
                        <a14:foregroundMark x1="72963" y1="37330" x2="72771" y2="37330"/>
                        <a14:foregroundMark x1="72675" y1="51956" x2="71285" y2="56207"/>
                        <a14:foregroundMark x1="69559" y1="59694" x2="72052" y2="58929"/>
                        <a14:foregroundMark x1="33461" y1="34949" x2="33461" y2="34949"/>
                        <a14:foregroundMark x1="33221" y1="42432" x2="33221" y2="42432"/>
                        <a14:foregroundMark x1="52205" y1="59099" x2="55753" y2="59524"/>
                        <a14:foregroundMark x1="55753" y1="59524" x2="55753" y2="59184"/>
                        <a14:foregroundMark x1="51918" y1="62245" x2="56184" y2="62670"/>
                        <a14:foregroundMark x1="56184" y1="62670" x2="56376" y2="62415"/>
                        <a14:backgroundMark x1="59588" y1="60969" x2="59588" y2="60969"/>
                        <a14:backgroundMark x1="59156" y1="56803" x2="59156" y2="56803"/>
                        <a14:backgroundMark x1="59300" y1="48129" x2="61889" y2="63520"/>
                        <a14:backgroundMark x1="40508" y1="46173" x2="44151" y2="57823"/>
                        <a14:backgroundMark x1="62081" y1="29592" x2="62081" y2="29592"/>
                      </a14:backgroundRemoval>
                    </a14:imgEffect>
                  </a14:imgLayer>
                </a14:imgProps>
              </a:ext>
            </a:extLst>
          </a:blip>
          <a:srcRect l="29993" t="30764" r="59135" b="39673"/>
          <a:stretch>
            <a:fillRect/>
          </a:stretch>
        </p:blipFill>
        <p:spPr>
          <a:xfrm>
            <a:off x="3493123" y="2006340"/>
            <a:ext cx="834860" cy="1275834"/>
          </a:xfrm>
          <a:prstGeom prst="rect">
            <a:avLst/>
          </a:prstGeom>
        </p:spPr>
      </p:pic>
      <p:pic>
        <p:nvPicPr>
          <p:cNvPr id="16" name="Picture 15"/>
          <p:cNvPicPr>
            <a:picLocks noChangeAspect="1"/>
          </p:cNvPicPr>
          <p:nvPr/>
        </p:nvPicPr>
        <p:blipFill rotWithShape="1">
          <a:blip r:embed="rId3">
            <a:extLst>
              <a:ext uri="{BEBA8EAE-BF5A-486C-A8C5-ECC9F3942E4B}">
                <a14:imgProps xmlns:a14="http://schemas.microsoft.com/office/drawing/2010/main">
                  <a14:imgLayer r:embed="rId4">
                    <a14:imgEffect>
                      <a14:backgroundRemoval t="16412" b="62670" l="33174" r="72963">
                        <a14:foregroundMark x1="35091" y1="36224" x2="36002" y2="47109"/>
                        <a14:foregroundMark x1="36002" y1="47109" x2="36146" y2="47449"/>
                        <a14:foregroundMark x1="43720" y1="26190" x2="45158" y2="42687"/>
                        <a14:foregroundMark x1="45158" y1="42687" x2="45398" y2="43367"/>
                        <a14:foregroundMark x1="45062" y1="26531" x2="47555" y2="31888"/>
                        <a14:foregroundMark x1="47555" y1="31888" x2="45158" y2="36224"/>
                        <a14:foregroundMark x1="52013" y1="39881" x2="55753" y2="52891"/>
                        <a14:foregroundMark x1="55753" y1="52891" x2="55849" y2="53061"/>
                        <a14:foregroundMark x1="62567" y1="29592" x2="63423" y2="33078"/>
                        <a14:foregroundMark x1="59684" y1="17857" x2="62567" y2="29592"/>
                        <a14:foregroundMark x1="67881" y1="37500" x2="71285" y2="50000"/>
                        <a14:foregroundMark x1="71285" y1="50000" x2="71285" y2="50340"/>
                        <a14:foregroundMark x1="72963" y1="37330" x2="72771" y2="37330"/>
                        <a14:foregroundMark x1="72675" y1="51956" x2="71285" y2="56207"/>
                        <a14:foregroundMark x1="69559" y1="59694" x2="72052" y2="58929"/>
                        <a14:foregroundMark x1="33461" y1="34949" x2="33461" y2="34949"/>
                        <a14:foregroundMark x1="33221" y1="42432" x2="33221" y2="42432"/>
                        <a14:foregroundMark x1="52205" y1="59099" x2="55753" y2="59524"/>
                        <a14:foregroundMark x1="55753" y1="59524" x2="55753" y2="59184"/>
                        <a14:foregroundMark x1="51918" y1="62245" x2="56184" y2="62670"/>
                        <a14:foregroundMark x1="56184" y1="62670" x2="56376" y2="62415"/>
                        <a14:backgroundMark x1="59588" y1="60969" x2="59588" y2="60969"/>
                        <a14:backgroundMark x1="59156" y1="56803" x2="59156" y2="56803"/>
                        <a14:backgroundMark x1="59300" y1="48129" x2="61889" y2="63520"/>
                        <a14:backgroundMark x1="40508" y1="46173" x2="44151" y2="57823"/>
                        <a14:backgroundMark x1="62081" y1="29592" x2="62081" y2="29592"/>
                      </a14:backgroundRemoval>
                    </a14:imgEffect>
                  </a14:imgLayer>
                </a14:imgProps>
              </a:ext>
            </a:extLst>
          </a:blip>
          <a:srcRect l="40805" t="21789" r="50067" b="49851"/>
          <a:stretch>
            <a:fillRect/>
          </a:stretch>
        </p:blipFill>
        <p:spPr>
          <a:xfrm>
            <a:off x="4568561" y="1810898"/>
            <a:ext cx="700916" cy="1223902"/>
          </a:xfrm>
          <a:prstGeom prst="rect">
            <a:avLst/>
          </a:prstGeom>
        </p:spPr>
      </p:pic>
      <p:pic>
        <p:nvPicPr>
          <p:cNvPr id="38" name="Picture 37"/>
          <p:cNvPicPr>
            <a:picLocks noChangeAspect="1"/>
          </p:cNvPicPr>
          <p:nvPr/>
        </p:nvPicPr>
        <p:blipFill rotWithShape="1">
          <a:blip r:embed="rId3">
            <a:extLst>
              <a:ext uri="{BEBA8EAE-BF5A-486C-A8C5-ECC9F3942E4B}">
                <a14:imgProps xmlns:a14="http://schemas.microsoft.com/office/drawing/2010/main">
                  <a14:imgLayer r:embed="rId4">
                    <a14:imgEffect>
                      <a14:backgroundRemoval t="16412" b="62670" l="33174" r="72963">
                        <a14:foregroundMark x1="35091" y1="36224" x2="36002" y2="47109"/>
                        <a14:foregroundMark x1="36002" y1="47109" x2="36146" y2="47449"/>
                        <a14:foregroundMark x1="43720" y1="26190" x2="45158" y2="42687"/>
                        <a14:foregroundMark x1="45158" y1="42687" x2="45398" y2="43367"/>
                        <a14:foregroundMark x1="45062" y1="26531" x2="47555" y2="31888"/>
                        <a14:foregroundMark x1="47555" y1="31888" x2="45158" y2="36224"/>
                        <a14:foregroundMark x1="52013" y1="39881" x2="55753" y2="52891"/>
                        <a14:foregroundMark x1="55753" y1="52891" x2="55849" y2="53061"/>
                        <a14:foregroundMark x1="62567" y1="29592" x2="63423" y2="33078"/>
                        <a14:foregroundMark x1="59684" y1="17857" x2="62567" y2="29592"/>
                        <a14:foregroundMark x1="67881" y1="37500" x2="71285" y2="50000"/>
                        <a14:foregroundMark x1="71285" y1="50000" x2="71285" y2="50340"/>
                        <a14:foregroundMark x1="72963" y1="37330" x2="72771" y2="37330"/>
                        <a14:foregroundMark x1="72675" y1="51956" x2="71285" y2="56207"/>
                        <a14:foregroundMark x1="69559" y1="59694" x2="72052" y2="58929"/>
                        <a14:foregroundMark x1="33461" y1="34949" x2="33461" y2="34949"/>
                        <a14:foregroundMark x1="33221" y1="42432" x2="33221" y2="42432"/>
                        <a14:foregroundMark x1="52205" y1="59099" x2="55753" y2="59524"/>
                        <a14:foregroundMark x1="55753" y1="59524" x2="55753" y2="59184"/>
                        <a14:foregroundMark x1="51918" y1="62245" x2="56184" y2="62670"/>
                        <a14:foregroundMark x1="56184" y1="62670" x2="56376" y2="62415"/>
                        <a14:backgroundMark x1="59588" y1="60969" x2="59588" y2="60969"/>
                        <a14:backgroundMark x1="59156" y1="56803" x2="59156" y2="56803"/>
                        <a14:backgroundMark x1="59300" y1="48129" x2="61889" y2="63520"/>
                        <a14:backgroundMark x1="40508" y1="46173" x2="44151" y2="57823"/>
                        <a14:backgroundMark x1="62081" y1="29592" x2="62081" y2="29592"/>
                      </a14:backgroundRemoval>
                    </a14:imgEffect>
                  </a14:imgLayer>
                </a14:imgProps>
              </a:ext>
            </a:extLst>
          </a:blip>
          <a:srcRect l="40805" t="21789" r="50067" b="49851"/>
          <a:stretch>
            <a:fillRect/>
          </a:stretch>
        </p:blipFill>
        <p:spPr>
          <a:xfrm>
            <a:off x="3765934" y="2328129"/>
            <a:ext cx="856210" cy="1495072"/>
          </a:xfrm>
          <a:prstGeom prst="rect">
            <a:avLst/>
          </a:prstGeom>
        </p:spPr>
      </p:pic>
      <p:pic>
        <p:nvPicPr>
          <p:cNvPr id="40" name="Picture 39"/>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349" l="32209" r="94535">
                        <a14:foregroundMark x1="94535" y1="44070" x2="94535" y2="44070"/>
                        <a14:foregroundMark x1="94651" y1="86163" x2="94651" y2="86163"/>
                        <a14:foregroundMark x1="87558" y1="90349" x2="87558" y2="90349"/>
                        <a14:foregroundMark x1="41744" y1="62326" x2="32209" y2="69651"/>
                        <a14:foregroundMark x1="62442" y1="24884" x2="62442" y2="24884"/>
                        <a14:foregroundMark x1="59884" y1="33721" x2="59884" y2="33721"/>
                      </a14:backgroundRemoval>
                    </a14:imgEffect>
                  </a14:imgLayer>
                </a14:imgProps>
              </a:ext>
              <a:ext uri="{28A0092B-C50C-407E-A947-70E740481C1C}">
                <a14:useLocalDpi xmlns:a14="http://schemas.microsoft.com/office/drawing/2010/main" val="0"/>
              </a:ext>
            </a:extLst>
          </a:blip>
          <a:srcRect l="28135"/>
          <a:stretch>
            <a:fillRect/>
          </a:stretch>
        </p:blipFill>
        <p:spPr>
          <a:xfrm flipH="1">
            <a:off x="-2321950" y="445317"/>
            <a:ext cx="2423549" cy="4837144"/>
          </a:xfrm>
          <a:prstGeom prst="rect">
            <a:avLst/>
          </a:prstGeom>
        </p:spPr>
      </p:pic>
      <p:sp>
        <p:nvSpPr>
          <p:cNvPr id="2" name="Rectangle 1"/>
          <p:cNvSpPr/>
          <p:nvPr/>
        </p:nvSpPr>
        <p:spPr>
          <a:xfrm>
            <a:off x="5514239" y="0"/>
            <a:ext cx="6680200" cy="1035844"/>
          </a:xfrm>
          <a:prstGeom prst="rect">
            <a:avLst/>
          </a:prstGeom>
          <a:solidFill>
            <a:srgbClr val="EFF9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rgbClr val="00B0F0"/>
                </a:solidFill>
                <a:latin typeface="#9Slide04 AdrianeSwash" panose="02000504060000090004" pitchFamily="2" charset="0"/>
                <a:cs typeface="#9Slide03 Arima Madurai ExtraBo" panose="00000900000000000000" pitchFamily="2" charset="0"/>
              </a:rPr>
              <a:t>Khu vườn may mắn</a:t>
            </a:r>
            <a:endParaRPr lang="en-US" sz="5400">
              <a:solidFill>
                <a:srgbClr val="00B0F0"/>
              </a:solidFill>
              <a:latin typeface="#9Slide04 AdrianeSwash" panose="02000504060000090004" pitchFamily="2" charset="0"/>
              <a:cs typeface="#9Slide03 Arima Madurai ExtraBo" panose="00000900000000000000" pitchFamily="2" charset="0"/>
            </a:endParaRPr>
          </a:p>
        </p:txBody>
      </p:sp>
      <p:sp>
        <p:nvSpPr>
          <p:cNvPr id="8" name="TextBox 7"/>
          <p:cNvSpPr txBox="1"/>
          <p:nvPr/>
        </p:nvSpPr>
        <p:spPr>
          <a:xfrm>
            <a:off x="2856812" y="7229794"/>
            <a:ext cx="7375737" cy="707886"/>
          </a:xfrm>
          <a:prstGeom prst="rect">
            <a:avLst/>
          </a:prstGeom>
          <a:noFill/>
        </p:spPr>
        <p:txBody>
          <a:bodyPr wrap="none" rtlCol="0">
            <a:spAutoFit/>
          </a:bodyPr>
          <a:lstStyle/>
          <a:p>
            <a:r>
              <a:rPr lang="en-US" sz="4000">
                <a:solidFill>
                  <a:srgbClr val="0070C0"/>
                </a:solidFill>
                <a:latin typeface="#9Slide04 SFU Garamond Bold" panose="00000700000000000000" pitchFamily="2" charset="0"/>
              </a:rPr>
              <a:t>GAME tham khảo: NK POWERSKILLS</a:t>
            </a:r>
            <a:endParaRPr lang="en-US" sz="4000">
              <a:solidFill>
                <a:srgbClr val="0070C0"/>
              </a:solidFill>
              <a:latin typeface="#9Slide04 SFU Garamond Bold" panose="00000700000000000000" pitchFamily="2" charset="0"/>
            </a:endParaRPr>
          </a:p>
        </p:txBody>
      </p:sp>
      <p:pic>
        <p:nvPicPr>
          <p:cNvPr id="11" name="Picture 10"/>
          <p:cNvPicPr>
            <a:picLocks noChangeAspect="1"/>
          </p:cNvPicPr>
          <p:nvPr/>
        </p:nvPicPr>
        <p:blipFill rotWithShape="1">
          <a:blip r:embed="rId3">
            <a:extLst>
              <a:ext uri="{BEBA8EAE-BF5A-486C-A8C5-ECC9F3942E4B}">
                <a14:imgProps xmlns:a14="http://schemas.microsoft.com/office/drawing/2010/main">
                  <a14:imgLayer r:embed="rId4">
                    <a14:imgEffect>
                      <a14:backgroundRemoval t="16412" b="62670" l="33174" r="72963">
                        <a14:foregroundMark x1="35091" y1="36224" x2="36002" y2="47109"/>
                        <a14:foregroundMark x1="36002" y1="47109" x2="36146" y2="47449"/>
                        <a14:foregroundMark x1="43720" y1="26190" x2="45158" y2="42687"/>
                        <a14:foregroundMark x1="45158" y1="42687" x2="45398" y2="43367"/>
                        <a14:foregroundMark x1="45062" y1="26531" x2="47555" y2="31888"/>
                        <a14:foregroundMark x1="47555" y1="31888" x2="45158" y2="36224"/>
                        <a14:foregroundMark x1="52013" y1="39881" x2="55753" y2="52891"/>
                        <a14:foregroundMark x1="55753" y1="52891" x2="55849" y2="53061"/>
                        <a14:foregroundMark x1="62567" y1="29592" x2="63423" y2="33078"/>
                        <a14:foregroundMark x1="59684" y1="17857" x2="62567" y2="29592"/>
                        <a14:foregroundMark x1="67881" y1="37500" x2="71285" y2="50000"/>
                        <a14:foregroundMark x1="71285" y1="50000" x2="71285" y2="50340"/>
                        <a14:foregroundMark x1="72963" y1="37330" x2="72771" y2="37330"/>
                        <a14:foregroundMark x1="72675" y1="51956" x2="71285" y2="56207"/>
                        <a14:foregroundMark x1="69559" y1="59694" x2="72052" y2="58929"/>
                        <a14:foregroundMark x1="33461" y1="34949" x2="33461" y2="34949"/>
                        <a14:foregroundMark x1="33221" y1="42432" x2="33221" y2="42432"/>
                        <a14:foregroundMark x1="52205" y1="59099" x2="55753" y2="59524"/>
                        <a14:foregroundMark x1="55753" y1="59524" x2="55753" y2="59184"/>
                        <a14:foregroundMark x1="51918" y1="62245" x2="56184" y2="62670"/>
                        <a14:foregroundMark x1="56184" y1="62670" x2="56376" y2="62415"/>
                        <a14:backgroundMark x1="59588" y1="60969" x2="59588" y2="60969"/>
                        <a14:backgroundMark x1="59156" y1="56803" x2="59156" y2="56803"/>
                        <a14:backgroundMark x1="59300" y1="48129" x2="61889" y2="63520"/>
                        <a14:backgroundMark x1="40508" y1="46173" x2="44151" y2="57823"/>
                        <a14:backgroundMark x1="62081" y1="29592" x2="62081" y2="29592"/>
                      </a14:backgroundRemoval>
                    </a14:imgEffect>
                  </a14:imgLayer>
                </a14:imgProps>
              </a:ext>
            </a:extLst>
          </a:blip>
          <a:srcRect l="29993" t="30764" r="59135" b="39673"/>
          <a:stretch>
            <a:fillRect/>
          </a:stretch>
        </p:blipFill>
        <p:spPr>
          <a:xfrm>
            <a:off x="4423962" y="2193640"/>
            <a:ext cx="1019832" cy="1558508"/>
          </a:xfrm>
          <a:prstGeom prst="rect">
            <a:avLst/>
          </a:prstGeom>
        </p:spPr>
      </p:pic>
      <p:pic>
        <p:nvPicPr>
          <p:cNvPr id="12" name="Picture 11"/>
          <p:cNvPicPr>
            <a:picLocks noChangeAspect="1"/>
          </p:cNvPicPr>
          <p:nvPr/>
        </p:nvPicPr>
        <p:blipFill rotWithShape="1">
          <a:blip r:embed="rId3">
            <a:extLst>
              <a:ext uri="{BEBA8EAE-BF5A-486C-A8C5-ECC9F3942E4B}">
                <a14:imgProps xmlns:a14="http://schemas.microsoft.com/office/drawing/2010/main">
                  <a14:imgLayer r:embed="rId4">
                    <a14:imgEffect>
                      <a14:backgroundRemoval t="16412" b="62670" l="33174" r="72963">
                        <a14:foregroundMark x1="35091" y1="36224" x2="36002" y2="47109"/>
                        <a14:foregroundMark x1="36002" y1="47109" x2="36146" y2="47449"/>
                        <a14:foregroundMark x1="43720" y1="26190" x2="45158" y2="42687"/>
                        <a14:foregroundMark x1="45158" y1="42687" x2="45398" y2="43367"/>
                        <a14:foregroundMark x1="45062" y1="26531" x2="47555" y2="31888"/>
                        <a14:foregroundMark x1="47555" y1="31888" x2="45158" y2="36224"/>
                        <a14:foregroundMark x1="52013" y1="39881" x2="55753" y2="52891"/>
                        <a14:foregroundMark x1="55753" y1="52891" x2="55849" y2="53061"/>
                        <a14:foregroundMark x1="62567" y1="29592" x2="63423" y2="33078"/>
                        <a14:foregroundMark x1="59684" y1="17857" x2="62567" y2="29592"/>
                        <a14:foregroundMark x1="67881" y1="37500" x2="71285" y2="50000"/>
                        <a14:foregroundMark x1="71285" y1="50000" x2="71285" y2="50340"/>
                        <a14:foregroundMark x1="72963" y1="37330" x2="72771" y2="37330"/>
                        <a14:foregroundMark x1="72675" y1="51956" x2="71285" y2="56207"/>
                        <a14:foregroundMark x1="69559" y1="59694" x2="72052" y2="58929"/>
                        <a14:foregroundMark x1="33461" y1="34949" x2="33461" y2="34949"/>
                        <a14:foregroundMark x1="33221" y1="42432" x2="33221" y2="42432"/>
                        <a14:foregroundMark x1="52205" y1="59099" x2="55753" y2="59524"/>
                        <a14:foregroundMark x1="55753" y1="59524" x2="55753" y2="59184"/>
                        <a14:foregroundMark x1="51918" y1="62245" x2="56184" y2="62670"/>
                        <a14:foregroundMark x1="56184" y1="62670" x2="56376" y2="62415"/>
                        <a14:backgroundMark x1="59588" y1="60969" x2="59588" y2="60969"/>
                        <a14:backgroundMark x1="59156" y1="56803" x2="59156" y2="56803"/>
                        <a14:backgroundMark x1="59300" y1="48129" x2="61889" y2="63520"/>
                        <a14:backgroundMark x1="40508" y1="46173" x2="44151" y2="57823"/>
                        <a14:backgroundMark x1="62081" y1="29592" x2="62081" y2="29592"/>
                      </a14:backgroundRemoval>
                    </a14:imgEffect>
                  </a14:imgLayer>
                </a14:imgProps>
              </a:ext>
            </a:extLst>
          </a:blip>
          <a:srcRect l="40805" t="21789" r="50067" b="49851"/>
          <a:stretch>
            <a:fillRect/>
          </a:stretch>
        </p:blipFill>
        <p:spPr>
          <a:xfrm>
            <a:off x="5514239" y="2003950"/>
            <a:ext cx="856210" cy="1495072"/>
          </a:xfrm>
          <a:prstGeom prst="rect">
            <a:avLst/>
          </a:prstGeom>
        </p:spPr>
      </p:pic>
      <p:pic>
        <p:nvPicPr>
          <p:cNvPr id="13" name="Picture 12"/>
          <p:cNvPicPr>
            <a:picLocks noChangeAspect="1"/>
          </p:cNvPicPr>
          <p:nvPr/>
        </p:nvPicPr>
        <p:blipFill rotWithShape="1">
          <a:blip r:embed="rId3">
            <a:extLst>
              <a:ext uri="{BEBA8EAE-BF5A-486C-A8C5-ECC9F3942E4B}">
                <a14:imgProps xmlns:a14="http://schemas.microsoft.com/office/drawing/2010/main">
                  <a14:imgLayer r:embed="rId4">
                    <a14:imgEffect>
                      <a14:backgroundRemoval t="16412" b="62670" l="33174" r="72963">
                        <a14:foregroundMark x1="35091" y1="36224" x2="36002" y2="47109"/>
                        <a14:foregroundMark x1="36002" y1="47109" x2="36146" y2="47449"/>
                        <a14:foregroundMark x1="43720" y1="26190" x2="45158" y2="42687"/>
                        <a14:foregroundMark x1="45158" y1="42687" x2="45398" y2="43367"/>
                        <a14:foregroundMark x1="45062" y1="26531" x2="47555" y2="31888"/>
                        <a14:foregroundMark x1="47555" y1="31888" x2="45158" y2="36224"/>
                        <a14:foregroundMark x1="52013" y1="39881" x2="55753" y2="52891"/>
                        <a14:foregroundMark x1="55753" y1="52891" x2="55849" y2="53061"/>
                        <a14:foregroundMark x1="62567" y1="29592" x2="63423" y2="33078"/>
                        <a14:foregroundMark x1="59684" y1="17857" x2="62567" y2="29592"/>
                        <a14:foregroundMark x1="67881" y1="37500" x2="71285" y2="50000"/>
                        <a14:foregroundMark x1="71285" y1="50000" x2="71285" y2="50340"/>
                        <a14:foregroundMark x1="72963" y1="37330" x2="72771" y2="37330"/>
                        <a14:foregroundMark x1="72675" y1="51956" x2="71285" y2="56207"/>
                        <a14:foregroundMark x1="69559" y1="59694" x2="72052" y2="58929"/>
                        <a14:foregroundMark x1="33461" y1="34949" x2="33461" y2="34949"/>
                        <a14:foregroundMark x1="33221" y1="42432" x2="33221" y2="42432"/>
                        <a14:foregroundMark x1="52205" y1="59099" x2="55753" y2="59524"/>
                        <a14:foregroundMark x1="55753" y1="59524" x2="55753" y2="59184"/>
                        <a14:foregroundMark x1="51918" y1="62245" x2="56184" y2="62670"/>
                        <a14:foregroundMark x1="56184" y1="62670" x2="56376" y2="62415"/>
                        <a14:backgroundMark x1="59588" y1="60969" x2="59588" y2="60969"/>
                        <a14:backgroundMark x1="59156" y1="56803" x2="59156" y2="56803"/>
                        <a14:backgroundMark x1="59300" y1="48129" x2="61889" y2="63520"/>
                        <a14:backgroundMark x1="40508" y1="46173" x2="44151" y2="57823"/>
                        <a14:backgroundMark x1="62081" y1="29592" x2="62081" y2="29592"/>
                      </a14:backgroundRemoval>
                    </a14:imgEffect>
                  </a14:imgLayer>
                </a14:imgProps>
              </a:ext>
            </a:extLst>
          </a:blip>
          <a:srcRect l="29993" t="30764" r="59135" b="39673"/>
          <a:stretch>
            <a:fillRect/>
          </a:stretch>
        </p:blipFill>
        <p:spPr>
          <a:xfrm>
            <a:off x="6172267" y="1869461"/>
            <a:ext cx="1019832" cy="155850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nodeType="clickEffect">
                                  <p:stCondLst>
                                    <p:cond delay="0"/>
                                  </p:stCondLst>
                                  <p:childTnLst>
                                    <p:animMotion origin="layout" path="M -4.375E-6 -2.59259E-6 L 0.3254 -0.07083 " pathEditMode="relative" rAng="0" ptsTypes="AA">
                                      <p:cBhvr>
                                        <p:cTn id="13" dur="2000" fill="hold"/>
                                        <p:tgtEl>
                                          <p:spTgt spid="40"/>
                                        </p:tgtEl>
                                        <p:attrNameLst>
                                          <p:attrName>ppt_x</p:attrName>
                                          <p:attrName>ppt_y</p:attrName>
                                        </p:attrNameLst>
                                      </p:cBhvr>
                                      <p:rCtr x="16263" y="-354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Text Box 4"/>
          <p:cNvSpPr txBox="1">
            <a:spLocks noChangeArrowheads="1"/>
          </p:cNvSpPr>
          <p:nvPr/>
        </p:nvSpPr>
        <p:spPr bwMode="auto">
          <a:xfrm>
            <a:off x="228600" y="13551"/>
            <a:ext cx="11963400" cy="708025"/>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FontTx/>
              <a:buNone/>
              <a:defRPr/>
            </a:pPr>
            <a:r>
              <a:rPr lang="en-US" sz="4000" b="1" dirty="0">
                <a:solidFill>
                  <a:srgbClr val="0000FF"/>
                </a:solidFill>
                <a:latin typeface="Times New Roman" panose="02020603050405020304" pitchFamily="18" charset="0"/>
                <a:cs typeface="Times New Roman" panose="02020603050405020304" pitchFamily="18" charset="0"/>
              </a:rPr>
              <a:t>b) </a:t>
            </a:r>
            <a:r>
              <a:rPr lang="en-US" sz="4000" b="1" dirty="0" err="1">
                <a:solidFill>
                  <a:srgbClr val="0000FF"/>
                </a:solidFill>
                <a:latin typeface="Times New Roman" panose="02020603050405020304" pitchFamily="18" charset="0"/>
                <a:cs typeface="Times New Roman" panose="02020603050405020304" pitchFamily="18" charset="0"/>
              </a:rPr>
              <a:t>Tìm</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từ</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bắt</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đầu</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bằng</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tiếng</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đồng</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có</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nghĩa</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là</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cùng</a:t>
            </a:r>
            <a:r>
              <a:rPr lang="en-US" sz="4000" b="1" dirty="0">
                <a:solidFill>
                  <a:srgbClr val="0000FF"/>
                </a:solidFill>
                <a:latin typeface="Times New Roman" panose="02020603050405020304" pitchFamily="18" charset="0"/>
                <a:cs typeface="Times New Roman" panose="02020603050405020304" pitchFamily="18" charset="0"/>
              </a:rPr>
              <a:t> ) </a:t>
            </a:r>
            <a:endParaRPr lang="en-US" sz="4000" b="1" dirty="0">
              <a:solidFill>
                <a:srgbClr val="0000FF"/>
              </a:solidFill>
              <a:latin typeface="Times New Roman" panose="02020603050405020304" pitchFamily="18" charset="0"/>
              <a:cs typeface="Times New Roman" panose="02020603050405020304" pitchFamily="18" charset="0"/>
            </a:endParaRPr>
          </a:p>
        </p:txBody>
      </p:sp>
      <p:sp>
        <p:nvSpPr>
          <p:cNvPr id="12293" name="Text Box 5"/>
          <p:cNvSpPr txBox="1">
            <a:spLocks noChangeArrowheads="1"/>
          </p:cNvSpPr>
          <p:nvPr/>
        </p:nvSpPr>
        <p:spPr bwMode="auto">
          <a:xfrm>
            <a:off x="1720850" y="1290638"/>
            <a:ext cx="2971800" cy="701675"/>
          </a:xfrm>
          <a:prstGeom prst="rect">
            <a:avLst/>
          </a:prstGeom>
          <a:solidFill>
            <a:schemeClr val="accent4">
              <a:lumMod val="40000"/>
              <a:lumOff val="60000"/>
            </a:schemeClr>
          </a:solidFill>
          <a:ln w="9525">
            <a:noFill/>
            <a:miter lim="800000"/>
          </a:ln>
        </p:spPr>
        <p:txBody>
          <a:bodyPr wrap="square">
            <a:spAutoFit/>
          </a:bodyPr>
          <a:lstStyle/>
          <a:p>
            <a:pPr fontAlgn="base">
              <a:spcBef>
                <a:spcPct val="50000"/>
              </a:spcBef>
              <a:spcAft>
                <a:spcPct val="0"/>
              </a:spcAft>
              <a:defRPr/>
            </a:pPr>
            <a:r>
              <a:rPr lang="en-US" sz="4000">
                <a:solidFill>
                  <a:prstClr val="black"/>
                </a:solidFill>
                <a:latin typeface="Times New Roman" panose="02020603050405020304" pitchFamily="18" charset="0"/>
                <a:cs typeface="Times New Roman" panose="02020603050405020304" pitchFamily="18" charset="0"/>
              </a:rPr>
              <a:t>đồng hương </a:t>
            </a:r>
            <a:endParaRPr lang="en-US" sz="4000">
              <a:solidFill>
                <a:prstClr val="black"/>
              </a:solidFill>
              <a:latin typeface="Times New Roman" panose="02020603050405020304" pitchFamily="18" charset="0"/>
              <a:cs typeface="Times New Roman" panose="02020603050405020304" pitchFamily="18" charset="0"/>
            </a:endParaRPr>
          </a:p>
        </p:txBody>
      </p:sp>
      <p:sp>
        <p:nvSpPr>
          <p:cNvPr id="12294" name="Text Box 6"/>
          <p:cNvSpPr txBox="1">
            <a:spLocks noChangeArrowheads="1"/>
          </p:cNvSpPr>
          <p:nvPr/>
        </p:nvSpPr>
        <p:spPr bwMode="auto">
          <a:xfrm>
            <a:off x="1720850" y="2052638"/>
            <a:ext cx="2971800" cy="701675"/>
          </a:xfrm>
          <a:prstGeom prst="rect">
            <a:avLst/>
          </a:prstGeom>
          <a:solidFill>
            <a:schemeClr val="accent4">
              <a:lumMod val="40000"/>
              <a:lumOff val="60000"/>
            </a:schemeClr>
          </a:solidFill>
          <a:ln w="9525">
            <a:noFill/>
            <a:miter lim="800000"/>
          </a:ln>
        </p:spPr>
        <p:txBody>
          <a:bodyPr wrap="square">
            <a:spAutoFit/>
          </a:bodyPr>
          <a:lstStyle/>
          <a:p>
            <a:pPr fontAlgn="base">
              <a:spcBef>
                <a:spcPct val="50000"/>
              </a:spcBef>
              <a:spcAft>
                <a:spcPct val="0"/>
              </a:spcAft>
              <a:defRPr/>
            </a:pPr>
            <a:r>
              <a:rPr lang="en-US" sz="4000" dirty="0" err="1">
                <a:solidFill>
                  <a:prstClr val="black"/>
                </a:solidFill>
                <a:latin typeface="Times New Roman" panose="02020603050405020304" pitchFamily="18" charset="0"/>
                <a:cs typeface="Times New Roman" panose="02020603050405020304" pitchFamily="18" charset="0"/>
              </a:rPr>
              <a:t>đồng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môn</a:t>
            </a:r>
            <a:r>
              <a:rPr lang="en-US" sz="4000" dirty="0">
                <a:solidFill>
                  <a:prstClr val="black"/>
                </a:solidFill>
                <a:latin typeface="Times New Roman" panose="02020603050405020304" pitchFamily="18" charset="0"/>
                <a:cs typeface="Times New Roman" panose="02020603050405020304" pitchFamily="18" charset="0"/>
              </a:rPr>
              <a:t> </a:t>
            </a:r>
            <a:endParaRPr lang="en-US" sz="4000" dirty="0">
              <a:solidFill>
                <a:prstClr val="black"/>
              </a:solidFill>
              <a:latin typeface="Times New Roman" panose="02020603050405020304" pitchFamily="18" charset="0"/>
              <a:cs typeface="Times New Roman" panose="02020603050405020304" pitchFamily="18" charset="0"/>
            </a:endParaRPr>
          </a:p>
        </p:txBody>
      </p:sp>
      <p:sp>
        <p:nvSpPr>
          <p:cNvPr id="12295" name="Text Box 7"/>
          <p:cNvSpPr txBox="1">
            <a:spLocks noChangeArrowheads="1"/>
          </p:cNvSpPr>
          <p:nvPr/>
        </p:nvSpPr>
        <p:spPr bwMode="auto">
          <a:xfrm>
            <a:off x="1720850" y="2814638"/>
            <a:ext cx="2971800" cy="701675"/>
          </a:xfrm>
          <a:prstGeom prst="rect">
            <a:avLst/>
          </a:prstGeom>
          <a:solidFill>
            <a:schemeClr val="accent4">
              <a:lumMod val="40000"/>
              <a:lumOff val="60000"/>
            </a:schemeClr>
          </a:solidFill>
          <a:ln w="9525">
            <a:noFill/>
            <a:miter lim="800000"/>
          </a:ln>
        </p:spPr>
        <p:txBody>
          <a:bodyPr wrap="square">
            <a:spAutoFit/>
          </a:bodyPr>
          <a:lstStyle/>
          <a:p>
            <a:pPr fontAlgn="base">
              <a:spcBef>
                <a:spcPct val="50000"/>
              </a:spcBef>
              <a:spcAft>
                <a:spcPct val="0"/>
              </a:spcAft>
              <a:defRPr/>
            </a:pPr>
            <a:r>
              <a:rPr lang="en-US" sz="4000">
                <a:solidFill>
                  <a:prstClr val="black"/>
                </a:solidFill>
                <a:latin typeface="Times New Roman" panose="02020603050405020304" pitchFamily="18" charset="0"/>
                <a:cs typeface="Times New Roman" panose="02020603050405020304" pitchFamily="18" charset="0"/>
              </a:rPr>
              <a:t>đồng chí </a:t>
            </a:r>
            <a:endParaRPr lang="en-US" sz="4000">
              <a:solidFill>
                <a:prstClr val="black"/>
              </a:solidFill>
              <a:latin typeface="Times New Roman" panose="02020603050405020304" pitchFamily="18" charset="0"/>
              <a:cs typeface="Times New Roman" panose="02020603050405020304" pitchFamily="18" charset="0"/>
            </a:endParaRPr>
          </a:p>
        </p:txBody>
      </p:sp>
      <p:sp>
        <p:nvSpPr>
          <p:cNvPr id="12296" name="Text Box 8"/>
          <p:cNvSpPr txBox="1">
            <a:spLocks noChangeArrowheads="1"/>
          </p:cNvSpPr>
          <p:nvPr/>
        </p:nvSpPr>
        <p:spPr bwMode="auto">
          <a:xfrm>
            <a:off x="5026025" y="5101148"/>
            <a:ext cx="2527300" cy="701675"/>
          </a:xfrm>
          <a:prstGeom prst="rect">
            <a:avLst/>
          </a:prstGeom>
          <a:solidFill>
            <a:schemeClr val="accent4">
              <a:lumMod val="40000"/>
              <a:lumOff val="60000"/>
            </a:schemeClr>
          </a:solidFill>
          <a:ln w="9525">
            <a:noFill/>
            <a:miter lim="800000"/>
          </a:ln>
        </p:spPr>
        <p:txBody>
          <a:bodyPr wrap="square">
            <a:spAutoFit/>
          </a:bodyPr>
          <a:lstStyle/>
          <a:p>
            <a:pPr fontAlgn="base">
              <a:spcBef>
                <a:spcPct val="50000"/>
              </a:spcBef>
              <a:spcAft>
                <a:spcPct val="0"/>
              </a:spcAft>
              <a:defRPr/>
            </a:pPr>
            <a:r>
              <a:rPr lang="en-US" sz="4000">
                <a:solidFill>
                  <a:prstClr val="black"/>
                </a:solidFill>
                <a:latin typeface="Times New Roman" panose="02020603050405020304" pitchFamily="18" charset="0"/>
                <a:cs typeface="Times New Roman" panose="02020603050405020304" pitchFamily="18" charset="0"/>
              </a:rPr>
              <a:t>đồng thời </a:t>
            </a:r>
            <a:endParaRPr lang="en-US" sz="4000">
              <a:solidFill>
                <a:prstClr val="black"/>
              </a:solidFill>
              <a:latin typeface="Times New Roman" panose="02020603050405020304" pitchFamily="18" charset="0"/>
              <a:cs typeface="Times New Roman" panose="02020603050405020304" pitchFamily="18" charset="0"/>
            </a:endParaRPr>
          </a:p>
        </p:txBody>
      </p:sp>
      <p:sp>
        <p:nvSpPr>
          <p:cNvPr id="12297" name="Text Box 9"/>
          <p:cNvSpPr txBox="1">
            <a:spLocks noChangeArrowheads="1"/>
          </p:cNvSpPr>
          <p:nvPr/>
        </p:nvSpPr>
        <p:spPr bwMode="auto">
          <a:xfrm>
            <a:off x="1735364" y="5906124"/>
            <a:ext cx="2913738" cy="701675"/>
          </a:xfrm>
          <a:prstGeom prst="rect">
            <a:avLst/>
          </a:prstGeom>
          <a:solidFill>
            <a:schemeClr val="accent4">
              <a:lumMod val="40000"/>
              <a:lumOff val="60000"/>
            </a:schemeClr>
          </a:solidFill>
          <a:ln w="9525">
            <a:noFill/>
            <a:miter lim="800000"/>
          </a:ln>
        </p:spPr>
        <p:txBody>
          <a:bodyPr wrap="square">
            <a:spAutoFit/>
          </a:bodyPr>
          <a:lstStyle/>
          <a:p>
            <a:pPr fontAlgn="base">
              <a:spcBef>
                <a:spcPct val="50000"/>
              </a:spcBef>
              <a:spcAft>
                <a:spcPct val="0"/>
              </a:spcAft>
              <a:defRPr/>
            </a:pPr>
            <a:r>
              <a:rPr lang="en-US" sz="4000">
                <a:solidFill>
                  <a:prstClr val="black"/>
                </a:solidFill>
                <a:latin typeface="Times New Roman" panose="02020603050405020304" pitchFamily="18" charset="0"/>
                <a:cs typeface="Times New Roman" panose="02020603050405020304" pitchFamily="18" charset="0"/>
              </a:rPr>
              <a:t>đồng bọn </a:t>
            </a:r>
            <a:endParaRPr lang="en-US" sz="4000">
              <a:solidFill>
                <a:prstClr val="black"/>
              </a:solidFill>
              <a:latin typeface="Times New Roman" panose="02020603050405020304" pitchFamily="18" charset="0"/>
              <a:cs typeface="Times New Roman" panose="02020603050405020304" pitchFamily="18" charset="0"/>
            </a:endParaRPr>
          </a:p>
        </p:txBody>
      </p:sp>
      <p:sp>
        <p:nvSpPr>
          <p:cNvPr id="12298" name="Text Box 10"/>
          <p:cNvSpPr txBox="1">
            <a:spLocks noChangeArrowheads="1"/>
          </p:cNvSpPr>
          <p:nvPr/>
        </p:nvSpPr>
        <p:spPr bwMode="auto">
          <a:xfrm>
            <a:off x="5026025" y="2038266"/>
            <a:ext cx="2527300" cy="701675"/>
          </a:xfrm>
          <a:prstGeom prst="rect">
            <a:avLst/>
          </a:prstGeom>
          <a:solidFill>
            <a:schemeClr val="accent4">
              <a:lumMod val="40000"/>
              <a:lumOff val="60000"/>
            </a:schemeClr>
          </a:solidFill>
          <a:ln w="9525">
            <a:noFill/>
            <a:miter lim="800000"/>
          </a:ln>
        </p:spPr>
        <p:txBody>
          <a:bodyPr wrap="square">
            <a:spAutoFit/>
          </a:bodyPr>
          <a:lstStyle/>
          <a:p>
            <a:pPr fontAlgn="base">
              <a:spcBef>
                <a:spcPct val="50000"/>
              </a:spcBef>
              <a:spcAft>
                <a:spcPct val="0"/>
              </a:spcAft>
              <a:defRPr/>
            </a:pPr>
            <a:r>
              <a:rPr lang="en-US" sz="4000">
                <a:solidFill>
                  <a:prstClr val="black"/>
                </a:solidFill>
                <a:latin typeface="Times New Roman" panose="02020603050405020304" pitchFamily="18" charset="0"/>
                <a:cs typeface="Times New Roman" panose="02020603050405020304" pitchFamily="18" charset="0"/>
              </a:rPr>
              <a:t>đồng ca </a:t>
            </a:r>
            <a:endParaRPr lang="en-US" sz="4000">
              <a:solidFill>
                <a:prstClr val="black"/>
              </a:solidFill>
              <a:latin typeface="Times New Roman" panose="02020603050405020304" pitchFamily="18" charset="0"/>
              <a:cs typeface="Times New Roman" panose="02020603050405020304" pitchFamily="18" charset="0"/>
            </a:endParaRPr>
          </a:p>
        </p:txBody>
      </p:sp>
      <p:sp>
        <p:nvSpPr>
          <p:cNvPr id="12299" name="Text Box 11"/>
          <p:cNvSpPr txBox="1">
            <a:spLocks noChangeArrowheads="1"/>
          </p:cNvSpPr>
          <p:nvPr/>
        </p:nvSpPr>
        <p:spPr bwMode="auto">
          <a:xfrm>
            <a:off x="7886700" y="5851525"/>
            <a:ext cx="2667000" cy="701675"/>
          </a:xfrm>
          <a:prstGeom prst="rect">
            <a:avLst/>
          </a:prstGeom>
          <a:solidFill>
            <a:schemeClr val="accent4">
              <a:lumMod val="40000"/>
              <a:lumOff val="60000"/>
            </a:schemeClr>
          </a:solidFill>
          <a:ln w="9525">
            <a:noFill/>
            <a:miter lim="800000"/>
          </a:ln>
        </p:spPr>
        <p:txBody>
          <a:bodyPr wrap="square">
            <a:spAutoFit/>
          </a:bodyPr>
          <a:lstStyle/>
          <a:p>
            <a:pPr fontAlgn="base">
              <a:spcBef>
                <a:spcPct val="50000"/>
              </a:spcBef>
              <a:spcAft>
                <a:spcPct val="0"/>
              </a:spcAft>
              <a:defRPr/>
            </a:pPr>
            <a:r>
              <a:rPr lang="en-US" sz="4000">
                <a:solidFill>
                  <a:prstClr val="black"/>
                </a:solidFill>
                <a:latin typeface="Times New Roman" panose="02020603050405020304" pitchFamily="18" charset="0"/>
                <a:cs typeface="Times New Roman" panose="02020603050405020304" pitchFamily="18" charset="0"/>
              </a:rPr>
              <a:t>đồng cảm </a:t>
            </a:r>
            <a:endParaRPr lang="en-US" sz="4000">
              <a:solidFill>
                <a:prstClr val="black"/>
              </a:solidFill>
              <a:latin typeface="Times New Roman" panose="02020603050405020304" pitchFamily="18" charset="0"/>
              <a:cs typeface="Times New Roman" panose="02020603050405020304" pitchFamily="18" charset="0"/>
            </a:endParaRPr>
          </a:p>
        </p:txBody>
      </p:sp>
      <p:sp>
        <p:nvSpPr>
          <p:cNvPr id="12300" name="Text Box 12"/>
          <p:cNvSpPr txBox="1">
            <a:spLocks noChangeArrowheads="1"/>
          </p:cNvSpPr>
          <p:nvPr/>
        </p:nvSpPr>
        <p:spPr bwMode="auto">
          <a:xfrm>
            <a:off x="5026025" y="1281113"/>
            <a:ext cx="2527300" cy="701675"/>
          </a:xfrm>
          <a:prstGeom prst="rect">
            <a:avLst/>
          </a:prstGeom>
          <a:solidFill>
            <a:schemeClr val="accent4">
              <a:lumMod val="40000"/>
              <a:lumOff val="60000"/>
            </a:schemeClr>
          </a:solidFill>
          <a:ln w="9525">
            <a:noFill/>
            <a:miter lim="800000"/>
          </a:ln>
        </p:spPr>
        <p:txBody>
          <a:bodyPr wrap="square">
            <a:spAutoFit/>
          </a:bodyPr>
          <a:lstStyle/>
          <a:p>
            <a:pPr fontAlgn="base">
              <a:spcBef>
                <a:spcPct val="50000"/>
              </a:spcBef>
              <a:spcAft>
                <a:spcPct val="0"/>
              </a:spcAft>
              <a:defRPr/>
            </a:pPr>
            <a:r>
              <a:rPr lang="en-US" sz="4000">
                <a:solidFill>
                  <a:prstClr val="black"/>
                </a:solidFill>
                <a:latin typeface="Times New Roman" panose="02020603050405020304" pitchFamily="18" charset="0"/>
                <a:cs typeface="Times New Roman" panose="02020603050405020304" pitchFamily="18" charset="0"/>
              </a:rPr>
              <a:t>đồng diễn </a:t>
            </a:r>
            <a:endParaRPr lang="en-US" sz="4000">
              <a:solidFill>
                <a:prstClr val="black"/>
              </a:solidFill>
              <a:latin typeface="Times New Roman" panose="02020603050405020304" pitchFamily="18" charset="0"/>
              <a:cs typeface="Times New Roman" panose="02020603050405020304" pitchFamily="18" charset="0"/>
            </a:endParaRPr>
          </a:p>
        </p:txBody>
      </p:sp>
      <p:sp>
        <p:nvSpPr>
          <p:cNvPr id="12301" name="Text Box 13"/>
          <p:cNvSpPr txBox="1">
            <a:spLocks noChangeArrowheads="1"/>
          </p:cNvSpPr>
          <p:nvPr/>
        </p:nvSpPr>
        <p:spPr bwMode="auto">
          <a:xfrm>
            <a:off x="5026026" y="4337219"/>
            <a:ext cx="2527300" cy="701675"/>
          </a:xfrm>
          <a:prstGeom prst="rect">
            <a:avLst/>
          </a:prstGeom>
          <a:solidFill>
            <a:schemeClr val="accent4">
              <a:lumMod val="40000"/>
              <a:lumOff val="60000"/>
            </a:schemeClr>
          </a:solidFill>
          <a:ln w="9525">
            <a:noFill/>
            <a:miter lim="800000"/>
          </a:ln>
        </p:spPr>
        <p:txBody>
          <a:bodyPr wrap="square">
            <a:spAutoFit/>
          </a:bodyPr>
          <a:lstStyle/>
          <a:p>
            <a:pPr fontAlgn="base">
              <a:spcBef>
                <a:spcPct val="50000"/>
              </a:spcBef>
              <a:spcAft>
                <a:spcPct val="0"/>
              </a:spcAft>
              <a:defRPr/>
            </a:pPr>
            <a:r>
              <a:rPr lang="en-US" sz="4000">
                <a:solidFill>
                  <a:prstClr val="black"/>
                </a:solidFill>
                <a:latin typeface="Times New Roman" panose="02020603050405020304" pitchFamily="18" charset="0"/>
                <a:cs typeface="Times New Roman" panose="02020603050405020304" pitchFamily="18" charset="0"/>
              </a:rPr>
              <a:t>đồng dạng </a:t>
            </a:r>
            <a:endParaRPr lang="en-US" sz="4000">
              <a:solidFill>
                <a:prstClr val="black"/>
              </a:solidFill>
              <a:latin typeface="Times New Roman" panose="02020603050405020304" pitchFamily="18" charset="0"/>
              <a:cs typeface="Times New Roman" panose="02020603050405020304" pitchFamily="18" charset="0"/>
            </a:endParaRPr>
          </a:p>
        </p:txBody>
      </p:sp>
      <p:sp>
        <p:nvSpPr>
          <p:cNvPr id="12302" name="Text Box 14"/>
          <p:cNvSpPr txBox="1">
            <a:spLocks noChangeArrowheads="1"/>
          </p:cNvSpPr>
          <p:nvPr/>
        </p:nvSpPr>
        <p:spPr bwMode="auto">
          <a:xfrm>
            <a:off x="5026025" y="2803525"/>
            <a:ext cx="2527300" cy="701675"/>
          </a:xfrm>
          <a:prstGeom prst="rect">
            <a:avLst/>
          </a:prstGeom>
          <a:solidFill>
            <a:schemeClr val="accent4">
              <a:lumMod val="40000"/>
              <a:lumOff val="60000"/>
            </a:schemeClr>
          </a:solidFill>
          <a:ln w="9525">
            <a:noFill/>
            <a:miter lim="800000"/>
          </a:ln>
        </p:spPr>
        <p:txBody>
          <a:bodyPr wrap="square">
            <a:spAutoFit/>
          </a:bodyPr>
          <a:lstStyle/>
          <a:p>
            <a:pPr fontAlgn="base">
              <a:spcBef>
                <a:spcPct val="50000"/>
              </a:spcBef>
              <a:spcAft>
                <a:spcPct val="0"/>
              </a:spcAft>
              <a:defRPr/>
            </a:pPr>
            <a:r>
              <a:rPr lang="en-US" sz="4000">
                <a:solidFill>
                  <a:prstClr val="black"/>
                </a:solidFill>
                <a:latin typeface="Times New Roman" panose="02020603050405020304" pitchFamily="18" charset="0"/>
                <a:cs typeface="Times New Roman" panose="02020603050405020304" pitchFamily="18" charset="0"/>
              </a:rPr>
              <a:t>đồng điệu </a:t>
            </a:r>
            <a:endParaRPr lang="en-US" sz="4000">
              <a:solidFill>
                <a:prstClr val="black"/>
              </a:solidFill>
              <a:latin typeface="Times New Roman" panose="02020603050405020304" pitchFamily="18" charset="0"/>
              <a:cs typeface="Times New Roman" panose="02020603050405020304" pitchFamily="18" charset="0"/>
            </a:endParaRPr>
          </a:p>
        </p:txBody>
      </p:sp>
      <p:sp>
        <p:nvSpPr>
          <p:cNvPr id="12303" name="Text Box 15"/>
          <p:cNvSpPr txBox="1">
            <a:spLocks noChangeArrowheads="1"/>
          </p:cNvSpPr>
          <p:nvPr/>
        </p:nvSpPr>
        <p:spPr bwMode="auto">
          <a:xfrm>
            <a:off x="5026025" y="3565525"/>
            <a:ext cx="2527300" cy="701675"/>
          </a:xfrm>
          <a:prstGeom prst="rect">
            <a:avLst/>
          </a:prstGeom>
          <a:solidFill>
            <a:schemeClr val="accent4">
              <a:lumMod val="40000"/>
              <a:lumOff val="60000"/>
            </a:schemeClr>
          </a:solidFill>
          <a:ln w="9525">
            <a:noFill/>
            <a:miter lim="800000"/>
          </a:ln>
        </p:spPr>
        <p:txBody>
          <a:bodyPr wrap="square">
            <a:spAutoFit/>
          </a:bodyPr>
          <a:lstStyle/>
          <a:p>
            <a:pPr fontAlgn="base">
              <a:spcBef>
                <a:spcPct val="50000"/>
              </a:spcBef>
              <a:spcAft>
                <a:spcPct val="0"/>
              </a:spcAft>
              <a:defRPr/>
            </a:pPr>
            <a:r>
              <a:rPr lang="en-US" sz="4000">
                <a:solidFill>
                  <a:prstClr val="black"/>
                </a:solidFill>
                <a:latin typeface="Times New Roman" panose="02020603050405020304" pitchFamily="18" charset="0"/>
                <a:cs typeface="Times New Roman" panose="02020603050405020304" pitchFamily="18" charset="0"/>
              </a:rPr>
              <a:t>đồng hành </a:t>
            </a:r>
            <a:endParaRPr lang="en-US" sz="4000">
              <a:solidFill>
                <a:prstClr val="black"/>
              </a:solidFill>
              <a:latin typeface="Times New Roman" panose="02020603050405020304" pitchFamily="18" charset="0"/>
              <a:cs typeface="Times New Roman" panose="02020603050405020304" pitchFamily="18" charset="0"/>
            </a:endParaRPr>
          </a:p>
        </p:txBody>
      </p:sp>
      <p:sp>
        <p:nvSpPr>
          <p:cNvPr id="12304" name="Text Box 16"/>
          <p:cNvSpPr txBox="1">
            <a:spLocks noChangeArrowheads="1"/>
          </p:cNvSpPr>
          <p:nvPr/>
        </p:nvSpPr>
        <p:spPr bwMode="auto">
          <a:xfrm>
            <a:off x="1777092" y="3561330"/>
            <a:ext cx="2914649" cy="701675"/>
          </a:xfrm>
          <a:prstGeom prst="rect">
            <a:avLst/>
          </a:prstGeom>
          <a:solidFill>
            <a:schemeClr val="accent4">
              <a:lumMod val="40000"/>
              <a:lumOff val="60000"/>
            </a:schemeClr>
          </a:solidFill>
          <a:ln w="9525">
            <a:noFill/>
            <a:miter lim="800000"/>
          </a:ln>
        </p:spPr>
        <p:txBody>
          <a:bodyPr wrap="square">
            <a:spAutoFit/>
          </a:bodyPr>
          <a:lstStyle/>
          <a:p>
            <a:pPr fontAlgn="base">
              <a:spcBef>
                <a:spcPct val="50000"/>
              </a:spcBef>
              <a:spcAft>
                <a:spcPct val="0"/>
              </a:spcAft>
              <a:defRPr/>
            </a:pPr>
            <a:r>
              <a:rPr lang="en-US" sz="4000">
                <a:solidFill>
                  <a:prstClr val="black"/>
                </a:solidFill>
                <a:latin typeface="Times New Roman" panose="02020603050405020304" pitchFamily="18" charset="0"/>
                <a:cs typeface="Times New Roman" panose="02020603050405020304" pitchFamily="18" charset="0"/>
              </a:rPr>
              <a:t>đồng đội </a:t>
            </a:r>
            <a:endParaRPr lang="en-US" sz="4000">
              <a:solidFill>
                <a:prstClr val="black"/>
              </a:solidFill>
              <a:latin typeface="Times New Roman" panose="02020603050405020304" pitchFamily="18" charset="0"/>
              <a:cs typeface="Times New Roman" panose="02020603050405020304" pitchFamily="18" charset="0"/>
            </a:endParaRPr>
          </a:p>
        </p:txBody>
      </p:sp>
      <p:sp>
        <p:nvSpPr>
          <p:cNvPr id="12305" name="Text Box 17"/>
          <p:cNvSpPr txBox="1">
            <a:spLocks noChangeArrowheads="1"/>
          </p:cNvSpPr>
          <p:nvPr/>
        </p:nvSpPr>
        <p:spPr bwMode="auto">
          <a:xfrm>
            <a:off x="1778001" y="4336824"/>
            <a:ext cx="2913740" cy="701675"/>
          </a:xfrm>
          <a:prstGeom prst="rect">
            <a:avLst/>
          </a:prstGeom>
          <a:solidFill>
            <a:schemeClr val="accent4">
              <a:lumMod val="40000"/>
              <a:lumOff val="60000"/>
            </a:schemeClr>
          </a:solidFill>
          <a:ln w="9525">
            <a:noFill/>
            <a:miter lim="800000"/>
          </a:ln>
        </p:spPr>
        <p:txBody>
          <a:bodyPr wrap="square">
            <a:spAutoFit/>
          </a:bodyPr>
          <a:lstStyle/>
          <a:p>
            <a:pPr fontAlgn="base">
              <a:spcBef>
                <a:spcPct val="50000"/>
              </a:spcBef>
              <a:spcAft>
                <a:spcPct val="0"/>
              </a:spcAft>
              <a:defRPr/>
            </a:pPr>
            <a:r>
              <a:rPr lang="en-US" sz="4000">
                <a:solidFill>
                  <a:prstClr val="black"/>
                </a:solidFill>
                <a:latin typeface="Times New Roman" panose="02020603050405020304" pitchFamily="18" charset="0"/>
                <a:cs typeface="Times New Roman" panose="02020603050405020304" pitchFamily="18" charset="0"/>
              </a:rPr>
              <a:t>đồng bào </a:t>
            </a:r>
            <a:endParaRPr lang="en-US" sz="4000">
              <a:solidFill>
                <a:prstClr val="black"/>
              </a:solidFill>
              <a:latin typeface="Times New Roman" panose="02020603050405020304" pitchFamily="18" charset="0"/>
              <a:cs typeface="Times New Roman" panose="02020603050405020304" pitchFamily="18" charset="0"/>
            </a:endParaRPr>
          </a:p>
        </p:txBody>
      </p:sp>
      <p:sp>
        <p:nvSpPr>
          <p:cNvPr id="12306" name="Text Box 18"/>
          <p:cNvSpPr txBox="1">
            <a:spLocks noChangeArrowheads="1"/>
          </p:cNvSpPr>
          <p:nvPr/>
        </p:nvSpPr>
        <p:spPr bwMode="auto">
          <a:xfrm>
            <a:off x="5026025" y="5851525"/>
            <a:ext cx="2527300" cy="701675"/>
          </a:xfrm>
          <a:prstGeom prst="rect">
            <a:avLst/>
          </a:prstGeom>
          <a:solidFill>
            <a:schemeClr val="accent4">
              <a:lumMod val="40000"/>
              <a:lumOff val="60000"/>
            </a:schemeClr>
          </a:solidFill>
          <a:ln w="9525">
            <a:noFill/>
            <a:miter lim="800000"/>
          </a:ln>
        </p:spPr>
        <p:txBody>
          <a:bodyPr wrap="square">
            <a:spAutoFit/>
          </a:bodyPr>
          <a:lstStyle/>
          <a:p>
            <a:pPr fontAlgn="base">
              <a:spcBef>
                <a:spcPct val="50000"/>
              </a:spcBef>
              <a:spcAft>
                <a:spcPct val="0"/>
              </a:spcAft>
              <a:defRPr/>
            </a:pPr>
            <a:r>
              <a:rPr lang="en-US" sz="4000">
                <a:solidFill>
                  <a:prstClr val="black"/>
                </a:solidFill>
                <a:latin typeface="Times New Roman" panose="02020603050405020304" pitchFamily="18" charset="0"/>
                <a:cs typeface="Times New Roman" panose="02020603050405020304" pitchFamily="18" charset="0"/>
              </a:rPr>
              <a:t>đồng khởi </a:t>
            </a:r>
            <a:endParaRPr lang="en-US" sz="4000">
              <a:solidFill>
                <a:prstClr val="black"/>
              </a:solidFill>
              <a:latin typeface="Times New Roman" panose="02020603050405020304" pitchFamily="18" charset="0"/>
              <a:cs typeface="Times New Roman" panose="02020603050405020304" pitchFamily="18" charset="0"/>
            </a:endParaRPr>
          </a:p>
        </p:txBody>
      </p:sp>
      <p:sp>
        <p:nvSpPr>
          <p:cNvPr id="12307" name="Text Box 19"/>
          <p:cNvSpPr txBox="1">
            <a:spLocks noChangeArrowheads="1"/>
          </p:cNvSpPr>
          <p:nvPr/>
        </p:nvSpPr>
        <p:spPr bwMode="auto">
          <a:xfrm>
            <a:off x="7886700" y="1290638"/>
            <a:ext cx="2667000" cy="701675"/>
          </a:xfrm>
          <a:prstGeom prst="rect">
            <a:avLst/>
          </a:prstGeom>
          <a:solidFill>
            <a:schemeClr val="accent4">
              <a:lumMod val="40000"/>
              <a:lumOff val="60000"/>
            </a:schemeClr>
          </a:solidFill>
          <a:ln w="9525">
            <a:noFill/>
            <a:miter lim="800000"/>
          </a:ln>
        </p:spPr>
        <p:txBody>
          <a:bodyPr>
            <a:spAutoFit/>
          </a:bodyPr>
          <a:lstStyle/>
          <a:p>
            <a:pPr fontAlgn="base">
              <a:spcBef>
                <a:spcPct val="50000"/>
              </a:spcBef>
              <a:spcAft>
                <a:spcPct val="0"/>
              </a:spcAft>
              <a:defRPr/>
            </a:pPr>
            <a:r>
              <a:rPr lang="en-US" sz="4000">
                <a:solidFill>
                  <a:prstClr val="black"/>
                </a:solidFill>
                <a:latin typeface="Times New Roman" panose="02020603050405020304" pitchFamily="18" charset="0"/>
                <a:cs typeface="Times New Roman" panose="02020603050405020304" pitchFamily="18" charset="0"/>
              </a:rPr>
              <a:t>đồng loại </a:t>
            </a:r>
            <a:endParaRPr lang="en-US" sz="4000">
              <a:solidFill>
                <a:prstClr val="black"/>
              </a:solidFill>
              <a:latin typeface="Times New Roman" panose="02020603050405020304" pitchFamily="18" charset="0"/>
              <a:cs typeface="Times New Roman" panose="02020603050405020304" pitchFamily="18" charset="0"/>
            </a:endParaRPr>
          </a:p>
        </p:txBody>
      </p:sp>
      <p:sp>
        <p:nvSpPr>
          <p:cNvPr id="12308" name="Text Box 20"/>
          <p:cNvSpPr txBox="1">
            <a:spLocks noChangeArrowheads="1"/>
          </p:cNvSpPr>
          <p:nvPr/>
        </p:nvSpPr>
        <p:spPr bwMode="auto">
          <a:xfrm>
            <a:off x="7886700" y="2041525"/>
            <a:ext cx="2667000" cy="701675"/>
          </a:xfrm>
          <a:prstGeom prst="rect">
            <a:avLst/>
          </a:prstGeom>
          <a:solidFill>
            <a:schemeClr val="accent4">
              <a:lumMod val="40000"/>
              <a:lumOff val="60000"/>
            </a:schemeClr>
          </a:solidFill>
          <a:ln w="9525">
            <a:noFill/>
            <a:miter lim="800000"/>
          </a:ln>
        </p:spPr>
        <p:txBody>
          <a:bodyPr>
            <a:spAutoFit/>
          </a:bodyPr>
          <a:lstStyle/>
          <a:p>
            <a:pPr fontAlgn="base">
              <a:spcBef>
                <a:spcPct val="50000"/>
              </a:spcBef>
              <a:spcAft>
                <a:spcPct val="0"/>
              </a:spcAft>
              <a:defRPr/>
            </a:pPr>
            <a:r>
              <a:rPr lang="en-US" sz="4000">
                <a:solidFill>
                  <a:prstClr val="black"/>
                </a:solidFill>
                <a:latin typeface="Times New Roman" panose="02020603050405020304" pitchFamily="18" charset="0"/>
                <a:cs typeface="Times New Roman" panose="02020603050405020304" pitchFamily="18" charset="0"/>
              </a:rPr>
              <a:t>đồng loạt </a:t>
            </a:r>
            <a:endParaRPr lang="en-US" sz="4000">
              <a:solidFill>
                <a:prstClr val="black"/>
              </a:solidFill>
              <a:latin typeface="Times New Roman" panose="02020603050405020304" pitchFamily="18" charset="0"/>
              <a:cs typeface="Times New Roman" panose="02020603050405020304" pitchFamily="18" charset="0"/>
            </a:endParaRPr>
          </a:p>
        </p:txBody>
      </p:sp>
      <p:sp>
        <p:nvSpPr>
          <p:cNvPr id="12309" name="Text Box 21"/>
          <p:cNvSpPr txBox="1">
            <a:spLocks noChangeArrowheads="1"/>
          </p:cNvSpPr>
          <p:nvPr/>
        </p:nvSpPr>
        <p:spPr bwMode="auto">
          <a:xfrm>
            <a:off x="7886700" y="2803525"/>
            <a:ext cx="2667000" cy="701675"/>
          </a:xfrm>
          <a:prstGeom prst="rect">
            <a:avLst/>
          </a:prstGeom>
          <a:solidFill>
            <a:schemeClr val="accent4">
              <a:lumMod val="40000"/>
              <a:lumOff val="60000"/>
            </a:schemeClr>
          </a:solidFill>
          <a:ln w="9525">
            <a:noFill/>
            <a:miter lim="800000"/>
          </a:ln>
        </p:spPr>
        <p:txBody>
          <a:bodyPr wrap="square">
            <a:spAutoFit/>
          </a:bodyPr>
          <a:lstStyle/>
          <a:p>
            <a:pPr fontAlgn="base">
              <a:spcBef>
                <a:spcPct val="50000"/>
              </a:spcBef>
              <a:spcAft>
                <a:spcPct val="0"/>
              </a:spcAft>
              <a:defRPr/>
            </a:pPr>
            <a:r>
              <a:rPr lang="en-US" sz="4000" dirty="0">
                <a:solidFill>
                  <a:prstClr val="black"/>
                </a:solidFill>
                <a:latin typeface="Times New Roman" panose="02020603050405020304" pitchFamily="18" charset="0"/>
                <a:cs typeface="Times New Roman" panose="02020603050405020304" pitchFamily="18" charset="0"/>
              </a:rPr>
              <a:t>đồng phục </a:t>
            </a:r>
            <a:endParaRPr lang="en-US" sz="4000" dirty="0">
              <a:solidFill>
                <a:prstClr val="black"/>
              </a:solidFill>
              <a:latin typeface="Times New Roman" panose="02020603050405020304" pitchFamily="18" charset="0"/>
              <a:cs typeface="Times New Roman" panose="02020603050405020304" pitchFamily="18" charset="0"/>
            </a:endParaRPr>
          </a:p>
        </p:txBody>
      </p:sp>
      <p:sp>
        <p:nvSpPr>
          <p:cNvPr id="12310" name="Text Box 22"/>
          <p:cNvSpPr txBox="1">
            <a:spLocks noChangeArrowheads="1"/>
          </p:cNvSpPr>
          <p:nvPr/>
        </p:nvSpPr>
        <p:spPr bwMode="auto">
          <a:xfrm>
            <a:off x="7886700" y="3567113"/>
            <a:ext cx="2667000" cy="701675"/>
          </a:xfrm>
          <a:prstGeom prst="rect">
            <a:avLst/>
          </a:prstGeom>
          <a:solidFill>
            <a:schemeClr val="accent4">
              <a:lumMod val="40000"/>
              <a:lumOff val="60000"/>
            </a:schemeClr>
          </a:solidFill>
          <a:ln w="9525">
            <a:noFill/>
            <a:miter lim="800000"/>
          </a:ln>
        </p:spPr>
        <p:txBody>
          <a:bodyPr>
            <a:spAutoFit/>
          </a:bodyPr>
          <a:lstStyle/>
          <a:p>
            <a:pPr fontAlgn="base">
              <a:spcBef>
                <a:spcPct val="50000"/>
              </a:spcBef>
              <a:spcAft>
                <a:spcPct val="0"/>
              </a:spcAft>
              <a:defRPr/>
            </a:pPr>
            <a:r>
              <a:rPr lang="en-US" sz="4000">
                <a:solidFill>
                  <a:prstClr val="black"/>
                </a:solidFill>
                <a:latin typeface="Times New Roman" panose="02020603050405020304" pitchFamily="18" charset="0"/>
                <a:cs typeface="Times New Roman" panose="02020603050405020304" pitchFamily="18" charset="0"/>
              </a:rPr>
              <a:t>đồng ý </a:t>
            </a:r>
            <a:endParaRPr lang="en-US" sz="4000">
              <a:solidFill>
                <a:prstClr val="black"/>
              </a:solidFill>
              <a:latin typeface="Times New Roman" panose="02020603050405020304" pitchFamily="18" charset="0"/>
              <a:cs typeface="Times New Roman" panose="02020603050405020304" pitchFamily="18" charset="0"/>
            </a:endParaRPr>
          </a:p>
        </p:txBody>
      </p:sp>
      <p:sp>
        <p:nvSpPr>
          <p:cNvPr id="12311" name="Text Box 23"/>
          <p:cNvSpPr txBox="1">
            <a:spLocks noChangeArrowheads="1"/>
          </p:cNvSpPr>
          <p:nvPr/>
        </p:nvSpPr>
        <p:spPr bwMode="auto">
          <a:xfrm>
            <a:off x="7886700" y="4327525"/>
            <a:ext cx="2667000" cy="701675"/>
          </a:xfrm>
          <a:prstGeom prst="rect">
            <a:avLst/>
          </a:prstGeom>
          <a:solidFill>
            <a:schemeClr val="accent4">
              <a:lumMod val="40000"/>
              <a:lumOff val="60000"/>
            </a:schemeClr>
          </a:solidFill>
          <a:ln w="9525">
            <a:noFill/>
            <a:miter lim="800000"/>
          </a:ln>
        </p:spPr>
        <p:txBody>
          <a:bodyPr>
            <a:spAutoFit/>
          </a:bodyPr>
          <a:lstStyle/>
          <a:p>
            <a:pPr fontAlgn="base">
              <a:spcBef>
                <a:spcPct val="50000"/>
              </a:spcBef>
              <a:spcAft>
                <a:spcPct val="0"/>
              </a:spcAft>
              <a:defRPr/>
            </a:pPr>
            <a:r>
              <a:rPr lang="en-US" sz="4000">
                <a:solidFill>
                  <a:prstClr val="black"/>
                </a:solidFill>
                <a:latin typeface="Times New Roman" panose="02020603050405020304" pitchFamily="18" charset="0"/>
                <a:cs typeface="Times New Roman" panose="02020603050405020304" pitchFamily="18" charset="0"/>
              </a:rPr>
              <a:t>đồng tình </a:t>
            </a:r>
            <a:endParaRPr lang="en-US" sz="4000">
              <a:solidFill>
                <a:prstClr val="black"/>
              </a:solidFill>
              <a:latin typeface="Times New Roman" panose="02020603050405020304" pitchFamily="18" charset="0"/>
              <a:cs typeface="Times New Roman" panose="02020603050405020304" pitchFamily="18" charset="0"/>
            </a:endParaRPr>
          </a:p>
        </p:txBody>
      </p:sp>
      <p:sp>
        <p:nvSpPr>
          <p:cNvPr id="12312" name="Text Box 24"/>
          <p:cNvSpPr txBox="1">
            <a:spLocks noChangeArrowheads="1"/>
          </p:cNvSpPr>
          <p:nvPr/>
        </p:nvSpPr>
        <p:spPr bwMode="auto">
          <a:xfrm>
            <a:off x="7886700" y="5089525"/>
            <a:ext cx="2667000" cy="701675"/>
          </a:xfrm>
          <a:prstGeom prst="rect">
            <a:avLst/>
          </a:prstGeom>
          <a:solidFill>
            <a:schemeClr val="accent4">
              <a:lumMod val="40000"/>
              <a:lumOff val="60000"/>
            </a:schemeClr>
          </a:solidFill>
          <a:ln w="9525">
            <a:noFill/>
            <a:miter lim="800000"/>
          </a:ln>
        </p:spPr>
        <p:txBody>
          <a:bodyPr>
            <a:spAutoFit/>
          </a:bodyPr>
          <a:lstStyle/>
          <a:p>
            <a:pPr fontAlgn="base">
              <a:spcBef>
                <a:spcPct val="50000"/>
              </a:spcBef>
              <a:spcAft>
                <a:spcPct val="0"/>
              </a:spcAft>
              <a:defRPr/>
            </a:pPr>
            <a:r>
              <a:rPr lang="en-US" sz="4000">
                <a:solidFill>
                  <a:prstClr val="black"/>
                </a:solidFill>
                <a:latin typeface="Times New Roman" panose="02020603050405020304" pitchFamily="18" charset="0"/>
                <a:cs typeface="Times New Roman" panose="02020603050405020304" pitchFamily="18" charset="0"/>
              </a:rPr>
              <a:t>đồng tâm </a:t>
            </a:r>
            <a:endParaRPr lang="en-US" sz="4000">
              <a:solidFill>
                <a:prstClr val="black"/>
              </a:solidFill>
              <a:latin typeface="Times New Roman" panose="02020603050405020304" pitchFamily="18" charset="0"/>
              <a:cs typeface="Times New Roman" panose="02020603050405020304" pitchFamily="18" charset="0"/>
            </a:endParaRPr>
          </a:p>
        </p:txBody>
      </p:sp>
      <p:sp>
        <p:nvSpPr>
          <p:cNvPr id="12313" name="Text Box 25"/>
          <p:cNvSpPr txBox="1">
            <a:spLocks noChangeArrowheads="1"/>
          </p:cNvSpPr>
          <p:nvPr/>
        </p:nvSpPr>
        <p:spPr bwMode="auto">
          <a:xfrm>
            <a:off x="1777091" y="5094174"/>
            <a:ext cx="2913739" cy="701675"/>
          </a:xfrm>
          <a:prstGeom prst="rect">
            <a:avLst/>
          </a:prstGeom>
          <a:solidFill>
            <a:schemeClr val="accent4">
              <a:lumMod val="40000"/>
              <a:lumOff val="60000"/>
            </a:schemeClr>
          </a:solidFill>
          <a:ln w="9525">
            <a:noFill/>
            <a:miter lim="800000"/>
          </a:ln>
        </p:spPr>
        <p:txBody>
          <a:bodyPr wrap="square">
            <a:spAutoFit/>
          </a:bodyPr>
          <a:lstStyle/>
          <a:p>
            <a:pPr fontAlgn="base">
              <a:spcBef>
                <a:spcPct val="50000"/>
              </a:spcBef>
              <a:spcAft>
                <a:spcPct val="0"/>
              </a:spcAft>
              <a:defRPr/>
            </a:pPr>
            <a:r>
              <a:rPr lang="en-US" sz="4000">
                <a:solidFill>
                  <a:prstClr val="black"/>
                </a:solidFill>
                <a:latin typeface="Times New Roman" panose="02020603050405020304" pitchFamily="18" charset="0"/>
                <a:cs typeface="Times New Roman" panose="02020603050405020304" pitchFamily="18" charset="0"/>
              </a:rPr>
              <a:t>đồng minh </a:t>
            </a:r>
            <a:endParaRPr lang="en-US" sz="4000">
              <a:solidFill>
                <a:prstClr val="black"/>
              </a:solidFill>
              <a:latin typeface="Times New Roman" panose="02020603050405020304" pitchFamily="18" charset="0"/>
              <a:cs typeface="Times New Roman" panose="02020603050405020304" pitchFamily="18" charset="0"/>
            </a:endParaRPr>
          </a:p>
        </p:txBody>
      </p:sp>
      <p:pic>
        <p:nvPicPr>
          <p:cNvPr id="24" name="Picture 23"/>
          <p:cNvPicPr>
            <a:picLocks noChangeAspect="1"/>
          </p:cNvPicPr>
          <p:nvPr/>
        </p:nvPicPr>
        <p:blipFill rotWithShape="1">
          <a:blip r:embed="rId1">
            <a:clrChange>
              <a:clrFrom>
                <a:srgbClr val="F5F5F5"/>
              </a:clrFrom>
              <a:clrTo>
                <a:srgbClr val="F5F5F5">
                  <a:alpha val="0"/>
                </a:srgbClr>
              </a:clrTo>
            </a:clrChange>
            <a:extLst>
              <a:ext uri="{28A0092B-C50C-407E-A947-70E740481C1C}">
                <a14:useLocalDpi xmlns:a14="http://schemas.microsoft.com/office/drawing/2010/main" val="0"/>
              </a:ext>
            </a:extLst>
          </a:blip>
          <a:srcRect l="14108" t="7344" r="11349" b="7185"/>
          <a:stretch>
            <a:fillRect/>
          </a:stretch>
        </p:blipFill>
        <p:spPr>
          <a:xfrm>
            <a:off x="0" y="4575062"/>
            <a:ext cx="1938528" cy="2282938"/>
          </a:xfrm>
          <a:prstGeom prst="rect">
            <a:avLst/>
          </a:prstGeom>
        </p:spPr>
      </p:pic>
      <p:pic>
        <p:nvPicPr>
          <p:cNvPr id="25" name="Picture 24"/>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471150" y="2814638"/>
            <a:ext cx="1938528" cy="27432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8" presetClass="entr" presetSubtype="16" fill="hold" grpId="0" nodeType="clickEffect">
                                  <p:stCondLst>
                                    <p:cond delay="0"/>
                                  </p:stCondLst>
                                  <p:childTnLst>
                                    <p:set>
                                      <p:cBhvr>
                                        <p:cTn id="18" dur="1" fill="hold">
                                          <p:stCondLst>
                                            <p:cond delay="0"/>
                                          </p:stCondLst>
                                        </p:cTn>
                                        <p:tgtEl>
                                          <p:spTgt spid="12292"/>
                                        </p:tgtEl>
                                        <p:attrNameLst>
                                          <p:attrName>style.visibility</p:attrName>
                                        </p:attrNameLst>
                                      </p:cBhvr>
                                      <p:to>
                                        <p:strVal val="visible"/>
                                      </p:to>
                                    </p:set>
                                    <p:animEffect transition="in" filter="diamond(in)">
                                      <p:cBhvr>
                                        <p:cTn id="19" dur="2000"/>
                                        <p:tgtEl>
                                          <p:spTgt spid="12292"/>
                                        </p:tgtEl>
                                      </p:cBhvr>
                                    </p:animEffect>
                                  </p:childTnLst>
                                </p:cTn>
                              </p:par>
                            </p:childTnLst>
                          </p:cTn>
                        </p:par>
                      </p:childTnLst>
                    </p:cTn>
                  </p:par>
                  <p:par>
                    <p:cTn id="20" fill="hold">
                      <p:stCondLst>
                        <p:cond delay="indefinite"/>
                      </p:stCondLst>
                      <p:childTnLst>
                        <p:par>
                          <p:cTn id="21" fill="hold">
                            <p:stCondLst>
                              <p:cond delay="0"/>
                            </p:stCondLst>
                            <p:childTnLst>
                              <p:par>
                                <p:cTn id="22" presetID="8" presetClass="entr" presetSubtype="16" fill="hold" grpId="0" nodeType="clickEffect">
                                  <p:stCondLst>
                                    <p:cond delay="0"/>
                                  </p:stCondLst>
                                  <p:childTnLst>
                                    <p:set>
                                      <p:cBhvr>
                                        <p:cTn id="23" dur="1" fill="hold">
                                          <p:stCondLst>
                                            <p:cond delay="0"/>
                                          </p:stCondLst>
                                        </p:cTn>
                                        <p:tgtEl>
                                          <p:spTgt spid="12293"/>
                                        </p:tgtEl>
                                        <p:attrNameLst>
                                          <p:attrName>style.visibility</p:attrName>
                                        </p:attrNameLst>
                                      </p:cBhvr>
                                      <p:to>
                                        <p:strVal val="visible"/>
                                      </p:to>
                                    </p:set>
                                    <p:animEffect transition="in" filter="diamond(in)">
                                      <p:cBhvr>
                                        <p:cTn id="24" dur="2000"/>
                                        <p:tgtEl>
                                          <p:spTgt spid="12293"/>
                                        </p:tgtEl>
                                      </p:cBhvr>
                                    </p:animEffect>
                                  </p:childTnLst>
                                </p:cTn>
                              </p:par>
                            </p:childTnLst>
                          </p:cTn>
                        </p:par>
                        <p:par>
                          <p:cTn id="25" fill="hold">
                            <p:stCondLst>
                              <p:cond delay="2000"/>
                            </p:stCondLst>
                            <p:childTnLst>
                              <p:par>
                                <p:cTn id="26" presetID="8" presetClass="entr" presetSubtype="16" fill="hold" grpId="0" nodeType="afterEffect">
                                  <p:stCondLst>
                                    <p:cond delay="0"/>
                                  </p:stCondLst>
                                  <p:childTnLst>
                                    <p:set>
                                      <p:cBhvr>
                                        <p:cTn id="27" dur="1" fill="hold">
                                          <p:stCondLst>
                                            <p:cond delay="0"/>
                                          </p:stCondLst>
                                        </p:cTn>
                                        <p:tgtEl>
                                          <p:spTgt spid="12294"/>
                                        </p:tgtEl>
                                        <p:attrNameLst>
                                          <p:attrName>style.visibility</p:attrName>
                                        </p:attrNameLst>
                                      </p:cBhvr>
                                      <p:to>
                                        <p:strVal val="visible"/>
                                      </p:to>
                                    </p:set>
                                    <p:animEffect transition="in" filter="diamond(in)">
                                      <p:cBhvr>
                                        <p:cTn id="28" dur="500"/>
                                        <p:tgtEl>
                                          <p:spTgt spid="12294"/>
                                        </p:tgtEl>
                                      </p:cBhvr>
                                    </p:animEffect>
                                  </p:childTnLst>
                                </p:cTn>
                              </p:par>
                            </p:childTnLst>
                          </p:cTn>
                        </p:par>
                        <p:par>
                          <p:cTn id="29" fill="hold">
                            <p:stCondLst>
                              <p:cond delay="2500"/>
                            </p:stCondLst>
                            <p:childTnLst>
                              <p:par>
                                <p:cTn id="30" presetID="8" presetClass="entr" presetSubtype="16" fill="hold" grpId="0" nodeType="afterEffect">
                                  <p:stCondLst>
                                    <p:cond delay="0"/>
                                  </p:stCondLst>
                                  <p:childTnLst>
                                    <p:set>
                                      <p:cBhvr>
                                        <p:cTn id="31" dur="1" fill="hold">
                                          <p:stCondLst>
                                            <p:cond delay="0"/>
                                          </p:stCondLst>
                                        </p:cTn>
                                        <p:tgtEl>
                                          <p:spTgt spid="12295"/>
                                        </p:tgtEl>
                                        <p:attrNameLst>
                                          <p:attrName>style.visibility</p:attrName>
                                        </p:attrNameLst>
                                      </p:cBhvr>
                                      <p:to>
                                        <p:strVal val="visible"/>
                                      </p:to>
                                    </p:set>
                                    <p:animEffect transition="in" filter="diamond(in)">
                                      <p:cBhvr>
                                        <p:cTn id="32" dur="500"/>
                                        <p:tgtEl>
                                          <p:spTgt spid="12295"/>
                                        </p:tgtEl>
                                      </p:cBhvr>
                                    </p:animEffect>
                                  </p:childTnLst>
                                </p:cTn>
                              </p:par>
                            </p:childTnLst>
                          </p:cTn>
                        </p:par>
                        <p:par>
                          <p:cTn id="33" fill="hold">
                            <p:stCondLst>
                              <p:cond delay="3000"/>
                            </p:stCondLst>
                            <p:childTnLst>
                              <p:par>
                                <p:cTn id="34" presetID="8" presetClass="entr" presetSubtype="16" fill="hold" grpId="0" nodeType="afterEffect">
                                  <p:stCondLst>
                                    <p:cond delay="0"/>
                                  </p:stCondLst>
                                  <p:childTnLst>
                                    <p:set>
                                      <p:cBhvr>
                                        <p:cTn id="35" dur="1" fill="hold">
                                          <p:stCondLst>
                                            <p:cond delay="0"/>
                                          </p:stCondLst>
                                        </p:cTn>
                                        <p:tgtEl>
                                          <p:spTgt spid="12296"/>
                                        </p:tgtEl>
                                        <p:attrNameLst>
                                          <p:attrName>style.visibility</p:attrName>
                                        </p:attrNameLst>
                                      </p:cBhvr>
                                      <p:to>
                                        <p:strVal val="visible"/>
                                      </p:to>
                                    </p:set>
                                    <p:animEffect transition="in" filter="diamond(in)">
                                      <p:cBhvr>
                                        <p:cTn id="36" dur="500"/>
                                        <p:tgtEl>
                                          <p:spTgt spid="12296"/>
                                        </p:tgtEl>
                                      </p:cBhvr>
                                    </p:animEffect>
                                  </p:childTnLst>
                                </p:cTn>
                              </p:par>
                            </p:childTnLst>
                          </p:cTn>
                        </p:par>
                        <p:par>
                          <p:cTn id="37" fill="hold">
                            <p:stCondLst>
                              <p:cond delay="3500"/>
                            </p:stCondLst>
                            <p:childTnLst>
                              <p:par>
                                <p:cTn id="38" presetID="8" presetClass="entr" presetSubtype="16" fill="hold" grpId="0" nodeType="afterEffect">
                                  <p:stCondLst>
                                    <p:cond delay="0"/>
                                  </p:stCondLst>
                                  <p:childTnLst>
                                    <p:set>
                                      <p:cBhvr>
                                        <p:cTn id="39" dur="1" fill="hold">
                                          <p:stCondLst>
                                            <p:cond delay="0"/>
                                          </p:stCondLst>
                                        </p:cTn>
                                        <p:tgtEl>
                                          <p:spTgt spid="12297"/>
                                        </p:tgtEl>
                                        <p:attrNameLst>
                                          <p:attrName>style.visibility</p:attrName>
                                        </p:attrNameLst>
                                      </p:cBhvr>
                                      <p:to>
                                        <p:strVal val="visible"/>
                                      </p:to>
                                    </p:set>
                                    <p:animEffect transition="in" filter="diamond(in)">
                                      <p:cBhvr>
                                        <p:cTn id="40" dur="500"/>
                                        <p:tgtEl>
                                          <p:spTgt spid="12297"/>
                                        </p:tgtEl>
                                      </p:cBhvr>
                                    </p:animEffect>
                                  </p:childTnLst>
                                </p:cTn>
                              </p:par>
                            </p:childTnLst>
                          </p:cTn>
                        </p:par>
                        <p:par>
                          <p:cTn id="41" fill="hold">
                            <p:stCondLst>
                              <p:cond delay="4000"/>
                            </p:stCondLst>
                            <p:childTnLst>
                              <p:par>
                                <p:cTn id="42" presetID="8" presetClass="entr" presetSubtype="16" fill="hold" grpId="0" nodeType="afterEffect">
                                  <p:stCondLst>
                                    <p:cond delay="0"/>
                                  </p:stCondLst>
                                  <p:childTnLst>
                                    <p:set>
                                      <p:cBhvr>
                                        <p:cTn id="43" dur="1" fill="hold">
                                          <p:stCondLst>
                                            <p:cond delay="0"/>
                                          </p:stCondLst>
                                        </p:cTn>
                                        <p:tgtEl>
                                          <p:spTgt spid="12298"/>
                                        </p:tgtEl>
                                        <p:attrNameLst>
                                          <p:attrName>style.visibility</p:attrName>
                                        </p:attrNameLst>
                                      </p:cBhvr>
                                      <p:to>
                                        <p:strVal val="visible"/>
                                      </p:to>
                                    </p:set>
                                    <p:animEffect transition="in" filter="diamond(in)">
                                      <p:cBhvr>
                                        <p:cTn id="44" dur="500"/>
                                        <p:tgtEl>
                                          <p:spTgt spid="12298"/>
                                        </p:tgtEl>
                                      </p:cBhvr>
                                    </p:animEffect>
                                  </p:childTnLst>
                                </p:cTn>
                              </p:par>
                            </p:childTnLst>
                          </p:cTn>
                        </p:par>
                        <p:par>
                          <p:cTn id="45" fill="hold">
                            <p:stCondLst>
                              <p:cond delay="4500"/>
                            </p:stCondLst>
                            <p:childTnLst>
                              <p:par>
                                <p:cTn id="46" presetID="8" presetClass="entr" presetSubtype="16" fill="hold" grpId="0" nodeType="afterEffect">
                                  <p:stCondLst>
                                    <p:cond delay="0"/>
                                  </p:stCondLst>
                                  <p:childTnLst>
                                    <p:set>
                                      <p:cBhvr>
                                        <p:cTn id="47" dur="1" fill="hold">
                                          <p:stCondLst>
                                            <p:cond delay="0"/>
                                          </p:stCondLst>
                                        </p:cTn>
                                        <p:tgtEl>
                                          <p:spTgt spid="12299"/>
                                        </p:tgtEl>
                                        <p:attrNameLst>
                                          <p:attrName>style.visibility</p:attrName>
                                        </p:attrNameLst>
                                      </p:cBhvr>
                                      <p:to>
                                        <p:strVal val="visible"/>
                                      </p:to>
                                    </p:set>
                                    <p:animEffect transition="in" filter="diamond(in)">
                                      <p:cBhvr>
                                        <p:cTn id="48" dur="500"/>
                                        <p:tgtEl>
                                          <p:spTgt spid="12299"/>
                                        </p:tgtEl>
                                      </p:cBhvr>
                                    </p:animEffect>
                                  </p:childTnLst>
                                </p:cTn>
                              </p:par>
                            </p:childTnLst>
                          </p:cTn>
                        </p:par>
                        <p:par>
                          <p:cTn id="49" fill="hold">
                            <p:stCondLst>
                              <p:cond delay="5000"/>
                            </p:stCondLst>
                            <p:childTnLst>
                              <p:par>
                                <p:cTn id="50" presetID="8" presetClass="entr" presetSubtype="16" fill="hold" grpId="0" nodeType="afterEffect">
                                  <p:stCondLst>
                                    <p:cond delay="0"/>
                                  </p:stCondLst>
                                  <p:childTnLst>
                                    <p:set>
                                      <p:cBhvr>
                                        <p:cTn id="51" dur="1" fill="hold">
                                          <p:stCondLst>
                                            <p:cond delay="0"/>
                                          </p:stCondLst>
                                        </p:cTn>
                                        <p:tgtEl>
                                          <p:spTgt spid="12300"/>
                                        </p:tgtEl>
                                        <p:attrNameLst>
                                          <p:attrName>style.visibility</p:attrName>
                                        </p:attrNameLst>
                                      </p:cBhvr>
                                      <p:to>
                                        <p:strVal val="visible"/>
                                      </p:to>
                                    </p:set>
                                    <p:animEffect transition="in" filter="diamond(in)">
                                      <p:cBhvr>
                                        <p:cTn id="52" dur="500"/>
                                        <p:tgtEl>
                                          <p:spTgt spid="12300"/>
                                        </p:tgtEl>
                                      </p:cBhvr>
                                    </p:animEffect>
                                  </p:childTnLst>
                                </p:cTn>
                              </p:par>
                            </p:childTnLst>
                          </p:cTn>
                        </p:par>
                        <p:par>
                          <p:cTn id="53" fill="hold">
                            <p:stCondLst>
                              <p:cond delay="5500"/>
                            </p:stCondLst>
                            <p:childTnLst>
                              <p:par>
                                <p:cTn id="54" presetID="8" presetClass="entr" presetSubtype="16" fill="hold" grpId="0" nodeType="afterEffect">
                                  <p:stCondLst>
                                    <p:cond delay="0"/>
                                  </p:stCondLst>
                                  <p:childTnLst>
                                    <p:set>
                                      <p:cBhvr>
                                        <p:cTn id="55" dur="1" fill="hold">
                                          <p:stCondLst>
                                            <p:cond delay="0"/>
                                          </p:stCondLst>
                                        </p:cTn>
                                        <p:tgtEl>
                                          <p:spTgt spid="12301"/>
                                        </p:tgtEl>
                                        <p:attrNameLst>
                                          <p:attrName>style.visibility</p:attrName>
                                        </p:attrNameLst>
                                      </p:cBhvr>
                                      <p:to>
                                        <p:strVal val="visible"/>
                                      </p:to>
                                    </p:set>
                                    <p:animEffect transition="in" filter="diamond(in)">
                                      <p:cBhvr>
                                        <p:cTn id="56" dur="500"/>
                                        <p:tgtEl>
                                          <p:spTgt spid="12301"/>
                                        </p:tgtEl>
                                      </p:cBhvr>
                                    </p:animEffect>
                                  </p:childTnLst>
                                </p:cTn>
                              </p:par>
                            </p:childTnLst>
                          </p:cTn>
                        </p:par>
                        <p:par>
                          <p:cTn id="57" fill="hold">
                            <p:stCondLst>
                              <p:cond delay="6000"/>
                            </p:stCondLst>
                            <p:childTnLst>
                              <p:par>
                                <p:cTn id="58" presetID="8" presetClass="entr" presetSubtype="16" fill="hold" grpId="0" nodeType="afterEffect">
                                  <p:stCondLst>
                                    <p:cond delay="0"/>
                                  </p:stCondLst>
                                  <p:childTnLst>
                                    <p:set>
                                      <p:cBhvr>
                                        <p:cTn id="59" dur="1" fill="hold">
                                          <p:stCondLst>
                                            <p:cond delay="0"/>
                                          </p:stCondLst>
                                        </p:cTn>
                                        <p:tgtEl>
                                          <p:spTgt spid="12302"/>
                                        </p:tgtEl>
                                        <p:attrNameLst>
                                          <p:attrName>style.visibility</p:attrName>
                                        </p:attrNameLst>
                                      </p:cBhvr>
                                      <p:to>
                                        <p:strVal val="visible"/>
                                      </p:to>
                                    </p:set>
                                    <p:animEffect transition="in" filter="diamond(in)">
                                      <p:cBhvr>
                                        <p:cTn id="60" dur="500"/>
                                        <p:tgtEl>
                                          <p:spTgt spid="12302"/>
                                        </p:tgtEl>
                                      </p:cBhvr>
                                    </p:animEffect>
                                  </p:childTnLst>
                                </p:cTn>
                              </p:par>
                            </p:childTnLst>
                          </p:cTn>
                        </p:par>
                        <p:par>
                          <p:cTn id="61" fill="hold">
                            <p:stCondLst>
                              <p:cond delay="6500"/>
                            </p:stCondLst>
                            <p:childTnLst>
                              <p:par>
                                <p:cTn id="62" presetID="8" presetClass="entr" presetSubtype="16" fill="hold" grpId="0" nodeType="afterEffect">
                                  <p:stCondLst>
                                    <p:cond delay="0"/>
                                  </p:stCondLst>
                                  <p:childTnLst>
                                    <p:set>
                                      <p:cBhvr>
                                        <p:cTn id="63" dur="1" fill="hold">
                                          <p:stCondLst>
                                            <p:cond delay="0"/>
                                          </p:stCondLst>
                                        </p:cTn>
                                        <p:tgtEl>
                                          <p:spTgt spid="12303"/>
                                        </p:tgtEl>
                                        <p:attrNameLst>
                                          <p:attrName>style.visibility</p:attrName>
                                        </p:attrNameLst>
                                      </p:cBhvr>
                                      <p:to>
                                        <p:strVal val="visible"/>
                                      </p:to>
                                    </p:set>
                                    <p:animEffect transition="in" filter="diamond(in)">
                                      <p:cBhvr>
                                        <p:cTn id="64" dur="500"/>
                                        <p:tgtEl>
                                          <p:spTgt spid="12303"/>
                                        </p:tgtEl>
                                      </p:cBhvr>
                                    </p:animEffect>
                                  </p:childTnLst>
                                </p:cTn>
                              </p:par>
                            </p:childTnLst>
                          </p:cTn>
                        </p:par>
                        <p:par>
                          <p:cTn id="65" fill="hold">
                            <p:stCondLst>
                              <p:cond delay="7000"/>
                            </p:stCondLst>
                            <p:childTnLst>
                              <p:par>
                                <p:cTn id="66" presetID="8" presetClass="entr" presetSubtype="16" fill="hold" grpId="0" nodeType="afterEffect">
                                  <p:stCondLst>
                                    <p:cond delay="0"/>
                                  </p:stCondLst>
                                  <p:childTnLst>
                                    <p:set>
                                      <p:cBhvr>
                                        <p:cTn id="67" dur="1" fill="hold">
                                          <p:stCondLst>
                                            <p:cond delay="0"/>
                                          </p:stCondLst>
                                        </p:cTn>
                                        <p:tgtEl>
                                          <p:spTgt spid="12304"/>
                                        </p:tgtEl>
                                        <p:attrNameLst>
                                          <p:attrName>style.visibility</p:attrName>
                                        </p:attrNameLst>
                                      </p:cBhvr>
                                      <p:to>
                                        <p:strVal val="visible"/>
                                      </p:to>
                                    </p:set>
                                    <p:animEffect transition="in" filter="diamond(in)">
                                      <p:cBhvr>
                                        <p:cTn id="68" dur="500"/>
                                        <p:tgtEl>
                                          <p:spTgt spid="12304"/>
                                        </p:tgtEl>
                                      </p:cBhvr>
                                    </p:animEffect>
                                  </p:childTnLst>
                                </p:cTn>
                              </p:par>
                            </p:childTnLst>
                          </p:cTn>
                        </p:par>
                        <p:par>
                          <p:cTn id="69" fill="hold">
                            <p:stCondLst>
                              <p:cond delay="7500"/>
                            </p:stCondLst>
                            <p:childTnLst>
                              <p:par>
                                <p:cTn id="70" presetID="8" presetClass="entr" presetSubtype="16" fill="hold" grpId="0" nodeType="afterEffect">
                                  <p:stCondLst>
                                    <p:cond delay="0"/>
                                  </p:stCondLst>
                                  <p:childTnLst>
                                    <p:set>
                                      <p:cBhvr>
                                        <p:cTn id="71" dur="1" fill="hold">
                                          <p:stCondLst>
                                            <p:cond delay="0"/>
                                          </p:stCondLst>
                                        </p:cTn>
                                        <p:tgtEl>
                                          <p:spTgt spid="12305"/>
                                        </p:tgtEl>
                                        <p:attrNameLst>
                                          <p:attrName>style.visibility</p:attrName>
                                        </p:attrNameLst>
                                      </p:cBhvr>
                                      <p:to>
                                        <p:strVal val="visible"/>
                                      </p:to>
                                    </p:set>
                                    <p:animEffect transition="in" filter="diamond(in)">
                                      <p:cBhvr>
                                        <p:cTn id="72" dur="500"/>
                                        <p:tgtEl>
                                          <p:spTgt spid="12305"/>
                                        </p:tgtEl>
                                      </p:cBhvr>
                                    </p:animEffect>
                                  </p:childTnLst>
                                </p:cTn>
                              </p:par>
                            </p:childTnLst>
                          </p:cTn>
                        </p:par>
                        <p:par>
                          <p:cTn id="73" fill="hold">
                            <p:stCondLst>
                              <p:cond delay="8000"/>
                            </p:stCondLst>
                            <p:childTnLst>
                              <p:par>
                                <p:cTn id="74" presetID="8" presetClass="entr" presetSubtype="16" fill="hold" grpId="0" nodeType="afterEffect">
                                  <p:stCondLst>
                                    <p:cond delay="0"/>
                                  </p:stCondLst>
                                  <p:childTnLst>
                                    <p:set>
                                      <p:cBhvr>
                                        <p:cTn id="75" dur="1" fill="hold">
                                          <p:stCondLst>
                                            <p:cond delay="0"/>
                                          </p:stCondLst>
                                        </p:cTn>
                                        <p:tgtEl>
                                          <p:spTgt spid="12306"/>
                                        </p:tgtEl>
                                        <p:attrNameLst>
                                          <p:attrName>style.visibility</p:attrName>
                                        </p:attrNameLst>
                                      </p:cBhvr>
                                      <p:to>
                                        <p:strVal val="visible"/>
                                      </p:to>
                                    </p:set>
                                    <p:animEffect transition="in" filter="diamond(in)">
                                      <p:cBhvr>
                                        <p:cTn id="76" dur="500"/>
                                        <p:tgtEl>
                                          <p:spTgt spid="12306"/>
                                        </p:tgtEl>
                                      </p:cBhvr>
                                    </p:animEffect>
                                  </p:childTnLst>
                                </p:cTn>
                              </p:par>
                            </p:childTnLst>
                          </p:cTn>
                        </p:par>
                        <p:par>
                          <p:cTn id="77" fill="hold">
                            <p:stCondLst>
                              <p:cond delay="8500"/>
                            </p:stCondLst>
                            <p:childTnLst>
                              <p:par>
                                <p:cTn id="78" presetID="8" presetClass="entr" presetSubtype="16" fill="hold" grpId="0" nodeType="afterEffect">
                                  <p:stCondLst>
                                    <p:cond delay="0"/>
                                  </p:stCondLst>
                                  <p:childTnLst>
                                    <p:set>
                                      <p:cBhvr>
                                        <p:cTn id="79" dur="1" fill="hold">
                                          <p:stCondLst>
                                            <p:cond delay="0"/>
                                          </p:stCondLst>
                                        </p:cTn>
                                        <p:tgtEl>
                                          <p:spTgt spid="12307"/>
                                        </p:tgtEl>
                                        <p:attrNameLst>
                                          <p:attrName>style.visibility</p:attrName>
                                        </p:attrNameLst>
                                      </p:cBhvr>
                                      <p:to>
                                        <p:strVal val="visible"/>
                                      </p:to>
                                    </p:set>
                                    <p:animEffect transition="in" filter="diamond(in)">
                                      <p:cBhvr>
                                        <p:cTn id="80" dur="500"/>
                                        <p:tgtEl>
                                          <p:spTgt spid="12307"/>
                                        </p:tgtEl>
                                      </p:cBhvr>
                                    </p:animEffect>
                                  </p:childTnLst>
                                </p:cTn>
                              </p:par>
                            </p:childTnLst>
                          </p:cTn>
                        </p:par>
                        <p:par>
                          <p:cTn id="81" fill="hold">
                            <p:stCondLst>
                              <p:cond delay="9000"/>
                            </p:stCondLst>
                            <p:childTnLst>
                              <p:par>
                                <p:cTn id="82" presetID="8" presetClass="entr" presetSubtype="16" fill="hold" grpId="0" nodeType="afterEffect">
                                  <p:stCondLst>
                                    <p:cond delay="0"/>
                                  </p:stCondLst>
                                  <p:childTnLst>
                                    <p:set>
                                      <p:cBhvr>
                                        <p:cTn id="83" dur="1" fill="hold">
                                          <p:stCondLst>
                                            <p:cond delay="0"/>
                                          </p:stCondLst>
                                        </p:cTn>
                                        <p:tgtEl>
                                          <p:spTgt spid="12308"/>
                                        </p:tgtEl>
                                        <p:attrNameLst>
                                          <p:attrName>style.visibility</p:attrName>
                                        </p:attrNameLst>
                                      </p:cBhvr>
                                      <p:to>
                                        <p:strVal val="visible"/>
                                      </p:to>
                                    </p:set>
                                    <p:animEffect transition="in" filter="diamond(in)">
                                      <p:cBhvr>
                                        <p:cTn id="84" dur="500"/>
                                        <p:tgtEl>
                                          <p:spTgt spid="12308"/>
                                        </p:tgtEl>
                                      </p:cBhvr>
                                    </p:animEffect>
                                  </p:childTnLst>
                                </p:cTn>
                              </p:par>
                            </p:childTnLst>
                          </p:cTn>
                        </p:par>
                        <p:par>
                          <p:cTn id="85" fill="hold">
                            <p:stCondLst>
                              <p:cond delay="9500"/>
                            </p:stCondLst>
                            <p:childTnLst>
                              <p:par>
                                <p:cTn id="86" presetID="8" presetClass="entr" presetSubtype="16" fill="hold" grpId="0" nodeType="afterEffect">
                                  <p:stCondLst>
                                    <p:cond delay="0"/>
                                  </p:stCondLst>
                                  <p:childTnLst>
                                    <p:set>
                                      <p:cBhvr>
                                        <p:cTn id="87" dur="1" fill="hold">
                                          <p:stCondLst>
                                            <p:cond delay="0"/>
                                          </p:stCondLst>
                                        </p:cTn>
                                        <p:tgtEl>
                                          <p:spTgt spid="12309"/>
                                        </p:tgtEl>
                                        <p:attrNameLst>
                                          <p:attrName>style.visibility</p:attrName>
                                        </p:attrNameLst>
                                      </p:cBhvr>
                                      <p:to>
                                        <p:strVal val="visible"/>
                                      </p:to>
                                    </p:set>
                                    <p:animEffect transition="in" filter="diamond(in)">
                                      <p:cBhvr>
                                        <p:cTn id="88" dur="500"/>
                                        <p:tgtEl>
                                          <p:spTgt spid="12309"/>
                                        </p:tgtEl>
                                      </p:cBhvr>
                                    </p:animEffect>
                                  </p:childTnLst>
                                </p:cTn>
                              </p:par>
                            </p:childTnLst>
                          </p:cTn>
                        </p:par>
                        <p:par>
                          <p:cTn id="89" fill="hold">
                            <p:stCondLst>
                              <p:cond delay="10000"/>
                            </p:stCondLst>
                            <p:childTnLst>
                              <p:par>
                                <p:cTn id="90" presetID="8" presetClass="entr" presetSubtype="16" fill="hold" grpId="0" nodeType="afterEffect">
                                  <p:stCondLst>
                                    <p:cond delay="0"/>
                                  </p:stCondLst>
                                  <p:childTnLst>
                                    <p:set>
                                      <p:cBhvr>
                                        <p:cTn id="91" dur="1" fill="hold">
                                          <p:stCondLst>
                                            <p:cond delay="0"/>
                                          </p:stCondLst>
                                        </p:cTn>
                                        <p:tgtEl>
                                          <p:spTgt spid="12310"/>
                                        </p:tgtEl>
                                        <p:attrNameLst>
                                          <p:attrName>style.visibility</p:attrName>
                                        </p:attrNameLst>
                                      </p:cBhvr>
                                      <p:to>
                                        <p:strVal val="visible"/>
                                      </p:to>
                                    </p:set>
                                    <p:animEffect transition="in" filter="diamond(in)">
                                      <p:cBhvr>
                                        <p:cTn id="92" dur="500"/>
                                        <p:tgtEl>
                                          <p:spTgt spid="12310"/>
                                        </p:tgtEl>
                                      </p:cBhvr>
                                    </p:animEffect>
                                  </p:childTnLst>
                                </p:cTn>
                              </p:par>
                            </p:childTnLst>
                          </p:cTn>
                        </p:par>
                        <p:par>
                          <p:cTn id="93" fill="hold">
                            <p:stCondLst>
                              <p:cond delay="10500"/>
                            </p:stCondLst>
                            <p:childTnLst>
                              <p:par>
                                <p:cTn id="94" presetID="8" presetClass="entr" presetSubtype="16" fill="hold" grpId="0" nodeType="afterEffect">
                                  <p:stCondLst>
                                    <p:cond delay="0"/>
                                  </p:stCondLst>
                                  <p:childTnLst>
                                    <p:set>
                                      <p:cBhvr>
                                        <p:cTn id="95" dur="1" fill="hold">
                                          <p:stCondLst>
                                            <p:cond delay="0"/>
                                          </p:stCondLst>
                                        </p:cTn>
                                        <p:tgtEl>
                                          <p:spTgt spid="12311"/>
                                        </p:tgtEl>
                                        <p:attrNameLst>
                                          <p:attrName>style.visibility</p:attrName>
                                        </p:attrNameLst>
                                      </p:cBhvr>
                                      <p:to>
                                        <p:strVal val="visible"/>
                                      </p:to>
                                    </p:set>
                                    <p:animEffect transition="in" filter="diamond(in)">
                                      <p:cBhvr>
                                        <p:cTn id="96" dur="500"/>
                                        <p:tgtEl>
                                          <p:spTgt spid="12311"/>
                                        </p:tgtEl>
                                      </p:cBhvr>
                                    </p:animEffect>
                                  </p:childTnLst>
                                </p:cTn>
                              </p:par>
                            </p:childTnLst>
                          </p:cTn>
                        </p:par>
                        <p:par>
                          <p:cTn id="97" fill="hold">
                            <p:stCondLst>
                              <p:cond delay="11000"/>
                            </p:stCondLst>
                            <p:childTnLst>
                              <p:par>
                                <p:cTn id="98" presetID="8" presetClass="entr" presetSubtype="16" fill="hold" grpId="0" nodeType="afterEffect">
                                  <p:stCondLst>
                                    <p:cond delay="0"/>
                                  </p:stCondLst>
                                  <p:childTnLst>
                                    <p:set>
                                      <p:cBhvr>
                                        <p:cTn id="99" dur="1" fill="hold">
                                          <p:stCondLst>
                                            <p:cond delay="0"/>
                                          </p:stCondLst>
                                        </p:cTn>
                                        <p:tgtEl>
                                          <p:spTgt spid="12312"/>
                                        </p:tgtEl>
                                        <p:attrNameLst>
                                          <p:attrName>style.visibility</p:attrName>
                                        </p:attrNameLst>
                                      </p:cBhvr>
                                      <p:to>
                                        <p:strVal val="visible"/>
                                      </p:to>
                                    </p:set>
                                    <p:animEffect transition="in" filter="diamond(in)">
                                      <p:cBhvr>
                                        <p:cTn id="100" dur="500"/>
                                        <p:tgtEl>
                                          <p:spTgt spid="12312"/>
                                        </p:tgtEl>
                                      </p:cBhvr>
                                    </p:animEffect>
                                  </p:childTnLst>
                                </p:cTn>
                              </p:par>
                            </p:childTnLst>
                          </p:cTn>
                        </p:par>
                        <p:par>
                          <p:cTn id="101" fill="hold">
                            <p:stCondLst>
                              <p:cond delay="11500"/>
                            </p:stCondLst>
                            <p:childTnLst>
                              <p:par>
                                <p:cTn id="102" presetID="8" presetClass="entr" presetSubtype="16" fill="hold" grpId="0" nodeType="afterEffect">
                                  <p:stCondLst>
                                    <p:cond delay="0"/>
                                  </p:stCondLst>
                                  <p:childTnLst>
                                    <p:set>
                                      <p:cBhvr>
                                        <p:cTn id="103" dur="1" fill="hold">
                                          <p:stCondLst>
                                            <p:cond delay="0"/>
                                          </p:stCondLst>
                                        </p:cTn>
                                        <p:tgtEl>
                                          <p:spTgt spid="12313"/>
                                        </p:tgtEl>
                                        <p:attrNameLst>
                                          <p:attrName>style.visibility</p:attrName>
                                        </p:attrNameLst>
                                      </p:cBhvr>
                                      <p:to>
                                        <p:strVal val="visible"/>
                                      </p:to>
                                    </p:set>
                                    <p:animEffect transition="in" filter="diamond(in)">
                                      <p:cBhvr>
                                        <p:cTn id="104" dur="500"/>
                                        <p:tgtEl>
                                          <p:spTgt spid="123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2" grpId="0" animBg="1"/>
      <p:bldP spid="12293" grpId="0" animBg="1"/>
      <p:bldP spid="12294" grpId="0" animBg="1"/>
      <p:bldP spid="12295" grpId="0" animBg="1"/>
      <p:bldP spid="12296" grpId="0" animBg="1"/>
      <p:bldP spid="12297" grpId="0" animBg="1"/>
      <p:bldP spid="12298" grpId="0" animBg="1"/>
      <p:bldP spid="12299" grpId="0" animBg="1"/>
      <p:bldP spid="12300" grpId="0" animBg="1"/>
      <p:bldP spid="12301" grpId="0" animBg="1"/>
      <p:bldP spid="12302" grpId="0" animBg="1"/>
      <p:bldP spid="12303" grpId="0" animBg="1"/>
      <p:bldP spid="12304" grpId="0" animBg="1"/>
      <p:bldP spid="12305" grpId="0" animBg="1"/>
      <p:bldP spid="12306" grpId="0" animBg="1"/>
      <p:bldP spid="12307" grpId="0" animBg="1"/>
      <p:bldP spid="12308" grpId="0" animBg="1"/>
      <p:bldP spid="12309" grpId="0" animBg="1"/>
      <p:bldP spid="12310" grpId="0" animBg="1"/>
      <p:bldP spid="12311" grpId="0" animBg="1"/>
      <p:bldP spid="12312" grpId="0" animBg="1"/>
      <p:bldP spid="123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p:cNvSpPr>
            <a:spLocks noChangeAspect="1"/>
          </p:cNvSpPr>
          <p:nvPr>
            <p:custDataLst>
              <p:tags r:id="rId1"/>
            </p:custDataLst>
          </p:nvPr>
        </p:nvSpPr>
        <p:spPr>
          <a:xfrm>
            <a:off x="0" y="-5254"/>
            <a:ext cx="883163" cy="812471"/>
          </a:xfrm>
          <a:prstGeom prst="ellipse">
            <a:avLst/>
          </a:prstGeom>
          <a:blipFill dpi="0" rotWithShape="0">
            <a:blip r:embed="rId2" cstate="print">
              <a:extLst>
                <a:ext uri="{28A0092B-C50C-407E-A947-70E740481C1C}">
                  <a14:useLocalDpi xmlns:a14="http://schemas.microsoft.com/office/drawing/2010/main" val="0"/>
                </a:ext>
              </a:extLst>
            </a:blip>
            <a:srcRect/>
            <a:stretch>
              <a:fillRect t="-4351" b="-4351"/>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16" name="Text Box 4"/>
          <p:cNvSpPr txBox="1">
            <a:spLocks noChangeArrowheads="1"/>
          </p:cNvSpPr>
          <p:nvPr/>
        </p:nvSpPr>
        <p:spPr bwMode="auto">
          <a:xfrm>
            <a:off x="298450" y="0"/>
            <a:ext cx="9372600" cy="769938"/>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FontTx/>
              <a:buNone/>
              <a:defRPr/>
            </a:pPr>
            <a:r>
              <a:rPr lang="en-US" sz="4400" b="1" dirty="0">
                <a:solidFill>
                  <a:srgbClr val="0000FF"/>
                </a:solidFill>
                <a:latin typeface="Times New Roman" panose="02020603050405020304" pitchFamily="18" charset="0"/>
                <a:cs typeface="Times New Roman" panose="02020603050405020304" pitchFamily="18" charset="0"/>
              </a:rPr>
              <a:t>c) </a:t>
            </a:r>
            <a:r>
              <a:rPr lang="en-US" sz="4400" b="1" dirty="0" err="1">
                <a:solidFill>
                  <a:srgbClr val="0000FF"/>
                </a:solidFill>
                <a:latin typeface="Times New Roman" panose="02020603050405020304" pitchFamily="18" charset="0"/>
                <a:cs typeface="Times New Roman" panose="02020603050405020304" pitchFamily="18" charset="0"/>
              </a:rPr>
              <a:t>Đặt</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câu</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với</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những</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từ</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vừa</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tìm</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được</a:t>
            </a:r>
            <a:r>
              <a:rPr lang="en-US" sz="4400" b="1" dirty="0">
                <a:solidFill>
                  <a:srgbClr val="0000FF"/>
                </a:solidFill>
                <a:latin typeface="Times New Roman" panose="02020603050405020304" pitchFamily="18" charset="0"/>
                <a:cs typeface="Times New Roman" panose="02020603050405020304" pitchFamily="18" charset="0"/>
              </a:rPr>
              <a:t>:</a:t>
            </a:r>
            <a:endParaRPr lang="en-US" sz="4400" b="1" dirty="0">
              <a:solidFill>
                <a:srgbClr val="0000FF"/>
              </a:solidFill>
              <a:latin typeface="Times New Roman" panose="02020603050405020304" pitchFamily="18" charset="0"/>
              <a:cs typeface="Times New Roman" panose="02020603050405020304" pitchFamily="18" charset="0"/>
            </a:endParaRPr>
          </a:p>
        </p:txBody>
      </p:sp>
      <p:sp>
        <p:nvSpPr>
          <p:cNvPr id="26629" name="Text Box 6"/>
          <p:cNvSpPr txBox="1">
            <a:spLocks noChangeArrowheads="1"/>
          </p:cNvSpPr>
          <p:nvPr/>
        </p:nvSpPr>
        <p:spPr bwMode="auto">
          <a:xfrm>
            <a:off x="3086152" y="5172170"/>
            <a:ext cx="7061148" cy="707886"/>
          </a:xfrm>
          <a:prstGeom prst="rect">
            <a:avLst/>
          </a:prstGeom>
          <a:noFill/>
          <a:ln w="28575">
            <a:solidFill>
              <a:srgbClr val="2AD140"/>
            </a:solid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fontAlgn="base">
              <a:spcBef>
                <a:spcPct val="50000"/>
              </a:spcBef>
              <a:spcAft>
                <a:spcPct val="0"/>
              </a:spcAft>
              <a:buFontTx/>
              <a:buNone/>
            </a:pPr>
            <a:r>
              <a:rPr lang="en-US" sz="4000" b="1" i="1">
                <a:solidFill>
                  <a:srgbClr val="00B0F0"/>
                </a:solidFill>
                <a:latin typeface="Times New Roman" panose="02020603050405020304" pitchFamily="18" charset="0"/>
                <a:cs typeface="Times New Roman" panose="02020603050405020304" pitchFamily="18" charset="0"/>
              </a:rPr>
              <a:t>Đồng phục </a:t>
            </a:r>
            <a:r>
              <a:rPr lang="en-US" sz="4000">
                <a:latin typeface="Times New Roman" panose="02020603050405020304" pitchFamily="18" charset="0"/>
                <a:cs typeface="Times New Roman" panose="02020603050405020304" pitchFamily="18" charset="0"/>
              </a:rPr>
              <a:t>trường tôi rất đẹp</a:t>
            </a:r>
            <a:r>
              <a:rPr lang="en-US" sz="4000">
                <a:solidFill>
                  <a:srgbClr val="000000"/>
                </a:solidFill>
                <a:latin typeface="Times New Roman" panose="02020603050405020304" pitchFamily="18" charset="0"/>
                <a:cs typeface="Times New Roman" panose="02020603050405020304" pitchFamily="18" charset="0"/>
              </a:rPr>
              <a:t>.</a:t>
            </a:r>
            <a:endParaRPr lang="en-US" sz="4000">
              <a:solidFill>
                <a:srgbClr val="000000"/>
              </a:solidFill>
              <a:latin typeface="Times New Roman" panose="02020603050405020304" pitchFamily="18" charset="0"/>
              <a:cs typeface="Times New Roman" panose="02020603050405020304" pitchFamily="18" charset="0"/>
            </a:endParaRPr>
          </a:p>
        </p:txBody>
      </p:sp>
      <p:pic>
        <p:nvPicPr>
          <p:cNvPr id="1026" name="Picture 2" descr="Đồng phục học sinh tiểu học mẫu 04 mùa đông | Khánh Linh"/>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1067" b="92267" l="20667" r="78500">
                        <a14:foregroundMark x1="35000" y1="15733" x2="35000" y2="15733"/>
                        <a14:foregroundMark x1="35333" y1="16267" x2="40500" y2="18667"/>
                        <a14:foregroundMark x1="23833" y1="34267" x2="22167" y2="36267"/>
                        <a14:foregroundMark x1="22500" y1="58533" x2="22500" y2="58533"/>
                        <a14:foregroundMark x1="21833" y1="58533" x2="22667" y2="58000"/>
                        <a14:foregroundMark x1="20833" y1="37067" x2="20833" y2="37067"/>
                        <a14:foregroundMark x1="35167" y1="15867" x2="31167" y2="22933"/>
                        <a14:foregroundMark x1="33333" y1="15200" x2="30833" y2="19200"/>
                        <a14:foregroundMark x1="32000" y1="15600" x2="36333" y2="14667"/>
                        <a14:foregroundMark x1="32833" y1="14400" x2="35833" y2="14400"/>
                        <a14:foregroundMark x1="68333" y1="11333" x2="64500" y2="22533"/>
                        <a14:foregroundMark x1="28667" y1="75333" x2="30333" y2="86800"/>
                        <a14:foregroundMark x1="38833" y1="75867" x2="35167" y2="91067"/>
                        <a14:foregroundMark x1="56500" y1="74400" x2="56500" y2="88133"/>
                        <a14:foregroundMark x1="66000" y1="80933" x2="64833" y2="90000"/>
                        <a14:foregroundMark x1="78500" y1="31600" x2="78500" y2="31600"/>
                        <a14:foregroundMark x1="39333" y1="25333" x2="37500" y2="29200"/>
                        <a14:foregroundMark x1="74000" y1="40000" x2="70167" y2="43467"/>
                        <a14:foregroundMark x1="73333" y1="41067" x2="71333" y2="43867"/>
                        <a14:foregroundMark x1="23667" y1="60133" x2="23667" y2="60133"/>
                        <a14:foregroundMark x1="20667" y1="59200" x2="20667" y2="59200"/>
                        <a14:foregroundMark x1="38000" y1="71067" x2="38000" y2="80933"/>
                        <a14:foregroundMark x1="67167" y1="76267" x2="66167" y2="79467"/>
                        <a14:foregroundMark x1="31500" y1="15333" x2="29833" y2="17067"/>
                        <a14:foregroundMark x1="32333" y1="14933" x2="29000" y2="21867"/>
                        <a14:foregroundMark x1="29000" y1="21867" x2="31000" y2="23333"/>
                        <a14:foregroundMark x1="58167" y1="74667" x2="58167" y2="84667"/>
                        <a14:foregroundMark x1="27000" y1="86533" x2="29000" y2="88533"/>
                        <a14:foregroundMark x1="27833" y1="88267" x2="27833" y2="88267"/>
                        <a14:foregroundMark x1="27333" y1="88000" x2="27333" y2="88000"/>
                        <a14:foregroundMark x1="38167" y1="85733" x2="39500" y2="87067"/>
                        <a14:foregroundMark x1="39833" y1="88000" x2="39833" y2="88000"/>
                        <a14:backgroundMark x1="51000" y1="42400" x2="51000" y2="42400"/>
                        <a14:backgroundMark x1="36833" y1="92267" x2="40000" y2="91867"/>
                        <a14:backgroundMark x1="73333" y1="43733" x2="73333" y2="43733"/>
                      </a14:backgroundRemoval>
                    </a14:imgEffect>
                  </a14:imgLayer>
                </a14:imgProps>
              </a:ext>
              <a:ext uri="{28A0092B-C50C-407E-A947-70E740481C1C}">
                <a14:useLocalDpi xmlns:a14="http://schemas.microsoft.com/office/drawing/2010/main" val="0"/>
              </a:ext>
            </a:extLst>
          </a:blip>
          <a:srcRect l="17361" t="6093" r="14815" b="6353"/>
          <a:stretch>
            <a:fillRect/>
          </a:stretch>
        </p:blipFill>
        <p:spPr bwMode="auto">
          <a:xfrm>
            <a:off x="9389638" y="3030568"/>
            <a:ext cx="2857500" cy="3925857"/>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8"/>
          <p:cNvSpPr txBox="1">
            <a:spLocks noChangeArrowheads="1"/>
          </p:cNvSpPr>
          <p:nvPr/>
        </p:nvSpPr>
        <p:spPr bwMode="auto">
          <a:xfrm>
            <a:off x="5840994" y="1685830"/>
            <a:ext cx="6223000" cy="1323439"/>
          </a:xfrm>
          <a:prstGeom prst="rect">
            <a:avLst/>
          </a:prstGeom>
          <a:noFill/>
          <a:ln w="28575">
            <a:solidFill>
              <a:srgbClr val="2AD140"/>
            </a:solid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fontAlgn="base">
              <a:spcBef>
                <a:spcPct val="50000"/>
              </a:spcBef>
              <a:spcAft>
                <a:spcPct val="0"/>
              </a:spcAft>
              <a:buFontTx/>
              <a:buNone/>
            </a:pPr>
            <a:r>
              <a:rPr lang="en-US" sz="4000">
                <a:solidFill>
                  <a:prstClr val="black"/>
                </a:solidFill>
                <a:latin typeface="Times New Roman" panose="02020603050405020304" pitchFamily="18" charset="0"/>
                <a:cs typeface="Times New Roman" panose="02020603050405020304" pitchFamily="18" charset="0"/>
              </a:rPr>
              <a:t> Lan và Hương là những </a:t>
            </a:r>
            <a:r>
              <a:rPr lang="en-US" sz="4000" b="1" i="1">
                <a:solidFill>
                  <a:srgbClr val="00B0F0"/>
                </a:solidFill>
                <a:latin typeface="Times New Roman" panose="02020603050405020304" pitchFamily="18" charset="0"/>
                <a:cs typeface="Times New Roman" panose="02020603050405020304" pitchFamily="18" charset="0"/>
              </a:rPr>
              <a:t>đồng đội</a:t>
            </a:r>
            <a:r>
              <a:rPr lang="en-US" sz="4000">
                <a:solidFill>
                  <a:prstClr val="black"/>
                </a:solidFill>
                <a:latin typeface="Times New Roman" panose="02020603050405020304" pitchFamily="18" charset="0"/>
                <a:cs typeface="Times New Roman" panose="02020603050405020304" pitchFamily="18" charset="0"/>
              </a:rPr>
              <a:t> tuyệt vời của tôi.</a:t>
            </a:r>
            <a:endParaRPr lang="en-US" sz="4000">
              <a:solidFill>
                <a:prstClr val="black"/>
              </a:solidFill>
              <a:latin typeface="Times New Roman" panose="02020603050405020304" pitchFamily="18" charset="0"/>
              <a:cs typeface="Times New Roman" panose="02020603050405020304" pitchFamily="18" charset="0"/>
            </a:endParaRPr>
          </a:p>
        </p:txBody>
      </p:sp>
      <p:pic>
        <p:nvPicPr>
          <p:cNvPr id="9" name="Picture 2" descr="Tuyển nữ Việt Nam dừng bước tại tứ kết ASIAD sau loạt luân lưu - Báo Đồng  Nai điện tử"/>
          <p:cNvPicPr>
            <a:picLocks noChangeAspect="1" noChangeArrowheads="1"/>
          </p:cNvPicPr>
          <p:nvPr/>
        </p:nvPicPr>
        <p:blipFill rotWithShape="1">
          <a:blip r:embed="rId5">
            <a:extLst>
              <a:ext uri="{28A0092B-C50C-407E-A947-70E740481C1C}">
                <a14:useLocalDpi xmlns:a14="http://schemas.microsoft.com/office/drawing/2010/main" val="0"/>
              </a:ext>
            </a:extLst>
          </a:blip>
          <a:srcRect t="18176"/>
          <a:stretch>
            <a:fillRect/>
          </a:stretch>
        </p:blipFill>
        <p:spPr bwMode="auto">
          <a:xfrm>
            <a:off x="76200" y="915892"/>
            <a:ext cx="5715000" cy="3779964"/>
          </a:xfrm>
          <a:prstGeom prst="rect">
            <a:avLst/>
          </a:prstGeom>
          <a:noFill/>
          <a:extLst>
            <a:ext uri="{909E8E84-426E-40DD-AFC4-6F175D3DCCD1}">
              <a14:hiddenFill xmlns:a14="http://schemas.microsoft.com/office/drawing/2010/main">
                <a:solidFill>
                  <a:srgbClr val="FFFFFF"/>
                </a:solidFill>
              </a14:hiddenFill>
            </a:ext>
          </a:extLst>
        </p:spPr>
      </p:pic>
      <p:pic>
        <p:nvPicPr>
          <p:cNvPr id="10" name="PA_图片 18"/>
          <p:cNvPicPr>
            <a:picLocks noChangeAspect="1"/>
          </p:cNvPicPr>
          <p:nvPr>
            <p:custDataLst>
              <p:tags r:id="rId6"/>
            </p:custDataLst>
          </p:nvPr>
        </p:nvPicPr>
        <p:blipFill>
          <a:blip r:embed="rId7" cstate="print">
            <a:extLst>
              <a:ext uri="{28A0092B-C50C-407E-A947-70E740481C1C}">
                <a14:useLocalDpi xmlns:a14="http://schemas.microsoft.com/office/drawing/2010/main" val="0"/>
              </a:ext>
            </a:extLst>
          </a:blip>
          <a:stretch>
            <a:fillRect/>
          </a:stretch>
        </p:blipFill>
        <p:spPr>
          <a:xfrm>
            <a:off x="10837438" y="70709"/>
            <a:ext cx="1278362" cy="1557208"/>
          </a:xfrm>
          <a:prstGeom prst="rect">
            <a:avLst/>
          </a:prstGeom>
        </p:spPr>
      </p:pic>
      <p:pic>
        <p:nvPicPr>
          <p:cNvPr id="11" name="PA_图片 12"/>
          <p:cNvPicPr>
            <a:picLocks noChangeAspect="1"/>
          </p:cNvPicPr>
          <p:nvPr>
            <p:custDataLst>
              <p:tags r:id="rId8"/>
            </p:custDataLst>
          </p:nvPr>
        </p:nvPicPr>
        <p:blipFill>
          <a:blip r:embed="rId9" cstate="print">
            <a:extLst>
              <a:ext uri="{28A0092B-C50C-407E-A947-70E740481C1C}">
                <a14:useLocalDpi xmlns:a14="http://schemas.microsoft.com/office/drawing/2010/main" val="0"/>
              </a:ext>
            </a:extLst>
          </a:blip>
          <a:stretch>
            <a:fillRect/>
          </a:stretch>
        </p:blipFill>
        <p:spPr>
          <a:xfrm>
            <a:off x="0" y="5463980"/>
            <a:ext cx="1569508" cy="130163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1026"/>
                                        </p:tgtEl>
                                        <p:attrNameLst>
                                          <p:attrName>style.visibility</p:attrName>
                                        </p:attrNameLst>
                                      </p:cBhvr>
                                      <p:to>
                                        <p:strVal val="visible"/>
                                      </p:to>
                                    </p:set>
                                    <p:animEffect transition="in" filter="wheel(1)">
                                      <p:cBhvr>
                                        <p:cTn id="25" dur="2000"/>
                                        <p:tgtEl>
                                          <p:spTgt spid="1026"/>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26629"/>
                                        </p:tgtEl>
                                        <p:attrNameLst>
                                          <p:attrName>style.visibility</p:attrName>
                                        </p:attrNameLst>
                                      </p:cBhvr>
                                      <p:to>
                                        <p:strVal val="visible"/>
                                      </p:to>
                                    </p:set>
                                    <p:animEffect transition="in" filter="circle(in)">
                                      <p:cBhvr>
                                        <p:cTn id="30" dur="2000"/>
                                        <p:tgtEl>
                                          <p:spTgt spid="266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9"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p:cNvSpPr>
            <a:spLocks noChangeAspect="1"/>
          </p:cNvSpPr>
          <p:nvPr>
            <p:custDataLst>
              <p:tags r:id="rId1"/>
            </p:custDataLst>
          </p:nvPr>
        </p:nvSpPr>
        <p:spPr>
          <a:xfrm>
            <a:off x="0" y="-5254"/>
            <a:ext cx="883163" cy="812471"/>
          </a:xfrm>
          <a:prstGeom prst="ellipse">
            <a:avLst/>
          </a:prstGeom>
          <a:blipFill dpi="0" rotWithShape="0">
            <a:blip r:embed="rId2" cstate="print">
              <a:extLst>
                <a:ext uri="{28A0092B-C50C-407E-A947-70E740481C1C}">
                  <a14:useLocalDpi xmlns:a14="http://schemas.microsoft.com/office/drawing/2010/main" val="0"/>
                </a:ext>
              </a:extLst>
            </a:blip>
            <a:srcRect/>
            <a:stretch>
              <a:fillRect t="-4351" b="-4351"/>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75" name="Text Box 7"/>
          <p:cNvSpPr txBox="1">
            <a:spLocks noChangeArrowheads="1"/>
          </p:cNvSpPr>
          <p:nvPr/>
        </p:nvSpPr>
        <p:spPr bwMode="auto">
          <a:xfrm>
            <a:off x="165100" y="247528"/>
            <a:ext cx="975995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fontAlgn="base">
              <a:spcBef>
                <a:spcPct val="50000"/>
              </a:spcBef>
              <a:spcAft>
                <a:spcPct val="0"/>
              </a:spcAft>
              <a:buFontTx/>
              <a:buNone/>
            </a:pPr>
            <a:r>
              <a:rPr lang="en-US" sz="4400">
                <a:solidFill>
                  <a:srgbClr val="000000"/>
                </a:solidFill>
                <a:latin typeface="Times New Roman" panose="02020603050405020304" pitchFamily="18" charset="0"/>
                <a:cs typeface="Times New Roman" panose="02020603050405020304" pitchFamily="18" charset="0"/>
              </a:rPr>
              <a:t>Nhân dân Việt Nam </a:t>
            </a:r>
            <a:r>
              <a:rPr lang="en-US" sz="4400">
                <a:solidFill>
                  <a:srgbClr val="0000FF"/>
                </a:solidFill>
                <a:latin typeface="Times New Roman" panose="02020603050405020304" pitchFamily="18" charset="0"/>
                <a:cs typeface="Times New Roman" panose="02020603050405020304" pitchFamily="18" charset="0"/>
              </a:rPr>
              <a:t>đồng lòng, </a:t>
            </a:r>
            <a:r>
              <a:rPr lang="en-US" sz="4400">
                <a:latin typeface="Times New Roman" panose="02020603050405020304" pitchFamily="18" charset="0"/>
                <a:cs typeface="Times New Roman" panose="02020603050405020304" pitchFamily="18" charset="0"/>
              </a:rPr>
              <a:t>chung tay cùng Chính phủ đẩy lùi dịch bệnh.</a:t>
            </a:r>
            <a:endParaRPr lang="en-US" sz="4400">
              <a:latin typeface="Times New Roman" panose="02020603050405020304" pitchFamily="18" charset="0"/>
              <a:cs typeface="Times New Roman" panose="02020603050405020304" pitchFamily="18" charset="0"/>
            </a:endParaRPr>
          </a:p>
        </p:txBody>
      </p:sp>
      <p:pic>
        <p:nvPicPr>
          <p:cNvPr id="6" name="PA_图片 12"/>
          <p:cNvPicPr>
            <a:picLocks noChangeAspect="1"/>
          </p:cNvPicPr>
          <p:nvPr>
            <p:custDataLst>
              <p:tags r:id="rId3"/>
            </p:custDataLst>
          </p:nvPr>
        </p:nvPicPr>
        <p:blipFill>
          <a:blip r:embed="rId4" cstate="print">
            <a:extLst>
              <a:ext uri="{28A0092B-C50C-407E-A947-70E740481C1C}">
                <a14:useLocalDpi xmlns:a14="http://schemas.microsoft.com/office/drawing/2010/main" val="0"/>
              </a:ext>
            </a:extLst>
          </a:blip>
          <a:stretch>
            <a:fillRect/>
          </a:stretch>
        </p:blipFill>
        <p:spPr>
          <a:xfrm>
            <a:off x="0" y="5080424"/>
            <a:ext cx="2032000" cy="1685188"/>
          </a:xfrm>
          <a:prstGeom prst="rect">
            <a:avLst/>
          </a:prstGeom>
        </p:spPr>
      </p:pic>
      <p:pic>
        <p:nvPicPr>
          <p:cNvPr id="3074" name="Picture 2" descr="Triển khai các hoạt động chống dịch COVID-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8399" y="1812612"/>
            <a:ext cx="8805333" cy="495300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8675"/>
                                        </p:tgtEl>
                                        <p:attrNameLst>
                                          <p:attrName>style.visibility</p:attrName>
                                        </p:attrNameLst>
                                      </p:cBhvr>
                                      <p:to>
                                        <p:strVal val="visible"/>
                                      </p:to>
                                    </p:set>
                                    <p:anim calcmode="lin" valueType="num">
                                      <p:cBhvr>
                                        <p:cTn id="12" dur="500" fill="hold"/>
                                        <p:tgtEl>
                                          <p:spTgt spid="28675"/>
                                        </p:tgtEl>
                                        <p:attrNameLst>
                                          <p:attrName>ppt_w</p:attrName>
                                        </p:attrNameLst>
                                      </p:cBhvr>
                                      <p:tavLst>
                                        <p:tav tm="0">
                                          <p:val>
                                            <p:fltVal val="0"/>
                                          </p:val>
                                        </p:tav>
                                        <p:tav tm="100000">
                                          <p:val>
                                            <p:strVal val="#ppt_w"/>
                                          </p:val>
                                        </p:tav>
                                      </p:tavLst>
                                    </p:anim>
                                    <p:anim calcmode="lin" valueType="num">
                                      <p:cBhvr>
                                        <p:cTn id="13" dur="500" fill="hold"/>
                                        <p:tgtEl>
                                          <p:spTgt spid="28675"/>
                                        </p:tgtEl>
                                        <p:attrNameLst>
                                          <p:attrName>ppt_h</p:attrName>
                                        </p:attrNameLst>
                                      </p:cBhvr>
                                      <p:tavLst>
                                        <p:tav tm="0">
                                          <p:val>
                                            <p:fltVal val="0"/>
                                          </p:val>
                                        </p:tav>
                                        <p:tav tm="100000">
                                          <p:val>
                                            <p:strVal val="#ppt_h"/>
                                          </p:val>
                                        </p:tav>
                                      </p:tavLst>
                                    </p:anim>
                                    <p:animEffect transition="in" filter="fade">
                                      <p:cBhvr>
                                        <p:cTn id="14" dur="500"/>
                                        <p:tgtEl>
                                          <p:spTgt spid="2867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3074"/>
                                        </p:tgtEl>
                                        <p:attrNameLst>
                                          <p:attrName>style.visibility</p:attrName>
                                        </p:attrNameLst>
                                      </p:cBhvr>
                                      <p:to>
                                        <p:strVal val="visible"/>
                                      </p:to>
                                    </p:set>
                                    <p:anim calcmode="lin" valueType="num">
                                      <p:cBhvr>
                                        <p:cTn id="19" dur="500" fill="hold"/>
                                        <p:tgtEl>
                                          <p:spTgt spid="3074"/>
                                        </p:tgtEl>
                                        <p:attrNameLst>
                                          <p:attrName>ppt_w</p:attrName>
                                        </p:attrNameLst>
                                      </p:cBhvr>
                                      <p:tavLst>
                                        <p:tav tm="0">
                                          <p:val>
                                            <p:fltVal val="0"/>
                                          </p:val>
                                        </p:tav>
                                        <p:tav tm="100000">
                                          <p:val>
                                            <p:strVal val="#ppt_w"/>
                                          </p:val>
                                        </p:tav>
                                      </p:tavLst>
                                    </p:anim>
                                    <p:anim calcmode="lin" valueType="num">
                                      <p:cBhvr>
                                        <p:cTn id="20" dur="500" fill="hold"/>
                                        <p:tgtEl>
                                          <p:spTgt spid="3074"/>
                                        </p:tgtEl>
                                        <p:attrNameLst>
                                          <p:attrName>ppt_h</p:attrName>
                                        </p:attrNameLst>
                                      </p:cBhvr>
                                      <p:tavLst>
                                        <p:tav tm="0">
                                          <p:val>
                                            <p:fltVal val="0"/>
                                          </p:val>
                                        </p:tav>
                                        <p:tav tm="100000">
                                          <p:val>
                                            <p:strVal val="#ppt_h"/>
                                          </p:val>
                                        </p:tav>
                                      </p:tavLst>
                                    </p:anim>
                                    <p:animEffect transition="in" filter="fade">
                                      <p:cBhvr>
                                        <p:cTn id="21"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Text Box 4"/>
          <p:cNvSpPr txBox="1">
            <a:spLocks noChangeArrowheads="1"/>
          </p:cNvSpPr>
          <p:nvPr/>
        </p:nvSpPr>
        <p:spPr bwMode="auto">
          <a:xfrm>
            <a:off x="342900" y="0"/>
            <a:ext cx="9372600" cy="769938"/>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FontTx/>
              <a:buNone/>
              <a:defRPr/>
            </a:pPr>
            <a:r>
              <a:rPr lang="en-US" sz="4400" b="1" dirty="0">
                <a:solidFill>
                  <a:srgbClr val="0000FF"/>
                </a:solidFill>
                <a:latin typeface="Times New Roman" panose="02020603050405020304" pitchFamily="18" charset="0"/>
                <a:cs typeface="Times New Roman" panose="02020603050405020304" pitchFamily="18" charset="0"/>
              </a:rPr>
              <a:t>c) </a:t>
            </a:r>
            <a:r>
              <a:rPr lang="en-US" sz="4400" b="1" dirty="0" err="1">
                <a:solidFill>
                  <a:srgbClr val="0000FF"/>
                </a:solidFill>
                <a:latin typeface="Times New Roman" panose="02020603050405020304" pitchFamily="18" charset="0"/>
                <a:cs typeface="Times New Roman" panose="02020603050405020304" pitchFamily="18" charset="0"/>
              </a:rPr>
              <a:t>Đặt</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câu</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với</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những</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từ</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vừa</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tìm</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được</a:t>
            </a:r>
            <a:r>
              <a:rPr lang="en-US" sz="4400" b="1" dirty="0">
                <a:solidFill>
                  <a:srgbClr val="0000FF"/>
                </a:solidFill>
                <a:latin typeface="Times New Roman" panose="02020603050405020304" pitchFamily="18" charset="0"/>
                <a:cs typeface="Times New Roman" panose="02020603050405020304" pitchFamily="18" charset="0"/>
              </a:rPr>
              <a:t>:</a:t>
            </a:r>
            <a:endParaRPr lang="en-US" sz="4400" b="1" dirty="0">
              <a:solidFill>
                <a:srgbClr val="0000FF"/>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3130550" y="2634734"/>
            <a:ext cx="6096000" cy="1107996"/>
          </a:xfrm>
          <a:prstGeom prst="rect">
            <a:avLst/>
          </a:prstGeom>
          <a:noFill/>
        </p:spPr>
        <p:txBody>
          <a:bodyPr wrap="square">
            <a:spAutoFit/>
          </a:bodyPr>
          <a:lstStyle/>
          <a:p>
            <a:pPr algn="ctr" fontAlgn="base">
              <a:spcBef>
                <a:spcPct val="50000"/>
              </a:spcBef>
              <a:spcAft>
                <a:spcPct val="0"/>
              </a:spcAft>
              <a:buFontTx/>
              <a:buNone/>
            </a:pPr>
            <a:r>
              <a:rPr lang="en-US" sz="6600">
                <a:solidFill>
                  <a:srgbClr val="C00000"/>
                </a:solidFill>
                <a:latin typeface="Times New Roman" panose="02020603050405020304" pitchFamily="18" charset="0"/>
                <a:cs typeface="Times New Roman" panose="02020603050405020304" pitchFamily="18" charset="0"/>
              </a:rPr>
              <a:t>Làm bài vào vở</a:t>
            </a:r>
            <a:endParaRPr lang="en-US" sz="6600">
              <a:solidFill>
                <a:srgbClr val="C00000"/>
              </a:solidFill>
              <a:latin typeface="Times New Roman" panose="02020603050405020304" pitchFamily="18" charset="0"/>
              <a:cs typeface="Times New Roman" panose="02020603050405020304" pitchFamily="18" charset="0"/>
            </a:endParaRPr>
          </a:p>
        </p:txBody>
      </p:sp>
      <p:pic>
        <p:nvPicPr>
          <p:cNvPr id="9" name="PA_图片 18"/>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10939038" y="115096"/>
            <a:ext cx="1075162" cy="1309684"/>
          </a:xfrm>
          <a:prstGeom prst="rect">
            <a:avLst/>
          </a:prstGeom>
        </p:spPr>
      </p:pic>
      <p:pic>
        <p:nvPicPr>
          <p:cNvPr id="10" name="图片 4"/>
          <p:cNvPicPr>
            <a:picLocks noChangeAspect="1"/>
          </p:cNvPicPr>
          <p:nvPr/>
        </p:nvPicPr>
        <p:blipFill rotWithShape="1">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l="34423" r="7853" b="35395"/>
          <a:stretch>
            <a:fillRect/>
          </a:stretch>
        </p:blipFill>
        <p:spPr>
          <a:xfrm>
            <a:off x="0" y="4270881"/>
            <a:ext cx="3130550" cy="267329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75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32" presetClass="emph" presetSubtype="0" repeatCount="3000" fill="hold" nodeType="withEffect">
                                  <p:stCondLst>
                                    <p:cond delay="1750"/>
                                  </p:stCondLst>
                                  <p:childTnLst>
                                    <p:animRot by="120000">
                                      <p:cBhvr>
                                        <p:cTn id="11" dur="350" fill="hold">
                                          <p:stCondLst>
                                            <p:cond delay="0"/>
                                          </p:stCondLst>
                                        </p:cTn>
                                        <p:tgtEl>
                                          <p:spTgt spid="10"/>
                                        </p:tgtEl>
                                        <p:attrNameLst>
                                          <p:attrName>r</p:attrName>
                                        </p:attrNameLst>
                                      </p:cBhvr>
                                    </p:animRot>
                                    <p:animRot by="-240000">
                                      <p:cBhvr>
                                        <p:cTn id="12" dur="700" fill="hold">
                                          <p:stCondLst>
                                            <p:cond delay="700"/>
                                          </p:stCondLst>
                                        </p:cTn>
                                        <p:tgtEl>
                                          <p:spTgt spid="10"/>
                                        </p:tgtEl>
                                        <p:attrNameLst>
                                          <p:attrName>r</p:attrName>
                                        </p:attrNameLst>
                                      </p:cBhvr>
                                    </p:animRot>
                                    <p:animRot by="240000">
                                      <p:cBhvr>
                                        <p:cTn id="13" dur="700" fill="hold">
                                          <p:stCondLst>
                                            <p:cond delay="1400"/>
                                          </p:stCondLst>
                                        </p:cTn>
                                        <p:tgtEl>
                                          <p:spTgt spid="10"/>
                                        </p:tgtEl>
                                        <p:attrNameLst>
                                          <p:attrName>r</p:attrName>
                                        </p:attrNameLst>
                                      </p:cBhvr>
                                    </p:animRot>
                                    <p:animRot by="-240000">
                                      <p:cBhvr>
                                        <p:cTn id="14" dur="700" fill="hold">
                                          <p:stCondLst>
                                            <p:cond delay="2100"/>
                                          </p:stCondLst>
                                        </p:cTn>
                                        <p:tgtEl>
                                          <p:spTgt spid="10"/>
                                        </p:tgtEl>
                                        <p:attrNameLst>
                                          <p:attrName>r</p:attrName>
                                        </p:attrNameLst>
                                      </p:cBhvr>
                                    </p:animRot>
                                    <p:animRot by="120000">
                                      <p:cBhvr>
                                        <p:cTn id="15" dur="700" fill="hold">
                                          <p:stCondLst>
                                            <p:cond delay="2800"/>
                                          </p:stCondLst>
                                        </p:cTn>
                                        <p:tgtEl>
                                          <p:spTgt spid="10"/>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316"/>
                                        </p:tgtEl>
                                        <p:attrNameLst>
                                          <p:attrName>style.visibility</p:attrName>
                                        </p:attrNameLst>
                                      </p:cBhvr>
                                      <p:to>
                                        <p:strVal val="visible"/>
                                      </p:to>
                                    </p:set>
                                    <p:animEffect transition="in" filter="barn(inVertical)">
                                      <p:cBhvr>
                                        <p:cTn id="20" dur="500"/>
                                        <p:tgtEl>
                                          <p:spTgt spid="1331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6"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8194" name="图片 1"/>
          <p:cNvPicPr>
            <a:picLocks noChangeAspect="1"/>
          </p:cNvPicPr>
          <p:nvPr/>
        </p:nvPicPr>
        <p:blipFill>
          <a:blip r:embed="rId1"/>
          <a:srcRect r="76865"/>
          <a:stretch>
            <a:fillRect/>
          </a:stretch>
        </p:blipFill>
        <p:spPr>
          <a:xfrm>
            <a:off x="0" y="2746375"/>
            <a:ext cx="2789238" cy="4259263"/>
          </a:xfrm>
          <a:prstGeom prst="rect">
            <a:avLst/>
          </a:prstGeom>
          <a:noFill/>
          <a:ln w="9525">
            <a:noFill/>
          </a:ln>
        </p:spPr>
      </p:pic>
      <p:sp>
        <p:nvSpPr>
          <p:cNvPr id="8195" name="Rectangle 14"/>
          <p:cNvSpPr/>
          <p:nvPr/>
        </p:nvSpPr>
        <p:spPr>
          <a:xfrm>
            <a:off x="2133600" y="2653983"/>
            <a:ext cx="7832725" cy="1383665"/>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r>
              <a:rPr lang="vi-VN" altLang="en-US" sz="2800" b="1" dirty="0">
                <a:solidFill>
                  <a:schemeClr val="accent5">
                    <a:lumMod val="75000"/>
                  </a:schemeClr>
                </a:solidFill>
                <a:latin typeface="Arial" panose="020B0604020202020204" pitchFamily="34" charset="0"/>
                <a:ea typeface="Arial" panose="020B0604020202020204" pitchFamily="34" charset="0"/>
              </a:rPr>
              <a:t>Giải nghĩa được các câu thành ngữ, tục ngữ trong chủ đề, đặt câu với các từ vừa tìm được.</a:t>
            </a:r>
            <a:endParaRPr lang="vi-VN" altLang="en-US" sz="2800" b="1" dirty="0">
              <a:solidFill>
                <a:schemeClr val="accent5">
                  <a:lumMod val="75000"/>
                </a:schemeClr>
              </a:solidFill>
              <a:latin typeface="Arial" panose="020B0604020202020204" pitchFamily="34" charset="0"/>
              <a:ea typeface="Arial" panose="020B0604020202020204" pitchFamily="34" charset="0"/>
            </a:endParaRPr>
          </a:p>
        </p:txBody>
      </p:sp>
      <p:sp>
        <p:nvSpPr>
          <p:cNvPr id="8196" name="Rectangle 14"/>
          <p:cNvSpPr/>
          <p:nvPr/>
        </p:nvSpPr>
        <p:spPr>
          <a:xfrm>
            <a:off x="2133600" y="1878013"/>
            <a:ext cx="7696200" cy="953135"/>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r>
              <a:rPr lang="vi-VN" altLang="en-US" sz="2800" b="1" dirty="0">
                <a:solidFill>
                  <a:srgbClr val="2108B4"/>
                </a:solidFill>
                <a:latin typeface="Arial" panose="020B0604020202020204" pitchFamily="34" charset="0"/>
                <a:cs typeface="Arial" panose="020B0604020202020204" pitchFamily="34" charset="0"/>
              </a:rPr>
              <a:t>Mở rộng vốn từ thuộc chủ đề: Nhân dân</a:t>
            </a:r>
            <a:r>
              <a:rPr lang="en-US" altLang="en-US" sz="2800" b="1" dirty="0">
                <a:solidFill>
                  <a:srgbClr val="2108B4"/>
                </a:solidFill>
                <a:latin typeface="Arial" panose="020B0604020202020204" pitchFamily="34" charset="0"/>
                <a:cs typeface="Arial" panose="020B0604020202020204" pitchFamily="34" charset="0"/>
              </a:rPr>
              <a:t>		</a:t>
            </a:r>
            <a:r>
              <a:rPr lang="en-US" altLang="en-US" sz="2800" b="1" i="1" dirty="0">
                <a:solidFill>
                  <a:srgbClr val="2108B4"/>
                </a:solidFill>
                <a:latin typeface="Arial" panose="020B0604020202020204" pitchFamily="34" charset="0"/>
                <a:cs typeface="Arial" panose="020B0604020202020204" pitchFamily="34" charset="0"/>
              </a:rPr>
              <a:t> </a:t>
            </a:r>
            <a:endParaRPr lang="en-US" altLang="en-US" sz="2800" b="1" i="1" dirty="0">
              <a:solidFill>
                <a:srgbClr val="2108B4"/>
              </a:solidFill>
              <a:latin typeface="Arial" panose="020B0604020202020204" pitchFamily="34" charset="0"/>
              <a:ea typeface="Arial" panose="020B0604020202020204" pitchFamily="34" charset="0"/>
            </a:endParaRPr>
          </a:p>
        </p:txBody>
      </p:sp>
      <p:sp>
        <p:nvSpPr>
          <p:cNvPr id="8197" name="TextBox 7"/>
          <p:cNvSpPr txBox="1"/>
          <p:nvPr/>
        </p:nvSpPr>
        <p:spPr>
          <a:xfrm>
            <a:off x="2100580" y="4136390"/>
            <a:ext cx="4495800" cy="953135"/>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r>
              <a:rPr lang="vi-VN" altLang="en-US" sz="2800" b="1" dirty="0">
                <a:solidFill>
                  <a:schemeClr val="accent5">
                    <a:lumMod val="75000"/>
                  </a:schemeClr>
                </a:solidFill>
                <a:latin typeface="Arial" panose="020B0604020202020204" pitchFamily="34" charset="0"/>
                <a:ea typeface="Arial" panose="020B0604020202020204" pitchFamily="34" charset="0"/>
              </a:rPr>
              <a:t>Hệ thống hóa vốn từ chủ đề nhân dân.</a:t>
            </a:r>
            <a:endParaRPr lang="vi-VN" altLang="en-US" sz="2800" b="1" dirty="0">
              <a:solidFill>
                <a:schemeClr val="accent5">
                  <a:lumMod val="75000"/>
                </a:schemeClr>
              </a:solidFill>
              <a:latin typeface="Arial" panose="020B0604020202020204" pitchFamily="34" charset="0"/>
              <a:ea typeface="Arial" panose="020B0604020202020204" pitchFamily="34" charset="0"/>
            </a:endParaRPr>
          </a:p>
        </p:txBody>
      </p:sp>
      <p:sp>
        <p:nvSpPr>
          <p:cNvPr id="9" name="TextBox 8"/>
          <p:cNvSpPr txBox="1"/>
          <p:nvPr/>
        </p:nvSpPr>
        <p:spPr>
          <a:xfrm>
            <a:off x="3848100" y="984985"/>
            <a:ext cx="4495800" cy="646331"/>
          </a:xfrm>
          <a:prstGeom prst="rect">
            <a:avLst/>
          </a:prstGeom>
          <a:noFill/>
          <a:effectLst>
            <a:outerShdw blurRad="50800" dist="152400" dir="9180000" sx="28000" sy="28000" algn="ctr" rotWithShape="0">
              <a:srgbClr val="000000">
                <a:alpha val="43137"/>
              </a:srgbClr>
            </a:outerShdw>
            <a:reflection blurRad="6350" stA="50000" endA="300" endPos="55000" dir="5400000" sy="-100000" algn="bl" rotWithShape="0"/>
          </a:effectLst>
        </p:spPr>
        <p:txBody>
          <a:bodyPr>
            <a:spAutoFit/>
          </a:bodyPr>
          <a:lstStyle/>
          <a:p>
            <a:pPr marR="0" algn="ctr" defTabSz="914400" eaLnBrk="1" hangingPunct="1">
              <a:buClrTx/>
              <a:buSzTx/>
              <a:buFontTx/>
              <a:buNone/>
              <a:defRPr/>
            </a:pPr>
            <a:r>
              <a:rPr kumimoji="0" lang="en-US" altLang="vi-VN" sz="3600" b="1" kern="1200" cap="none" spc="0" normalizeH="0" baseline="0" noProof="0">
                <a:solidFill>
                  <a:srgbClr val="FF0000"/>
                </a:solidFill>
                <a:latin typeface="Tahoma" panose="020B0604030504040204" pitchFamily="34" charset="0"/>
                <a:ea typeface="+mn-ea"/>
                <a:cs typeface="+mn-cs"/>
              </a:rPr>
              <a:t>Yêu cầu cần đạt</a:t>
            </a:r>
            <a:endParaRPr kumimoji="0" lang="en-US" altLang="en-US" sz="3600" b="1" kern="1200" cap="none" spc="0" normalizeH="0" baseline="0" noProof="0">
              <a:solidFill>
                <a:srgbClr val="FF0000"/>
              </a:solidFill>
              <a:latin typeface="Times New Roman" panose="02020603050405020304" pitchFamily="18" charset="0"/>
              <a:ea typeface="+mn-ea"/>
              <a:cs typeface="+mn-cs"/>
            </a:endParaRPr>
          </a:p>
        </p:txBody>
      </p:sp>
      <p:sp>
        <p:nvSpPr>
          <p:cNvPr id="10" name="Arrow: Chevron 9"/>
          <p:cNvSpPr/>
          <p:nvPr/>
        </p:nvSpPr>
        <p:spPr>
          <a:xfrm>
            <a:off x="1562100" y="2036763"/>
            <a:ext cx="228600" cy="255588"/>
          </a:xfrm>
          <a:prstGeom prst="chevron">
            <a:avLst/>
          </a:prstGeom>
          <a:solidFill>
            <a:srgbClr val="4A49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vi-VN" sz="1800" b="0" i="0" u="none" strike="noStrike" kern="1200" cap="none" spc="0" normalizeH="0" baseline="0" noProof="0">
              <a:ln>
                <a:noFill/>
              </a:ln>
              <a:solidFill>
                <a:schemeClr val="tx1"/>
              </a:solidFill>
              <a:effectLst/>
              <a:uLnTx/>
              <a:uFillTx/>
              <a:latin typeface="+mn-lt"/>
              <a:ea typeface="+mn-ea"/>
              <a:cs typeface="+mn-cs"/>
            </a:endParaRPr>
          </a:p>
        </p:txBody>
      </p:sp>
      <p:sp>
        <p:nvSpPr>
          <p:cNvPr id="11" name="Arrow: Chevron 10"/>
          <p:cNvSpPr/>
          <p:nvPr/>
        </p:nvSpPr>
        <p:spPr>
          <a:xfrm>
            <a:off x="1562100" y="3173413"/>
            <a:ext cx="228600" cy="255588"/>
          </a:xfrm>
          <a:prstGeom prst="chevron">
            <a:avLst/>
          </a:prstGeom>
          <a:solidFill>
            <a:srgbClr val="4A49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vi-VN" sz="1800" b="0" i="0" u="none" strike="noStrike" kern="1200" cap="none" spc="0" normalizeH="0" baseline="0" noProof="0">
              <a:ln>
                <a:noFill/>
              </a:ln>
              <a:solidFill>
                <a:schemeClr val="tx1"/>
              </a:solidFill>
              <a:effectLst/>
              <a:uLnTx/>
              <a:uFillTx/>
              <a:latin typeface="+mn-lt"/>
              <a:ea typeface="+mn-ea"/>
              <a:cs typeface="+mn-cs"/>
            </a:endParaRPr>
          </a:p>
        </p:txBody>
      </p:sp>
      <p:sp>
        <p:nvSpPr>
          <p:cNvPr id="12" name="Arrow: Chevron 11"/>
          <p:cNvSpPr/>
          <p:nvPr/>
        </p:nvSpPr>
        <p:spPr>
          <a:xfrm>
            <a:off x="1562100" y="4270375"/>
            <a:ext cx="228600" cy="255588"/>
          </a:xfrm>
          <a:prstGeom prst="chevron">
            <a:avLst/>
          </a:prstGeom>
          <a:solidFill>
            <a:srgbClr val="4A49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vi-VN" sz="1800" b="0" i="0" u="none" strike="noStrike" kern="1200" cap="none" spc="0" normalizeH="0" baseline="0" noProof="0">
              <a:ln>
                <a:noFill/>
              </a:ln>
              <a:solidFill>
                <a:schemeClr val="tx1"/>
              </a:solidFill>
              <a:effectLst/>
              <a:uLnTx/>
              <a:uFillTx/>
              <a:latin typeface="+mn-lt"/>
              <a:ea typeface="+mn-ea"/>
              <a:cs typeface="+mn-cs"/>
            </a:endParaRPr>
          </a:p>
        </p:txBody>
      </p:sp>
      <p:pic>
        <p:nvPicPr>
          <p:cNvPr id="8202" name="图片 23"/>
          <p:cNvPicPr>
            <a:picLocks noChangeAspect="1"/>
          </p:cNvPicPr>
          <p:nvPr/>
        </p:nvPicPr>
        <p:blipFill>
          <a:blip r:embed="rId2"/>
          <a:stretch>
            <a:fillRect/>
          </a:stretch>
        </p:blipFill>
        <p:spPr>
          <a:xfrm>
            <a:off x="3276600" y="5394325"/>
            <a:ext cx="4495800" cy="1463675"/>
          </a:xfrm>
          <a:prstGeom prst="rect">
            <a:avLst/>
          </a:prstGeom>
          <a:noFill/>
          <a:ln w="9525">
            <a:noFill/>
          </a:ln>
        </p:spPr>
      </p:pic>
      <p:pic>
        <p:nvPicPr>
          <p:cNvPr id="8203" name="图片 1"/>
          <p:cNvPicPr>
            <a:picLocks noChangeAspect="1"/>
          </p:cNvPicPr>
          <p:nvPr/>
        </p:nvPicPr>
        <p:blipFill>
          <a:blip r:embed="rId1"/>
          <a:srcRect l="54047"/>
          <a:stretch>
            <a:fillRect/>
          </a:stretch>
        </p:blipFill>
        <p:spPr>
          <a:xfrm>
            <a:off x="8542338" y="3429000"/>
            <a:ext cx="3543300" cy="3546475"/>
          </a:xfrm>
          <a:prstGeom prst="rect">
            <a:avLst/>
          </a:prstGeom>
          <a:noFill/>
          <a:ln w="9525">
            <a:noFill/>
          </a:ln>
        </p:spPr>
      </p:pic>
    </p:spTree>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p:cNvSpPr>
            <a:spLocks noChangeAspect="1"/>
          </p:cNvSpPr>
          <p:nvPr>
            <p:custDataLst>
              <p:tags r:id="rId1"/>
            </p:custDataLst>
          </p:nvPr>
        </p:nvSpPr>
        <p:spPr>
          <a:xfrm>
            <a:off x="0" y="-5254"/>
            <a:ext cx="883163" cy="812471"/>
          </a:xfrm>
          <a:prstGeom prst="ellipse">
            <a:avLst/>
          </a:prstGeom>
          <a:blipFill dpi="0" rotWithShape="0">
            <a:blip r:embed="rId2" cstate="print">
              <a:extLst>
                <a:ext uri="{28A0092B-C50C-407E-A947-70E740481C1C}">
                  <a14:useLocalDpi xmlns:a14="http://schemas.microsoft.com/office/drawing/2010/main" val="0"/>
                </a:ext>
              </a:extLst>
            </a:blip>
            <a:srcRect/>
            <a:stretch>
              <a:fillRect t="-4351" b="-4351"/>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A_图片 9"/>
          <p:cNvPicPr>
            <a:picLocks noChangeAspect="1"/>
          </p:cNvPicPr>
          <p:nvPr>
            <p:custDataLst>
              <p:tags r:id="rId3"/>
            </p:custDataLst>
          </p:nvPr>
        </p:nvPicPr>
        <p:blipFill>
          <a:blip r:embed="rId4" cstate="screen">
            <a:extLst>
              <a:ext uri="{28A0092B-C50C-407E-A947-70E740481C1C}">
                <a14:useLocalDpi xmlns:a14="http://schemas.microsoft.com/office/drawing/2010/main" val="0"/>
              </a:ext>
            </a:extLst>
          </a:blip>
          <a:stretch>
            <a:fillRect/>
          </a:stretch>
        </p:blipFill>
        <p:spPr>
          <a:xfrm>
            <a:off x="7226300" y="4054372"/>
            <a:ext cx="5676899" cy="2917927"/>
          </a:xfrm>
          <a:prstGeom prst="rect">
            <a:avLst/>
          </a:prstGeom>
        </p:spPr>
      </p:pic>
      <p:pic>
        <p:nvPicPr>
          <p:cNvPr id="7" name="PA_图片 12"/>
          <p:cNvPicPr>
            <a:picLocks noChangeAspect="1"/>
          </p:cNvPicPr>
          <p:nvPr>
            <p:custDataLst>
              <p:tags r:id="rId5"/>
            </p:custDataLst>
          </p:nvPr>
        </p:nvPicPr>
        <p:blipFill>
          <a:blip r:embed="rId6" cstate="screen">
            <a:extLst>
              <a:ext uri="{28A0092B-C50C-407E-A947-70E740481C1C}">
                <a14:useLocalDpi xmlns:a14="http://schemas.microsoft.com/office/drawing/2010/main" val="0"/>
              </a:ext>
            </a:extLst>
          </a:blip>
          <a:stretch>
            <a:fillRect/>
          </a:stretch>
        </p:blipFill>
        <p:spPr>
          <a:xfrm>
            <a:off x="209771" y="3755420"/>
            <a:ext cx="3680058" cy="3051961"/>
          </a:xfrm>
          <a:prstGeom prst="rect">
            <a:avLst/>
          </a:prstGeom>
        </p:spPr>
      </p:pic>
      <p:pic>
        <p:nvPicPr>
          <p:cNvPr id="8" name="PA_图片 18"/>
          <p:cNvPicPr>
            <a:picLocks noChangeAspect="1"/>
          </p:cNvPicPr>
          <p:nvPr>
            <p:custDataLst>
              <p:tags r:id="rId7"/>
            </p:custDataLst>
          </p:nvPr>
        </p:nvPicPr>
        <p:blipFill>
          <a:blip r:embed="rId8" cstate="screen">
            <a:extLst>
              <a:ext uri="{28A0092B-C50C-407E-A947-70E740481C1C}">
                <a14:useLocalDpi xmlns:a14="http://schemas.microsoft.com/office/drawing/2010/main" val="0"/>
              </a:ext>
            </a:extLst>
          </a:blip>
          <a:stretch>
            <a:fillRect/>
          </a:stretch>
        </p:blipFill>
        <p:spPr>
          <a:xfrm>
            <a:off x="10490200" y="-90705"/>
            <a:ext cx="1701799" cy="2073007"/>
          </a:xfrm>
          <a:prstGeom prst="rect">
            <a:avLst/>
          </a:prstGeom>
        </p:spPr>
      </p:pic>
      <p:sp>
        <p:nvSpPr>
          <p:cNvPr id="36866" name="Content Placeholder 2"/>
          <p:cNvSpPr>
            <a:spLocks noGrp="1"/>
          </p:cNvSpPr>
          <p:nvPr>
            <p:ph idx="4294967295"/>
          </p:nvPr>
        </p:nvSpPr>
        <p:spPr>
          <a:xfrm>
            <a:off x="3060700" y="2591933"/>
            <a:ext cx="6438900" cy="1849437"/>
          </a:xfrm>
        </p:spPr>
        <p:txBody>
          <a:bodyPr>
            <a:normAutofit fontScale="77500" lnSpcReduction="20000"/>
          </a:bodyPr>
          <a:lstStyle/>
          <a:p>
            <a:pPr marL="0" indent="0">
              <a:buNone/>
            </a:pPr>
            <a:r>
              <a:rPr lang="en-US" sz="4800">
                <a:solidFill>
                  <a:srgbClr val="002060"/>
                </a:solidFill>
                <a:latin typeface="Times New Roman" panose="02020603050405020304" pitchFamily="18" charset="0"/>
                <a:cs typeface="Times New Roman" panose="02020603050405020304" pitchFamily="18" charset="0"/>
              </a:rPr>
              <a:t>Hoàn thành bài trong vở Bài tập</a:t>
            </a:r>
            <a:endParaRPr lang="en-US" sz="4800">
              <a:solidFill>
                <a:srgbClr val="002060"/>
              </a:solidFill>
              <a:latin typeface="Times New Roman" panose="02020603050405020304" pitchFamily="18" charset="0"/>
              <a:cs typeface="Times New Roman" panose="02020603050405020304" pitchFamily="18" charset="0"/>
            </a:endParaRPr>
          </a:p>
          <a:p>
            <a:pPr marL="0" indent="0" algn="ctr">
              <a:buNone/>
            </a:pPr>
            <a:r>
              <a:rPr lang="en-US" sz="4800">
                <a:solidFill>
                  <a:srgbClr val="002060"/>
                </a:solidFill>
                <a:latin typeface="Times New Roman" panose="02020603050405020304" pitchFamily="18" charset="0"/>
                <a:cs typeface="Times New Roman" panose="02020603050405020304" pitchFamily="18" charset="0"/>
              </a:rPr>
              <a:t>Chuẩn bị bài mới: </a:t>
            </a:r>
            <a:br>
              <a:rPr lang="en-US" sz="4800">
                <a:solidFill>
                  <a:srgbClr val="002060"/>
                </a:solidFill>
                <a:latin typeface="Times New Roman" panose="02020603050405020304" pitchFamily="18" charset="0"/>
                <a:cs typeface="Times New Roman" panose="02020603050405020304" pitchFamily="18" charset="0"/>
              </a:rPr>
            </a:br>
            <a:r>
              <a:rPr lang="en-US" sz="4800">
                <a:solidFill>
                  <a:srgbClr val="002060"/>
                </a:solidFill>
                <a:latin typeface="Times New Roman" panose="02020603050405020304" pitchFamily="18" charset="0"/>
                <a:cs typeface="Times New Roman" panose="02020603050405020304" pitchFamily="18" charset="0"/>
              </a:rPr>
              <a:t>Luyện tập về từ đồng nghĩa</a:t>
            </a:r>
            <a:endParaRPr lang="en-US" sz="4800">
              <a:solidFill>
                <a:srgbClr val="002060"/>
              </a:solidFill>
              <a:latin typeface="Times New Roman" panose="02020603050405020304" pitchFamily="18" charset="0"/>
              <a:cs typeface="Times New Roman" panose="02020603050405020304" pitchFamily="18" charset="0"/>
            </a:endParaRPr>
          </a:p>
        </p:txBody>
      </p:sp>
      <p:sp>
        <p:nvSpPr>
          <p:cNvPr id="4" name="Title 3"/>
          <p:cNvSpPr txBox="1">
            <a:spLocks noGrp="1"/>
          </p:cNvSpPr>
          <p:nvPr>
            <p:ph type="title" idx="4294967295"/>
          </p:nvPr>
        </p:nvSpPr>
        <p:spPr>
          <a:xfrm>
            <a:off x="3060700" y="1234364"/>
            <a:ext cx="5829300" cy="1015663"/>
          </a:xfrm>
        </p:spPr>
        <p:txBody>
          <a:bodyPr wrap="square">
            <a:spAutoFit/>
          </a:bodyPr>
          <a:lstStyle/>
          <a:p>
            <a:pPr marL="342900" lvl="1" algn="ctr" defTabSz="342900" eaLnBrk="1" hangingPunct="1">
              <a:spcBef>
                <a:spcPts val="0"/>
              </a:spcBef>
              <a:spcAft>
                <a:spcPts val="0"/>
              </a:spcAft>
              <a:defRPr/>
            </a:pPr>
            <a:r>
              <a:rPr lang="en-US" altLang="zh-CN" sz="6000" b="1" dirty="0">
                <a:ln w="0"/>
                <a:solidFill>
                  <a:srgbClr val="C00000"/>
                </a:solidFill>
                <a:effectLst>
                  <a:reflection blurRad="6350" stA="53000" endA="300" endPos="35500" dir="5400000" sy="-90000" algn="bl" rotWithShape="0"/>
                </a:effectLst>
                <a:latin typeface="Times New Roman" panose="02020603050405020304" pitchFamily="18" charset="0"/>
                <a:ea typeface="字魂17号-萌趣果冻体"/>
                <a:cs typeface="Times New Roman" panose="02020603050405020304" pitchFamily="18" charset="0"/>
                <a:sym typeface="+mn-ea"/>
              </a:rPr>
              <a:t>DẶN DÒ</a:t>
            </a:r>
            <a:endParaRPr lang="en-US" altLang="zh-CN" sz="6000" b="1" dirty="0">
              <a:ln w="0"/>
              <a:solidFill>
                <a:srgbClr val="C00000"/>
              </a:solidFill>
              <a:effectLst>
                <a:reflection blurRad="6350" stA="53000" endA="300" endPos="35500" dir="5400000" sy="-90000" algn="bl" rotWithShape="0"/>
              </a:effectLst>
              <a:latin typeface="Times New Roman" panose="02020603050405020304" pitchFamily="18" charset="0"/>
              <a:ea typeface="字魂17号-萌趣果冻体"/>
              <a:cs typeface="Times New Roman" panose="02020603050405020304" pitchFamily="18" charset="0"/>
              <a:sym typeface="+mn-ea"/>
            </a:endParaRPr>
          </a:p>
        </p:txBody>
      </p:sp>
      <p:pic>
        <p:nvPicPr>
          <p:cNvPr id="11" name="图片 4"/>
          <p:cNvPicPr>
            <a:picLocks noChangeAspect="1"/>
          </p:cNvPicPr>
          <p:nvPr/>
        </p:nvPicPr>
        <p:blipFill rotWithShape="1">
          <a:blip r:embed="rId9" cstate="print">
            <a:extLst>
              <a:ext uri="{BEBA8EAE-BF5A-486C-A8C5-ECC9F3942E4B}">
                <a14:imgProps xmlns:a14="http://schemas.microsoft.com/office/drawing/2010/main">
                  <a14:imgLayer r:embed="rId10">
                    <a14:imgEffect>
                      <a14:saturation sat="300000"/>
                    </a14:imgEffect>
                  </a14:imgLayer>
                </a14:imgProps>
              </a:ext>
              <a:ext uri="{28A0092B-C50C-407E-A947-70E740481C1C}">
                <a14:useLocalDpi xmlns:a14="http://schemas.microsoft.com/office/drawing/2010/main" val="0"/>
              </a:ext>
            </a:extLst>
          </a:blip>
          <a:srcRect l="34423" r="7853" b="35395"/>
          <a:stretch>
            <a:fillRect/>
          </a:stretch>
        </p:blipFill>
        <p:spPr>
          <a:xfrm>
            <a:off x="209771" y="140652"/>
            <a:ext cx="1885728" cy="161029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par>
                                <p:cTn id="17" presetID="2" presetClass="entr" presetSubtype="4" fill="hold" nodeType="withEffect">
                                  <p:stCondLst>
                                    <p:cond delay="100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animEffect transition="in" filter="fade">
                                      <p:cBhvr>
                                        <p:cTn id="27" dur="500"/>
                                        <p:tgtEl>
                                          <p:spTgt spid="4"/>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36866">
                                            <p:txEl>
                                              <p:pRg st="0" end="0"/>
                                            </p:txEl>
                                          </p:spTgt>
                                        </p:tgtEl>
                                        <p:attrNameLst>
                                          <p:attrName>style.visibility</p:attrName>
                                        </p:attrNameLst>
                                      </p:cBhvr>
                                      <p:to>
                                        <p:strVal val="visible"/>
                                      </p:to>
                                    </p:set>
                                    <p:anim calcmode="lin" valueType="num">
                                      <p:cBhvr>
                                        <p:cTn id="30" dur="500" fill="hold"/>
                                        <p:tgtEl>
                                          <p:spTgt spid="36866">
                                            <p:txEl>
                                              <p:pRg st="0" end="0"/>
                                            </p:txEl>
                                          </p:spTgt>
                                        </p:tgtEl>
                                        <p:attrNameLst>
                                          <p:attrName>ppt_w</p:attrName>
                                        </p:attrNameLst>
                                      </p:cBhvr>
                                      <p:tavLst>
                                        <p:tav tm="0">
                                          <p:val>
                                            <p:fltVal val="0"/>
                                          </p:val>
                                        </p:tav>
                                        <p:tav tm="100000">
                                          <p:val>
                                            <p:strVal val="#ppt_w"/>
                                          </p:val>
                                        </p:tav>
                                      </p:tavLst>
                                    </p:anim>
                                    <p:anim calcmode="lin" valueType="num">
                                      <p:cBhvr>
                                        <p:cTn id="31" dur="500" fill="hold"/>
                                        <p:tgtEl>
                                          <p:spTgt spid="36866">
                                            <p:txEl>
                                              <p:pRg st="0" end="0"/>
                                            </p:txEl>
                                          </p:spTgt>
                                        </p:tgtEl>
                                        <p:attrNameLst>
                                          <p:attrName>ppt_h</p:attrName>
                                        </p:attrNameLst>
                                      </p:cBhvr>
                                      <p:tavLst>
                                        <p:tav tm="0">
                                          <p:val>
                                            <p:fltVal val="0"/>
                                          </p:val>
                                        </p:tav>
                                        <p:tav tm="100000">
                                          <p:val>
                                            <p:strVal val="#ppt_h"/>
                                          </p:val>
                                        </p:tav>
                                      </p:tavLst>
                                    </p:anim>
                                    <p:animEffect transition="in" filter="fade">
                                      <p:cBhvr>
                                        <p:cTn id="32" dur="500"/>
                                        <p:tgtEl>
                                          <p:spTgt spid="36866">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36866">
                                            <p:txEl>
                                              <p:pRg st="1" end="1"/>
                                            </p:txEl>
                                          </p:spTgt>
                                        </p:tgtEl>
                                        <p:attrNameLst>
                                          <p:attrName>style.visibility</p:attrName>
                                        </p:attrNameLst>
                                      </p:cBhvr>
                                      <p:to>
                                        <p:strVal val="visible"/>
                                      </p:to>
                                    </p:set>
                                    <p:anim calcmode="lin" valueType="num">
                                      <p:cBhvr>
                                        <p:cTn id="37" dur="500" fill="hold"/>
                                        <p:tgtEl>
                                          <p:spTgt spid="36866">
                                            <p:txEl>
                                              <p:pRg st="1" end="1"/>
                                            </p:txEl>
                                          </p:spTgt>
                                        </p:tgtEl>
                                        <p:attrNameLst>
                                          <p:attrName>ppt_w</p:attrName>
                                        </p:attrNameLst>
                                      </p:cBhvr>
                                      <p:tavLst>
                                        <p:tav tm="0">
                                          <p:val>
                                            <p:fltVal val="0"/>
                                          </p:val>
                                        </p:tav>
                                        <p:tav tm="100000">
                                          <p:val>
                                            <p:strVal val="#ppt_w"/>
                                          </p:val>
                                        </p:tav>
                                      </p:tavLst>
                                    </p:anim>
                                    <p:anim calcmode="lin" valueType="num">
                                      <p:cBhvr>
                                        <p:cTn id="38" dur="500" fill="hold"/>
                                        <p:tgtEl>
                                          <p:spTgt spid="36866">
                                            <p:txEl>
                                              <p:pRg st="1" end="1"/>
                                            </p:txEl>
                                          </p:spTgt>
                                        </p:tgtEl>
                                        <p:attrNameLst>
                                          <p:attrName>ppt_h</p:attrName>
                                        </p:attrNameLst>
                                      </p:cBhvr>
                                      <p:tavLst>
                                        <p:tav tm="0">
                                          <p:val>
                                            <p:fltVal val="0"/>
                                          </p:val>
                                        </p:tav>
                                        <p:tav tm="100000">
                                          <p:val>
                                            <p:strVal val="#ppt_h"/>
                                          </p:val>
                                        </p:tav>
                                      </p:tavLst>
                                    </p:anim>
                                    <p:animEffect transition="in" filter="fade">
                                      <p:cBhvr>
                                        <p:cTn id="39" dur="500"/>
                                        <p:tgtEl>
                                          <p:spTgt spid="3686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6" grpId="0" build="p"/>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3"/>
          <p:cNvSpPr/>
          <p:nvPr/>
        </p:nvSpPr>
        <p:spPr>
          <a:xfrm>
            <a:off x="-377372" y="0"/>
            <a:ext cx="12569372" cy="6858000"/>
          </a:xfrm>
          <a:prstGeom prst="rect">
            <a:avLst/>
          </a:prstGeom>
          <a:solidFill>
            <a:srgbClr val="2AD140"/>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a:bodyPr>
          <a:lstStyle/>
          <a:p>
            <a:pPr algn="ctr"/>
            <a:endParaRPr lang="zh-CN" altLang="en-US" dirty="0"/>
          </a:p>
        </p:txBody>
      </p:sp>
      <p:sp>
        <p:nvSpPr>
          <p:cNvPr id="3" name="任意多边形: 形状 4"/>
          <p:cNvSpPr/>
          <p:nvPr/>
        </p:nvSpPr>
        <p:spPr>
          <a:xfrm>
            <a:off x="473423" y="444578"/>
            <a:ext cx="11300854" cy="5839736"/>
          </a:xfrm>
          <a:custGeom>
            <a:avLst/>
            <a:gdLst>
              <a:gd name="connsiteX0" fmla="*/ 539589 w 11300854"/>
              <a:gd name="connsiteY0" fmla="*/ 263634 h 5839736"/>
              <a:gd name="connsiteX1" fmla="*/ 1740859 w 11300854"/>
              <a:gd name="connsiteY1" fmla="*/ 12622 h 5839736"/>
              <a:gd name="connsiteX2" fmla="*/ 2834553 w 11300854"/>
              <a:gd name="connsiteY2" fmla="*/ 469822 h 5839736"/>
              <a:gd name="connsiteX3" fmla="*/ 3874459 w 11300854"/>
              <a:gd name="connsiteY3" fmla="*/ 12622 h 5839736"/>
              <a:gd name="connsiteX4" fmla="*/ 5084695 w 11300854"/>
              <a:gd name="connsiteY4" fmla="*/ 523610 h 5839736"/>
              <a:gd name="connsiteX5" fmla="*/ 5945306 w 11300854"/>
              <a:gd name="connsiteY5" fmla="*/ 75375 h 5839736"/>
              <a:gd name="connsiteX6" fmla="*/ 7065895 w 11300854"/>
              <a:gd name="connsiteY6" fmla="*/ 595328 h 5839736"/>
              <a:gd name="connsiteX7" fmla="*/ 7594812 w 11300854"/>
              <a:gd name="connsiteY7" fmla="*/ 3657 h 5839736"/>
              <a:gd name="connsiteX8" fmla="*/ 8760224 w 11300854"/>
              <a:gd name="connsiteY8" fmla="*/ 335351 h 5839736"/>
              <a:gd name="connsiteX9" fmla="*/ 9351895 w 11300854"/>
              <a:gd name="connsiteY9" fmla="*/ 120198 h 5839736"/>
              <a:gd name="connsiteX10" fmla="*/ 10212506 w 11300854"/>
              <a:gd name="connsiteY10" fmla="*/ 532575 h 5839736"/>
              <a:gd name="connsiteX11" fmla="*/ 10893824 w 11300854"/>
              <a:gd name="connsiteY11" fmla="*/ 66410 h 5839736"/>
              <a:gd name="connsiteX12" fmla="*/ 11297236 w 11300854"/>
              <a:gd name="connsiteY12" fmla="*/ 1115281 h 5839736"/>
              <a:gd name="connsiteX13" fmla="*/ 10669706 w 11300854"/>
              <a:gd name="connsiteY13" fmla="*/ 1689022 h 5839736"/>
              <a:gd name="connsiteX14" fmla="*/ 11225518 w 11300854"/>
              <a:gd name="connsiteY14" fmla="*/ 2594457 h 5839736"/>
              <a:gd name="connsiteX15" fmla="*/ 10508342 w 11300854"/>
              <a:gd name="connsiteY15" fmla="*/ 3248881 h 5839736"/>
              <a:gd name="connsiteX16" fmla="*/ 11064153 w 11300854"/>
              <a:gd name="connsiteY16" fmla="*/ 3921234 h 5839736"/>
              <a:gd name="connsiteX17" fmla="*/ 10615918 w 11300854"/>
              <a:gd name="connsiteY17" fmla="*/ 4459116 h 5839736"/>
              <a:gd name="connsiteX18" fmla="*/ 11019330 w 11300854"/>
              <a:gd name="connsiteY18" fmla="*/ 5490057 h 5839736"/>
              <a:gd name="connsiteX19" fmla="*/ 9970459 w 11300854"/>
              <a:gd name="connsiteY19" fmla="*/ 5767963 h 5839736"/>
              <a:gd name="connsiteX20" fmla="*/ 9378789 w 11300854"/>
              <a:gd name="connsiteY20" fmla="*/ 5355587 h 5839736"/>
              <a:gd name="connsiteX21" fmla="*/ 8401636 w 11300854"/>
              <a:gd name="connsiteY21" fmla="*/ 5839681 h 5839736"/>
              <a:gd name="connsiteX22" fmla="*/ 7056930 w 11300854"/>
              <a:gd name="connsiteY22" fmla="*/ 5319728 h 5839736"/>
              <a:gd name="connsiteX23" fmla="*/ 6178389 w 11300854"/>
              <a:gd name="connsiteY23" fmla="*/ 5714175 h 5839736"/>
              <a:gd name="connsiteX24" fmla="*/ 5559824 w 11300854"/>
              <a:gd name="connsiteY24" fmla="*/ 4772881 h 5839736"/>
              <a:gd name="connsiteX25" fmla="*/ 4340624 w 11300854"/>
              <a:gd name="connsiteY25" fmla="*/ 5588669 h 5839736"/>
              <a:gd name="connsiteX26" fmla="*/ 2879377 w 11300854"/>
              <a:gd name="connsiteY26" fmla="*/ 4835634 h 5839736"/>
              <a:gd name="connsiteX27" fmla="*/ 2350459 w 11300854"/>
              <a:gd name="connsiteY27" fmla="*/ 5301798 h 5839736"/>
              <a:gd name="connsiteX28" fmla="*/ 1238836 w 11300854"/>
              <a:gd name="connsiteY28" fmla="*/ 4925281 h 5839736"/>
              <a:gd name="connsiteX29" fmla="*/ 826459 w 11300854"/>
              <a:gd name="connsiteY29" fmla="*/ 5732104 h 5839736"/>
              <a:gd name="connsiteX30" fmla="*/ 46530 w 11300854"/>
              <a:gd name="connsiteY30" fmla="*/ 4916316 h 5839736"/>
              <a:gd name="connsiteX31" fmla="*/ 620271 w 11300854"/>
              <a:gd name="connsiteY31" fmla="*/ 4181210 h 5839736"/>
              <a:gd name="connsiteX32" fmla="*/ 279612 w 11300854"/>
              <a:gd name="connsiteY32" fmla="*/ 3616434 h 5839736"/>
              <a:gd name="connsiteX33" fmla="*/ 763706 w 11300854"/>
              <a:gd name="connsiteY33" fmla="*/ 2710998 h 5839736"/>
              <a:gd name="connsiteX34" fmla="*/ 1706 w 11300854"/>
              <a:gd name="connsiteY34" fmla="*/ 1671093 h 5839736"/>
              <a:gd name="connsiteX35" fmla="*/ 548553 w 11300854"/>
              <a:gd name="connsiteY35" fmla="*/ 1321469 h 5839736"/>
              <a:gd name="connsiteX36" fmla="*/ 252718 w 11300854"/>
              <a:gd name="connsiteY36" fmla="*/ 622222 h 5839736"/>
              <a:gd name="connsiteX37" fmla="*/ 539589 w 11300854"/>
              <a:gd name="connsiteY37" fmla="*/ 263634 h 5839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1300854" h="5839736">
                <a:moveTo>
                  <a:pt x="539589" y="263634"/>
                </a:moveTo>
                <a:cubicBezTo>
                  <a:pt x="787613" y="162034"/>
                  <a:pt x="1358365" y="-21743"/>
                  <a:pt x="1740859" y="12622"/>
                </a:cubicBezTo>
                <a:cubicBezTo>
                  <a:pt x="2123353" y="46987"/>
                  <a:pt x="2478953" y="469822"/>
                  <a:pt x="2834553" y="469822"/>
                </a:cubicBezTo>
                <a:cubicBezTo>
                  <a:pt x="3190153" y="469822"/>
                  <a:pt x="3499436" y="3657"/>
                  <a:pt x="3874459" y="12622"/>
                </a:cubicBezTo>
                <a:cubicBezTo>
                  <a:pt x="4249482" y="21587"/>
                  <a:pt x="4739554" y="513151"/>
                  <a:pt x="5084695" y="523610"/>
                </a:cubicBezTo>
                <a:cubicBezTo>
                  <a:pt x="5429836" y="534069"/>
                  <a:pt x="5615106" y="63422"/>
                  <a:pt x="5945306" y="75375"/>
                </a:cubicBezTo>
                <a:cubicBezTo>
                  <a:pt x="6275506" y="87328"/>
                  <a:pt x="6790977" y="607281"/>
                  <a:pt x="7065895" y="595328"/>
                </a:cubicBezTo>
                <a:cubicBezTo>
                  <a:pt x="7340813" y="583375"/>
                  <a:pt x="7312424" y="46986"/>
                  <a:pt x="7594812" y="3657"/>
                </a:cubicBezTo>
                <a:cubicBezTo>
                  <a:pt x="7877200" y="-39672"/>
                  <a:pt x="8467377" y="315928"/>
                  <a:pt x="8760224" y="335351"/>
                </a:cubicBezTo>
                <a:cubicBezTo>
                  <a:pt x="9053071" y="354774"/>
                  <a:pt x="9109848" y="87327"/>
                  <a:pt x="9351895" y="120198"/>
                </a:cubicBezTo>
                <a:cubicBezTo>
                  <a:pt x="9593942" y="153069"/>
                  <a:pt x="9955518" y="541540"/>
                  <a:pt x="10212506" y="532575"/>
                </a:cubicBezTo>
                <a:cubicBezTo>
                  <a:pt x="10469494" y="523610"/>
                  <a:pt x="10713036" y="-30708"/>
                  <a:pt x="10893824" y="66410"/>
                </a:cubicBezTo>
                <a:cubicBezTo>
                  <a:pt x="11074612" y="163528"/>
                  <a:pt x="11334589" y="844846"/>
                  <a:pt x="11297236" y="1115281"/>
                </a:cubicBezTo>
                <a:cubicBezTo>
                  <a:pt x="11259883" y="1385716"/>
                  <a:pt x="10681659" y="1442493"/>
                  <a:pt x="10669706" y="1689022"/>
                </a:cubicBezTo>
                <a:cubicBezTo>
                  <a:pt x="10657753" y="1935551"/>
                  <a:pt x="11252412" y="2334481"/>
                  <a:pt x="11225518" y="2594457"/>
                </a:cubicBezTo>
                <a:cubicBezTo>
                  <a:pt x="11198624" y="2854434"/>
                  <a:pt x="10535236" y="3027752"/>
                  <a:pt x="10508342" y="3248881"/>
                </a:cubicBezTo>
                <a:cubicBezTo>
                  <a:pt x="10481448" y="3470010"/>
                  <a:pt x="11046224" y="3719528"/>
                  <a:pt x="11064153" y="3921234"/>
                </a:cubicBezTo>
                <a:cubicBezTo>
                  <a:pt x="11082082" y="4122940"/>
                  <a:pt x="10623388" y="4197646"/>
                  <a:pt x="10615918" y="4459116"/>
                </a:cubicBezTo>
                <a:cubicBezTo>
                  <a:pt x="10608448" y="4720586"/>
                  <a:pt x="11126906" y="5271916"/>
                  <a:pt x="11019330" y="5490057"/>
                </a:cubicBezTo>
                <a:cubicBezTo>
                  <a:pt x="10911754" y="5708198"/>
                  <a:pt x="10243882" y="5790375"/>
                  <a:pt x="9970459" y="5767963"/>
                </a:cubicBezTo>
                <a:cubicBezTo>
                  <a:pt x="9697036" y="5745551"/>
                  <a:pt x="9640259" y="5343634"/>
                  <a:pt x="9378789" y="5355587"/>
                </a:cubicBezTo>
                <a:cubicBezTo>
                  <a:pt x="9117319" y="5367540"/>
                  <a:pt x="8788612" y="5845657"/>
                  <a:pt x="8401636" y="5839681"/>
                </a:cubicBezTo>
                <a:cubicBezTo>
                  <a:pt x="8014660" y="5833705"/>
                  <a:pt x="7427471" y="5340646"/>
                  <a:pt x="7056930" y="5319728"/>
                </a:cubicBezTo>
                <a:cubicBezTo>
                  <a:pt x="6686389" y="5298810"/>
                  <a:pt x="6427907" y="5805316"/>
                  <a:pt x="6178389" y="5714175"/>
                </a:cubicBezTo>
                <a:cubicBezTo>
                  <a:pt x="5928871" y="5623034"/>
                  <a:pt x="5866118" y="4793799"/>
                  <a:pt x="5559824" y="4772881"/>
                </a:cubicBezTo>
                <a:cubicBezTo>
                  <a:pt x="5253530" y="4751963"/>
                  <a:pt x="4787365" y="5578210"/>
                  <a:pt x="4340624" y="5588669"/>
                </a:cubicBezTo>
                <a:cubicBezTo>
                  <a:pt x="3893883" y="5599128"/>
                  <a:pt x="3211071" y="4883446"/>
                  <a:pt x="2879377" y="4835634"/>
                </a:cubicBezTo>
                <a:cubicBezTo>
                  <a:pt x="2547683" y="4787822"/>
                  <a:pt x="2623882" y="5286857"/>
                  <a:pt x="2350459" y="5301798"/>
                </a:cubicBezTo>
                <a:cubicBezTo>
                  <a:pt x="2077036" y="5316739"/>
                  <a:pt x="1492836" y="4853563"/>
                  <a:pt x="1238836" y="4925281"/>
                </a:cubicBezTo>
                <a:cubicBezTo>
                  <a:pt x="984836" y="4996999"/>
                  <a:pt x="1025177" y="5733598"/>
                  <a:pt x="826459" y="5732104"/>
                </a:cubicBezTo>
                <a:cubicBezTo>
                  <a:pt x="627741" y="5730610"/>
                  <a:pt x="80895" y="5174798"/>
                  <a:pt x="46530" y="4916316"/>
                </a:cubicBezTo>
                <a:cubicBezTo>
                  <a:pt x="12165" y="4657834"/>
                  <a:pt x="581424" y="4397857"/>
                  <a:pt x="620271" y="4181210"/>
                </a:cubicBezTo>
                <a:cubicBezTo>
                  <a:pt x="659118" y="3964563"/>
                  <a:pt x="255706" y="3861469"/>
                  <a:pt x="279612" y="3616434"/>
                </a:cubicBezTo>
                <a:cubicBezTo>
                  <a:pt x="303518" y="3371399"/>
                  <a:pt x="810024" y="3035222"/>
                  <a:pt x="763706" y="2710998"/>
                </a:cubicBezTo>
                <a:cubicBezTo>
                  <a:pt x="717388" y="2386775"/>
                  <a:pt x="37565" y="1902681"/>
                  <a:pt x="1706" y="1671093"/>
                </a:cubicBezTo>
                <a:cubicBezTo>
                  <a:pt x="-34153" y="1439505"/>
                  <a:pt x="506718" y="1496281"/>
                  <a:pt x="548553" y="1321469"/>
                </a:cubicBezTo>
                <a:cubicBezTo>
                  <a:pt x="590388" y="1146657"/>
                  <a:pt x="252718" y="795540"/>
                  <a:pt x="252718" y="622222"/>
                </a:cubicBezTo>
                <a:cubicBezTo>
                  <a:pt x="252718" y="448904"/>
                  <a:pt x="291565" y="365234"/>
                  <a:pt x="539589" y="263634"/>
                </a:cubicBezTo>
                <a:close/>
              </a:path>
            </a:pathLst>
          </a:custGeom>
          <a:solidFill>
            <a:srgbClr val="F1FEF7"/>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a:bodyPr>
          <a:lstStyle/>
          <a:p>
            <a:pPr algn="ctr"/>
            <a:endParaRPr lang="zh-CN" altLang="en-US" dirty="0"/>
          </a:p>
        </p:txBody>
      </p:sp>
      <p:pic>
        <p:nvPicPr>
          <p:cNvPr id="4" name="PA_图片 9"/>
          <p:cNvPicPr>
            <a:picLocks noChangeAspect="1"/>
          </p:cNvPicPr>
          <p:nvPr>
            <p:custDataLst>
              <p:tags r:id="rId1"/>
            </p:custDataLst>
          </p:nvPr>
        </p:nvPicPr>
        <p:blipFill>
          <a:blip r:embed="rId2" cstate="screen">
            <a:extLst>
              <a:ext uri="{28A0092B-C50C-407E-A947-70E740481C1C}">
                <a14:useLocalDpi xmlns:a14="http://schemas.microsoft.com/office/drawing/2010/main" val="0"/>
              </a:ext>
            </a:extLst>
          </a:blip>
          <a:stretch>
            <a:fillRect/>
          </a:stretch>
        </p:blipFill>
        <p:spPr>
          <a:xfrm>
            <a:off x="7490387" y="4441370"/>
            <a:ext cx="4701612" cy="2416629"/>
          </a:xfrm>
          <a:prstGeom prst="rect">
            <a:avLst/>
          </a:prstGeom>
        </p:spPr>
      </p:pic>
      <p:pic>
        <p:nvPicPr>
          <p:cNvPr id="5" name="PA_图片 12"/>
          <p:cNvPicPr>
            <a:picLocks noChangeAspect="1"/>
          </p:cNvPicPr>
          <p:nvPr>
            <p:custDataLst>
              <p:tags r:id="rId3"/>
            </p:custDataLst>
          </p:nvPr>
        </p:nvPicPr>
        <p:blipFill>
          <a:blip r:embed="rId4" cstate="screen">
            <a:extLst>
              <a:ext uri="{28A0092B-C50C-407E-A947-70E740481C1C}">
                <a14:useLocalDpi xmlns:a14="http://schemas.microsoft.com/office/drawing/2010/main" val="0"/>
              </a:ext>
            </a:extLst>
          </a:blip>
          <a:stretch>
            <a:fillRect/>
          </a:stretch>
        </p:blipFill>
        <p:spPr>
          <a:xfrm>
            <a:off x="209771" y="3755420"/>
            <a:ext cx="3680058" cy="3051961"/>
          </a:xfrm>
          <a:prstGeom prst="rect">
            <a:avLst/>
          </a:prstGeom>
        </p:spPr>
      </p:pic>
      <p:pic>
        <p:nvPicPr>
          <p:cNvPr id="6" name="PA_图片 14"/>
          <p:cNvPicPr>
            <a:picLocks noChangeAspect="1"/>
          </p:cNvPicPr>
          <p:nvPr>
            <p:custDataLst>
              <p:tags r:id="rId5"/>
            </p:custDataLst>
          </p:nvPr>
        </p:nvPicPr>
        <p:blipFill>
          <a:blip r:embed="rId6">
            <a:extLst>
              <a:ext uri="{28A0092B-C50C-407E-A947-70E740481C1C}">
                <a14:useLocalDpi xmlns:a14="http://schemas.microsoft.com/office/drawing/2010/main" val="0"/>
              </a:ext>
            </a:extLst>
          </a:blip>
          <a:stretch>
            <a:fillRect/>
          </a:stretch>
        </p:blipFill>
        <p:spPr>
          <a:xfrm>
            <a:off x="4533087" y="3992525"/>
            <a:ext cx="3129370" cy="3092337"/>
          </a:xfrm>
          <a:prstGeom prst="rect">
            <a:avLst/>
          </a:prstGeom>
        </p:spPr>
      </p:pic>
      <p:pic>
        <p:nvPicPr>
          <p:cNvPr id="7" name="PA_图片 16"/>
          <p:cNvPicPr>
            <a:picLocks noChangeAspect="1"/>
          </p:cNvPicPr>
          <p:nvPr>
            <p:custDataLst>
              <p:tags r:id="rId7"/>
            </p:custDataLst>
          </p:nvPr>
        </p:nvPicPr>
        <p:blipFill>
          <a:blip r:embed="rId8" cstate="screen">
            <a:extLst>
              <a:ext uri="{28A0092B-C50C-407E-A947-70E740481C1C}">
                <a14:useLocalDpi xmlns:a14="http://schemas.microsoft.com/office/drawing/2010/main" val="0"/>
              </a:ext>
            </a:extLst>
          </a:blip>
          <a:stretch>
            <a:fillRect/>
          </a:stretch>
        </p:blipFill>
        <p:spPr>
          <a:xfrm>
            <a:off x="55700" y="25219"/>
            <a:ext cx="2825502" cy="2337821"/>
          </a:xfrm>
          <a:prstGeom prst="rect">
            <a:avLst/>
          </a:prstGeom>
        </p:spPr>
      </p:pic>
      <p:pic>
        <p:nvPicPr>
          <p:cNvPr id="8" name="PA_图片 18"/>
          <p:cNvPicPr>
            <a:picLocks noChangeAspect="1"/>
          </p:cNvPicPr>
          <p:nvPr>
            <p:custDataLst>
              <p:tags r:id="rId9"/>
            </p:custDataLst>
          </p:nvPr>
        </p:nvPicPr>
        <p:blipFill>
          <a:blip r:embed="rId10" cstate="screen">
            <a:extLst>
              <a:ext uri="{28A0092B-C50C-407E-A947-70E740481C1C}">
                <a14:useLocalDpi xmlns:a14="http://schemas.microsoft.com/office/drawing/2010/main" val="0"/>
              </a:ext>
            </a:extLst>
          </a:blip>
          <a:stretch>
            <a:fillRect/>
          </a:stretch>
        </p:blipFill>
        <p:spPr>
          <a:xfrm>
            <a:off x="9985829" y="25220"/>
            <a:ext cx="1997309" cy="2432976"/>
          </a:xfrm>
          <a:prstGeom prst="rect">
            <a:avLst/>
          </a:prstGeom>
        </p:spPr>
      </p:pic>
      <p:sp>
        <p:nvSpPr>
          <p:cNvPr id="10" name="Rectangle 23"/>
          <p:cNvSpPr>
            <a:spLocks noChangeArrowheads="1"/>
          </p:cNvSpPr>
          <p:nvPr/>
        </p:nvSpPr>
        <p:spPr bwMode="auto">
          <a:xfrm>
            <a:off x="3232273" y="1657982"/>
            <a:ext cx="58609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FontTx/>
              <a:buNone/>
            </a:pPr>
            <a:r>
              <a:rPr lang="en-US" sz="8000" b="1">
                <a:solidFill>
                  <a:srgbClr val="5DDEC7"/>
                </a:solidFill>
                <a:latin typeface="#9Slide04 SFU Garamond Bold" panose="00000700000000000000" pitchFamily="2" charset="0"/>
              </a:rPr>
              <a:t>CHÚC CÁC EM</a:t>
            </a:r>
            <a:endParaRPr lang="en-US" sz="8000" b="1">
              <a:solidFill>
                <a:srgbClr val="5DDEC7"/>
              </a:solidFill>
              <a:latin typeface="#9Slide04 SFU Garamond Bold" panose="00000700000000000000" pitchFamily="2" charset="0"/>
            </a:endParaRPr>
          </a:p>
          <a:p>
            <a:pPr algn="ctr" fontAlgn="base">
              <a:spcBef>
                <a:spcPct val="0"/>
              </a:spcBef>
              <a:spcAft>
                <a:spcPct val="0"/>
              </a:spcAft>
              <a:buFontTx/>
              <a:buNone/>
            </a:pPr>
            <a:r>
              <a:rPr lang="en-US" sz="8000" b="1">
                <a:solidFill>
                  <a:srgbClr val="DB4412"/>
                </a:solidFill>
                <a:latin typeface="#9Slide04 SFU Garamond Bold" panose="00000700000000000000" pitchFamily="2" charset="0"/>
              </a:rPr>
              <a:t>HỌC TỐT</a:t>
            </a:r>
            <a:endParaRPr lang="en-US" sz="8000" b="1">
              <a:solidFill>
                <a:srgbClr val="DB4412"/>
              </a:solidFill>
              <a:latin typeface="#9Slide04 SFU Garamond Bold" panose="00000700000000000000" pitchFamily="2"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1">
            <a:extLst>
              <a:ext uri="{BEBA8EAE-BF5A-486C-A8C5-ECC9F3942E4B}">
                <a14:imgProps xmlns:a14="http://schemas.microsoft.com/office/drawing/2010/main">
                  <a14:imgLayer r:embed="rId2">
                    <a14:imgEffect>
                      <a14:backgroundRemoval t="7206" b="99412" l="556" r="97667">
                        <a14:foregroundMark x1="556" y1="13529" x2="12222" y2="18676"/>
                        <a14:foregroundMark x1="12222" y1="18676" x2="13889" y2="22206"/>
                        <a14:foregroundMark x1="62444" y1="10735" x2="67556" y2="8529"/>
                        <a14:foregroundMark x1="67556" y1="8529" x2="64667" y2="13971"/>
                        <a14:foregroundMark x1="64667" y1="13971" x2="64667" y2="13971"/>
                        <a14:foregroundMark x1="83889" y1="12353" x2="90333" y2="18088"/>
                        <a14:foregroundMark x1="90333" y1="18088" x2="91778" y2="26765"/>
                        <a14:foregroundMark x1="91778" y1="26765" x2="91778" y2="26912"/>
                        <a14:foregroundMark x1="94444" y1="12647" x2="97778" y2="26471"/>
                        <a14:foregroundMark x1="97778" y1="26471" x2="97667" y2="34853"/>
                        <a14:foregroundMark x1="97667" y1="34853" x2="97556" y2="35441"/>
                        <a14:foregroundMark x1="38667" y1="8382" x2="41222" y2="7206"/>
                        <a14:foregroundMark x1="4778" y1="42353" x2="5556" y2="99265"/>
                        <a14:foregroundMark x1="5556" y1="99265" x2="5667" y2="99412"/>
                        <a14:foregroundMark x1="10778" y1="49853" x2="20778" y2="65588"/>
                        <a14:foregroundMark x1="85111" y1="15294" x2="70667" y2="37353"/>
                        <a14:foregroundMark x1="74222" y1="19706" x2="82778" y2="33382"/>
                        <a14:foregroundMark x1="47111" y1="13676" x2="48000" y2="14118"/>
                      </a14:backgroundRemoval>
                    </a14:imgEffect>
                  </a14:imgLayer>
                </a14:imgProps>
              </a:ext>
              <a:ext uri="{28A0092B-C50C-407E-A947-70E740481C1C}">
                <a14:useLocalDpi xmlns:a14="http://schemas.microsoft.com/office/drawing/2010/main" val="0"/>
              </a:ext>
            </a:extLst>
          </a:blip>
          <a:stretch>
            <a:fillRect/>
          </a:stretch>
        </p:blipFill>
        <p:spPr>
          <a:xfrm>
            <a:off x="0" y="-748360"/>
            <a:ext cx="12192000" cy="7653975"/>
          </a:xfrm>
          <a:prstGeom prst="rect">
            <a:avLst/>
          </a:prstGeom>
        </p:spPr>
      </p:pic>
      <p:pic>
        <p:nvPicPr>
          <p:cNvPr id="19" name="Picture 18"/>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31628" r="93721">
                        <a14:foregroundMark x1="42326" y1="62209" x2="32558" y2="74419"/>
                        <a14:foregroundMark x1="93837" y1="40116" x2="92907" y2="51977"/>
                        <a14:foregroundMark x1="93256" y1="77907" x2="93837" y2="87209"/>
                        <a14:foregroundMark x1="90349" y1="89651" x2="85000" y2="89767"/>
                        <a14:foregroundMark x1="88372" y1="89302" x2="88372" y2="89302"/>
                        <a14:foregroundMark x1="87558" y1="90000" x2="87558" y2="90000"/>
                        <a14:foregroundMark x1="63721" y1="24186" x2="63721" y2="24186"/>
                        <a14:foregroundMark x1="59767" y1="33605" x2="59767" y2="33605"/>
                        <a14:foregroundMark x1="40116" y1="61279" x2="31628" y2="67326"/>
                        <a14:foregroundMark x1="63953" y1="25465" x2="63953" y2="25465"/>
                        <a14:foregroundMark x1="65233" y1="33953" x2="79186" y2="45698"/>
                      </a14:backgroundRemoval>
                    </a14:imgEffect>
                  </a14:imgLayer>
                </a14:imgProps>
              </a:ext>
              <a:ext uri="{28A0092B-C50C-407E-A947-70E740481C1C}">
                <a14:useLocalDpi xmlns:a14="http://schemas.microsoft.com/office/drawing/2010/main" val="0"/>
              </a:ext>
            </a:extLst>
          </a:blip>
          <a:srcRect l="29079"/>
          <a:stretch>
            <a:fillRect/>
          </a:stretch>
        </p:blipFill>
        <p:spPr>
          <a:xfrm flipH="1">
            <a:off x="1762708" y="406235"/>
            <a:ext cx="2166390" cy="3700420"/>
          </a:xfrm>
          <a:prstGeom prst="rect">
            <a:avLst/>
          </a:prstGeom>
        </p:spPr>
      </p:pic>
      <p:pic>
        <p:nvPicPr>
          <p:cNvPr id="18" name="Picture 17">
            <a:hlinkClick r:id="rId5" action="ppaction://hlinksldjump"/>
          </p:cNvPr>
          <p:cNvPicPr>
            <a:picLocks noChangeAspect="1"/>
          </p:cNvPicPr>
          <p:nvPr/>
        </p:nvPicPr>
        <p:blipFill rotWithShape="1">
          <a:blip r:embed="rId6" cstate="print">
            <a:extLst>
              <a:ext uri="{28A0092B-C50C-407E-A947-70E740481C1C}">
                <a14:useLocalDpi xmlns:a14="http://schemas.microsoft.com/office/drawing/2010/main" val="0"/>
              </a:ext>
            </a:extLst>
          </a:blip>
          <a:srcRect l="30545" t="28035" r="29874" b="25638"/>
          <a:stretch>
            <a:fillRect/>
          </a:stretch>
        </p:blipFill>
        <p:spPr>
          <a:xfrm>
            <a:off x="3626047" y="2938548"/>
            <a:ext cx="838054" cy="980903"/>
          </a:xfrm>
          <a:prstGeom prst="rect">
            <a:avLst/>
          </a:prstGeom>
        </p:spPr>
      </p:pic>
      <p:pic>
        <p:nvPicPr>
          <p:cNvPr id="20" name="Picture 19"/>
          <p:cNvPicPr>
            <a:picLocks noChangeAspect="1"/>
          </p:cNvPicPr>
          <p:nvPr/>
        </p:nvPicPr>
        <p:blipFill rotWithShape="1">
          <a:blip r:embed="rId7" cstate="print">
            <a:extLst>
              <a:ext uri="{28A0092B-C50C-407E-A947-70E740481C1C}">
                <a14:useLocalDpi xmlns:a14="http://schemas.microsoft.com/office/drawing/2010/main" val="0"/>
              </a:ext>
            </a:extLst>
          </a:blip>
          <a:srcRect l="49227" t="39858"/>
          <a:stretch>
            <a:fillRect/>
          </a:stretch>
        </p:blipFill>
        <p:spPr>
          <a:xfrm>
            <a:off x="3327606" y="1622300"/>
            <a:ext cx="1505792" cy="1783674"/>
          </a:xfrm>
          <a:prstGeom prst="rect">
            <a:avLst/>
          </a:prstGeom>
        </p:spPr>
      </p:pic>
      <p:pic>
        <p:nvPicPr>
          <p:cNvPr id="43" name="Picture 42">
            <a:hlinkClick r:id="rId8" action="ppaction://hlinksldjump"/>
          </p:cNvPr>
          <p:cNvPicPr>
            <a:picLocks noChangeAspect="1"/>
          </p:cNvPicPr>
          <p:nvPr/>
        </p:nvPicPr>
        <p:blipFill rotWithShape="1">
          <a:blip r:embed="rId6" cstate="print">
            <a:extLst>
              <a:ext uri="{28A0092B-C50C-407E-A947-70E740481C1C}">
                <a14:useLocalDpi xmlns:a14="http://schemas.microsoft.com/office/drawing/2010/main" val="0"/>
              </a:ext>
            </a:extLst>
          </a:blip>
          <a:srcRect l="30545" t="28035" r="29874" b="25638"/>
          <a:stretch>
            <a:fillRect/>
          </a:stretch>
        </p:blipFill>
        <p:spPr>
          <a:xfrm>
            <a:off x="5622121" y="2448097"/>
            <a:ext cx="838054" cy="980903"/>
          </a:xfrm>
          <a:prstGeom prst="rect">
            <a:avLst/>
          </a:prstGeom>
        </p:spPr>
      </p:pic>
      <p:pic>
        <p:nvPicPr>
          <p:cNvPr id="44" name="Picture 43"/>
          <p:cNvPicPr>
            <a:picLocks noChangeAspect="1"/>
          </p:cNvPicPr>
          <p:nvPr/>
        </p:nvPicPr>
        <p:blipFill rotWithShape="1">
          <a:blip r:embed="rId7" cstate="print">
            <a:extLst>
              <a:ext uri="{28A0092B-C50C-407E-A947-70E740481C1C}">
                <a14:useLocalDpi xmlns:a14="http://schemas.microsoft.com/office/drawing/2010/main" val="0"/>
              </a:ext>
            </a:extLst>
          </a:blip>
          <a:srcRect l="49227" t="39858"/>
          <a:stretch>
            <a:fillRect/>
          </a:stretch>
        </p:blipFill>
        <p:spPr>
          <a:xfrm>
            <a:off x="5323680" y="1131849"/>
            <a:ext cx="1505792" cy="1783674"/>
          </a:xfrm>
          <a:prstGeom prst="rect">
            <a:avLst/>
          </a:prstGeom>
        </p:spPr>
      </p:pic>
      <p:pic>
        <p:nvPicPr>
          <p:cNvPr id="3" name="Picture 2"/>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123414" y="456414"/>
            <a:ext cx="5945172" cy="5945172"/>
          </a:xfrm>
          <a:prstGeom prst="rect">
            <a:avLst/>
          </a:prstGeom>
          <a:noFill/>
        </p:spPr>
      </p:pic>
      <p:sp>
        <p:nvSpPr>
          <p:cNvPr id="2" name="Action Button: Go Forward or Next 1">
            <a:hlinkClick r:id="rId10" action="ppaction://hlinksldjump" highlightClick="1"/>
          </p:cNvPr>
          <p:cNvSpPr/>
          <p:nvPr/>
        </p:nvSpPr>
        <p:spPr>
          <a:xfrm>
            <a:off x="9318171" y="6458857"/>
            <a:ext cx="856343" cy="399143"/>
          </a:xfrm>
          <a:prstGeom prst="actionButtonForwardNext">
            <a:avLst/>
          </a:prstGeom>
          <a:solidFill>
            <a:srgbClr val="FFFFFD"/>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11" name="Am-thanh-phep-thuat-www_nhacchuongvui_com.wav"/>
                                        </p:tgtEl>
                                      </p:cMediaNode>
                                    </p:audio>
                                  </p:subTnLst>
                                </p:cTn>
                              </p:par>
                            </p:childTnLst>
                          </p:cTn>
                        </p:par>
                        <p:par>
                          <p:cTn id="8" fill="hold">
                            <p:stCondLst>
                              <p:cond delay="1500"/>
                            </p:stCondLst>
                            <p:childTnLst>
                              <p:par>
                                <p:cTn id="9" presetID="32" presetClass="emph" presetSubtype="0" repeatCount="indefinite" fill="hold" nodeType="afterEffect">
                                  <p:stCondLst>
                                    <p:cond delay="0"/>
                                  </p:stCondLst>
                                  <p:childTnLst>
                                    <p:animRot by="120000">
                                      <p:cBhvr>
                                        <p:cTn id="10" dur="100" fill="hold">
                                          <p:stCondLst>
                                            <p:cond delay="0"/>
                                          </p:stCondLst>
                                        </p:cTn>
                                        <p:tgtEl>
                                          <p:spTgt spid="20"/>
                                        </p:tgtEl>
                                        <p:attrNameLst>
                                          <p:attrName>r</p:attrName>
                                        </p:attrNameLst>
                                      </p:cBhvr>
                                    </p:animRot>
                                    <p:animRot by="-240000">
                                      <p:cBhvr>
                                        <p:cTn id="11" dur="200" fill="hold">
                                          <p:stCondLst>
                                            <p:cond delay="200"/>
                                          </p:stCondLst>
                                        </p:cTn>
                                        <p:tgtEl>
                                          <p:spTgt spid="20"/>
                                        </p:tgtEl>
                                        <p:attrNameLst>
                                          <p:attrName>r</p:attrName>
                                        </p:attrNameLst>
                                      </p:cBhvr>
                                    </p:animRot>
                                    <p:animRot by="240000">
                                      <p:cBhvr>
                                        <p:cTn id="12" dur="200" fill="hold">
                                          <p:stCondLst>
                                            <p:cond delay="400"/>
                                          </p:stCondLst>
                                        </p:cTn>
                                        <p:tgtEl>
                                          <p:spTgt spid="20"/>
                                        </p:tgtEl>
                                        <p:attrNameLst>
                                          <p:attrName>r</p:attrName>
                                        </p:attrNameLst>
                                      </p:cBhvr>
                                    </p:animRot>
                                    <p:animRot by="-240000">
                                      <p:cBhvr>
                                        <p:cTn id="13" dur="200" fill="hold">
                                          <p:stCondLst>
                                            <p:cond delay="600"/>
                                          </p:stCondLst>
                                        </p:cTn>
                                        <p:tgtEl>
                                          <p:spTgt spid="20"/>
                                        </p:tgtEl>
                                        <p:attrNameLst>
                                          <p:attrName>r</p:attrName>
                                        </p:attrNameLst>
                                      </p:cBhvr>
                                    </p:animRot>
                                    <p:animRot by="120000">
                                      <p:cBhvr>
                                        <p:cTn id="14" dur="200" fill="hold">
                                          <p:stCondLst>
                                            <p:cond delay="800"/>
                                          </p:stCondLst>
                                        </p:cTn>
                                        <p:tgtEl>
                                          <p:spTgt spid="20"/>
                                        </p:tgtEl>
                                        <p:attrNameLst>
                                          <p:attrName>r</p:attrName>
                                        </p:attrNameLst>
                                      </p:cBhvr>
                                    </p:animRot>
                                  </p:childTnLst>
                                </p:cTn>
                              </p:par>
                            </p:childTnLst>
                          </p:cTn>
                        </p:par>
                      </p:childTnLst>
                    </p:cTn>
                  </p:par>
                </p:childTnLst>
              </p:cTn>
              <p:nextCondLst>
                <p:cond evt="onClick" delay="0">
                  <p:tgtEl>
                    <p:spTgt spid="18"/>
                  </p:tgtEl>
                </p:cond>
              </p:nextCondLst>
            </p:seq>
            <p:seq concurrent="1" nextAc="seek">
              <p:cTn id="15" restart="whenNotActive" fill="hold" evtFilter="cancelBubble" nodeType="interactiveSeq">
                <p:stCondLst>
                  <p:cond evt="onClick" delay="0">
                    <p:tgtEl>
                      <p:spTgt spid="43"/>
                    </p:tgtEl>
                  </p:cond>
                </p:stCondLst>
                <p:endSync evt="end" delay="0">
                  <p:rtn val="all"/>
                </p:endSync>
                <p:childTnLst>
                  <p:par>
                    <p:cTn id="16" fill="hold">
                      <p:stCondLst>
                        <p:cond delay="0"/>
                      </p:stCondLst>
                      <p:childTnLst>
                        <p:par>
                          <p:cTn id="17" fill="hold">
                            <p:stCondLst>
                              <p:cond delay="0"/>
                            </p:stCondLst>
                            <p:childTnLst>
                              <p:par>
                                <p:cTn id="18" presetID="10" presetClass="entr" presetSubtype="0" fill="hold" nodeType="withEffect">
                                  <p:stCondLst>
                                    <p:cond delay="500"/>
                                  </p:stCondLst>
                                  <p:childTnLst>
                                    <p:set>
                                      <p:cBhvr>
                                        <p:cTn id="19" dur="1" fill="hold">
                                          <p:stCondLst>
                                            <p:cond delay="0"/>
                                          </p:stCondLst>
                                        </p:cTn>
                                        <p:tgtEl>
                                          <p:spTgt spid="44"/>
                                        </p:tgtEl>
                                        <p:attrNameLst>
                                          <p:attrName>style.visibility</p:attrName>
                                        </p:attrNameLst>
                                      </p:cBhvr>
                                      <p:to>
                                        <p:strVal val="visible"/>
                                      </p:to>
                                    </p:set>
                                    <p:animEffect transition="in" filter="fade">
                                      <p:cBhvr>
                                        <p:cTn id="20" dur="1000"/>
                                        <p:tgtEl>
                                          <p:spTgt spid="44"/>
                                        </p:tgtEl>
                                      </p:cBhvr>
                                    </p:animEffect>
                                  </p:childTnLst>
                                  <p:subTnLst>
                                    <p:audio>
                                      <p:cMediaNode>
                                        <p:cTn display="0" masterRel="sameClick">
                                          <p:stCondLst>
                                            <p:cond evt="begin" delay="0">
                                              <p:tn val="18"/>
                                            </p:cond>
                                          </p:stCondLst>
                                          <p:endCondLst>
                                            <p:cond evt="onStopAudio" delay="0">
                                              <p:tgtEl>
                                                <p:sldTgt/>
                                              </p:tgtEl>
                                            </p:cond>
                                          </p:endCondLst>
                                        </p:cTn>
                                        <p:tgtEl>
                                          <p:sndTgt r:embed="rId11" name="Am-thanh-phep-thuat-www_nhacchuongvui_com.wav"/>
                                        </p:tgtEl>
                                      </p:cMediaNode>
                                    </p:audio>
                                  </p:subTnLst>
                                </p:cTn>
                              </p:par>
                            </p:childTnLst>
                          </p:cTn>
                        </p:par>
                        <p:par>
                          <p:cTn id="21" fill="hold">
                            <p:stCondLst>
                              <p:cond delay="1500"/>
                            </p:stCondLst>
                            <p:childTnLst>
                              <p:par>
                                <p:cTn id="22" presetID="32" presetClass="emph" presetSubtype="0" repeatCount="indefinite" fill="hold" nodeType="afterEffect">
                                  <p:stCondLst>
                                    <p:cond delay="0"/>
                                  </p:stCondLst>
                                  <p:childTnLst>
                                    <p:animRot by="120000">
                                      <p:cBhvr>
                                        <p:cTn id="23" dur="100" fill="hold">
                                          <p:stCondLst>
                                            <p:cond delay="0"/>
                                          </p:stCondLst>
                                        </p:cTn>
                                        <p:tgtEl>
                                          <p:spTgt spid="44"/>
                                        </p:tgtEl>
                                        <p:attrNameLst>
                                          <p:attrName>r</p:attrName>
                                        </p:attrNameLst>
                                      </p:cBhvr>
                                    </p:animRot>
                                    <p:animRot by="-240000">
                                      <p:cBhvr>
                                        <p:cTn id="24" dur="200" fill="hold">
                                          <p:stCondLst>
                                            <p:cond delay="200"/>
                                          </p:stCondLst>
                                        </p:cTn>
                                        <p:tgtEl>
                                          <p:spTgt spid="44"/>
                                        </p:tgtEl>
                                        <p:attrNameLst>
                                          <p:attrName>r</p:attrName>
                                        </p:attrNameLst>
                                      </p:cBhvr>
                                    </p:animRot>
                                    <p:animRot by="240000">
                                      <p:cBhvr>
                                        <p:cTn id="25" dur="200" fill="hold">
                                          <p:stCondLst>
                                            <p:cond delay="400"/>
                                          </p:stCondLst>
                                        </p:cTn>
                                        <p:tgtEl>
                                          <p:spTgt spid="44"/>
                                        </p:tgtEl>
                                        <p:attrNameLst>
                                          <p:attrName>r</p:attrName>
                                        </p:attrNameLst>
                                      </p:cBhvr>
                                    </p:animRot>
                                    <p:animRot by="-240000">
                                      <p:cBhvr>
                                        <p:cTn id="26" dur="200" fill="hold">
                                          <p:stCondLst>
                                            <p:cond delay="600"/>
                                          </p:stCondLst>
                                        </p:cTn>
                                        <p:tgtEl>
                                          <p:spTgt spid="44"/>
                                        </p:tgtEl>
                                        <p:attrNameLst>
                                          <p:attrName>r</p:attrName>
                                        </p:attrNameLst>
                                      </p:cBhvr>
                                    </p:animRot>
                                    <p:animRot by="120000">
                                      <p:cBhvr>
                                        <p:cTn id="27" dur="200" fill="hold">
                                          <p:stCondLst>
                                            <p:cond delay="800"/>
                                          </p:stCondLst>
                                        </p:cTn>
                                        <p:tgtEl>
                                          <p:spTgt spid="44"/>
                                        </p:tgtEl>
                                        <p:attrNameLst>
                                          <p:attrName>r</p:attrName>
                                        </p:attrNameLst>
                                      </p:cBhvr>
                                    </p:animRot>
                                  </p:childTnLst>
                                </p:cTn>
                              </p:par>
                            </p:childTnLst>
                          </p:cTn>
                        </p:par>
                      </p:childTnLst>
                    </p:cTn>
                  </p:par>
                </p:childTnLst>
              </p:cTn>
              <p:nextCondLst>
                <p:cond evt="onClick" delay="0">
                  <p:tgtEl>
                    <p:spTgt spid="43"/>
                  </p:tgtEl>
                </p:cond>
              </p:nextCondLst>
            </p:seq>
            <p:seq concurrent="1" nextAc="seek">
              <p:cTn id="28" restart="whenNotActive" fill="hold" evtFilter="cancelBubble" nodeType="interactiveSeq">
                <p:stCondLst>
                  <p:cond evt="onClick" delay="0">
                    <p:tgtEl>
                      <p:spTgt spid="19"/>
                    </p:tgtEl>
                  </p:cond>
                </p:stCondLst>
                <p:endSync evt="end" delay="0">
                  <p:rtn val="all"/>
                </p:endSync>
                <p:childTnLst>
                  <p:par>
                    <p:cTn id="29" fill="hold">
                      <p:stCondLst>
                        <p:cond delay="0"/>
                      </p:stCondLst>
                      <p:childTnLst>
                        <p:par>
                          <p:cTn id="30" fill="hold">
                            <p:stCondLst>
                              <p:cond delay="0"/>
                            </p:stCondLst>
                            <p:childTnLst>
                              <p:par>
                                <p:cTn id="31" presetID="0" presetClass="path" presetSubtype="0" accel="50000" decel="50000" fill="hold" nodeType="clickEffect">
                                  <p:stCondLst>
                                    <p:cond delay="0"/>
                                  </p:stCondLst>
                                  <p:childTnLst>
                                    <p:animMotion origin="layout" path="M -0.03437 0.0625 L -0.03437 0.06388 C -0.0207 0.04444 -0.00703 0.03541 0.00664 0.01087 C 0.01797 -0.00973 0.02904 -0.04352 0.04076 -0.05116 C 0.06224 -0.06667 0.05065 -0.06019 0.07618 -0.07176 C 0.07904 -0.07963 0.08203 -0.09237 0.08529 -0.09237 C 0.09922 -0.09237 0.11328 -0.08079 0.12735 -0.07176 C 0.13151 -0.07061 0.13568 -0.06274 0.13998 -0.06158 C 0.15091 -0.06019 0.16185 -0.06158 0.17305 -0.06158 L 0.17305 -0.06019 L 0.17305 -0.06158 " pathEditMode="relative" rAng="0" ptsTypes="AAAAAAAAAAA">
                                      <p:cBhvr>
                                        <p:cTn id="32" dur="2000" fill="hold"/>
                                        <p:tgtEl>
                                          <p:spTgt spid="19"/>
                                        </p:tgtEl>
                                        <p:attrNameLst>
                                          <p:attrName>ppt_x</p:attrName>
                                          <p:attrName>ppt_y</p:attrName>
                                        </p:attrNameLst>
                                      </p:cBhvr>
                                      <p:rCtr x="10365" y="-7685"/>
                                    </p:animMotion>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p:cTn id="37" dur="500" fill="hold"/>
                                        <p:tgtEl>
                                          <p:spTgt spid="3"/>
                                        </p:tgtEl>
                                        <p:attrNameLst>
                                          <p:attrName>ppt_w</p:attrName>
                                        </p:attrNameLst>
                                      </p:cBhvr>
                                      <p:tavLst>
                                        <p:tav tm="0">
                                          <p:val>
                                            <p:fltVal val="0"/>
                                          </p:val>
                                        </p:tav>
                                        <p:tav tm="100000">
                                          <p:val>
                                            <p:strVal val="#ppt_w"/>
                                          </p:val>
                                        </p:tav>
                                      </p:tavLst>
                                    </p:anim>
                                    <p:anim calcmode="lin" valueType="num">
                                      <p:cBhvr>
                                        <p:cTn id="38" dur="500" fill="hold"/>
                                        <p:tgtEl>
                                          <p:spTgt spid="3"/>
                                        </p:tgtEl>
                                        <p:attrNameLst>
                                          <p:attrName>ppt_h</p:attrName>
                                        </p:attrNameLst>
                                      </p:cBhvr>
                                      <p:tavLst>
                                        <p:tav tm="0">
                                          <p:val>
                                            <p:fltVal val="0"/>
                                          </p:val>
                                        </p:tav>
                                        <p:tav tm="100000">
                                          <p:val>
                                            <p:strVal val="#ppt_h"/>
                                          </p:val>
                                        </p:tav>
                                      </p:tavLst>
                                    </p:anim>
                                    <p:animEffect transition="in" filter="fade">
                                      <p:cBhvr>
                                        <p:cTn id="39" dur="500"/>
                                        <p:tgtEl>
                                          <p:spTgt spid="3"/>
                                        </p:tgtEl>
                                      </p:cBhvr>
                                    </p:animEffect>
                                  </p:childTnLst>
                                  <p:subTnLst>
                                    <p:audio>
                                      <p:cMediaNode>
                                        <p:cTn display="0" masterRel="sameClick">
                                          <p:stCondLst>
                                            <p:cond evt="begin" delay="0">
                                              <p:tn val="35"/>
                                            </p:cond>
                                          </p:stCondLst>
                                          <p:endCondLst>
                                            <p:cond evt="onStopAudio" delay="0">
                                              <p:tgtEl>
                                                <p:sldTgt/>
                                              </p:tgtEl>
                                            </p:cond>
                                          </p:endCondLst>
                                        </p:cTn>
                                        <p:tgtEl>
                                          <p:sndTgt r:embed="rId12" name="Am-thanh-tra-loi-dung-www_nhacchuongvui_com.wav"/>
                                        </p:tgtEl>
                                      </p:cMediaNode>
                                    </p:audio>
                                  </p:subTnLst>
                                </p:cTn>
                              </p:par>
                            </p:childTnLst>
                          </p:cTn>
                        </p:par>
                      </p:childTnLst>
                    </p:cTn>
                  </p:par>
                </p:childTnLst>
              </p:cTn>
              <p:nextCondLst>
                <p:cond evt="onClick" delay="0">
                  <p:tgtEl>
                    <p:spTgt spid="19"/>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1">
            <a:extLst>
              <a:ext uri="{BEBA8EAE-BF5A-486C-A8C5-ECC9F3942E4B}">
                <a14:imgProps xmlns:a14="http://schemas.microsoft.com/office/drawing/2010/main">
                  <a14:imgLayer r:embed="rId2">
                    <a14:imgEffect>
                      <a14:backgroundRemoval t="7206" b="99412" l="556" r="97667">
                        <a14:foregroundMark x1="556" y1="13529" x2="12222" y2="18676"/>
                        <a14:foregroundMark x1="12222" y1="18676" x2="13889" y2="22206"/>
                        <a14:foregroundMark x1="62444" y1="10735" x2="67556" y2="8529"/>
                        <a14:foregroundMark x1="67556" y1="8529" x2="64667" y2="13971"/>
                        <a14:foregroundMark x1="64667" y1="13971" x2="64667" y2="13971"/>
                        <a14:foregroundMark x1="83889" y1="12353" x2="90333" y2="18088"/>
                        <a14:foregroundMark x1="90333" y1="18088" x2="91778" y2="26765"/>
                        <a14:foregroundMark x1="91778" y1="26765" x2="91778" y2="26912"/>
                        <a14:foregroundMark x1="94444" y1="12647" x2="97778" y2="26471"/>
                        <a14:foregroundMark x1="97778" y1="26471" x2="97667" y2="34853"/>
                        <a14:foregroundMark x1="97667" y1="34853" x2="97556" y2="35441"/>
                        <a14:foregroundMark x1="38667" y1="8382" x2="41222" y2="7206"/>
                        <a14:foregroundMark x1="4778" y1="42353" x2="5556" y2="99265"/>
                        <a14:foregroundMark x1="5556" y1="99265" x2="5667" y2="99412"/>
                        <a14:foregroundMark x1="10778" y1="49853" x2="20778" y2="65588"/>
                        <a14:foregroundMark x1="85111" y1="15294" x2="70667" y2="37353"/>
                        <a14:foregroundMark x1="74222" y1="19706" x2="82778" y2="33382"/>
                        <a14:foregroundMark x1="47111" y1="13676" x2="48000" y2="14118"/>
                      </a14:backgroundRemoval>
                    </a14:imgEffect>
                  </a14:imgLayer>
                </a14:imgProps>
              </a:ext>
              <a:ext uri="{28A0092B-C50C-407E-A947-70E740481C1C}">
                <a14:useLocalDpi xmlns:a14="http://schemas.microsoft.com/office/drawing/2010/main" val="0"/>
              </a:ext>
            </a:extLst>
          </a:blip>
          <a:stretch>
            <a:fillRect/>
          </a:stretch>
        </p:blipFill>
        <p:spPr>
          <a:xfrm>
            <a:off x="0" y="-748360"/>
            <a:ext cx="12192000" cy="7653975"/>
          </a:xfrm>
          <a:prstGeom prst="rect">
            <a:avLst/>
          </a:prstGeom>
        </p:spPr>
      </p:pic>
      <p:sp>
        <p:nvSpPr>
          <p:cNvPr id="2" name="Rectangle 1"/>
          <p:cNvSpPr/>
          <p:nvPr/>
        </p:nvSpPr>
        <p:spPr>
          <a:xfrm>
            <a:off x="114300" y="591321"/>
            <a:ext cx="10740570" cy="1526278"/>
          </a:xfrm>
          <a:prstGeom prst="rect">
            <a:avLst/>
          </a:prstGeom>
          <a:solidFill>
            <a:srgbClr val="FFFFFD"/>
          </a:solidFill>
          <a:ln>
            <a:solidFill>
              <a:srgbClr val="92D050"/>
            </a:solidFill>
          </a:ln>
        </p:spPr>
        <p:style>
          <a:lnRef idx="2">
            <a:schemeClr val="accent6"/>
          </a:lnRef>
          <a:fillRef idx="1">
            <a:schemeClr val="lt1"/>
          </a:fillRef>
          <a:effectRef idx="0">
            <a:schemeClr val="accent6"/>
          </a:effectRef>
          <a:fontRef idx="minor">
            <a:schemeClr val="dk1"/>
          </a:fontRef>
        </p:style>
        <p:txBody>
          <a:bodyPr rtlCol="0" anchor="t"/>
          <a:lstStyle/>
          <a:p>
            <a:pPr algn="ctr" fontAlgn="base">
              <a:spcBef>
                <a:spcPct val="0"/>
              </a:spcBef>
              <a:spcAft>
                <a:spcPct val="0"/>
              </a:spcAft>
              <a:buFontTx/>
              <a:buNone/>
            </a:pPr>
            <a:r>
              <a:rPr lang="en-US" sz="4800">
                <a:solidFill>
                  <a:srgbClr val="45B488"/>
                </a:solidFill>
                <a:latin typeface="Times New Roman" panose="02020603050405020304" pitchFamily="18" charset="0"/>
              </a:rPr>
              <a:t>Tìm nhanh những từ đồng nghĩa với từ</a:t>
            </a:r>
            <a:r>
              <a:rPr lang="en-US" sz="4800">
                <a:solidFill>
                  <a:srgbClr val="0000FF"/>
                </a:solidFill>
                <a:latin typeface="Times New Roman" panose="02020603050405020304" pitchFamily="18" charset="0"/>
              </a:rPr>
              <a:t> </a:t>
            </a:r>
            <a:r>
              <a:rPr lang="en-US" sz="4800">
                <a:solidFill>
                  <a:srgbClr val="FF0000"/>
                </a:solidFill>
                <a:latin typeface="Times New Roman" panose="02020603050405020304" pitchFamily="18" charset="0"/>
              </a:rPr>
              <a:t>“</a:t>
            </a:r>
            <a:r>
              <a:rPr lang="en-US" sz="4800" i="1">
                <a:solidFill>
                  <a:srgbClr val="FF0000"/>
                </a:solidFill>
                <a:latin typeface="Times New Roman" panose="02020603050405020304" pitchFamily="18" charset="0"/>
              </a:rPr>
              <a:t>mênh mông</a:t>
            </a:r>
            <a:r>
              <a:rPr lang="en-US" sz="4800">
                <a:solidFill>
                  <a:srgbClr val="FF0000"/>
                </a:solidFill>
                <a:latin typeface="Times New Roman" panose="02020603050405020304" pitchFamily="18" charset="0"/>
              </a:rPr>
              <a:t>”</a:t>
            </a:r>
            <a:endParaRPr lang="en-US" sz="4800">
              <a:solidFill>
                <a:srgbClr val="FF0000"/>
              </a:solidFill>
              <a:latin typeface="Times New Roman" panose="02020603050405020304" pitchFamily="18" charset="0"/>
            </a:endParaRPr>
          </a:p>
        </p:txBody>
      </p:sp>
      <p:sp>
        <p:nvSpPr>
          <p:cNvPr id="3" name="Rectangle: Rounded Corners 2"/>
          <p:cNvSpPr/>
          <p:nvPr/>
        </p:nvSpPr>
        <p:spPr>
          <a:xfrm>
            <a:off x="2384050" y="3061780"/>
            <a:ext cx="8193931" cy="1381328"/>
          </a:xfrm>
          <a:prstGeom prst="roundRect">
            <a:avLst/>
          </a:prstGeom>
          <a:solidFill>
            <a:srgbClr val="FAF9F7"/>
          </a:solidFill>
        </p:spPr>
        <p:style>
          <a:lnRef idx="1">
            <a:schemeClr val="accent6"/>
          </a:lnRef>
          <a:fillRef idx="2">
            <a:schemeClr val="accent6"/>
          </a:fillRef>
          <a:effectRef idx="1">
            <a:schemeClr val="accent6"/>
          </a:effectRef>
          <a:fontRef idx="minor">
            <a:schemeClr val="dk1"/>
          </a:fontRef>
        </p:style>
        <p:txBody>
          <a:bodyPr rtlCol="0" anchor="ctr"/>
          <a:lstStyle/>
          <a:p>
            <a:pPr algn="just" fontAlgn="base">
              <a:spcBef>
                <a:spcPct val="0"/>
              </a:spcBef>
              <a:spcAft>
                <a:spcPct val="0"/>
              </a:spcAft>
              <a:buFontTx/>
              <a:buNone/>
            </a:pPr>
            <a:r>
              <a:rPr lang="en-US" sz="4000">
                <a:solidFill>
                  <a:prstClr val="black"/>
                </a:solidFill>
                <a:latin typeface="Times New Roman" panose="02020603050405020304" pitchFamily="18" charset="0"/>
                <a:cs typeface="Times New Roman" panose="02020603050405020304" pitchFamily="18" charset="0"/>
              </a:rPr>
              <a:t>bao la, bát ngát, thênh thang, rộng lớn</a:t>
            </a:r>
            <a:endParaRPr lang="en-US" sz="4000">
              <a:solidFill>
                <a:prstClr val="black"/>
              </a:solidFill>
              <a:latin typeface="Arial" panose="020B0604020202020204" pitchFamily="34" charset="0"/>
            </a:endParaRPr>
          </a:p>
        </p:txBody>
      </p:sp>
      <p:sp>
        <p:nvSpPr>
          <p:cNvPr id="4" name="Arrow: Left 3">
            <a:hlinkClick r:id="rId3" action="ppaction://hlinksldjump"/>
          </p:cNvPr>
          <p:cNvSpPr/>
          <p:nvPr/>
        </p:nvSpPr>
        <p:spPr>
          <a:xfrm>
            <a:off x="10418323" y="5768502"/>
            <a:ext cx="1381327" cy="1089498"/>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subTnLst>
                                    <p:audio>
                                      <p:cMediaNode>
                                        <p:cTn display="0" masterRel="sameClick">
                                          <p:stCondLst>
                                            <p:cond evt="begin" delay="0">
                                              <p:tn val="16"/>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1">
            <a:extLst>
              <a:ext uri="{BEBA8EAE-BF5A-486C-A8C5-ECC9F3942E4B}">
                <a14:imgProps xmlns:a14="http://schemas.microsoft.com/office/drawing/2010/main">
                  <a14:imgLayer r:embed="rId2">
                    <a14:imgEffect>
                      <a14:backgroundRemoval t="7206" b="99412" l="556" r="97667">
                        <a14:foregroundMark x1="556" y1="13529" x2="12222" y2="18676"/>
                        <a14:foregroundMark x1="12222" y1="18676" x2="13889" y2="22206"/>
                        <a14:foregroundMark x1="62444" y1="10735" x2="67556" y2="8529"/>
                        <a14:foregroundMark x1="67556" y1="8529" x2="64667" y2="13971"/>
                        <a14:foregroundMark x1="64667" y1="13971" x2="64667" y2="13971"/>
                        <a14:foregroundMark x1="83889" y1="12353" x2="90333" y2="18088"/>
                        <a14:foregroundMark x1="90333" y1="18088" x2="91778" y2="26765"/>
                        <a14:foregroundMark x1="91778" y1="26765" x2="91778" y2="26912"/>
                        <a14:foregroundMark x1="94444" y1="12647" x2="97778" y2="26471"/>
                        <a14:foregroundMark x1="97778" y1="26471" x2="97667" y2="34853"/>
                        <a14:foregroundMark x1="97667" y1="34853" x2="97556" y2="35441"/>
                        <a14:foregroundMark x1="38667" y1="8382" x2="41222" y2="7206"/>
                        <a14:foregroundMark x1="4778" y1="42353" x2="5556" y2="99265"/>
                        <a14:foregroundMark x1="5556" y1="99265" x2="5667" y2="99412"/>
                        <a14:foregroundMark x1="10778" y1="49853" x2="20778" y2="65588"/>
                        <a14:foregroundMark x1="85111" y1="15294" x2="70667" y2="37353"/>
                        <a14:foregroundMark x1="74222" y1="19706" x2="82778" y2="33382"/>
                        <a14:foregroundMark x1="47111" y1="13676" x2="48000" y2="14118"/>
                      </a14:backgroundRemoval>
                    </a14:imgEffect>
                  </a14:imgLayer>
                </a14:imgProps>
              </a:ext>
              <a:ext uri="{28A0092B-C50C-407E-A947-70E740481C1C}">
                <a14:useLocalDpi xmlns:a14="http://schemas.microsoft.com/office/drawing/2010/main" val="0"/>
              </a:ext>
            </a:extLst>
          </a:blip>
          <a:stretch>
            <a:fillRect/>
          </a:stretch>
        </p:blipFill>
        <p:spPr>
          <a:xfrm>
            <a:off x="0" y="-748360"/>
            <a:ext cx="12192000" cy="7653975"/>
          </a:xfrm>
          <a:prstGeom prst="rect">
            <a:avLst/>
          </a:prstGeom>
        </p:spPr>
      </p:pic>
      <p:sp>
        <p:nvSpPr>
          <p:cNvPr id="3" name="Rectangle 2"/>
          <p:cNvSpPr/>
          <p:nvPr/>
        </p:nvSpPr>
        <p:spPr>
          <a:xfrm>
            <a:off x="395593" y="712551"/>
            <a:ext cx="9241276" cy="1720406"/>
          </a:xfrm>
          <a:prstGeom prst="rect">
            <a:avLst/>
          </a:prstGeom>
          <a:solidFill>
            <a:srgbClr val="FFFFFD"/>
          </a:solidFill>
          <a:ln>
            <a:solidFill>
              <a:srgbClr val="92D050"/>
            </a:solidFill>
          </a:ln>
        </p:spPr>
        <p:style>
          <a:lnRef idx="2">
            <a:schemeClr val="accent6"/>
          </a:lnRef>
          <a:fillRef idx="1">
            <a:schemeClr val="lt1"/>
          </a:fillRef>
          <a:effectRef idx="0">
            <a:schemeClr val="accent6"/>
          </a:effectRef>
          <a:fontRef idx="minor">
            <a:schemeClr val="dk1"/>
          </a:fontRef>
        </p:style>
        <p:txBody>
          <a:bodyPr rtlCol="0" anchor="t"/>
          <a:lstStyle/>
          <a:p>
            <a:pPr lvl="0" algn="ctr" fontAlgn="base">
              <a:spcBef>
                <a:spcPct val="0"/>
              </a:spcBef>
              <a:spcAft>
                <a:spcPct val="0"/>
              </a:spcAft>
            </a:pPr>
            <a:r>
              <a:rPr lang="en-US" sz="4800">
                <a:solidFill>
                  <a:srgbClr val="45B488"/>
                </a:solidFill>
                <a:latin typeface="Times New Roman" panose="02020603050405020304" pitchFamily="18" charset="0"/>
              </a:rPr>
              <a:t>Tìm nhanh những từ đồng nghĩa với từ </a:t>
            </a:r>
            <a:r>
              <a:rPr lang="en-US" sz="4800">
                <a:solidFill>
                  <a:srgbClr val="FF0000"/>
                </a:solidFill>
                <a:latin typeface="Times New Roman" panose="02020603050405020304" pitchFamily="18" charset="0"/>
              </a:rPr>
              <a:t>“lấp lánh”</a:t>
            </a:r>
            <a:endParaRPr lang="en-US" sz="4800" dirty="0">
              <a:solidFill>
                <a:srgbClr val="FF0000"/>
              </a:solidFill>
              <a:latin typeface="Times New Roman" panose="02020603050405020304" pitchFamily="18" charset="0"/>
            </a:endParaRPr>
          </a:p>
        </p:txBody>
      </p:sp>
      <p:sp>
        <p:nvSpPr>
          <p:cNvPr id="4" name="Rectangle: Rounded Corners 3"/>
          <p:cNvSpPr/>
          <p:nvPr/>
        </p:nvSpPr>
        <p:spPr>
          <a:xfrm>
            <a:off x="2224392" y="3472774"/>
            <a:ext cx="7412477" cy="1381328"/>
          </a:xfrm>
          <a:prstGeom prst="roundRect">
            <a:avLst/>
          </a:prstGeom>
          <a:solidFill>
            <a:srgbClr val="FFFFFD"/>
          </a:solidFill>
        </p:spPr>
        <p:style>
          <a:lnRef idx="1">
            <a:schemeClr val="accent6"/>
          </a:lnRef>
          <a:fillRef idx="2">
            <a:schemeClr val="accent6"/>
          </a:fillRef>
          <a:effectRef idx="1">
            <a:schemeClr val="accent6"/>
          </a:effectRef>
          <a:fontRef idx="minor">
            <a:schemeClr val="dk1"/>
          </a:fontRef>
        </p:style>
        <p:txBody>
          <a:bodyPr rtlCol="0" anchor="ctr"/>
          <a:lstStyle/>
          <a:p>
            <a:pPr algn="ctr" fontAlgn="base">
              <a:spcBef>
                <a:spcPct val="0"/>
              </a:spcBef>
              <a:spcAft>
                <a:spcPct val="0"/>
              </a:spcAft>
              <a:buFontTx/>
              <a:buNone/>
            </a:pPr>
            <a:r>
              <a:rPr lang="en-US" sz="4400">
                <a:solidFill>
                  <a:prstClr val="black"/>
                </a:solidFill>
                <a:latin typeface="Times New Roman" panose="02020603050405020304" pitchFamily="18" charset="0"/>
                <a:cs typeface="Times New Roman" panose="02020603050405020304" pitchFamily="18" charset="0"/>
              </a:rPr>
              <a:t>long</a:t>
            </a:r>
            <a:r>
              <a:rPr lang="en-US" sz="4000">
                <a:solidFill>
                  <a:prstClr val="black"/>
                </a:solidFill>
                <a:latin typeface="Times New Roman" panose="02020603050405020304" pitchFamily="18" charset="0"/>
                <a:cs typeface="Times New Roman" panose="02020603050405020304" pitchFamily="18" charset="0"/>
              </a:rPr>
              <a:t> lanh, lóng lánh, lung linh, lấp loáng</a:t>
            </a:r>
            <a:endParaRPr lang="en-US" sz="4000" dirty="0">
              <a:solidFill>
                <a:prstClr val="white"/>
              </a:solidFill>
              <a:latin typeface="UTM Androgyne" panose="02040603050506020204" pitchFamily="18" charset="0"/>
            </a:endParaRPr>
          </a:p>
        </p:txBody>
      </p:sp>
      <p:sp>
        <p:nvSpPr>
          <p:cNvPr id="7" name="Arrow: Left 6">
            <a:hlinkClick r:id="rId3" action="ppaction://hlinksldjump"/>
          </p:cNvPr>
          <p:cNvSpPr/>
          <p:nvPr/>
        </p:nvSpPr>
        <p:spPr>
          <a:xfrm>
            <a:off x="10418323" y="5768502"/>
            <a:ext cx="1381327" cy="1089498"/>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Am-thanh-tra-loi-dung-www_nhacchuongvui_com.wav"/>
                                        </p:tgtEl>
                                      </p:cMediaNode>
                                    </p:audio>
                                  </p:subTnLst>
                                </p:cTn>
                              </p:par>
                              <p:par>
                                <p:cTn id="13" presetID="32" presetClass="emph" presetSubtype="0" repeatCount="indefinite" fill="hold" grpId="0" nodeType="withEffect">
                                  <p:stCondLst>
                                    <p:cond delay="0"/>
                                  </p:stCondLst>
                                  <p:childTnLst>
                                    <p:animRot by="120000">
                                      <p:cBhvr>
                                        <p:cTn id="14" dur="100" fill="hold">
                                          <p:stCondLst>
                                            <p:cond delay="0"/>
                                          </p:stCondLst>
                                        </p:cTn>
                                        <p:tgtEl>
                                          <p:spTgt spid="7"/>
                                        </p:tgtEl>
                                        <p:attrNameLst>
                                          <p:attrName>r</p:attrName>
                                        </p:attrNameLst>
                                      </p:cBhvr>
                                    </p:animRot>
                                    <p:animRot by="-240000">
                                      <p:cBhvr>
                                        <p:cTn id="15" dur="200" fill="hold">
                                          <p:stCondLst>
                                            <p:cond delay="200"/>
                                          </p:stCondLst>
                                        </p:cTn>
                                        <p:tgtEl>
                                          <p:spTgt spid="7"/>
                                        </p:tgtEl>
                                        <p:attrNameLst>
                                          <p:attrName>r</p:attrName>
                                        </p:attrNameLst>
                                      </p:cBhvr>
                                    </p:animRot>
                                    <p:animRot by="240000">
                                      <p:cBhvr>
                                        <p:cTn id="16" dur="200" fill="hold">
                                          <p:stCondLst>
                                            <p:cond delay="400"/>
                                          </p:stCondLst>
                                        </p:cTn>
                                        <p:tgtEl>
                                          <p:spTgt spid="7"/>
                                        </p:tgtEl>
                                        <p:attrNameLst>
                                          <p:attrName>r</p:attrName>
                                        </p:attrNameLst>
                                      </p:cBhvr>
                                    </p:animRot>
                                    <p:animRot by="-240000">
                                      <p:cBhvr>
                                        <p:cTn id="17" dur="200" fill="hold">
                                          <p:stCondLst>
                                            <p:cond delay="600"/>
                                          </p:stCondLst>
                                        </p:cTn>
                                        <p:tgtEl>
                                          <p:spTgt spid="7"/>
                                        </p:tgtEl>
                                        <p:attrNameLst>
                                          <p:attrName>r</p:attrName>
                                        </p:attrNameLst>
                                      </p:cBhvr>
                                    </p:animRot>
                                    <p:animRot by="120000">
                                      <p:cBhvr>
                                        <p:cTn id="18"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3"/>
          <p:cNvSpPr/>
          <p:nvPr/>
        </p:nvSpPr>
        <p:spPr>
          <a:xfrm>
            <a:off x="-377372" y="0"/>
            <a:ext cx="12569372" cy="6858000"/>
          </a:xfrm>
          <a:prstGeom prst="rect">
            <a:avLst/>
          </a:prstGeom>
          <a:solidFill>
            <a:srgbClr val="2AD140">
              <a:lumMod val="70000"/>
              <a:lumOff val="30000"/>
            </a:srgb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a:bodyPr>
          <a:lstStyle/>
          <a:p>
            <a:pPr algn="ctr"/>
            <a:endParaRPr lang="zh-CN" altLang="en-US" dirty="0"/>
          </a:p>
        </p:txBody>
      </p:sp>
      <p:sp>
        <p:nvSpPr>
          <p:cNvPr id="7" name="任意多边形: 形状 4"/>
          <p:cNvSpPr/>
          <p:nvPr/>
        </p:nvSpPr>
        <p:spPr>
          <a:xfrm>
            <a:off x="473423" y="444578"/>
            <a:ext cx="11300854" cy="5839736"/>
          </a:xfrm>
          <a:custGeom>
            <a:avLst/>
            <a:gdLst>
              <a:gd name="connsiteX0" fmla="*/ 539589 w 11300854"/>
              <a:gd name="connsiteY0" fmla="*/ 263634 h 5839736"/>
              <a:gd name="connsiteX1" fmla="*/ 1740859 w 11300854"/>
              <a:gd name="connsiteY1" fmla="*/ 12622 h 5839736"/>
              <a:gd name="connsiteX2" fmla="*/ 2834553 w 11300854"/>
              <a:gd name="connsiteY2" fmla="*/ 469822 h 5839736"/>
              <a:gd name="connsiteX3" fmla="*/ 3874459 w 11300854"/>
              <a:gd name="connsiteY3" fmla="*/ 12622 h 5839736"/>
              <a:gd name="connsiteX4" fmla="*/ 5084695 w 11300854"/>
              <a:gd name="connsiteY4" fmla="*/ 523610 h 5839736"/>
              <a:gd name="connsiteX5" fmla="*/ 5945306 w 11300854"/>
              <a:gd name="connsiteY5" fmla="*/ 75375 h 5839736"/>
              <a:gd name="connsiteX6" fmla="*/ 7065895 w 11300854"/>
              <a:gd name="connsiteY6" fmla="*/ 595328 h 5839736"/>
              <a:gd name="connsiteX7" fmla="*/ 7594812 w 11300854"/>
              <a:gd name="connsiteY7" fmla="*/ 3657 h 5839736"/>
              <a:gd name="connsiteX8" fmla="*/ 8760224 w 11300854"/>
              <a:gd name="connsiteY8" fmla="*/ 335351 h 5839736"/>
              <a:gd name="connsiteX9" fmla="*/ 9351895 w 11300854"/>
              <a:gd name="connsiteY9" fmla="*/ 120198 h 5839736"/>
              <a:gd name="connsiteX10" fmla="*/ 10212506 w 11300854"/>
              <a:gd name="connsiteY10" fmla="*/ 532575 h 5839736"/>
              <a:gd name="connsiteX11" fmla="*/ 10893824 w 11300854"/>
              <a:gd name="connsiteY11" fmla="*/ 66410 h 5839736"/>
              <a:gd name="connsiteX12" fmla="*/ 11297236 w 11300854"/>
              <a:gd name="connsiteY12" fmla="*/ 1115281 h 5839736"/>
              <a:gd name="connsiteX13" fmla="*/ 10669706 w 11300854"/>
              <a:gd name="connsiteY13" fmla="*/ 1689022 h 5839736"/>
              <a:gd name="connsiteX14" fmla="*/ 11225518 w 11300854"/>
              <a:gd name="connsiteY14" fmla="*/ 2594457 h 5839736"/>
              <a:gd name="connsiteX15" fmla="*/ 10508342 w 11300854"/>
              <a:gd name="connsiteY15" fmla="*/ 3248881 h 5839736"/>
              <a:gd name="connsiteX16" fmla="*/ 11064153 w 11300854"/>
              <a:gd name="connsiteY16" fmla="*/ 3921234 h 5839736"/>
              <a:gd name="connsiteX17" fmla="*/ 10615918 w 11300854"/>
              <a:gd name="connsiteY17" fmla="*/ 4459116 h 5839736"/>
              <a:gd name="connsiteX18" fmla="*/ 11019330 w 11300854"/>
              <a:gd name="connsiteY18" fmla="*/ 5490057 h 5839736"/>
              <a:gd name="connsiteX19" fmla="*/ 9970459 w 11300854"/>
              <a:gd name="connsiteY19" fmla="*/ 5767963 h 5839736"/>
              <a:gd name="connsiteX20" fmla="*/ 9378789 w 11300854"/>
              <a:gd name="connsiteY20" fmla="*/ 5355587 h 5839736"/>
              <a:gd name="connsiteX21" fmla="*/ 8401636 w 11300854"/>
              <a:gd name="connsiteY21" fmla="*/ 5839681 h 5839736"/>
              <a:gd name="connsiteX22" fmla="*/ 7056930 w 11300854"/>
              <a:gd name="connsiteY22" fmla="*/ 5319728 h 5839736"/>
              <a:gd name="connsiteX23" fmla="*/ 6178389 w 11300854"/>
              <a:gd name="connsiteY23" fmla="*/ 5714175 h 5839736"/>
              <a:gd name="connsiteX24" fmla="*/ 5559824 w 11300854"/>
              <a:gd name="connsiteY24" fmla="*/ 4772881 h 5839736"/>
              <a:gd name="connsiteX25" fmla="*/ 4340624 w 11300854"/>
              <a:gd name="connsiteY25" fmla="*/ 5588669 h 5839736"/>
              <a:gd name="connsiteX26" fmla="*/ 2879377 w 11300854"/>
              <a:gd name="connsiteY26" fmla="*/ 4835634 h 5839736"/>
              <a:gd name="connsiteX27" fmla="*/ 2350459 w 11300854"/>
              <a:gd name="connsiteY27" fmla="*/ 5301798 h 5839736"/>
              <a:gd name="connsiteX28" fmla="*/ 1238836 w 11300854"/>
              <a:gd name="connsiteY28" fmla="*/ 4925281 h 5839736"/>
              <a:gd name="connsiteX29" fmla="*/ 826459 w 11300854"/>
              <a:gd name="connsiteY29" fmla="*/ 5732104 h 5839736"/>
              <a:gd name="connsiteX30" fmla="*/ 46530 w 11300854"/>
              <a:gd name="connsiteY30" fmla="*/ 4916316 h 5839736"/>
              <a:gd name="connsiteX31" fmla="*/ 620271 w 11300854"/>
              <a:gd name="connsiteY31" fmla="*/ 4181210 h 5839736"/>
              <a:gd name="connsiteX32" fmla="*/ 279612 w 11300854"/>
              <a:gd name="connsiteY32" fmla="*/ 3616434 h 5839736"/>
              <a:gd name="connsiteX33" fmla="*/ 763706 w 11300854"/>
              <a:gd name="connsiteY33" fmla="*/ 2710998 h 5839736"/>
              <a:gd name="connsiteX34" fmla="*/ 1706 w 11300854"/>
              <a:gd name="connsiteY34" fmla="*/ 1671093 h 5839736"/>
              <a:gd name="connsiteX35" fmla="*/ 548553 w 11300854"/>
              <a:gd name="connsiteY35" fmla="*/ 1321469 h 5839736"/>
              <a:gd name="connsiteX36" fmla="*/ 252718 w 11300854"/>
              <a:gd name="connsiteY36" fmla="*/ 622222 h 5839736"/>
              <a:gd name="connsiteX37" fmla="*/ 539589 w 11300854"/>
              <a:gd name="connsiteY37" fmla="*/ 263634 h 5839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1300854" h="5839736">
                <a:moveTo>
                  <a:pt x="539589" y="263634"/>
                </a:moveTo>
                <a:cubicBezTo>
                  <a:pt x="787613" y="162034"/>
                  <a:pt x="1358365" y="-21743"/>
                  <a:pt x="1740859" y="12622"/>
                </a:cubicBezTo>
                <a:cubicBezTo>
                  <a:pt x="2123353" y="46987"/>
                  <a:pt x="2478953" y="469822"/>
                  <a:pt x="2834553" y="469822"/>
                </a:cubicBezTo>
                <a:cubicBezTo>
                  <a:pt x="3190153" y="469822"/>
                  <a:pt x="3499436" y="3657"/>
                  <a:pt x="3874459" y="12622"/>
                </a:cubicBezTo>
                <a:cubicBezTo>
                  <a:pt x="4249482" y="21587"/>
                  <a:pt x="4739554" y="513151"/>
                  <a:pt x="5084695" y="523610"/>
                </a:cubicBezTo>
                <a:cubicBezTo>
                  <a:pt x="5429836" y="534069"/>
                  <a:pt x="5615106" y="63422"/>
                  <a:pt x="5945306" y="75375"/>
                </a:cubicBezTo>
                <a:cubicBezTo>
                  <a:pt x="6275506" y="87328"/>
                  <a:pt x="6790977" y="607281"/>
                  <a:pt x="7065895" y="595328"/>
                </a:cubicBezTo>
                <a:cubicBezTo>
                  <a:pt x="7340813" y="583375"/>
                  <a:pt x="7312424" y="46986"/>
                  <a:pt x="7594812" y="3657"/>
                </a:cubicBezTo>
                <a:cubicBezTo>
                  <a:pt x="7877200" y="-39672"/>
                  <a:pt x="8467377" y="315928"/>
                  <a:pt x="8760224" y="335351"/>
                </a:cubicBezTo>
                <a:cubicBezTo>
                  <a:pt x="9053071" y="354774"/>
                  <a:pt x="9109848" y="87327"/>
                  <a:pt x="9351895" y="120198"/>
                </a:cubicBezTo>
                <a:cubicBezTo>
                  <a:pt x="9593942" y="153069"/>
                  <a:pt x="9955518" y="541540"/>
                  <a:pt x="10212506" y="532575"/>
                </a:cubicBezTo>
                <a:cubicBezTo>
                  <a:pt x="10469494" y="523610"/>
                  <a:pt x="10713036" y="-30708"/>
                  <a:pt x="10893824" y="66410"/>
                </a:cubicBezTo>
                <a:cubicBezTo>
                  <a:pt x="11074612" y="163528"/>
                  <a:pt x="11334589" y="844846"/>
                  <a:pt x="11297236" y="1115281"/>
                </a:cubicBezTo>
                <a:cubicBezTo>
                  <a:pt x="11259883" y="1385716"/>
                  <a:pt x="10681659" y="1442493"/>
                  <a:pt x="10669706" y="1689022"/>
                </a:cubicBezTo>
                <a:cubicBezTo>
                  <a:pt x="10657753" y="1935551"/>
                  <a:pt x="11252412" y="2334481"/>
                  <a:pt x="11225518" y="2594457"/>
                </a:cubicBezTo>
                <a:cubicBezTo>
                  <a:pt x="11198624" y="2854434"/>
                  <a:pt x="10535236" y="3027752"/>
                  <a:pt x="10508342" y="3248881"/>
                </a:cubicBezTo>
                <a:cubicBezTo>
                  <a:pt x="10481448" y="3470010"/>
                  <a:pt x="11046224" y="3719528"/>
                  <a:pt x="11064153" y="3921234"/>
                </a:cubicBezTo>
                <a:cubicBezTo>
                  <a:pt x="11082082" y="4122940"/>
                  <a:pt x="10623388" y="4197646"/>
                  <a:pt x="10615918" y="4459116"/>
                </a:cubicBezTo>
                <a:cubicBezTo>
                  <a:pt x="10608448" y="4720586"/>
                  <a:pt x="11126906" y="5271916"/>
                  <a:pt x="11019330" y="5490057"/>
                </a:cubicBezTo>
                <a:cubicBezTo>
                  <a:pt x="10911754" y="5708198"/>
                  <a:pt x="10243882" y="5790375"/>
                  <a:pt x="9970459" y="5767963"/>
                </a:cubicBezTo>
                <a:cubicBezTo>
                  <a:pt x="9697036" y="5745551"/>
                  <a:pt x="9640259" y="5343634"/>
                  <a:pt x="9378789" y="5355587"/>
                </a:cubicBezTo>
                <a:cubicBezTo>
                  <a:pt x="9117319" y="5367540"/>
                  <a:pt x="8788612" y="5845657"/>
                  <a:pt x="8401636" y="5839681"/>
                </a:cubicBezTo>
                <a:cubicBezTo>
                  <a:pt x="8014660" y="5833705"/>
                  <a:pt x="7427471" y="5340646"/>
                  <a:pt x="7056930" y="5319728"/>
                </a:cubicBezTo>
                <a:cubicBezTo>
                  <a:pt x="6686389" y="5298810"/>
                  <a:pt x="6427907" y="5805316"/>
                  <a:pt x="6178389" y="5714175"/>
                </a:cubicBezTo>
                <a:cubicBezTo>
                  <a:pt x="5928871" y="5623034"/>
                  <a:pt x="5866118" y="4793799"/>
                  <a:pt x="5559824" y="4772881"/>
                </a:cubicBezTo>
                <a:cubicBezTo>
                  <a:pt x="5253530" y="4751963"/>
                  <a:pt x="4787365" y="5578210"/>
                  <a:pt x="4340624" y="5588669"/>
                </a:cubicBezTo>
                <a:cubicBezTo>
                  <a:pt x="3893883" y="5599128"/>
                  <a:pt x="3211071" y="4883446"/>
                  <a:pt x="2879377" y="4835634"/>
                </a:cubicBezTo>
                <a:cubicBezTo>
                  <a:pt x="2547683" y="4787822"/>
                  <a:pt x="2623882" y="5286857"/>
                  <a:pt x="2350459" y="5301798"/>
                </a:cubicBezTo>
                <a:cubicBezTo>
                  <a:pt x="2077036" y="5316739"/>
                  <a:pt x="1492836" y="4853563"/>
                  <a:pt x="1238836" y="4925281"/>
                </a:cubicBezTo>
                <a:cubicBezTo>
                  <a:pt x="984836" y="4996999"/>
                  <a:pt x="1025177" y="5733598"/>
                  <a:pt x="826459" y="5732104"/>
                </a:cubicBezTo>
                <a:cubicBezTo>
                  <a:pt x="627741" y="5730610"/>
                  <a:pt x="80895" y="5174798"/>
                  <a:pt x="46530" y="4916316"/>
                </a:cubicBezTo>
                <a:cubicBezTo>
                  <a:pt x="12165" y="4657834"/>
                  <a:pt x="581424" y="4397857"/>
                  <a:pt x="620271" y="4181210"/>
                </a:cubicBezTo>
                <a:cubicBezTo>
                  <a:pt x="659118" y="3964563"/>
                  <a:pt x="255706" y="3861469"/>
                  <a:pt x="279612" y="3616434"/>
                </a:cubicBezTo>
                <a:cubicBezTo>
                  <a:pt x="303518" y="3371399"/>
                  <a:pt x="810024" y="3035222"/>
                  <a:pt x="763706" y="2710998"/>
                </a:cubicBezTo>
                <a:cubicBezTo>
                  <a:pt x="717388" y="2386775"/>
                  <a:pt x="37565" y="1902681"/>
                  <a:pt x="1706" y="1671093"/>
                </a:cubicBezTo>
                <a:cubicBezTo>
                  <a:pt x="-34153" y="1439505"/>
                  <a:pt x="506718" y="1496281"/>
                  <a:pt x="548553" y="1321469"/>
                </a:cubicBezTo>
                <a:cubicBezTo>
                  <a:pt x="590388" y="1146657"/>
                  <a:pt x="252718" y="795540"/>
                  <a:pt x="252718" y="622222"/>
                </a:cubicBezTo>
                <a:cubicBezTo>
                  <a:pt x="252718" y="448904"/>
                  <a:pt x="291565" y="365234"/>
                  <a:pt x="539589" y="263634"/>
                </a:cubicBezTo>
                <a:close/>
              </a:path>
            </a:pathLst>
          </a:custGeom>
          <a:solidFill>
            <a:srgbClr val="F1FEF7"/>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a:bodyPr>
          <a:lstStyle/>
          <a:p>
            <a:pPr algn="ctr"/>
            <a:endParaRPr lang="zh-CN" altLang="en-US" dirty="0"/>
          </a:p>
        </p:txBody>
      </p:sp>
      <p:pic>
        <p:nvPicPr>
          <p:cNvPr id="9" name="PA_图片 12"/>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297519" y="4269758"/>
            <a:ext cx="3112584" cy="2581342"/>
          </a:xfrm>
          <a:prstGeom prst="rect">
            <a:avLst/>
          </a:prstGeom>
        </p:spPr>
      </p:pic>
      <p:pic>
        <p:nvPicPr>
          <p:cNvPr id="11" name="PA_图片 16"/>
          <p:cNvPicPr>
            <a:picLocks noChangeAspect="1"/>
          </p:cNvPicPr>
          <p:nvPr>
            <p:custDataLst>
              <p:tags r:id="rId3"/>
            </p:custDataLst>
          </p:nvPr>
        </p:nvPicPr>
        <p:blipFill>
          <a:blip r:embed="rId4" cstate="screen">
            <a:extLst>
              <a:ext uri="{28A0092B-C50C-407E-A947-70E740481C1C}">
                <a14:useLocalDpi xmlns:a14="http://schemas.microsoft.com/office/drawing/2010/main" val="0"/>
              </a:ext>
            </a:extLst>
          </a:blip>
          <a:stretch>
            <a:fillRect/>
          </a:stretch>
        </p:blipFill>
        <p:spPr>
          <a:xfrm>
            <a:off x="55700" y="25219"/>
            <a:ext cx="2825502" cy="2337821"/>
          </a:xfrm>
          <a:prstGeom prst="rect">
            <a:avLst/>
          </a:prstGeom>
        </p:spPr>
      </p:pic>
      <p:pic>
        <p:nvPicPr>
          <p:cNvPr id="12" name="PA_图片 18"/>
          <p:cNvPicPr>
            <a:picLocks noChangeAspect="1"/>
          </p:cNvPicPr>
          <p:nvPr>
            <p:custDataLst>
              <p:tags r:id="rId5"/>
            </p:custDataLst>
          </p:nvPr>
        </p:nvPicPr>
        <p:blipFill>
          <a:blip r:embed="rId6" cstate="screen">
            <a:extLst>
              <a:ext uri="{28A0092B-C50C-407E-A947-70E740481C1C}">
                <a14:useLocalDpi xmlns:a14="http://schemas.microsoft.com/office/drawing/2010/main" val="0"/>
              </a:ext>
            </a:extLst>
          </a:blip>
          <a:stretch>
            <a:fillRect/>
          </a:stretch>
        </p:blipFill>
        <p:spPr>
          <a:xfrm>
            <a:off x="9985829" y="25220"/>
            <a:ext cx="1997309" cy="2432976"/>
          </a:xfrm>
          <a:prstGeom prst="rect">
            <a:avLst/>
          </a:prstGeom>
        </p:spPr>
      </p:pic>
      <p:sp>
        <p:nvSpPr>
          <p:cNvPr id="19458" name="Rectangle 23"/>
          <p:cNvSpPr>
            <a:spLocks noChangeArrowheads="1"/>
          </p:cNvSpPr>
          <p:nvPr/>
        </p:nvSpPr>
        <p:spPr bwMode="auto">
          <a:xfrm>
            <a:off x="3474129" y="1939649"/>
            <a:ext cx="5243743"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FontTx/>
              <a:buNone/>
            </a:pPr>
            <a:r>
              <a:rPr lang="en-US" sz="6600" b="1">
                <a:solidFill>
                  <a:srgbClr val="5DDEC7"/>
                </a:solidFill>
                <a:latin typeface="#9Slide04 SFU Garamond Bold" panose="00000700000000000000" pitchFamily="2" charset="0"/>
              </a:rPr>
              <a:t>Luyện từ và câu</a:t>
            </a:r>
            <a:endParaRPr lang="en-US" sz="6600" b="1">
              <a:solidFill>
                <a:srgbClr val="5DDEC7"/>
              </a:solidFill>
              <a:latin typeface="#9Slide04 SFU Garamond Bold" panose="00000700000000000000" pitchFamily="2" charset="0"/>
            </a:endParaRPr>
          </a:p>
        </p:txBody>
      </p:sp>
      <p:sp>
        <p:nvSpPr>
          <p:cNvPr id="5" name="Rectangle 23"/>
          <p:cNvSpPr>
            <a:spLocks noChangeArrowheads="1"/>
          </p:cNvSpPr>
          <p:nvPr/>
        </p:nvSpPr>
        <p:spPr bwMode="auto">
          <a:xfrm>
            <a:off x="907898" y="2969043"/>
            <a:ext cx="10376203"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FontTx/>
              <a:buNone/>
            </a:pPr>
            <a:r>
              <a:rPr lang="en-US" sz="6600" b="1">
                <a:solidFill>
                  <a:srgbClr val="337A00"/>
                </a:solidFill>
                <a:latin typeface="#9Slide04 SFU Garamond Bold" panose="00000700000000000000" pitchFamily="2" charset="0"/>
              </a:rPr>
              <a:t>Mở rộng vốn từ: Nhân dân</a:t>
            </a:r>
            <a:endParaRPr lang="en-US" sz="6600" b="1">
              <a:solidFill>
                <a:srgbClr val="337A00"/>
              </a:solidFill>
              <a:latin typeface="#9Slide04 SFU Garamond Bold" panose="00000700000000000000" pitchFamily="2" charset="0"/>
            </a:endParaRPr>
          </a:p>
        </p:txBody>
      </p:sp>
      <p:pic>
        <p:nvPicPr>
          <p:cNvPr id="16" name="Picture 15"/>
          <p:cNvPicPr>
            <a:picLocks noChangeAspect="1"/>
          </p:cNvPicPr>
          <p:nvPr/>
        </p:nvPicPr>
        <p:blipFill rotWithShape="1">
          <a:blip r:embed="rId7" cstate="print">
            <a:clrChange>
              <a:clrFrom>
                <a:srgbClr val="F5F5F5"/>
              </a:clrFrom>
              <a:clrTo>
                <a:srgbClr val="F5F5F5">
                  <a:alpha val="0"/>
                </a:srgbClr>
              </a:clrTo>
            </a:clrChange>
            <a:extLst>
              <a:ext uri="{BEBA8EAE-BF5A-486C-A8C5-ECC9F3942E4B}">
                <a14:imgProps xmlns:a14="http://schemas.microsoft.com/office/drawing/2010/main">
                  <a14:imgLayer r:embed="rId8">
                    <a14:imgEffect>
                      <a14:backgroundRemoval t="18182" b="83779" l="11750" r="83500">
                        <a14:foregroundMark x1="40333" y1="18182" x2="50167" y2="18895"/>
                        <a14:foregroundMark x1="50167" y1="18895" x2="50417" y2="19430"/>
                        <a14:foregroundMark x1="42750" y1="29590" x2="59333" y2="28105"/>
                        <a14:foregroundMark x1="49833" y1="30481" x2="43000" y2="46108"/>
                        <a14:foregroundMark x1="56083" y1="38919" x2="55167" y2="50149"/>
                        <a14:foregroundMark x1="51917" y1="40404" x2="51583" y2="50327"/>
                        <a14:foregroundMark x1="50167" y1="40404" x2="51917" y2="48901"/>
                        <a14:foregroundMark x1="51000" y1="76411" x2="51583" y2="83779"/>
                        <a14:foregroundMark x1="51583" y1="83779" x2="51583" y2="83779"/>
                        <a14:backgroundMark x1="26667" y1="72787" x2="33250" y2="85086"/>
                        <a14:backgroundMark x1="57833" y1="75520" x2="66167" y2="82709"/>
                        <a14:backgroundMark x1="46833" y1="75936" x2="46833" y2="75936"/>
                        <a14:backgroundMark x1="66667" y1="40952" x2="66667" y2="40952"/>
                        <a14:backgroundMark x1="66667" y1="40952" x2="66667" y2="40952"/>
                        <a14:backgroundMark x1="64137" y1="49418" x2="64137" y2="49418"/>
                        <a14:backgroundMark x1="64583" y1="47619" x2="66667" y2="66772"/>
                        <a14:backgroundMark x1="61458" y1="43492" x2="65625" y2="50159"/>
                        <a14:backgroundMark x1="33482" y1="52804" x2="33482" y2="52804"/>
                        <a14:backgroundMark x1="33482" y1="46138" x2="33482" y2="46138"/>
                        <a14:backgroundMark x1="33036" y1="40529" x2="33036" y2="60106"/>
                        <a14:backgroundMark x1="30952" y1="60106" x2="31399" y2="72698"/>
                        <a14:backgroundMark x1="63542" y1="20212" x2="70685" y2="37989"/>
                        <a14:backgroundMark x1="70685" y1="37989" x2="66220" y2="46455"/>
                        <a14:backgroundMark x1="47768" y1="63598" x2="47768" y2="63598"/>
                        <a14:backgroundMark x1="33256" y1="29312" x2="33256" y2="29312"/>
                      </a14:backgroundRemoval>
                    </a14:imgEffect>
                  </a14:imgLayer>
                </a14:imgProps>
              </a:ext>
              <a:ext uri="{28A0092B-C50C-407E-A947-70E740481C1C}">
                <a14:useLocalDpi xmlns:a14="http://schemas.microsoft.com/office/drawing/2010/main" val="0"/>
              </a:ext>
            </a:extLst>
          </a:blip>
          <a:srcRect l="29105" t="11200" r="32035" b="11552"/>
          <a:stretch>
            <a:fillRect/>
          </a:stretch>
        </p:blipFill>
        <p:spPr>
          <a:xfrm>
            <a:off x="8204940" y="3939352"/>
            <a:ext cx="1390819" cy="3031696"/>
          </a:xfrm>
          <a:prstGeom prst="rect">
            <a:avLst/>
          </a:prstGeom>
        </p:spPr>
      </p:pic>
      <p:pic>
        <p:nvPicPr>
          <p:cNvPr id="17" name="Picture 16"/>
          <p:cNvPicPr>
            <a:picLocks noChangeAspect="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26746" t="10229" r="23813" b="11111"/>
          <a:stretch>
            <a:fillRect/>
          </a:stretch>
        </p:blipFill>
        <p:spPr>
          <a:xfrm>
            <a:off x="9900807" y="3842801"/>
            <a:ext cx="1521226" cy="2369952"/>
          </a:xfrm>
          <a:prstGeom prst="rect">
            <a:avLst/>
          </a:prstGeom>
        </p:spPr>
      </p:pic>
      <p:pic>
        <p:nvPicPr>
          <p:cNvPr id="15" name="Picture 14"/>
          <p:cNvPicPr>
            <a:picLocks noChangeAspect="1"/>
          </p:cNvPicPr>
          <p:nvPr/>
        </p:nvPicPr>
        <p:blipFill>
          <a:blip r:embed="rId10" cstate="print">
            <a:extLst>
              <a:ext uri="{BEBA8EAE-BF5A-486C-A8C5-ECC9F3942E4B}">
                <a14:imgProps xmlns:a14="http://schemas.microsoft.com/office/drawing/2010/main">
                  <a14:imgLayer r:embed="rId11">
                    <a14:imgEffect>
                      <a14:backgroundRemoval t="2895" b="92105" l="10000" r="90000">
                        <a14:foregroundMark x1="53556" y1="20088" x2="52444" y2="27719"/>
                        <a14:foregroundMark x1="52444" y1="27719" x2="52000" y2="28158"/>
                        <a14:foregroundMark x1="71333" y1="24561" x2="70444" y2="30877"/>
                        <a14:foregroundMark x1="52000" y1="23246" x2="54444" y2="22456"/>
                        <a14:foregroundMark x1="69667" y1="24737" x2="72667" y2="29649"/>
                        <a14:foregroundMark x1="61889" y1="2982" x2="61889" y2="17544"/>
                        <a14:foregroundMark x1="10444" y1="13947" x2="12000" y2="27544"/>
                        <a14:foregroundMark x1="45778" y1="92105" x2="57667" y2="90789"/>
                        <a14:foregroundMark x1="20333" y1="14211" x2="22000" y2="33246"/>
                        <a14:foregroundMark x1="14778" y1="14561" x2="15778" y2="27719"/>
                      </a14:backgroundRemoval>
                    </a14:imgEffect>
                  </a14:imgLayer>
                </a14:imgProps>
              </a:ext>
              <a:ext uri="{28A0092B-C50C-407E-A947-70E740481C1C}">
                <a14:useLocalDpi xmlns:a14="http://schemas.microsoft.com/office/drawing/2010/main" val="0"/>
              </a:ext>
            </a:extLst>
          </a:blip>
          <a:stretch>
            <a:fillRect/>
          </a:stretch>
        </p:blipFill>
        <p:spPr>
          <a:xfrm>
            <a:off x="8928629" y="4940769"/>
            <a:ext cx="1602850" cy="2030279"/>
          </a:xfrm>
          <a:prstGeom prst="rect">
            <a:avLst/>
          </a:prstGeom>
        </p:spPr>
      </p:pic>
      <p:pic>
        <p:nvPicPr>
          <p:cNvPr id="14" name="Picture 13"/>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681529" y="4597981"/>
            <a:ext cx="1614901" cy="228523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Effect transition="in" filter="fade">
                                      <p:cBhvr>
                                        <p:cTn id="15" dur="500"/>
                                        <p:tgtEl>
                                          <p:spTgt spid="17"/>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500" fill="hold"/>
                                        <p:tgtEl>
                                          <p:spTgt spid="14"/>
                                        </p:tgtEl>
                                        <p:attrNameLst>
                                          <p:attrName>ppt_w</p:attrName>
                                        </p:attrNameLst>
                                      </p:cBhvr>
                                      <p:tavLst>
                                        <p:tav tm="0">
                                          <p:val>
                                            <p:fltVal val="0"/>
                                          </p:val>
                                        </p:tav>
                                        <p:tav tm="100000">
                                          <p:val>
                                            <p:strVal val="#ppt_w"/>
                                          </p:val>
                                        </p:tav>
                                      </p:tavLst>
                                    </p:anim>
                                    <p:anim calcmode="lin" valueType="num">
                                      <p:cBhvr>
                                        <p:cTn id="26" dur="500" fill="hold"/>
                                        <p:tgtEl>
                                          <p:spTgt spid="14"/>
                                        </p:tgtEl>
                                        <p:attrNameLst>
                                          <p:attrName>ppt_h</p:attrName>
                                        </p:attrNameLst>
                                      </p:cBhvr>
                                      <p:tavLst>
                                        <p:tav tm="0">
                                          <p:val>
                                            <p:fltVal val="0"/>
                                          </p:val>
                                        </p:tav>
                                        <p:tav tm="100000">
                                          <p:val>
                                            <p:strVal val="#ppt_h"/>
                                          </p:val>
                                        </p:tav>
                                      </p:tavLst>
                                    </p:anim>
                                    <p:animEffect transition="in" filter="fade">
                                      <p:cBhvr>
                                        <p:cTn id="27" dur="500"/>
                                        <p:tgtEl>
                                          <p:spTgt spid="14"/>
                                        </p:tgtEl>
                                      </p:cBhvr>
                                    </p:animEffect>
                                  </p:childTnLst>
                                </p:cTn>
                              </p:par>
                            </p:childTnLst>
                          </p:cTn>
                        </p:par>
                        <p:par>
                          <p:cTn id="28" fill="hold">
                            <p:stCondLst>
                              <p:cond delay="2000"/>
                            </p:stCondLst>
                            <p:childTnLst>
                              <p:par>
                                <p:cTn id="29" presetID="53" presetClass="entr" presetSubtype="16" fill="hold" nodeType="after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p:cTn id="31" dur="500" fill="hold"/>
                                        <p:tgtEl>
                                          <p:spTgt spid="16"/>
                                        </p:tgtEl>
                                        <p:attrNameLst>
                                          <p:attrName>ppt_w</p:attrName>
                                        </p:attrNameLst>
                                      </p:cBhvr>
                                      <p:tavLst>
                                        <p:tav tm="0">
                                          <p:val>
                                            <p:fltVal val="0"/>
                                          </p:val>
                                        </p:tav>
                                        <p:tav tm="100000">
                                          <p:val>
                                            <p:strVal val="#ppt_w"/>
                                          </p:val>
                                        </p:tav>
                                      </p:tavLst>
                                    </p:anim>
                                    <p:anim calcmode="lin" valueType="num">
                                      <p:cBhvr>
                                        <p:cTn id="32" dur="500" fill="hold"/>
                                        <p:tgtEl>
                                          <p:spTgt spid="16"/>
                                        </p:tgtEl>
                                        <p:attrNameLst>
                                          <p:attrName>ppt_h</p:attrName>
                                        </p:attrNameLst>
                                      </p:cBhvr>
                                      <p:tavLst>
                                        <p:tav tm="0">
                                          <p:val>
                                            <p:fltVal val="0"/>
                                          </p:val>
                                        </p:tav>
                                        <p:tav tm="100000">
                                          <p:val>
                                            <p:strVal val="#ppt_h"/>
                                          </p:val>
                                        </p:tav>
                                      </p:tavLst>
                                    </p:anim>
                                    <p:animEffect transition="in" filter="fade">
                                      <p:cBhvr>
                                        <p:cTn id="33" dur="500"/>
                                        <p:tgtEl>
                                          <p:spTgt spid="16"/>
                                        </p:tgtEl>
                                      </p:cBhvr>
                                    </p:animEffect>
                                  </p:childTnLst>
                                </p:cTn>
                              </p:par>
                            </p:childTnLst>
                          </p:cTn>
                        </p:par>
                        <p:par>
                          <p:cTn id="34" fill="hold">
                            <p:stCondLst>
                              <p:cond delay="2500"/>
                            </p:stCondLst>
                            <p:childTnLst>
                              <p:par>
                                <p:cTn id="35" presetID="16" presetClass="entr" presetSubtype="21" fill="hold" grpId="0" nodeType="afterEffect">
                                  <p:stCondLst>
                                    <p:cond delay="0"/>
                                  </p:stCondLst>
                                  <p:childTnLst>
                                    <p:set>
                                      <p:cBhvr>
                                        <p:cTn id="36" dur="1" fill="hold">
                                          <p:stCondLst>
                                            <p:cond delay="0"/>
                                          </p:stCondLst>
                                        </p:cTn>
                                        <p:tgtEl>
                                          <p:spTgt spid="19458"/>
                                        </p:tgtEl>
                                        <p:attrNameLst>
                                          <p:attrName>style.visibility</p:attrName>
                                        </p:attrNameLst>
                                      </p:cBhvr>
                                      <p:to>
                                        <p:strVal val="visible"/>
                                      </p:to>
                                    </p:set>
                                    <p:animEffect transition="in" filter="barn(inVertical)">
                                      <p:cBhvr>
                                        <p:cTn id="37" dur="500"/>
                                        <p:tgtEl>
                                          <p:spTgt spid="19458"/>
                                        </p:tgtEl>
                                      </p:cBhvr>
                                    </p:animEffect>
                                  </p:childTnLst>
                                </p:cTn>
                              </p:par>
                            </p:childTnLst>
                          </p:cTn>
                        </p:par>
                        <p:par>
                          <p:cTn id="38" fill="hold">
                            <p:stCondLst>
                              <p:cond delay="3000"/>
                            </p:stCondLst>
                            <p:childTnLst>
                              <p:par>
                                <p:cTn id="39" presetID="53" presetClass="entr" presetSubtype="16" fill="hold" grpId="0" nodeType="after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p:cTn id="41" dur="500" fill="hold"/>
                                        <p:tgtEl>
                                          <p:spTgt spid="5"/>
                                        </p:tgtEl>
                                        <p:attrNameLst>
                                          <p:attrName>ppt_w</p:attrName>
                                        </p:attrNameLst>
                                      </p:cBhvr>
                                      <p:tavLst>
                                        <p:tav tm="0">
                                          <p:val>
                                            <p:fltVal val="0"/>
                                          </p:val>
                                        </p:tav>
                                        <p:tav tm="100000">
                                          <p:val>
                                            <p:strVal val="#ppt_w"/>
                                          </p:val>
                                        </p:tav>
                                      </p:tavLst>
                                    </p:anim>
                                    <p:anim calcmode="lin" valueType="num">
                                      <p:cBhvr>
                                        <p:cTn id="42" dur="500" fill="hold"/>
                                        <p:tgtEl>
                                          <p:spTgt spid="5"/>
                                        </p:tgtEl>
                                        <p:attrNameLst>
                                          <p:attrName>ppt_h</p:attrName>
                                        </p:attrNameLst>
                                      </p:cBhvr>
                                      <p:tavLst>
                                        <p:tav tm="0">
                                          <p:val>
                                            <p:fltVal val="0"/>
                                          </p:val>
                                        </p:tav>
                                        <p:tav tm="100000">
                                          <p:val>
                                            <p:strVal val="#ppt_h"/>
                                          </p:val>
                                        </p:tav>
                                      </p:tavLst>
                                    </p:anim>
                                    <p:animEffect transition="in" filter="fade">
                                      <p:cBhvr>
                                        <p:cTn id="4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8194" name="图片 1"/>
          <p:cNvPicPr>
            <a:picLocks noChangeAspect="1"/>
          </p:cNvPicPr>
          <p:nvPr/>
        </p:nvPicPr>
        <p:blipFill>
          <a:blip r:embed="rId1"/>
          <a:srcRect r="76865"/>
          <a:stretch>
            <a:fillRect/>
          </a:stretch>
        </p:blipFill>
        <p:spPr>
          <a:xfrm>
            <a:off x="0" y="2746375"/>
            <a:ext cx="2789238" cy="4259263"/>
          </a:xfrm>
          <a:prstGeom prst="rect">
            <a:avLst/>
          </a:prstGeom>
          <a:noFill/>
          <a:ln w="9525">
            <a:noFill/>
          </a:ln>
        </p:spPr>
      </p:pic>
      <p:sp>
        <p:nvSpPr>
          <p:cNvPr id="8195" name="Rectangle 14"/>
          <p:cNvSpPr/>
          <p:nvPr/>
        </p:nvSpPr>
        <p:spPr>
          <a:xfrm>
            <a:off x="2133600" y="2653983"/>
            <a:ext cx="7832725" cy="1383665"/>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r>
              <a:rPr lang="vi-VN" altLang="en-US" sz="2800" b="1" dirty="0">
                <a:solidFill>
                  <a:schemeClr val="accent5">
                    <a:lumMod val="75000"/>
                  </a:schemeClr>
                </a:solidFill>
                <a:latin typeface="Arial" panose="020B0604020202020204" pitchFamily="34" charset="0"/>
                <a:ea typeface="Arial" panose="020B0604020202020204" pitchFamily="34" charset="0"/>
              </a:rPr>
              <a:t>Giải nghĩa được các câu thành ngữ, tục ngữ trong chủ đề, đặt câu với các từ vừa tìm được.</a:t>
            </a:r>
            <a:endParaRPr lang="vi-VN" altLang="en-US" sz="2800" b="1" dirty="0">
              <a:solidFill>
                <a:schemeClr val="accent5">
                  <a:lumMod val="75000"/>
                </a:schemeClr>
              </a:solidFill>
              <a:latin typeface="Arial" panose="020B0604020202020204" pitchFamily="34" charset="0"/>
              <a:ea typeface="Arial" panose="020B0604020202020204" pitchFamily="34" charset="0"/>
            </a:endParaRPr>
          </a:p>
        </p:txBody>
      </p:sp>
      <p:sp>
        <p:nvSpPr>
          <p:cNvPr id="8196" name="Rectangle 14"/>
          <p:cNvSpPr/>
          <p:nvPr/>
        </p:nvSpPr>
        <p:spPr>
          <a:xfrm>
            <a:off x="2133600" y="1878013"/>
            <a:ext cx="7696200" cy="953135"/>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r>
              <a:rPr lang="vi-VN" altLang="en-US" sz="2800" b="1" dirty="0">
                <a:solidFill>
                  <a:srgbClr val="2108B4"/>
                </a:solidFill>
                <a:latin typeface="Arial" panose="020B0604020202020204" pitchFamily="34" charset="0"/>
                <a:cs typeface="Arial" panose="020B0604020202020204" pitchFamily="34" charset="0"/>
              </a:rPr>
              <a:t>Mở rộng vốn từ thuộc chủ đề: Nhân dân</a:t>
            </a:r>
            <a:r>
              <a:rPr lang="en-US" altLang="en-US" sz="2800" b="1" dirty="0">
                <a:solidFill>
                  <a:srgbClr val="2108B4"/>
                </a:solidFill>
                <a:latin typeface="Arial" panose="020B0604020202020204" pitchFamily="34" charset="0"/>
                <a:cs typeface="Arial" panose="020B0604020202020204" pitchFamily="34" charset="0"/>
              </a:rPr>
              <a:t>		</a:t>
            </a:r>
            <a:r>
              <a:rPr lang="en-US" altLang="en-US" sz="2800" b="1" i="1" dirty="0">
                <a:solidFill>
                  <a:srgbClr val="2108B4"/>
                </a:solidFill>
                <a:latin typeface="Arial" panose="020B0604020202020204" pitchFamily="34" charset="0"/>
                <a:cs typeface="Arial" panose="020B0604020202020204" pitchFamily="34" charset="0"/>
              </a:rPr>
              <a:t> </a:t>
            </a:r>
            <a:endParaRPr lang="en-US" altLang="en-US" sz="2800" b="1" i="1" dirty="0">
              <a:solidFill>
                <a:srgbClr val="2108B4"/>
              </a:solidFill>
              <a:latin typeface="Arial" panose="020B0604020202020204" pitchFamily="34" charset="0"/>
              <a:ea typeface="Arial" panose="020B0604020202020204" pitchFamily="34" charset="0"/>
            </a:endParaRPr>
          </a:p>
        </p:txBody>
      </p:sp>
      <p:sp>
        <p:nvSpPr>
          <p:cNvPr id="8197" name="TextBox 7"/>
          <p:cNvSpPr txBox="1"/>
          <p:nvPr/>
        </p:nvSpPr>
        <p:spPr>
          <a:xfrm>
            <a:off x="2100580" y="4136390"/>
            <a:ext cx="4495800" cy="953135"/>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r>
              <a:rPr lang="vi-VN" altLang="en-US" sz="2800" b="1" dirty="0">
                <a:solidFill>
                  <a:schemeClr val="accent5">
                    <a:lumMod val="75000"/>
                  </a:schemeClr>
                </a:solidFill>
                <a:latin typeface="Arial" panose="020B0604020202020204" pitchFamily="34" charset="0"/>
                <a:ea typeface="Arial" panose="020B0604020202020204" pitchFamily="34" charset="0"/>
              </a:rPr>
              <a:t>Hệ thống hóa vốn từ chủ đề nhân dân.</a:t>
            </a:r>
            <a:endParaRPr lang="vi-VN" altLang="en-US" sz="2800" b="1" dirty="0">
              <a:solidFill>
                <a:schemeClr val="accent5">
                  <a:lumMod val="75000"/>
                </a:schemeClr>
              </a:solidFill>
              <a:latin typeface="Arial" panose="020B0604020202020204" pitchFamily="34" charset="0"/>
              <a:ea typeface="Arial" panose="020B0604020202020204" pitchFamily="34" charset="0"/>
            </a:endParaRPr>
          </a:p>
        </p:txBody>
      </p:sp>
      <p:sp>
        <p:nvSpPr>
          <p:cNvPr id="9" name="TextBox 8"/>
          <p:cNvSpPr txBox="1"/>
          <p:nvPr/>
        </p:nvSpPr>
        <p:spPr>
          <a:xfrm>
            <a:off x="3848100" y="984985"/>
            <a:ext cx="4495800" cy="646331"/>
          </a:xfrm>
          <a:prstGeom prst="rect">
            <a:avLst/>
          </a:prstGeom>
          <a:noFill/>
          <a:effectLst>
            <a:outerShdw blurRad="50800" dist="152400" dir="9180000" sx="28000" sy="28000" algn="ctr" rotWithShape="0">
              <a:srgbClr val="000000">
                <a:alpha val="43137"/>
              </a:srgbClr>
            </a:outerShdw>
            <a:reflection blurRad="6350" stA="50000" endA="300" endPos="55000" dir="5400000" sy="-100000" algn="bl" rotWithShape="0"/>
          </a:effectLst>
        </p:spPr>
        <p:txBody>
          <a:bodyPr>
            <a:spAutoFit/>
          </a:bodyPr>
          <a:lstStyle/>
          <a:p>
            <a:pPr marR="0" algn="ctr" defTabSz="914400" eaLnBrk="1" hangingPunct="1">
              <a:buClrTx/>
              <a:buSzTx/>
              <a:buFontTx/>
              <a:buNone/>
              <a:defRPr/>
            </a:pPr>
            <a:r>
              <a:rPr kumimoji="0" lang="en-US" altLang="vi-VN" sz="3600" b="1" kern="1200" cap="none" spc="0" normalizeH="0" baseline="0" noProof="0">
                <a:solidFill>
                  <a:srgbClr val="FF0000"/>
                </a:solidFill>
                <a:latin typeface="Tahoma" panose="020B0604030504040204" pitchFamily="34" charset="0"/>
                <a:ea typeface="+mn-ea"/>
                <a:cs typeface="+mn-cs"/>
              </a:rPr>
              <a:t>Yêu cầu cần đạt</a:t>
            </a:r>
            <a:endParaRPr kumimoji="0" lang="en-US" altLang="en-US" sz="3600" b="1" kern="1200" cap="none" spc="0" normalizeH="0" baseline="0" noProof="0">
              <a:solidFill>
                <a:srgbClr val="FF0000"/>
              </a:solidFill>
              <a:latin typeface="Times New Roman" panose="02020603050405020304" pitchFamily="18" charset="0"/>
              <a:ea typeface="+mn-ea"/>
              <a:cs typeface="+mn-cs"/>
            </a:endParaRPr>
          </a:p>
        </p:txBody>
      </p:sp>
      <p:sp>
        <p:nvSpPr>
          <p:cNvPr id="10" name="Arrow: Chevron 9"/>
          <p:cNvSpPr/>
          <p:nvPr/>
        </p:nvSpPr>
        <p:spPr>
          <a:xfrm>
            <a:off x="1562100" y="2036763"/>
            <a:ext cx="228600" cy="255588"/>
          </a:xfrm>
          <a:prstGeom prst="chevron">
            <a:avLst/>
          </a:prstGeom>
          <a:solidFill>
            <a:srgbClr val="4A49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vi-VN" sz="1800" b="0" i="0" u="none" strike="noStrike" kern="1200" cap="none" spc="0" normalizeH="0" baseline="0" noProof="0">
              <a:ln>
                <a:noFill/>
              </a:ln>
              <a:solidFill>
                <a:schemeClr val="tx1"/>
              </a:solidFill>
              <a:effectLst/>
              <a:uLnTx/>
              <a:uFillTx/>
              <a:latin typeface="+mn-lt"/>
              <a:ea typeface="+mn-ea"/>
              <a:cs typeface="+mn-cs"/>
            </a:endParaRPr>
          </a:p>
        </p:txBody>
      </p:sp>
      <p:sp>
        <p:nvSpPr>
          <p:cNvPr id="11" name="Arrow: Chevron 10"/>
          <p:cNvSpPr/>
          <p:nvPr/>
        </p:nvSpPr>
        <p:spPr>
          <a:xfrm>
            <a:off x="1562100" y="3173413"/>
            <a:ext cx="228600" cy="255588"/>
          </a:xfrm>
          <a:prstGeom prst="chevron">
            <a:avLst/>
          </a:prstGeom>
          <a:solidFill>
            <a:srgbClr val="4A49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vi-VN" sz="1800" b="0" i="0" u="none" strike="noStrike" kern="1200" cap="none" spc="0" normalizeH="0" baseline="0" noProof="0">
              <a:ln>
                <a:noFill/>
              </a:ln>
              <a:solidFill>
                <a:schemeClr val="tx1"/>
              </a:solidFill>
              <a:effectLst/>
              <a:uLnTx/>
              <a:uFillTx/>
              <a:latin typeface="+mn-lt"/>
              <a:ea typeface="+mn-ea"/>
              <a:cs typeface="+mn-cs"/>
            </a:endParaRPr>
          </a:p>
        </p:txBody>
      </p:sp>
      <p:sp>
        <p:nvSpPr>
          <p:cNvPr id="12" name="Arrow: Chevron 11"/>
          <p:cNvSpPr/>
          <p:nvPr/>
        </p:nvSpPr>
        <p:spPr>
          <a:xfrm>
            <a:off x="1562100" y="4270375"/>
            <a:ext cx="228600" cy="255588"/>
          </a:xfrm>
          <a:prstGeom prst="chevron">
            <a:avLst/>
          </a:prstGeom>
          <a:solidFill>
            <a:srgbClr val="4A49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vi-VN" sz="1800" b="0" i="0" u="none" strike="noStrike" kern="1200" cap="none" spc="0" normalizeH="0" baseline="0" noProof="0">
              <a:ln>
                <a:noFill/>
              </a:ln>
              <a:solidFill>
                <a:schemeClr val="tx1"/>
              </a:solidFill>
              <a:effectLst/>
              <a:uLnTx/>
              <a:uFillTx/>
              <a:latin typeface="+mn-lt"/>
              <a:ea typeface="+mn-ea"/>
              <a:cs typeface="+mn-cs"/>
            </a:endParaRPr>
          </a:p>
        </p:txBody>
      </p:sp>
      <p:pic>
        <p:nvPicPr>
          <p:cNvPr id="8202" name="图片 23"/>
          <p:cNvPicPr>
            <a:picLocks noChangeAspect="1"/>
          </p:cNvPicPr>
          <p:nvPr/>
        </p:nvPicPr>
        <p:blipFill>
          <a:blip r:embed="rId2"/>
          <a:stretch>
            <a:fillRect/>
          </a:stretch>
        </p:blipFill>
        <p:spPr>
          <a:xfrm>
            <a:off x="3276600" y="5394325"/>
            <a:ext cx="4495800" cy="1463675"/>
          </a:xfrm>
          <a:prstGeom prst="rect">
            <a:avLst/>
          </a:prstGeom>
          <a:noFill/>
          <a:ln w="9525">
            <a:noFill/>
          </a:ln>
        </p:spPr>
      </p:pic>
      <p:pic>
        <p:nvPicPr>
          <p:cNvPr id="8203" name="图片 1"/>
          <p:cNvPicPr>
            <a:picLocks noChangeAspect="1"/>
          </p:cNvPicPr>
          <p:nvPr/>
        </p:nvPicPr>
        <p:blipFill>
          <a:blip r:embed="rId1"/>
          <a:srcRect l="54047"/>
          <a:stretch>
            <a:fillRect/>
          </a:stretch>
        </p:blipFill>
        <p:spPr>
          <a:xfrm>
            <a:off x="8542338" y="3429000"/>
            <a:ext cx="3543300" cy="3546475"/>
          </a:xfrm>
          <a:prstGeom prst="rect">
            <a:avLst/>
          </a:prstGeom>
          <a:noFill/>
          <a:ln w="9525">
            <a:noFill/>
          </a:ln>
        </p:spPr>
      </p:pic>
    </p:spTree>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p:cNvSpPr/>
          <p:nvPr/>
        </p:nvSpPr>
        <p:spPr>
          <a:xfrm>
            <a:off x="-3079750" y="2850610"/>
            <a:ext cx="6845300" cy="6845300"/>
          </a:xfrm>
          <a:prstGeom prst="ellipse">
            <a:avLst/>
          </a:prstGeom>
          <a:solidFill>
            <a:schemeClr val="accent6">
              <a:lumMod val="40000"/>
              <a:lumOff val="6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333500" y="4483100"/>
            <a:ext cx="3352800" cy="3352800"/>
          </a:xfrm>
          <a:prstGeom prst="ellipse">
            <a:avLst/>
          </a:prstGeom>
          <a:solidFill>
            <a:schemeClr val="accent6">
              <a:lumMod val="40000"/>
              <a:lumOff val="6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06" name="Text Box 4"/>
          <p:cNvSpPr txBox="1">
            <a:spLocks noChangeArrowheads="1"/>
          </p:cNvSpPr>
          <p:nvPr/>
        </p:nvSpPr>
        <p:spPr bwMode="auto">
          <a:xfrm>
            <a:off x="425450" y="176897"/>
            <a:ext cx="11506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fontAlgn="base">
              <a:spcBef>
                <a:spcPct val="50000"/>
              </a:spcBef>
              <a:spcAft>
                <a:spcPct val="0"/>
              </a:spcAft>
              <a:buFontTx/>
              <a:buNone/>
            </a:pPr>
            <a:r>
              <a:rPr lang="en-US" sz="4000" b="1" dirty="0">
                <a:solidFill>
                  <a:prstClr val="black"/>
                </a:solidFill>
                <a:latin typeface="Times New Roman" panose="02020603050405020304" pitchFamily="18" charset="0"/>
                <a:cs typeface="Times New Roman" panose="02020603050405020304" pitchFamily="18" charset="0"/>
              </a:rPr>
              <a:t>1. </a:t>
            </a:r>
            <a:r>
              <a:rPr lang="en-US" sz="4000" b="1" dirty="0" err="1">
                <a:solidFill>
                  <a:prstClr val="black"/>
                </a:solidFill>
                <a:latin typeface="Times New Roman" panose="02020603050405020304" pitchFamily="18" charset="0"/>
                <a:cs typeface="Times New Roman" panose="02020603050405020304" pitchFamily="18" charset="0"/>
              </a:rPr>
              <a:t>Xếp</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các</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từ</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trong</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ngoặc</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đơn</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vào</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nhóm</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thích</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hợp</a:t>
            </a:r>
            <a:r>
              <a:rPr lang="en-US" sz="4000" b="1" dirty="0">
                <a:solidFill>
                  <a:prstClr val="black"/>
                </a:solidFill>
                <a:latin typeface="Times New Roman" panose="02020603050405020304" pitchFamily="18" charset="0"/>
                <a:cs typeface="Times New Roman" panose="02020603050405020304" pitchFamily="18" charset="0"/>
              </a:rPr>
              <a:t>:</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16" name="Rectangle 15"/>
          <p:cNvSpPr>
            <a:spLocks noChangeArrowheads="1"/>
          </p:cNvSpPr>
          <p:nvPr/>
        </p:nvSpPr>
        <p:spPr bwMode="auto">
          <a:xfrm>
            <a:off x="133350" y="4007390"/>
            <a:ext cx="11925300" cy="1938992"/>
          </a:xfrm>
          <a:prstGeom prst="rect">
            <a:avLst/>
          </a:prstGeom>
          <a:solidFill>
            <a:schemeClr val="accent5">
              <a:lumMod val="20000"/>
              <a:lumOff val="80000"/>
            </a:schemeClr>
          </a:solidFill>
          <a:ln w="9525">
            <a:solidFill>
              <a:schemeClr val="accent5">
                <a:lumMod val="40000"/>
                <a:lumOff val="60000"/>
              </a:schemeClr>
            </a:solidFill>
            <a:miter lim="800000"/>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fontAlgn="base">
              <a:spcBef>
                <a:spcPct val="50000"/>
              </a:spcBef>
              <a:spcAft>
                <a:spcPct val="0"/>
              </a:spcAft>
              <a:buFontTx/>
              <a:buNone/>
            </a:pPr>
            <a:r>
              <a:rPr lang="en-US" sz="4000">
                <a:solidFill>
                  <a:srgbClr val="002060"/>
                </a:solidFill>
                <a:latin typeface="Times New Roman" panose="02020603050405020304" pitchFamily="18" charset="0"/>
                <a:cs typeface="Times New Roman" panose="02020603050405020304" pitchFamily="18" charset="0"/>
              </a:rPr>
              <a:t>(giáo viên, đại uý, trung sĩ, thợ điện, thợ cơ khí, thợ cấy, thợ cày, học sinh tiểu học, học sinh trung học, bác sĩ, </a:t>
            </a:r>
            <a:br>
              <a:rPr lang="en-US" sz="4000">
                <a:solidFill>
                  <a:srgbClr val="002060"/>
                </a:solidFill>
                <a:latin typeface="Times New Roman" panose="02020603050405020304" pitchFamily="18" charset="0"/>
                <a:cs typeface="Times New Roman" panose="02020603050405020304" pitchFamily="18" charset="0"/>
              </a:rPr>
            </a:br>
            <a:r>
              <a:rPr lang="en-US" sz="4000">
                <a:solidFill>
                  <a:srgbClr val="002060"/>
                </a:solidFill>
                <a:latin typeface="Times New Roman" panose="02020603050405020304" pitchFamily="18" charset="0"/>
                <a:cs typeface="Times New Roman" panose="02020603050405020304" pitchFamily="18" charset="0"/>
              </a:rPr>
              <a:t>kĩ sư, tiểu thương, chủ tiệm)</a:t>
            </a:r>
            <a:endParaRPr lang="en-US" sz="4000">
              <a:solidFill>
                <a:srgbClr val="002060"/>
              </a:solidFill>
              <a:latin typeface="Times New Roman" panose="02020603050405020304" pitchFamily="18" charset="0"/>
              <a:cs typeface="Times New Roman" panose="02020603050405020304" pitchFamily="18" charset="0"/>
            </a:endParaRPr>
          </a:p>
        </p:txBody>
      </p:sp>
      <p:sp>
        <p:nvSpPr>
          <p:cNvPr id="4" name="Rectangle 3"/>
          <p:cNvSpPr>
            <a:spLocks noChangeArrowheads="1"/>
          </p:cNvSpPr>
          <p:nvPr/>
        </p:nvSpPr>
        <p:spPr bwMode="auto">
          <a:xfrm>
            <a:off x="2227036" y="1310238"/>
            <a:ext cx="7737929"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742950" indent="-7429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fontAlgn="base">
              <a:spcBef>
                <a:spcPct val="50000"/>
              </a:spcBef>
              <a:spcAft>
                <a:spcPct val="0"/>
              </a:spcAft>
              <a:buFont typeface="Calibri" panose="020F0502020204030204" pitchFamily="34" charset="0"/>
              <a:buAutoNum type="alphaLcPeriod"/>
            </a:pPr>
            <a:r>
              <a:rPr lang="en-US" sz="4000">
                <a:solidFill>
                  <a:srgbClr val="0000FF"/>
                </a:solidFill>
                <a:latin typeface="Times New Roman" panose="02020603050405020304" pitchFamily="18" charset="0"/>
                <a:cs typeface="Times New Roman" panose="02020603050405020304" pitchFamily="18" charset="0"/>
              </a:rPr>
              <a:t>Công nhân		d. Quân nhân</a:t>
            </a:r>
            <a:endParaRPr lang="en-US" sz="4000">
              <a:solidFill>
                <a:srgbClr val="0000FF"/>
              </a:solidFill>
              <a:latin typeface="Times New Roman" panose="02020603050405020304" pitchFamily="18" charset="0"/>
              <a:cs typeface="Times New Roman" panose="02020603050405020304" pitchFamily="18" charset="0"/>
            </a:endParaRPr>
          </a:p>
          <a:p>
            <a:pPr algn="just" fontAlgn="base">
              <a:spcBef>
                <a:spcPct val="50000"/>
              </a:spcBef>
              <a:spcAft>
                <a:spcPct val="0"/>
              </a:spcAft>
              <a:buFont typeface="Calibri" panose="020F0502020204030204" pitchFamily="34" charset="0"/>
              <a:buAutoNum type="alphaLcPeriod"/>
            </a:pPr>
            <a:r>
              <a:rPr lang="en-US" sz="4000">
                <a:solidFill>
                  <a:srgbClr val="0000FF"/>
                </a:solidFill>
                <a:latin typeface="Times New Roman" panose="02020603050405020304" pitchFamily="18" charset="0"/>
                <a:cs typeface="Times New Roman" panose="02020603050405020304" pitchFamily="18" charset="0"/>
              </a:rPr>
              <a:t> Nông dân		e. Trí thức</a:t>
            </a:r>
            <a:endParaRPr lang="en-US" sz="4000">
              <a:solidFill>
                <a:srgbClr val="0000FF"/>
              </a:solidFill>
              <a:latin typeface="Times New Roman" panose="02020603050405020304" pitchFamily="18" charset="0"/>
              <a:cs typeface="Times New Roman" panose="02020603050405020304" pitchFamily="18" charset="0"/>
            </a:endParaRPr>
          </a:p>
          <a:p>
            <a:pPr algn="just" fontAlgn="base">
              <a:spcBef>
                <a:spcPct val="50000"/>
              </a:spcBef>
              <a:spcAft>
                <a:spcPct val="0"/>
              </a:spcAft>
              <a:buFont typeface="Calibri" panose="020F0502020204030204" pitchFamily="34" charset="0"/>
              <a:buAutoNum type="alphaLcPeriod"/>
            </a:pPr>
            <a:r>
              <a:rPr lang="en-US" sz="4000">
                <a:solidFill>
                  <a:srgbClr val="0000FF"/>
                </a:solidFill>
                <a:latin typeface="Times New Roman" panose="02020603050405020304" pitchFamily="18" charset="0"/>
                <a:cs typeface="Times New Roman" panose="02020603050405020304" pitchFamily="18" charset="0"/>
              </a:rPr>
              <a:t> Doanh nhân		g. Học sinh</a:t>
            </a:r>
            <a:endParaRPr lang="en-US" sz="4000">
              <a:solidFill>
                <a:srgbClr val="0000FF"/>
              </a:solidFill>
              <a:latin typeface="Times New Roman" panose="02020603050405020304" pitchFamily="18" charset="0"/>
              <a:cs typeface="Times New Roman" panose="02020603050405020304" pitchFamily="18" charset="0"/>
            </a:endParaRPr>
          </a:p>
        </p:txBody>
      </p:sp>
      <p:pic>
        <p:nvPicPr>
          <p:cNvPr id="10" name="PA_图片 12"/>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flipH="1">
            <a:off x="10299138" y="5321345"/>
            <a:ext cx="1892862" cy="156979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1506"/>
                                        </p:tgtEl>
                                        <p:attrNameLst>
                                          <p:attrName>style.visibility</p:attrName>
                                        </p:attrNameLst>
                                      </p:cBhvr>
                                      <p:to>
                                        <p:strVal val="visible"/>
                                      </p:to>
                                    </p:set>
                                    <p:animEffect transition="in" filter="barn(inVertical)">
                                      <p:cBhvr>
                                        <p:cTn id="13" dur="500"/>
                                        <p:tgtEl>
                                          <p:spTgt spid="2150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10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left)">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6" grpId="0"/>
      <p:bldP spid="16" grpId="0" animBg="1"/>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矩形 4"/>
          <p:cNvSpPr/>
          <p:nvPr/>
        </p:nvSpPr>
        <p:spPr>
          <a:xfrm>
            <a:off x="-12700" y="8890"/>
            <a:ext cx="12215495" cy="6839585"/>
          </a:xfrm>
          <a:prstGeom prst="rect">
            <a:avLst/>
          </a:prstGeom>
          <a:blipFill>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7" name="Picture 4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06359" y="3945669"/>
            <a:ext cx="1540872" cy="2883145"/>
          </a:xfrm>
          <a:prstGeom prst="rect">
            <a:avLst/>
          </a:prstGeom>
        </p:spPr>
      </p:pic>
      <p:pic>
        <p:nvPicPr>
          <p:cNvPr id="48" name="Picture 47"/>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1149" y="3774121"/>
            <a:ext cx="2224797" cy="3148298"/>
          </a:xfrm>
          <a:prstGeom prst="rect">
            <a:avLst/>
          </a:prstGeom>
        </p:spPr>
      </p:pic>
      <p:pic>
        <p:nvPicPr>
          <p:cNvPr id="49" name="Picture 48"/>
          <p:cNvPicPr>
            <a:picLocks noChangeAspect="1"/>
          </p:cNvPicPr>
          <p:nvPr/>
        </p:nvPicPr>
        <p:blipFill rotWithShape="1">
          <a:blip r:embed="rId4">
            <a:clrChange>
              <a:clrFrom>
                <a:srgbClr val="F5F5F5"/>
              </a:clrFrom>
              <a:clrTo>
                <a:srgbClr val="F5F5F5">
                  <a:alpha val="0"/>
                </a:srgbClr>
              </a:clrTo>
            </a:clrChange>
            <a:extLst>
              <a:ext uri="{28A0092B-C50C-407E-A947-70E740481C1C}">
                <a14:useLocalDpi xmlns:a14="http://schemas.microsoft.com/office/drawing/2010/main" val="0"/>
              </a:ext>
            </a:extLst>
          </a:blip>
          <a:srcRect l="28698" t="6608" r="26984"/>
          <a:stretch>
            <a:fillRect/>
          </a:stretch>
        </p:blipFill>
        <p:spPr>
          <a:xfrm>
            <a:off x="4246747" y="4075832"/>
            <a:ext cx="1785769" cy="2846587"/>
          </a:xfrm>
          <a:prstGeom prst="rect">
            <a:avLst/>
          </a:prstGeom>
        </p:spPr>
      </p:pic>
      <p:pic>
        <p:nvPicPr>
          <p:cNvPr id="50" name="Picture 49"/>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26746" t="10229" r="23813" b="11111"/>
          <a:stretch>
            <a:fillRect/>
          </a:stretch>
        </p:blipFill>
        <p:spPr>
          <a:xfrm>
            <a:off x="8556782" y="3923922"/>
            <a:ext cx="1933417" cy="3012117"/>
          </a:xfrm>
          <a:prstGeom prst="rect">
            <a:avLst/>
          </a:prstGeom>
        </p:spPr>
      </p:pic>
      <p:pic>
        <p:nvPicPr>
          <p:cNvPr id="51" name="Picture 50"/>
          <p:cNvPicPr>
            <a:picLocks noChangeAspect="1"/>
          </p:cNvPicPr>
          <p:nvPr/>
        </p:nvPicPr>
        <p:blipFill>
          <a:blip r:embed="rId6" cstate="print">
            <a:extLst>
              <a:ext uri="{BEBA8EAE-BF5A-486C-A8C5-ECC9F3942E4B}">
                <a14:imgProps xmlns:a14="http://schemas.microsoft.com/office/drawing/2010/main">
                  <a14:imgLayer r:embed="rId7">
                    <a14:imgEffect>
                      <a14:backgroundRemoval t="2895" b="92105" l="10000" r="90000">
                        <a14:foregroundMark x1="53556" y1="20088" x2="52444" y2="27719"/>
                        <a14:foregroundMark x1="52444" y1="27719" x2="52000" y2="28158"/>
                        <a14:foregroundMark x1="71333" y1="24561" x2="70444" y2="30877"/>
                        <a14:foregroundMark x1="52000" y1="23246" x2="54444" y2="22456"/>
                        <a14:foregroundMark x1="69667" y1="24737" x2="72667" y2="29649"/>
                        <a14:foregroundMark x1="61889" y1="2982" x2="61889" y2="17544"/>
                        <a14:foregroundMark x1="10444" y1="13947" x2="12000" y2="27544"/>
                        <a14:foregroundMark x1="45778" y1="92105" x2="57667" y2="90789"/>
                        <a14:foregroundMark x1="20333" y1="14211" x2="22000" y2="33246"/>
                        <a14:foregroundMark x1="14778" y1="14561" x2="15778" y2="27719"/>
                      </a14:backgroundRemoval>
                    </a14:imgEffect>
                  </a14:imgLayer>
                </a14:imgProps>
              </a:ext>
              <a:ext uri="{28A0092B-C50C-407E-A947-70E740481C1C}">
                <a14:useLocalDpi xmlns:a14="http://schemas.microsoft.com/office/drawing/2010/main" val="0"/>
              </a:ext>
            </a:extLst>
          </a:blip>
          <a:stretch>
            <a:fillRect/>
          </a:stretch>
        </p:blipFill>
        <p:spPr>
          <a:xfrm>
            <a:off x="1552508" y="4005935"/>
            <a:ext cx="2343298" cy="2968177"/>
          </a:xfrm>
          <a:prstGeom prst="rect">
            <a:avLst/>
          </a:prstGeom>
        </p:spPr>
      </p:pic>
      <p:pic>
        <p:nvPicPr>
          <p:cNvPr id="52" name="Picture 51"/>
          <p:cNvPicPr>
            <a:picLocks noChangeAspect="1"/>
          </p:cNvPicPr>
          <p:nvPr/>
        </p:nvPicPr>
        <p:blipFill rotWithShape="1">
          <a:blip r:embed="rId8" cstate="print">
            <a:clrChange>
              <a:clrFrom>
                <a:srgbClr val="F5F5F5"/>
              </a:clrFrom>
              <a:clrTo>
                <a:srgbClr val="F5F5F5">
                  <a:alpha val="0"/>
                </a:srgbClr>
              </a:clrTo>
            </a:clrChange>
            <a:extLst>
              <a:ext uri="{BEBA8EAE-BF5A-486C-A8C5-ECC9F3942E4B}">
                <a14:imgProps xmlns:a14="http://schemas.microsoft.com/office/drawing/2010/main">
                  <a14:imgLayer r:embed="rId9">
                    <a14:imgEffect>
                      <a14:backgroundRemoval t="18182" b="83779" l="11750" r="83500">
                        <a14:foregroundMark x1="40333" y1="18182" x2="50167" y2="18895"/>
                        <a14:foregroundMark x1="50167" y1="18895" x2="50417" y2="19430"/>
                        <a14:foregroundMark x1="42750" y1="29590" x2="59333" y2="28105"/>
                        <a14:foregroundMark x1="49833" y1="30481" x2="43000" y2="46108"/>
                        <a14:foregroundMark x1="56083" y1="38919" x2="55167" y2="50149"/>
                        <a14:foregroundMark x1="51917" y1="40404" x2="51583" y2="50327"/>
                        <a14:foregroundMark x1="50167" y1="40404" x2="51917" y2="48901"/>
                        <a14:foregroundMark x1="51000" y1="76411" x2="51583" y2="83779"/>
                        <a14:foregroundMark x1="51583" y1="83779" x2="51583" y2="83779"/>
                        <a14:backgroundMark x1="26667" y1="72787" x2="33250" y2="85086"/>
                        <a14:backgroundMark x1="57833" y1="75520" x2="66167" y2="82709"/>
                        <a14:backgroundMark x1="46833" y1="75936" x2="46833" y2="75936"/>
                        <a14:backgroundMark x1="66667" y1="40952" x2="66667" y2="40952"/>
                        <a14:backgroundMark x1="66667" y1="40952" x2="66667" y2="40952"/>
                        <a14:backgroundMark x1="64137" y1="49418" x2="64137" y2="49418"/>
                        <a14:backgroundMark x1="64583" y1="47619" x2="66667" y2="66772"/>
                        <a14:backgroundMark x1="61458" y1="43492" x2="65625" y2="50159"/>
                        <a14:backgroundMark x1="33482" y1="52804" x2="33482" y2="52804"/>
                        <a14:backgroundMark x1="33482" y1="46138" x2="33482" y2="46138"/>
                        <a14:backgroundMark x1="33036" y1="40529" x2="33036" y2="60106"/>
                        <a14:backgroundMark x1="30952" y1="60106" x2="31399" y2="72698"/>
                        <a14:backgroundMark x1="63542" y1="20212" x2="70685" y2="37989"/>
                        <a14:backgroundMark x1="70685" y1="37989" x2="66220" y2="46455"/>
                        <a14:backgroundMark x1="47768" y1="63598" x2="47768" y2="63598"/>
                        <a14:backgroundMark x1="34535" y1="27196" x2="34535" y2="27196"/>
                      </a14:backgroundRemoval>
                    </a14:imgEffect>
                  </a14:imgLayer>
                </a14:imgProps>
              </a:ext>
              <a:ext uri="{28A0092B-C50C-407E-A947-70E740481C1C}">
                <a14:useLocalDpi xmlns:a14="http://schemas.microsoft.com/office/drawing/2010/main" val="0"/>
              </a:ext>
            </a:extLst>
          </a:blip>
          <a:srcRect l="29105" t="11200" r="32035" b="11552"/>
          <a:stretch>
            <a:fillRect/>
          </a:stretch>
        </p:blipFill>
        <p:spPr>
          <a:xfrm>
            <a:off x="6639590" y="3942416"/>
            <a:ext cx="1390819" cy="3031696"/>
          </a:xfrm>
          <a:prstGeom prst="rect">
            <a:avLst/>
          </a:prstGeom>
        </p:spPr>
      </p:pic>
      <p:sp>
        <p:nvSpPr>
          <p:cNvPr id="53" name="Text Box 32"/>
          <p:cNvSpPr txBox="1">
            <a:spLocks noChangeArrowheads="1"/>
          </p:cNvSpPr>
          <p:nvPr/>
        </p:nvSpPr>
        <p:spPr bwMode="auto">
          <a:xfrm>
            <a:off x="178277" y="3075304"/>
            <a:ext cx="1285336" cy="101566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50000"/>
              </a:spcBef>
              <a:spcAft>
                <a:spcPct val="0"/>
              </a:spcAft>
              <a:buFontTx/>
              <a:buNone/>
            </a:pPr>
            <a:r>
              <a:rPr lang="en-US" sz="3000" b="1">
                <a:solidFill>
                  <a:srgbClr val="FF0000"/>
                </a:solidFill>
                <a:latin typeface="Times New Roman" panose="02020603050405020304" pitchFamily="18" charset="0"/>
                <a:cs typeface="Times New Roman" panose="02020603050405020304" pitchFamily="18" charset="0"/>
              </a:rPr>
              <a:t>Công nhân </a:t>
            </a:r>
            <a:endParaRPr lang="en-US" sz="3000" b="1">
              <a:solidFill>
                <a:srgbClr val="FF0000"/>
              </a:solidFill>
              <a:latin typeface="Times New Roman" panose="02020603050405020304" pitchFamily="18" charset="0"/>
              <a:cs typeface="Times New Roman" panose="02020603050405020304" pitchFamily="18" charset="0"/>
            </a:endParaRPr>
          </a:p>
        </p:txBody>
      </p:sp>
      <p:sp>
        <p:nvSpPr>
          <p:cNvPr id="54" name="Text Box 33"/>
          <p:cNvSpPr txBox="1">
            <a:spLocks noChangeArrowheads="1"/>
          </p:cNvSpPr>
          <p:nvPr/>
        </p:nvSpPr>
        <p:spPr bwMode="auto">
          <a:xfrm>
            <a:off x="2323269" y="3075304"/>
            <a:ext cx="1150382" cy="1015663"/>
          </a:xfrm>
          <a:prstGeom prst="rect">
            <a:avLst/>
          </a:prstGeom>
          <a:solidFill>
            <a:schemeClr val="accent6">
              <a:lumMod val="40000"/>
              <a:lumOff val="60000"/>
            </a:schemeClr>
          </a:solid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defRPr/>
            </a:pPr>
            <a:r>
              <a:rPr lang="en-US" sz="3000" b="1">
                <a:solidFill>
                  <a:srgbClr val="FF0000"/>
                </a:solidFill>
                <a:latin typeface="Times New Roman" panose="02020603050405020304" pitchFamily="18" charset="0"/>
                <a:cs typeface="Times New Roman" panose="02020603050405020304" pitchFamily="18" charset="0"/>
              </a:rPr>
              <a:t>Nông dân </a:t>
            </a:r>
            <a:endParaRPr lang="en-US" sz="3000" b="1" dirty="0">
              <a:solidFill>
                <a:srgbClr val="FF0000"/>
              </a:solidFill>
              <a:latin typeface="Times New Roman" panose="02020603050405020304" pitchFamily="18" charset="0"/>
              <a:cs typeface="Times New Roman" panose="02020603050405020304" pitchFamily="18" charset="0"/>
            </a:endParaRPr>
          </a:p>
        </p:txBody>
      </p:sp>
      <p:sp>
        <p:nvSpPr>
          <p:cNvPr id="55" name="Text Box 34"/>
          <p:cNvSpPr txBox="1">
            <a:spLocks noChangeArrowheads="1"/>
          </p:cNvSpPr>
          <p:nvPr/>
        </p:nvSpPr>
        <p:spPr bwMode="auto">
          <a:xfrm>
            <a:off x="4333307" y="3075304"/>
            <a:ext cx="1446627" cy="1015663"/>
          </a:xfrm>
          <a:prstGeom prst="rect">
            <a:avLst/>
          </a:prstGeom>
          <a:solidFill>
            <a:schemeClr val="tx2">
              <a:lumMod val="20000"/>
              <a:lumOff val="80000"/>
            </a:schemeClr>
          </a:solid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defRPr/>
            </a:pPr>
            <a:r>
              <a:rPr lang="en-US" sz="3000" b="1">
                <a:solidFill>
                  <a:srgbClr val="FF0000"/>
                </a:solidFill>
                <a:latin typeface="Times New Roman" panose="02020603050405020304" pitchFamily="18" charset="0"/>
                <a:cs typeface="Times New Roman" panose="02020603050405020304" pitchFamily="18" charset="0"/>
              </a:rPr>
              <a:t>Doanh nhân</a:t>
            </a:r>
            <a:endParaRPr lang="en-US" sz="3000" b="1" dirty="0">
              <a:solidFill>
                <a:srgbClr val="FF0000"/>
              </a:solidFill>
              <a:latin typeface="Times New Roman" panose="02020603050405020304" pitchFamily="18" charset="0"/>
              <a:cs typeface="Times New Roman" panose="02020603050405020304" pitchFamily="18" charset="0"/>
            </a:endParaRPr>
          </a:p>
        </p:txBody>
      </p:sp>
      <p:sp>
        <p:nvSpPr>
          <p:cNvPr id="56" name="Text Box 35"/>
          <p:cNvSpPr txBox="1">
            <a:spLocks noChangeArrowheads="1"/>
          </p:cNvSpPr>
          <p:nvPr/>
        </p:nvSpPr>
        <p:spPr bwMode="auto">
          <a:xfrm>
            <a:off x="6639590" y="3075304"/>
            <a:ext cx="1350804" cy="1015663"/>
          </a:xfrm>
          <a:prstGeom prst="rect">
            <a:avLst/>
          </a:prstGeom>
          <a:solidFill>
            <a:schemeClr val="accent4">
              <a:lumMod val="40000"/>
              <a:lumOff val="60000"/>
            </a:schemeClr>
          </a:solid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defRPr/>
            </a:pPr>
            <a:r>
              <a:rPr lang="en-US" sz="3000" b="1">
                <a:solidFill>
                  <a:srgbClr val="FF0000"/>
                </a:solidFill>
                <a:latin typeface="Times New Roman" panose="02020603050405020304" pitchFamily="18" charset="0"/>
                <a:cs typeface="Times New Roman" panose="02020603050405020304" pitchFamily="18" charset="0"/>
              </a:rPr>
              <a:t>Quân nhân</a:t>
            </a:r>
            <a:endParaRPr lang="en-US" sz="3000" b="1">
              <a:solidFill>
                <a:srgbClr val="FF0000"/>
              </a:solidFill>
              <a:latin typeface="Times New Roman" panose="02020603050405020304" pitchFamily="18" charset="0"/>
              <a:cs typeface="Times New Roman" panose="02020603050405020304" pitchFamily="18" charset="0"/>
            </a:endParaRPr>
          </a:p>
        </p:txBody>
      </p:sp>
      <p:sp>
        <p:nvSpPr>
          <p:cNvPr id="57" name="Text Box 36"/>
          <p:cNvSpPr txBox="1">
            <a:spLocks noChangeArrowheads="1"/>
          </p:cNvSpPr>
          <p:nvPr/>
        </p:nvSpPr>
        <p:spPr bwMode="auto">
          <a:xfrm>
            <a:off x="8850050" y="3075304"/>
            <a:ext cx="1126434" cy="1015663"/>
          </a:xfrm>
          <a:prstGeom prst="rect">
            <a:avLst/>
          </a:prstGeom>
          <a:solidFill>
            <a:schemeClr val="accent3">
              <a:lumMod val="60000"/>
              <a:lumOff val="40000"/>
            </a:schemeClr>
          </a:solid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defRPr/>
            </a:pPr>
            <a:r>
              <a:rPr lang="en-US" sz="3000" b="1">
                <a:solidFill>
                  <a:srgbClr val="FF0000"/>
                </a:solidFill>
                <a:latin typeface="Times New Roman" panose="02020603050405020304" pitchFamily="18" charset="0"/>
                <a:cs typeface="Times New Roman" panose="02020603050405020304" pitchFamily="18" charset="0"/>
              </a:rPr>
              <a:t>Trí thức</a:t>
            </a:r>
            <a:endParaRPr lang="en-US" sz="3000" b="1" dirty="0">
              <a:solidFill>
                <a:srgbClr val="FF0000"/>
              </a:solidFill>
              <a:latin typeface="Times New Roman" panose="02020603050405020304" pitchFamily="18" charset="0"/>
              <a:cs typeface="Times New Roman" panose="02020603050405020304" pitchFamily="18" charset="0"/>
            </a:endParaRPr>
          </a:p>
        </p:txBody>
      </p:sp>
      <p:sp>
        <p:nvSpPr>
          <p:cNvPr id="58" name="Text Box 37"/>
          <p:cNvSpPr txBox="1">
            <a:spLocks noChangeArrowheads="1"/>
          </p:cNvSpPr>
          <p:nvPr/>
        </p:nvSpPr>
        <p:spPr bwMode="auto">
          <a:xfrm>
            <a:off x="10836142" y="3075304"/>
            <a:ext cx="1316651" cy="1015663"/>
          </a:xfrm>
          <a:prstGeom prst="rect">
            <a:avLst/>
          </a:prstGeom>
          <a:solidFill>
            <a:schemeClr val="accent2">
              <a:lumMod val="60000"/>
              <a:lumOff val="40000"/>
            </a:schemeClr>
          </a:solid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defRPr/>
            </a:pPr>
            <a:r>
              <a:rPr lang="en-US" sz="3000" b="1">
                <a:solidFill>
                  <a:srgbClr val="FF0000"/>
                </a:solidFill>
                <a:latin typeface="Times New Roman" panose="02020603050405020304" pitchFamily="18" charset="0"/>
                <a:cs typeface="Times New Roman" panose="02020603050405020304" pitchFamily="18" charset="0"/>
              </a:rPr>
              <a:t>Học sinh</a:t>
            </a:r>
            <a:endParaRPr lang="en-US" sz="3000" b="1" dirty="0">
              <a:solidFill>
                <a:srgbClr val="FF0000"/>
              </a:solidFill>
              <a:latin typeface="Times New Roman" panose="02020603050405020304" pitchFamily="18" charset="0"/>
              <a:cs typeface="Times New Roman" panose="02020603050405020304" pitchFamily="18" charset="0"/>
            </a:endParaRPr>
          </a:p>
        </p:txBody>
      </p:sp>
      <p:pic>
        <p:nvPicPr>
          <p:cNvPr id="28" name="Picture 27"/>
          <p:cNvPicPr>
            <a:picLocks noChangeAspect="1"/>
          </p:cNvPicPr>
          <p:nvPr/>
        </p:nvPicPr>
        <p:blipFill>
          <a:blip r:embed="rId10">
            <a:clrChange>
              <a:clrFrom>
                <a:srgbClr val="FFFFFF"/>
              </a:clrFrom>
              <a:clrTo>
                <a:srgbClr val="FFFFFF">
                  <a:alpha val="0"/>
                </a:srgbClr>
              </a:clrTo>
            </a:clrChange>
            <a:extLst>
              <a:ext uri="{BEBA8EAE-BF5A-486C-A8C5-ECC9F3942E4B}">
                <a14:imgProps xmlns:a14="http://schemas.microsoft.com/office/drawing/2010/main">
                  <a14:imgLayer r:embed="rId11">
                    <a14:imgEffect>
                      <a14:backgroundRemoval t="8840" b="94291" l="5863" r="89989">
                        <a14:foregroundMark x1="9790" y1="19153" x2="21350" y2="64917"/>
                        <a14:foregroundMark x1="21350" y1="64917" x2="43639" y2="77164"/>
                        <a14:foregroundMark x1="43639" y1="77164" x2="49170" y2="77440"/>
                        <a14:foregroundMark x1="5531" y1="25230" x2="12445" y2="69061"/>
                        <a14:foregroundMark x1="12445" y1="69061" x2="36449" y2="90516"/>
                        <a14:foregroundMark x1="36449" y1="90516" x2="57301" y2="90424"/>
                        <a14:foregroundMark x1="57301" y1="90424" x2="62113" y2="86740"/>
                        <a14:foregroundMark x1="7135" y1="25230" x2="6030" y2="57112"/>
                        <a14:foregroundMark x1="30254" y1="9116" x2="61560" y2="10129"/>
                        <a14:foregroundMark x1="59900" y1="9300" x2="59900" y2="9300"/>
                        <a14:foregroundMark x1="61228" y1="11326" x2="58296" y2="8932"/>
                        <a14:foregroundMark x1="26438" y1="9300" x2="28650" y2="8840"/>
                        <a14:foregroundMark x1="37389" y1="94291" x2="50498" y2="92818"/>
                        <a14:backgroundMark x1="6084" y1="58287" x2="6084" y2="58287"/>
                        <a14:backgroundMark x1="5863" y1="57182" x2="6250" y2="59669"/>
                        <a14:backgroundMark x1="84071" y1="39227" x2="79867" y2="73204"/>
                        <a14:backgroundMark x1="79867" y1="73204" x2="69856" y2="88398"/>
                        <a14:backgroundMark x1="69580" y1="87293" x2="64878" y2="92265"/>
                        <a14:backgroundMark x1="65985" y1="90608" x2="65985" y2="90608"/>
                        <a14:backgroundMark x1="65542" y1="90608" x2="65044" y2="90976"/>
                        <a14:backgroundMark x1="64878" y1="91160" x2="64878" y2="91160"/>
                        <a14:backgroundMark x1="63827" y1="91989" x2="63827" y2="91989"/>
                      </a14:backgroundRemoval>
                    </a14:imgEffect>
                  </a14:imgLayer>
                </a14:imgProps>
              </a:ext>
            </a:extLst>
          </a:blip>
          <a:stretch>
            <a:fillRect/>
          </a:stretch>
        </p:blipFill>
        <p:spPr>
          <a:xfrm>
            <a:off x="2076164" y="5623592"/>
            <a:ext cx="2112105" cy="1268665"/>
          </a:xfrm>
          <a:prstGeom prst="rect">
            <a:avLst/>
          </a:prstGeom>
        </p:spPr>
      </p:pic>
      <p:pic>
        <p:nvPicPr>
          <p:cNvPr id="39" name="Picture 38"/>
          <p:cNvPicPr>
            <a:picLocks noChangeAspect="1"/>
          </p:cNvPicPr>
          <p:nvPr/>
        </p:nvPicPr>
        <p:blipFill>
          <a:blip r:embed="rId10">
            <a:clrChange>
              <a:clrFrom>
                <a:srgbClr val="FFFFFF"/>
              </a:clrFrom>
              <a:clrTo>
                <a:srgbClr val="FFFFFF">
                  <a:alpha val="0"/>
                </a:srgbClr>
              </a:clrTo>
            </a:clrChange>
            <a:extLst>
              <a:ext uri="{BEBA8EAE-BF5A-486C-A8C5-ECC9F3942E4B}">
                <a14:imgProps xmlns:a14="http://schemas.microsoft.com/office/drawing/2010/main">
                  <a14:imgLayer r:embed="rId11">
                    <a14:imgEffect>
                      <a14:backgroundRemoval t="8840" b="94291" l="5863" r="89989">
                        <a14:foregroundMark x1="9790" y1="19153" x2="21350" y2="64917"/>
                        <a14:foregroundMark x1="21350" y1="64917" x2="43639" y2="77164"/>
                        <a14:foregroundMark x1="43639" y1="77164" x2="49170" y2="77440"/>
                        <a14:foregroundMark x1="5531" y1="25230" x2="12445" y2="69061"/>
                        <a14:foregroundMark x1="12445" y1="69061" x2="36449" y2="90516"/>
                        <a14:foregroundMark x1="36449" y1="90516" x2="57301" y2="90424"/>
                        <a14:foregroundMark x1="57301" y1="90424" x2="62113" y2="86740"/>
                        <a14:foregroundMark x1="7135" y1="25230" x2="6030" y2="57112"/>
                        <a14:foregroundMark x1="30254" y1="9116" x2="61560" y2="10129"/>
                        <a14:foregroundMark x1="59900" y1="9300" x2="59900" y2="9300"/>
                        <a14:foregroundMark x1="61228" y1="11326" x2="58296" y2="8932"/>
                        <a14:foregroundMark x1="26438" y1="9300" x2="28650" y2="8840"/>
                        <a14:foregroundMark x1="37389" y1="94291" x2="50498" y2="92818"/>
                        <a14:backgroundMark x1="6084" y1="58287" x2="6084" y2="58287"/>
                        <a14:backgroundMark x1="5863" y1="57182" x2="6250" y2="59669"/>
                        <a14:backgroundMark x1="84071" y1="39227" x2="79867" y2="73204"/>
                        <a14:backgroundMark x1="79867" y1="73204" x2="69856" y2="88398"/>
                        <a14:backgroundMark x1="69580" y1="87293" x2="64878" y2="92265"/>
                        <a14:backgroundMark x1="65985" y1="90608" x2="65985" y2="90608"/>
                        <a14:backgroundMark x1="65542" y1="90608" x2="65044" y2="90976"/>
                        <a14:backgroundMark x1="64878" y1="91160" x2="64878" y2="91160"/>
                        <a14:backgroundMark x1="63827" y1="91989" x2="63827" y2="91989"/>
                      </a14:backgroundRemoval>
                    </a14:imgEffect>
                  </a14:imgLayer>
                </a14:imgProps>
              </a:ext>
            </a:extLst>
          </a:blip>
          <a:stretch>
            <a:fillRect/>
          </a:stretch>
        </p:blipFill>
        <p:spPr>
          <a:xfrm>
            <a:off x="6337328" y="5623592"/>
            <a:ext cx="2112105" cy="1268665"/>
          </a:xfrm>
          <a:prstGeom prst="rect">
            <a:avLst/>
          </a:prstGeom>
        </p:spPr>
      </p:pic>
      <p:pic>
        <p:nvPicPr>
          <p:cNvPr id="40" name="Picture 39"/>
          <p:cNvPicPr>
            <a:picLocks noChangeAspect="1"/>
          </p:cNvPicPr>
          <p:nvPr/>
        </p:nvPicPr>
        <p:blipFill>
          <a:blip r:embed="rId10">
            <a:clrChange>
              <a:clrFrom>
                <a:srgbClr val="FFFFFF"/>
              </a:clrFrom>
              <a:clrTo>
                <a:srgbClr val="FFFFFF">
                  <a:alpha val="0"/>
                </a:srgbClr>
              </a:clrTo>
            </a:clrChange>
            <a:extLst>
              <a:ext uri="{BEBA8EAE-BF5A-486C-A8C5-ECC9F3942E4B}">
                <a14:imgProps xmlns:a14="http://schemas.microsoft.com/office/drawing/2010/main">
                  <a14:imgLayer r:embed="rId11">
                    <a14:imgEffect>
                      <a14:backgroundRemoval t="8840" b="94291" l="5863" r="89989">
                        <a14:foregroundMark x1="9790" y1="19153" x2="21350" y2="64917"/>
                        <a14:foregroundMark x1="21350" y1="64917" x2="43639" y2="77164"/>
                        <a14:foregroundMark x1="43639" y1="77164" x2="49170" y2="77440"/>
                        <a14:foregroundMark x1="5531" y1="25230" x2="12445" y2="69061"/>
                        <a14:foregroundMark x1="12445" y1="69061" x2="36449" y2="90516"/>
                        <a14:foregroundMark x1="36449" y1="90516" x2="57301" y2="90424"/>
                        <a14:foregroundMark x1="57301" y1="90424" x2="62113" y2="86740"/>
                        <a14:foregroundMark x1="7135" y1="25230" x2="6030" y2="57112"/>
                        <a14:foregroundMark x1="30254" y1="9116" x2="61560" y2="10129"/>
                        <a14:foregroundMark x1="59900" y1="9300" x2="59900" y2="9300"/>
                        <a14:foregroundMark x1="61228" y1="11326" x2="58296" y2="8932"/>
                        <a14:foregroundMark x1="26438" y1="9300" x2="28650" y2="8840"/>
                        <a14:foregroundMark x1="37389" y1="94291" x2="50498" y2="92818"/>
                        <a14:backgroundMark x1="6084" y1="58287" x2="6084" y2="58287"/>
                        <a14:backgroundMark x1="5863" y1="57182" x2="6250" y2="59669"/>
                        <a14:backgroundMark x1="84071" y1="39227" x2="79867" y2="73204"/>
                        <a14:backgroundMark x1="79867" y1="73204" x2="69856" y2="88398"/>
                        <a14:backgroundMark x1="69580" y1="87293" x2="64878" y2="92265"/>
                        <a14:backgroundMark x1="65985" y1="90608" x2="65985" y2="90608"/>
                        <a14:backgroundMark x1="65542" y1="90608" x2="65044" y2="90976"/>
                        <a14:backgroundMark x1="64878" y1="91160" x2="64878" y2="91160"/>
                        <a14:backgroundMark x1="63827" y1="91989" x2="63827" y2="91989"/>
                      </a14:backgroundRemoval>
                    </a14:imgEffect>
                  </a14:imgLayer>
                </a14:imgProps>
              </a:ext>
            </a:extLst>
          </a:blip>
          <a:stretch>
            <a:fillRect/>
          </a:stretch>
        </p:blipFill>
        <p:spPr>
          <a:xfrm>
            <a:off x="10552775" y="5682259"/>
            <a:ext cx="2014435" cy="1209998"/>
          </a:xfrm>
          <a:prstGeom prst="rect">
            <a:avLst/>
          </a:prstGeom>
        </p:spPr>
      </p:pic>
      <p:pic>
        <p:nvPicPr>
          <p:cNvPr id="43" name="Picture 42"/>
          <p:cNvPicPr>
            <a:picLocks noChangeAspect="1"/>
          </p:cNvPicPr>
          <p:nvPr/>
        </p:nvPicPr>
        <p:blipFill>
          <a:blip r:embed="rId10">
            <a:clrChange>
              <a:clrFrom>
                <a:srgbClr val="FFFFFF"/>
              </a:clrFrom>
              <a:clrTo>
                <a:srgbClr val="FFFFFF">
                  <a:alpha val="0"/>
                </a:srgbClr>
              </a:clrTo>
            </a:clrChange>
            <a:extLst>
              <a:ext uri="{BEBA8EAE-BF5A-486C-A8C5-ECC9F3942E4B}">
                <a14:imgProps xmlns:a14="http://schemas.microsoft.com/office/drawing/2010/main">
                  <a14:imgLayer r:embed="rId11">
                    <a14:imgEffect>
                      <a14:backgroundRemoval t="8840" b="94291" l="5863" r="89989">
                        <a14:foregroundMark x1="9790" y1="19153" x2="21350" y2="64917"/>
                        <a14:foregroundMark x1="21350" y1="64917" x2="43639" y2="77164"/>
                        <a14:foregroundMark x1="43639" y1="77164" x2="49170" y2="77440"/>
                        <a14:foregroundMark x1="5531" y1="25230" x2="12445" y2="69061"/>
                        <a14:foregroundMark x1="12445" y1="69061" x2="36449" y2="90516"/>
                        <a14:foregroundMark x1="36449" y1="90516" x2="57301" y2="90424"/>
                        <a14:foregroundMark x1="57301" y1="90424" x2="62113" y2="86740"/>
                        <a14:foregroundMark x1="7135" y1="25230" x2="6030" y2="57112"/>
                        <a14:foregroundMark x1="30254" y1="9116" x2="61560" y2="10129"/>
                        <a14:foregroundMark x1="59900" y1="9300" x2="59900" y2="9300"/>
                        <a14:foregroundMark x1="61228" y1="11326" x2="58296" y2="8932"/>
                        <a14:foregroundMark x1="26438" y1="9300" x2="28650" y2="8840"/>
                        <a14:foregroundMark x1="37389" y1="94291" x2="50498" y2="92818"/>
                        <a14:backgroundMark x1="6084" y1="58287" x2="6084" y2="58287"/>
                        <a14:backgroundMark x1="5863" y1="57182" x2="6250" y2="59669"/>
                        <a14:backgroundMark x1="84071" y1="39227" x2="79867" y2="73204"/>
                        <a14:backgroundMark x1="79867" y1="73204" x2="69856" y2="88398"/>
                        <a14:backgroundMark x1="69580" y1="87293" x2="64878" y2="92265"/>
                        <a14:backgroundMark x1="65985" y1="90608" x2="65985" y2="90608"/>
                        <a14:backgroundMark x1="65542" y1="90608" x2="65044" y2="90976"/>
                        <a14:backgroundMark x1="64878" y1="91160" x2="64878" y2="91160"/>
                        <a14:backgroundMark x1="63827" y1="91989" x2="63827" y2="91989"/>
                      </a14:backgroundRemoval>
                    </a14:imgEffect>
                  </a14:imgLayer>
                </a14:imgProps>
              </a:ext>
            </a:extLst>
          </a:blip>
          <a:stretch>
            <a:fillRect/>
          </a:stretch>
        </p:blipFill>
        <p:spPr>
          <a:xfrm>
            <a:off x="8467910" y="5623592"/>
            <a:ext cx="2112105" cy="1268665"/>
          </a:xfrm>
          <a:prstGeom prst="rect">
            <a:avLst/>
          </a:prstGeom>
        </p:spPr>
      </p:pic>
      <p:pic>
        <p:nvPicPr>
          <p:cNvPr id="45" name="Picture 44"/>
          <p:cNvPicPr>
            <a:picLocks noChangeAspect="1"/>
          </p:cNvPicPr>
          <p:nvPr/>
        </p:nvPicPr>
        <p:blipFill>
          <a:blip r:embed="rId10">
            <a:clrChange>
              <a:clrFrom>
                <a:srgbClr val="FFFFFF"/>
              </a:clrFrom>
              <a:clrTo>
                <a:srgbClr val="FFFFFF">
                  <a:alpha val="0"/>
                </a:srgbClr>
              </a:clrTo>
            </a:clrChange>
            <a:extLst>
              <a:ext uri="{BEBA8EAE-BF5A-486C-A8C5-ECC9F3942E4B}">
                <a14:imgProps xmlns:a14="http://schemas.microsoft.com/office/drawing/2010/main">
                  <a14:imgLayer r:embed="rId11">
                    <a14:imgEffect>
                      <a14:backgroundRemoval t="8840" b="94291" l="5863" r="89989">
                        <a14:foregroundMark x1="9790" y1="19153" x2="21350" y2="64917"/>
                        <a14:foregroundMark x1="21350" y1="64917" x2="43639" y2="77164"/>
                        <a14:foregroundMark x1="43639" y1="77164" x2="49170" y2="77440"/>
                        <a14:foregroundMark x1="5531" y1="25230" x2="12445" y2="69061"/>
                        <a14:foregroundMark x1="12445" y1="69061" x2="36449" y2="90516"/>
                        <a14:foregroundMark x1="36449" y1="90516" x2="57301" y2="90424"/>
                        <a14:foregroundMark x1="57301" y1="90424" x2="62113" y2="86740"/>
                        <a14:foregroundMark x1="7135" y1="25230" x2="6030" y2="57112"/>
                        <a14:foregroundMark x1="30254" y1="9116" x2="61560" y2="10129"/>
                        <a14:foregroundMark x1="59900" y1="9300" x2="59900" y2="9300"/>
                        <a14:foregroundMark x1="61228" y1="11326" x2="58296" y2="8932"/>
                        <a14:foregroundMark x1="26438" y1="9300" x2="28650" y2="8840"/>
                        <a14:foregroundMark x1="37389" y1="94291" x2="50498" y2="92818"/>
                        <a14:backgroundMark x1="6084" y1="58287" x2="6084" y2="58287"/>
                        <a14:backgroundMark x1="5863" y1="57182" x2="6250" y2="59669"/>
                        <a14:backgroundMark x1="84071" y1="39227" x2="79867" y2="73204"/>
                        <a14:backgroundMark x1="79867" y1="73204" x2="69856" y2="88398"/>
                        <a14:backgroundMark x1="69580" y1="87293" x2="64878" y2="92265"/>
                        <a14:backgroundMark x1="65985" y1="90608" x2="65985" y2="90608"/>
                        <a14:backgroundMark x1="65542" y1="90608" x2="65044" y2="90976"/>
                        <a14:backgroundMark x1="64878" y1="91160" x2="64878" y2="91160"/>
                        <a14:backgroundMark x1="63827" y1="91989" x2="63827" y2="91989"/>
                      </a14:backgroundRemoval>
                    </a14:imgEffect>
                  </a14:imgLayer>
                </a14:imgProps>
              </a:ext>
            </a:extLst>
          </a:blip>
          <a:stretch>
            <a:fillRect/>
          </a:stretch>
        </p:blipFill>
        <p:spPr>
          <a:xfrm>
            <a:off x="-27353" y="5623592"/>
            <a:ext cx="2112105" cy="1268665"/>
          </a:xfrm>
          <a:prstGeom prst="rect">
            <a:avLst/>
          </a:prstGeom>
        </p:spPr>
      </p:pic>
      <p:pic>
        <p:nvPicPr>
          <p:cNvPr id="46" name="Picture 45"/>
          <p:cNvPicPr>
            <a:picLocks noChangeAspect="1"/>
          </p:cNvPicPr>
          <p:nvPr/>
        </p:nvPicPr>
        <p:blipFill>
          <a:blip r:embed="rId10">
            <a:clrChange>
              <a:clrFrom>
                <a:srgbClr val="FFFFFF"/>
              </a:clrFrom>
              <a:clrTo>
                <a:srgbClr val="FFFFFF">
                  <a:alpha val="0"/>
                </a:srgbClr>
              </a:clrTo>
            </a:clrChange>
            <a:extLst>
              <a:ext uri="{BEBA8EAE-BF5A-486C-A8C5-ECC9F3942E4B}">
                <a14:imgProps xmlns:a14="http://schemas.microsoft.com/office/drawing/2010/main">
                  <a14:imgLayer r:embed="rId11">
                    <a14:imgEffect>
                      <a14:backgroundRemoval t="8840" b="94291" l="5863" r="89989">
                        <a14:foregroundMark x1="9790" y1="19153" x2="21350" y2="64917"/>
                        <a14:foregroundMark x1="21350" y1="64917" x2="43639" y2="77164"/>
                        <a14:foregroundMark x1="43639" y1="77164" x2="49170" y2="77440"/>
                        <a14:foregroundMark x1="5531" y1="25230" x2="12445" y2="69061"/>
                        <a14:foregroundMark x1="12445" y1="69061" x2="36449" y2="90516"/>
                        <a14:foregroundMark x1="36449" y1="90516" x2="57301" y2="90424"/>
                        <a14:foregroundMark x1="57301" y1="90424" x2="62113" y2="86740"/>
                        <a14:foregroundMark x1="7135" y1="25230" x2="6030" y2="57112"/>
                        <a14:foregroundMark x1="30254" y1="9116" x2="61560" y2="10129"/>
                        <a14:foregroundMark x1="59900" y1="9300" x2="59900" y2="9300"/>
                        <a14:foregroundMark x1="61228" y1="11326" x2="58296" y2="8932"/>
                        <a14:foregroundMark x1="26438" y1="9300" x2="28650" y2="8840"/>
                        <a14:foregroundMark x1="37389" y1="94291" x2="50498" y2="92818"/>
                        <a14:backgroundMark x1="6084" y1="58287" x2="6084" y2="58287"/>
                        <a14:backgroundMark x1="5863" y1="57182" x2="6250" y2="59669"/>
                        <a14:backgroundMark x1="84071" y1="39227" x2="79867" y2="73204"/>
                        <a14:backgroundMark x1="79867" y1="73204" x2="69856" y2="88398"/>
                        <a14:backgroundMark x1="69580" y1="87293" x2="64878" y2="92265"/>
                        <a14:backgroundMark x1="65985" y1="90608" x2="65985" y2="90608"/>
                        <a14:backgroundMark x1="65542" y1="90608" x2="65044" y2="90976"/>
                        <a14:backgroundMark x1="64878" y1="91160" x2="64878" y2="91160"/>
                        <a14:backgroundMark x1="63827" y1="91989" x2="63827" y2="91989"/>
                      </a14:backgroundRemoval>
                    </a14:imgEffect>
                  </a14:imgLayer>
                </a14:imgProps>
              </a:ext>
            </a:extLst>
          </a:blip>
          <a:stretch>
            <a:fillRect/>
          </a:stretch>
        </p:blipFill>
        <p:spPr>
          <a:xfrm>
            <a:off x="4206746" y="5623592"/>
            <a:ext cx="2112105" cy="1268665"/>
          </a:xfrm>
          <a:prstGeom prst="rect">
            <a:avLst/>
          </a:prstGeom>
        </p:spPr>
      </p:pic>
      <p:sp>
        <p:nvSpPr>
          <p:cNvPr id="37" name="Oval 36"/>
          <p:cNvSpPr/>
          <p:nvPr/>
        </p:nvSpPr>
        <p:spPr>
          <a:xfrm>
            <a:off x="0" y="-12700"/>
            <a:ext cx="685800" cy="609600"/>
          </a:xfrm>
          <a:prstGeom prst="ellipse">
            <a:avLst/>
          </a:prstGeom>
          <a:blipFill dpi="0" rotWithShape="1">
            <a:blip r:embed="rId1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52400" y="63500"/>
            <a:ext cx="1752600" cy="762000"/>
          </a:xfrm>
          <a:prstGeom prst="rect">
            <a:avLst/>
          </a:prstGeom>
          <a:solidFill>
            <a:schemeClr val="accent4">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Times New Roman" panose="02020603050405020304" pitchFamily="18" charset="0"/>
                <a:cs typeface="Times New Roman" panose="02020603050405020304" pitchFamily="18" charset="0"/>
              </a:rPr>
              <a:t>giáo viên</a:t>
            </a:r>
            <a:endParaRPr lang="en-US" sz="280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6740088" y="2017770"/>
            <a:ext cx="2106037" cy="762000"/>
          </a:xfrm>
          <a:prstGeom prst="rect">
            <a:avLst/>
          </a:prstGeom>
          <a:solidFill>
            <a:schemeClr val="accent4">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Times New Roman" panose="02020603050405020304" pitchFamily="18" charset="0"/>
                <a:cs typeface="Times New Roman" panose="02020603050405020304" pitchFamily="18" charset="0"/>
              </a:rPr>
              <a:t>tiểu thương</a:t>
            </a:r>
            <a:endParaRPr lang="en-US" sz="280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9946265" y="2017770"/>
            <a:ext cx="2106035" cy="762000"/>
          </a:xfrm>
          <a:prstGeom prst="rect">
            <a:avLst/>
          </a:prstGeom>
          <a:solidFill>
            <a:schemeClr val="accent4">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Times New Roman" panose="02020603050405020304" pitchFamily="18" charset="0"/>
                <a:cs typeface="Times New Roman" panose="02020603050405020304" pitchFamily="18" charset="0"/>
              </a:rPr>
              <a:t>chủ tiệm</a:t>
            </a:r>
            <a:endParaRPr lang="en-US" sz="280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10299700" y="928629"/>
            <a:ext cx="1752600" cy="848927"/>
          </a:xfrm>
          <a:prstGeom prst="rect">
            <a:avLst/>
          </a:prstGeom>
          <a:solidFill>
            <a:schemeClr val="accent4">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Times New Roman" panose="02020603050405020304" pitchFamily="18" charset="0"/>
                <a:cs typeface="Times New Roman" panose="02020603050405020304" pitchFamily="18" charset="0"/>
              </a:rPr>
              <a:t>kĩ sư</a:t>
            </a:r>
            <a:endParaRPr lang="en-US" sz="280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152400" y="2017770"/>
            <a:ext cx="1752600" cy="762000"/>
          </a:xfrm>
          <a:prstGeom prst="rect">
            <a:avLst/>
          </a:prstGeom>
          <a:solidFill>
            <a:schemeClr val="accent4">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Times New Roman" panose="02020603050405020304" pitchFamily="18" charset="0"/>
                <a:cs typeface="Times New Roman" panose="02020603050405020304" pitchFamily="18" charset="0"/>
              </a:rPr>
              <a:t>thợ cày</a:t>
            </a:r>
            <a:endParaRPr lang="en-US" sz="280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18" name="Rectangle 17"/>
          <p:cNvSpPr/>
          <p:nvPr/>
        </p:nvSpPr>
        <p:spPr>
          <a:xfrm>
            <a:off x="3280808" y="974835"/>
            <a:ext cx="1752600" cy="815863"/>
          </a:xfrm>
          <a:prstGeom prst="rect">
            <a:avLst/>
          </a:prstGeom>
          <a:solidFill>
            <a:schemeClr val="accent4">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Times New Roman" panose="02020603050405020304" pitchFamily="18" charset="0"/>
                <a:cs typeface="Times New Roman" panose="02020603050405020304" pitchFamily="18" charset="0"/>
              </a:rPr>
              <a:t>học sinh tiểu học</a:t>
            </a:r>
            <a:endParaRPr lang="en-US" sz="280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19" name="Rectangle 18"/>
          <p:cNvSpPr/>
          <p:nvPr/>
        </p:nvSpPr>
        <p:spPr>
          <a:xfrm>
            <a:off x="3104090" y="1917700"/>
            <a:ext cx="2106036" cy="862070"/>
          </a:xfrm>
          <a:prstGeom prst="rect">
            <a:avLst/>
          </a:prstGeom>
          <a:solidFill>
            <a:schemeClr val="accent4">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Times New Roman" panose="02020603050405020304" pitchFamily="18" charset="0"/>
                <a:cs typeface="Times New Roman" panose="02020603050405020304" pitchFamily="18" charset="0"/>
              </a:rPr>
              <a:t>học sinh trung học</a:t>
            </a:r>
            <a:endParaRPr lang="en-US" sz="280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152401" y="971549"/>
            <a:ext cx="2106035" cy="819150"/>
          </a:xfrm>
          <a:prstGeom prst="rect">
            <a:avLst/>
          </a:prstGeom>
          <a:solidFill>
            <a:schemeClr val="accent4">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Times New Roman" panose="02020603050405020304" pitchFamily="18" charset="0"/>
                <a:cs typeface="Times New Roman" panose="02020603050405020304" pitchFamily="18" charset="0"/>
              </a:rPr>
              <a:t>thợ cơ khí</a:t>
            </a:r>
            <a:endParaRPr lang="en-US" sz="280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21" name="Rectangle 20"/>
          <p:cNvSpPr/>
          <p:nvPr/>
        </p:nvSpPr>
        <p:spPr>
          <a:xfrm>
            <a:off x="10299700" y="75434"/>
            <a:ext cx="1752600" cy="762000"/>
          </a:xfrm>
          <a:prstGeom prst="rect">
            <a:avLst/>
          </a:prstGeom>
          <a:solidFill>
            <a:schemeClr val="accent4">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Times New Roman" panose="02020603050405020304" pitchFamily="18" charset="0"/>
                <a:cs typeface="Times New Roman" panose="02020603050405020304" pitchFamily="18" charset="0"/>
              </a:rPr>
              <a:t>thợ cấy</a:t>
            </a:r>
            <a:endParaRPr lang="en-US" sz="280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23" name="Rectangle 22"/>
          <p:cNvSpPr/>
          <p:nvPr/>
        </p:nvSpPr>
        <p:spPr>
          <a:xfrm>
            <a:off x="7762875" y="75434"/>
            <a:ext cx="1752600" cy="762000"/>
          </a:xfrm>
          <a:prstGeom prst="rect">
            <a:avLst/>
          </a:prstGeom>
          <a:solidFill>
            <a:schemeClr val="accent4">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Times New Roman" panose="02020603050405020304" pitchFamily="18" charset="0"/>
                <a:cs typeface="Times New Roman" panose="02020603050405020304" pitchFamily="18" charset="0"/>
              </a:rPr>
              <a:t>thợ điện</a:t>
            </a:r>
            <a:endParaRPr lang="en-US" sz="280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24" name="Rectangle 23"/>
          <p:cNvSpPr/>
          <p:nvPr/>
        </p:nvSpPr>
        <p:spPr>
          <a:xfrm>
            <a:off x="5226050" y="75434"/>
            <a:ext cx="1752600" cy="762000"/>
          </a:xfrm>
          <a:prstGeom prst="rect">
            <a:avLst/>
          </a:prstGeom>
          <a:solidFill>
            <a:schemeClr val="accent4">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Times New Roman" panose="02020603050405020304" pitchFamily="18" charset="0"/>
                <a:cs typeface="Times New Roman" panose="02020603050405020304" pitchFamily="18" charset="0"/>
              </a:rPr>
              <a:t>trung sĩ</a:t>
            </a:r>
            <a:endParaRPr lang="en-US" sz="280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25" name="Rectangle 24"/>
          <p:cNvSpPr/>
          <p:nvPr/>
        </p:nvSpPr>
        <p:spPr>
          <a:xfrm>
            <a:off x="2689225" y="75434"/>
            <a:ext cx="1752600" cy="762000"/>
          </a:xfrm>
          <a:prstGeom prst="rect">
            <a:avLst/>
          </a:prstGeom>
          <a:solidFill>
            <a:schemeClr val="accent4">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Times New Roman" panose="02020603050405020304" pitchFamily="18" charset="0"/>
                <a:cs typeface="Times New Roman" panose="02020603050405020304" pitchFamily="18" charset="0"/>
              </a:rPr>
              <a:t>đại uý</a:t>
            </a:r>
            <a:endParaRPr lang="en-US" sz="280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6740089" y="978806"/>
            <a:ext cx="2106035" cy="862070"/>
          </a:xfrm>
          <a:prstGeom prst="rect">
            <a:avLst/>
          </a:prstGeom>
          <a:solidFill>
            <a:schemeClr val="accent4">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Times New Roman" panose="02020603050405020304" pitchFamily="18" charset="0"/>
                <a:cs typeface="Times New Roman" panose="02020603050405020304" pitchFamily="18" charset="0"/>
              </a:rPr>
              <a:t>bác sĩ</a:t>
            </a:r>
            <a:endParaRPr lang="en-US" sz="2800">
              <a:solidFill>
                <a:schemeClr val="tx1">
                  <a:lumMod val="85000"/>
                  <a:lumOff val="15000"/>
                </a:schemeClr>
              </a:solidFill>
              <a:latin typeface="Times New Roman" panose="02020603050405020304" pitchFamily="18" charset="0"/>
              <a:cs typeface="Times New Roman" panose="02020603050405020304" pitchFamily="18" charset="0"/>
            </a:endParaRPr>
          </a:p>
        </p:txBody>
      </p:sp>
      <p:cxnSp>
        <p:nvCxnSpPr>
          <p:cNvPr id="59" name="Straight Connector 58"/>
          <p:cNvCxnSpPr/>
          <p:nvPr/>
        </p:nvCxnSpPr>
        <p:spPr>
          <a:xfrm rot="5400000">
            <a:off x="8850050" y="-3648710"/>
            <a:ext cx="0" cy="3255010"/>
          </a:xfrm>
          <a:prstGeom prst="line">
            <a:avLst/>
          </a:prstGeom>
          <a:ln w="38100">
            <a:solidFill>
              <a:srgbClr val="FF0000"/>
            </a:solidFill>
            <a:prstDash val="lgDashDot"/>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5400000">
            <a:off x="10812796" y="-3648710"/>
            <a:ext cx="0" cy="3255010"/>
          </a:xfrm>
          <a:prstGeom prst="line">
            <a:avLst/>
          </a:prstGeom>
          <a:ln w="38100">
            <a:solidFill>
              <a:srgbClr val="FF0000"/>
            </a:solidFill>
            <a:prstDash val="lgDashDot"/>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rot="5400000">
            <a:off x="13213096" y="-3648710"/>
            <a:ext cx="0" cy="3255010"/>
          </a:xfrm>
          <a:prstGeom prst="line">
            <a:avLst/>
          </a:prstGeom>
          <a:ln w="38100">
            <a:solidFill>
              <a:srgbClr val="FF0000"/>
            </a:solidFill>
            <a:prstDash val="lgDashDot"/>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rot="5400000">
            <a:off x="15198464" y="-3648710"/>
            <a:ext cx="0" cy="3255010"/>
          </a:xfrm>
          <a:prstGeom prst="line">
            <a:avLst/>
          </a:prstGeom>
          <a:ln w="38100">
            <a:solidFill>
              <a:srgbClr val="FF0000"/>
            </a:solidFill>
            <a:prstDash val="lgDashDot"/>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5400000">
            <a:off x="17357943" y="-3648710"/>
            <a:ext cx="0" cy="3255010"/>
          </a:xfrm>
          <a:prstGeom prst="line">
            <a:avLst/>
          </a:prstGeom>
          <a:ln w="38100">
            <a:solidFill>
              <a:srgbClr val="FF0000"/>
            </a:solidFill>
            <a:prstDash val="lgDashDot"/>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p:cTn id="13" dur="500" fill="hold"/>
                                        <p:tgtEl>
                                          <p:spTgt spid="25"/>
                                        </p:tgtEl>
                                        <p:attrNameLst>
                                          <p:attrName>ppt_w</p:attrName>
                                        </p:attrNameLst>
                                      </p:cBhvr>
                                      <p:tavLst>
                                        <p:tav tm="0">
                                          <p:val>
                                            <p:fltVal val="0"/>
                                          </p:val>
                                        </p:tav>
                                        <p:tav tm="100000">
                                          <p:val>
                                            <p:strVal val="#ppt_w"/>
                                          </p:val>
                                        </p:tav>
                                      </p:tavLst>
                                    </p:anim>
                                    <p:anim calcmode="lin" valueType="num">
                                      <p:cBhvr>
                                        <p:cTn id="14" dur="500" fill="hold"/>
                                        <p:tgtEl>
                                          <p:spTgt spid="25"/>
                                        </p:tgtEl>
                                        <p:attrNameLst>
                                          <p:attrName>ppt_h</p:attrName>
                                        </p:attrNameLst>
                                      </p:cBhvr>
                                      <p:tavLst>
                                        <p:tav tm="0">
                                          <p:val>
                                            <p:fltVal val="0"/>
                                          </p:val>
                                        </p:tav>
                                        <p:tav tm="100000">
                                          <p:val>
                                            <p:strVal val="#ppt_h"/>
                                          </p:val>
                                        </p:tav>
                                      </p:tavLst>
                                    </p:anim>
                                    <p:animEffect transition="in" filter="fade">
                                      <p:cBhvr>
                                        <p:cTn id="15" dur="500"/>
                                        <p:tgtEl>
                                          <p:spTgt spid="25"/>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p:cTn id="19" dur="500" fill="hold"/>
                                        <p:tgtEl>
                                          <p:spTgt spid="24"/>
                                        </p:tgtEl>
                                        <p:attrNameLst>
                                          <p:attrName>ppt_w</p:attrName>
                                        </p:attrNameLst>
                                      </p:cBhvr>
                                      <p:tavLst>
                                        <p:tav tm="0">
                                          <p:val>
                                            <p:fltVal val="0"/>
                                          </p:val>
                                        </p:tav>
                                        <p:tav tm="100000">
                                          <p:val>
                                            <p:strVal val="#ppt_w"/>
                                          </p:val>
                                        </p:tav>
                                      </p:tavLst>
                                    </p:anim>
                                    <p:anim calcmode="lin" valueType="num">
                                      <p:cBhvr>
                                        <p:cTn id="20" dur="500" fill="hold"/>
                                        <p:tgtEl>
                                          <p:spTgt spid="24"/>
                                        </p:tgtEl>
                                        <p:attrNameLst>
                                          <p:attrName>ppt_h</p:attrName>
                                        </p:attrNameLst>
                                      </p:cBhvr>
                                      <p:tavLst>
                                        <p:tav tm="0">
                                          <p:val>
                                            <p:fltVal val="0"/>
                                          </p:val>
                                        </p:tav>
                                        <p:tav tm="100000">
                                          <p:val>
                                            <p:strVal val="#ppt_h"/>
                                          </p:val>
                                        </p:tav>
                                      </p:tavLst>
                                    </p:anim>
                                    <p:animEffect transition="in" filter="fade">
                                      <p:cBhvr>
                                        <p:cTn id="21" dur="500"/>
                                        <p:tgtEl>
                                          <p:spTgt spid="24"/>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p:cTn id="25" dur="500" fill="hold"/>
                                        <p:tgtEl>
                                          <p:spTgt spid="23"/>
                                        </p:tgtEl>
                                        <p:attrNameLst>
                                          <p:attrName>ppt_w</p:attrName>
                                        </p:attrNameLst>
                                      </p:cBhvr>
                                      <p:tavLst>
                                        <p:tav tm="0">
                                          <p:val>
                                            <p:fltVal val="0"/>
                                          </p:val>
                                        </p:tav>
                                        <p:tav tm="100000">
                                          <p:val>
                                            <p:strVal val="#ppt_w"/>
                                          </p:val>
                                        </p:tav>
                                      </p:tavLst>
                                    </p:anim>
                                    <p:anim calcmode="lin" valueType="num">
                                      <p:cBhvr>
                                        <p:cTn id="26" dur="500" fill="hold"/>
                                        <p:tgtEl>
                                          <p:spTgt spid="23"/>
                                        </p:tgtEl>
                                        <p:attrNameLst>
                                          <p:attrName>ppt_h</p:attrName>
                                        </p:attrNameLst>
                                      </p:cBhvr>
                                      <p:tavLst>
                                        <p:tav tm="0">
                                          <p:val>
                                            <p:fltVal val="0"/>
                                          </p:val>
                                        </p:tav>
                                        <p:tav tm="100000">
                                          <p:val>
                                            <p:strVal val="#ppt_h"/>
                                          </p:val>
                                        </p:tav>
                                      </p:tavLst>
                                    </p:anim>
                                    <p:animEffect transition="in" filter="fade">
                                      <p:cBhvr>
                                        <p:cTn id="27" dur="500"/>
                                        <p:tgtEl>
                                          <p:spTgt spid="23"/>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p:cTn id="31" dur="500" fill="hold"/>
                                        <p:tgtEl>
                                          <p:spTgt spid="21"/>
                                        </p:tgtEl>
                                        <p:attrNameLst>
                                          <p:attrName>ppt_w</p:attrName>
                                        </p:attrNameLst>
                                      </p:cBhvr>
                                      <p:tavLst>
                                        <p:tav tm="0">
                                          <p:val>
                                            <p:fltVal val="0"/>
                                          </p:val>
                                        </p:tav>
                                        <p:tav tm="100000">
                                          <p:val>
                                            <p:strVal val="#ppt_w"/>
                                          </p:val>
                                        </p:tav>
                                      </p:tavLst>
                                    </p:anim>
                                    <p:anim calcmode="lin" valueType="num">
                                      <p:cBhvr>
                                        <p:cTn id="32" dur="500" fill="hold"/>
                                        <p:tgtEl>
                                          <p:spTgt spid="21"/>
                                        </p:tgtEl>
                                        <p:attrNameLst>
                                          <p:attrName>ppt_h</p:attrName>
                                        </p:attrNameLst>
                                      </p:cBhvr>
                                      <p:tavLst>
                                        <p:tav tm="0">
                                          <p:val>
                                            <p:fltVal val="0"/>
                                          </p:val>
                                        </p:tav>
                                        <p:tav tm="100000">
                                          <p:val>
                                            <p:strVal val="#ppt_h"/>
                                          </p:val>
                                        </p:tav>
                                      </p:tavLst>
                                    </p:anim>
                                    <p:animEffect transition="in" filter="fade">
                                      <p:cBhvr>
                                        <p:cTn id="33" dur="500"/>
                                        <p:tgtEl>
                                          <p:spTgt spid="21"/>
                                        </p:tgtEl>
                                      </p:cBhvr>
                                    </p:animEffect>
                                  </p:childTnLst>
                                </p:cTn>
                              </p:par>
                            </p:childTnLst>
                          </p:cTn>
                        </p:par>
                        <p:par>
                          <p:cTn id="34" fill="hold">
                            <p:stCondLst>
                              <p:cond delay="2500"/>
                            </p:stCondLst>
                            <p:childTnLst>
                              <p:par>
                                <p:cTn id="35" presetID="53" presetClass="entr" presetSubtype="16" fill="hold" grpId="0" nodeType="after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p:cTn id="37" dur="500" fill="hold"/>
                                        <p:tgtEl>
                                          <p:spTgt spid="20"/>
                                        </p:tgtEl>
                                        <p:attrNameLst>
                                          <p:attrName>ppt_w</p:attrName>
                                        </p:attrNameLst>
                                      </p:cBhvr>
                                      <p:tavLst>
                                        <p:tav tm="0">
                                          <p:val>
                                            <p:fltVal val="0"/>
                                          </p:val>
                                        </p:tav>
                                        <p:tav tm="100000">
                                          <p:val>
                                            <p:strVal val="#ppt_w"/>
                                          </p:val>
                                        </p:tav>
                                      </p:tavLst>
                                    </p:anim>
                                    <p:anim calcmode="lin" valueType="num">
                                      <p:cBhvr>
                                        <p:cTn id="38" dur="500" fill="hold"/>
                                        <p:tgtEl>
                                          <p:spTgt spid="20"/>
                                        </p:tgtEl>
                                        <p:attrNameLst>
                                          <p:attrName>ppt_h</p:attrName>
                                        </p:attrNameLst>
                                      </p:cBhvr>
                                      <p:tavLst>
                                        <p:tav tm="0">
                                          <p:val>
                                            <p:fltVal val="0"/>
                                          </p:val>
                                        </p:tav>
                                        <p:tav tm="100000">
                                          <p:val>
                                            <p:strVal val="#ppt_h"/>
                                          </p:val>
                                        </p:tav>
                                      </p:tavLst>
                                    </p:anim>
                                    <p:animEffect transition="in" filter="fade">
                                      <p:cBhvr>
                                        <p:cTn id="39" dur="500"/>
                                        <p:tgtEl>
                                          <p:spTgt spid="20"/>
                                        </p:tgtEl>
                                      </p:cBhvr>
                                    </p:animEffect>
                                  </p:childTnLst>
                                </p:cTn>
                              </p:par>
                            </p:childTnLst>
                          </p:cTn>
                        </p:par>
                        <p:par>
                          <p:cTn id="40" fill="hold">
                            <p:stCondLst>
                              <p:cond delay="3000"/>
                            </p:stCondLst>
                            <p:childTnLst>
                              <p:par>
                                <p:cTn id="41" presetID="53" presetClass="entr" presetSubtype="16" fill="hold" grpId="0" nodeType="after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p:cTn id="43" dur="500" fill="hold"/>
                                        <p:tgtEl>
                                          <p:spTgt spid="18"/>
                                        </p:tgtEl>
                                        <p:attrNameLst>
                                          <p:attrName>ppt_w</p:attrName>
                                        </p:attrNameLst>
                                      </p:cBhvr>
                                      <p:tavLst>
                                        <p:tav tm="0">
                                          <p:val>
                                            <p:fltVal val="0"/>
                                          </p:val>
                                        </p:tav>
                                        <p:tav tm="100000">
                                          <p:val>
                                            <p:strVal val="#ppt_w"/>
                                          </p:val>
                                        </p:tav>
                                      </p:tavLst>
                                    </p:anim>
                                    <p:anim calcmode="lin" valueType="num">
                                      <p:cBhvr>
                                        <p:cTn id="44" dur="500" fill="hold"/>
                                        <p:tgtEl>
                                          <p:spTgt spid="18"/>
                                        </p:tgtEl>
                                        <p:attrNameLst>
                                          <p:attrName>ppt_h</p:attrName>
                                        </p:attrNameLst>
                                      </p:cBhvr>
                                      <p:tavLst>
                                        <p:tav tm="0">
                                          <p:val>
                                            <p:fltVal val="0"/>
                                          </p:val>
                                        </p:tav>
                                        <p:tav tm="100000">
                                          <p:val>
                                            <p:strVal val="#ppt_h"/>
                                          </p:val>
                                        </p:tav>
                                      </p:tavLst>
                                    </p:anim>
                                    <p:animEffect transition="in" filter="fade">
                                      <p:cBhvr>
                                        <p:cTn id="45" dur="500"/>
                                        <p:tgtEl>
                                          <p:spTgt spid="18"/>
                                        </p:tgtEl>
                                      </p:cBhvr>
                                    </p:animEffect>
                                  </p:childTnLst>
                                </p:cTn>
                              </p:par>
                            </p:childTnLst>
                          </p:cTn>
                        </p:par>
                        <p:par>
                          <p:cTn id="46" fill="hold">
                            <p:stCondLst>
                              <p:cond delay="3500"/>
                            </p:stCondLst>
                            <p:childTnLst>
                              <p:par>
                                <p:cTn id="47" presetID="53" presetClass="entr" presetSubtype="16" fill="hold" grpId="0" nodeType="after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p:cTn id="49" dur="500" fill="hold"/>
                                        <p:tgtEl>
                                          <p:spTgt spid="13"/>
                                        </p:tgtEl>
                                        <p:attrNameLst>
                                          <p:attrName>ppt_w</p:attrName>
                                        </p:attrNameLst>
                                      </p:cBhvr>
                                      <p:tavLst>
                                        <p:tav tm="0">
                                          <p:val>
                                            <p:fltVal val="0"/>
                                          </p:val>
                                        </p:tav>
                                        <p:tav tm="100000">
                                          <p:val>
                                            <p:strVal val="#ppt_w"/>
                                          </p:val>
                                        </p:tav>
                                      </p:tavLst>
                                    </p:anim>
                                    <p:anim calcmode="lin" valueType="num">
                                      <p:cBhvr>
                                        <p:cTn id="50" dur="500" fill="hold"/>
                                        <p:tgtEl>
                                          <p:spTgt spid="13"/>
                                        </p:tgtEl>
                                        <p:attrNameLst>
                                          <p:attrName>ppt_h</p:attrName>
                                        </p:attrNameLst>
                                      </p:cBhvr>
                                      <p:tavLst>
                                        <p:tav tm="0">
                                          <p:val>
                                            <p:fltVal val="0"/>
                                          </p:val>
                                        </p:tav>
                                        <p:tav tm="100000">
                                          <p:val>
                                            <p:strVal val="#ppt_h"/>
                                          </p:val>
                                        </p:tav>
                                      </p:tavLst>
                                    </p:anim>
                                    <p:animEffect transition="in" filter="fade">
                                      <p:cBhvr>
                                        <p:cTn id="51" dur="500"/>
                                        <p:tgtEl>
                                          <p:spTgt spid="13"/>
                                        </p:tgtEl>
                                      </p:cBhvr>
                                    </p:animEffect>
                                  </p:childTnLst>
                                </p:cTn>
                              </p:par>
                            </p:childTnLst>
                          </p:cTn>
                        </p:par>
                        <p:par>
                          <p:cTn id="52" fill="hold">
                            <p:stCondLst>
                              <p:cond delay="4000"/>
                            </p:stCondLst>
                            <p:childTnLst>
                              <p:par>
                                <p:cTn id="53" presetID="53" presetClass="entr" presetSubtype="16" fill="hold" grpId="0" nodeType="after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p:cTn id="55" dur="500" fill="hold"/>
                                        <p:tgtEl>
                                          <p:spTgt spid="16"/>
                                        </p:tgtEl>
                                        <p:attrNameLst>
                                          <p:attrName>ppt_w</p:attrName>
                                        </p:attrNameLst>
                                      </p:cBhvr>
                                      <p:tavLst>
                                        <p:tav tm="0">
                                          <p:val>
                                            <p:fltVal val="0"/>
                                          </p:val>
                                        </p:tav>
                                        <p:tav tm="100000">
                                          <p:val>
                                            <p:strVal val="#ppt_w"/>
                                          </p:val>
                                        </p:tav>
                                      </p:tavLst>
                                    </p:anim>
                                    <p:anim calcmode="lin" valueType="num">
                                      <p:cBhvr>
                                        <p:cTn id="56" dur="500" fill="hold"/>
                                        <p:tgtEl>
                                          <p:spTgt spid="16"/>
                                        </p:tgtEl>
                                        <p:attrNameLst>
                                          <p:attrName>ppt_h</p:attrName>
                                        </p:attrNameLst>
                                      </p:cBhvr>
                                      <p:tavLst>
                                        <p:tav tm="0">
                                          <p:val>
                                            <p:fltVal val="0"/>
                                          </p:val>
                                        </p:tav>
                                        <p:tav tm="100000">
                                          <p:val>
                                            <p:strVal val="#ppt_h"/>
                                          </p:val>
                                        </p:tav>
                                      </p:tavLst>
                                    </p:anim>
                                    <p:animEffect transition="in" filter="fade">
                                      <p:cBhvr>
                                        <p:cTn id="57" dur="500"/>
                                        <p:tgtEl>
                                          <p:spTgt spid="16"/>
                                        </p:tgtEl>
                                      </p:cBhvr>
                                    </p:animEffect>
                                  </p:childTnLst>
                                </p:cTn>
                              </p:par>
                            </p:childTnLst>
                          </p:cTn>
                        </p:par>
                        <p:par>
                          <p:cTn id="58" fill="hold">
                            <p:stCondLst>
                              <p:cond delay="4500"/>
                            </p:stCondLst>
                            <p:childTnLst>
                              <p:par>
                                <p:cTn id="59" presetID="53" presetClass="entr" presetSubtype="16" fill="hold" grpId="0" nodeType="after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p:cTn id="61" dur="500" fill="hold"/>
                                        <p:tgtEl>
                                          <p:spTgt spid="17"/>
                                        </p:tgtEl>
                                        <p:attrNameLst>
                                          <p:attrName>ppt_w</p:attrName>
                                        </p:attrNameLst>
                                      </p:cBhvr>
                                      <p:tavLst>
                                        <p:tav tm="0">
                                          <p:val>
                                            <p:fltVal val="0"/>
                                          </p:val>
                                        </p:tav>
                                        <p:tav tm="100000">
                                          <p:val>
                                            <p:strVal val="#ppt_w"/>
                                          </p:val>
                                        </p:tav>
                                      </p:tavLst>
                                    </p:anim>
                                    <p:anim calcmode="lin" valueType="num">
                                      <p:cBhvr>
                                        <p:cTn id="62" dur="500" fill="hold"/>
                                        <p:tgtEl>
                                          <p:spTgt spid="17"/>
                                        </p:tgtEl>
                                        <p:attrNameLst>
                                          <p:attrName>ppt_h</p:attrName>
                                        </p:attrNameLst>
                                      </p:cBhvr>
                                      <p:tavLst>
                                        <p:tav tm="0">
                                          <p:val>
                                            <p:fltVal val="0"/>
                                          </p:val>
                                        </p:tav>
                                        <p:tav tm="100000">
                                          <p:val>
                                            <p:strVal val="#ppt_h"/>
                                          </p:val>
                                        </p:tav>
                                      </p:tavLst>
                                    </p:anim>
                                    <p:animEffect transition="in" filter="fade">
                                      <p:cBhvr>
                                        <p:cTn id="63" dur="500"/>
                                        <p:tgtEl>
                                          <p:spTgt spid="17"/>
                                        </p:tgtEl>
                                      </p:cBhvr>
                                    </p:animEffect>
                                  </p:childTnLst>
                                </p:cTn>
                              </p:par>
                            </p:childTnLst>
                          </p:cTn>
                        </p:par>
                        <p:par>
                          <p:cTn id="64" fill="hold">
                            <p:stCondLst>
                              <p:cond delay="5000"/>
                            </p:stCondLst>
                            <p:childTnLst>
                              <p:par>
                                <p:cTn id="65" presetID="53" presetClass="entr" presetSubtype="16" fill="hold" grpId="0" nodeType="afterEffect">
                                  <p:stCondLst>
                                    <p:cond delay="0"/>
                                  </p:stCondLst>
                                  <p:childTnLst>
                                    <p:set>
                                      <p:cBhvr>
                                        <p:cTn id="66" dur="1" fill="hold">
                                          <p:stCondLst>
                                            <p:cond delay="0"/>
                                          </p:stCondLst>
                                        </p:cTn>
                                        <p:tgtEl>
                                          <p:spTgt spid="19"/>
                                        </p:tgtEl>
                                        <p:attrNameLst>
                                          <p:attrName>style.visibility</p:attrName>
                                        </p:attrNameLst>
                                      </p:cBhvr>
                                      <p:to>
                                        <p:strVal val="visible"/>
                                      </p:to>
                                    </p:set>
                                    <p:anim calcmode="lin" valueType="num">
                                      <p:cBhvr>
                                        <p:cTn id="67" dur="500" fill="hold"/>
                                        <p:tgtEl>
                                          <p:spTgt spid="19"/>
                                        </p:tgtEl>
                                        <p:attrNameLst>
                                          <p:attrName>ppt_w</p:attrName>
                                        </p:attrNameLst>
                                      </p:cBhvr>
                                      <p:tavLst>
                                        <p:tav tm="0">
                                          <p:val>
                                            <p:fltVal val="0"/>
                                          </p:val>
                                        </p:tav>
                                        <p:tav tm="100000">
                                          <p:val>
                                            <p:strVal val="#ppt_w"/>
                                          </p:val>
                                        </p:tav>
                                      </p:tavLst>
                                    </p:anim>
                                    <p:anim calcmode="lin" valueType="num">
                                      <p:cBhvr>
                                        <p:cTn id="68" dur="500" fill="hold"/>
                                        <p:tgtEl>
                                          <p:spTgt spid="19"/>
                                        </p:tgtEl>
                                        <p:attrNameLst>
                                          <p:attrName>ppt_h</p:attrName>
                                        </p:attrNameLst>
                                      </p:cBhvr>
                                      <p:tavLst>
                                        <p:tav tm="0">
                                          <p:val>
                                            <p:fltVal val="0"/>
                                          </p:val>
                                        </p:tav>
                                        <p:tav tm="100000">
                                          <p:val>
                                            <p:strVal val="#ppt_h"/>
                                          </p:val>
                                        </p:tav>
                                      </p:tavLst>
                                    </p:anim>
                                    <p:animEffect transition="in" filter="fade">
                                      <p:cBhvr>
                                        <p:cTn id="69" dur="500"/>
                                        <p:tgtEl>
                                          <p:spTgt spid="19"/>
                                        </p:tgtEl>
                                      </p:cBhvr>
                                    </p:animEffect>
                                  </p:childTnLst>
                                </p:cTn>
                              </p:par>
                            </p:childTnLst>
                          </p:cTn>
                        </p:par>
                        <p:par>
                          <p:cTn id="70" fill="hold">
                            <p:stCondLst>
                              <p:cond delay="5500"/>
                            </p:stCondLst>
                            <p:childTnLst>
                              <p:par>
                                <p:cTn id="71" presetID="53" presetClass="entr" presetSubtype="16" fill="hold" grpId="0" nodeType="afterEffect">
                                  <p:stCondLst>
                                    <p:cond delay="0"/>
                                  </p:stCondLst>
                                  <p:childTnLst>
                                    <p:set>
                                      <p:cBhvr>
                                        <p:cTn id="72" dur="1" fill="hold">
                                          <p:stCondLst>
                                            <p:cond delay="0"/>
                                          </p:stCondLst>
                                        </p:cTn>
                                        <p:tgtEl>
                                          <p:spTgt spid="12"/>
                                        </p:tgtEl>
                                        <p:attrNameLst>
                                          <p:attrName>style.visibility</p:attrName>
                                        </p:attrNameLst>
                                      </p:cBhvr>
                                      <p:to>
                                        <p:strVal val="visible"/>
                                      </p:to>
                                    </p:set>
                                    <p:anim calcmode="lin" valueType="num">
                                      <p:cBhvr>
                                        <p:cTn id="73" dur="500" fill="hold"/>
                                        <p:tgtEl>
                                          <p:spTgt spid="12"/>
                                        </p:tgtEl>
                                        <p:attrNameLst>
                                          <p:attrName>ppt_w</p:attrName>
                                        </p:attrNameLst>
                                      </p:cBhvr>
                                      <p:tavLst>
                                        <p:tav tm="0">
                                          <p:val>
                                            <p:fltVal val="0"/>
                                          </p:val>
                                        </p:tav>
                                        <p:tav tm="100000">
                                          <p:val>
                                            <p:strVal val="#ppt_w"/>
                                          </p:val>
                                        </p:tav>
                                      </p:tavLst>
                                    </p:anim>
                                    <p:anim calcmode="lin" valueType="num">
                                      <p:cBhvr>
                                        <p:cTn id="74" dur="500" fill="hold"/>
                                        <p:tgtEl>
                                          <p:spTgt spid="12"/>
                                        </p:tgtEl>
                                        <p:attrNameLst>
                                          <p:attrName>ppt_h</p:attrName>
                                        </p:attrNameLst>
                                      </p:cBhvr>
                                      <p:tavLst>
                                        <p:tav tm="0">
                                          <p:val>
                                            <p:fltVal val="0"/>
                                          </p:val>
                                        </p:tav>
                                        <p:tav tm="100000">
                                          <p:val>
                                            <p:strVal val="#ppt_h"/>
                                          </p:val>
                                        </p:tav>
                                      </p:tavLst>
                                    </p:anim>
                                    <p:animEffect transition="in" filter="fade">
                                      <p:cBhvr>
                                        <p:cTn id="75" dur="500"/>
                                        <p:tgtEl>
                                          <p:spTgt spid="12"/>
                                        </p:tgtEl>
                                      </p:cBhvr>
                                    </p:animEffect>
                                  </p:childTnLst>
                                </p:cTn>
                              </p:par>
                            </p:childTnLst>
                          </p:cTn>
                        </p:par>
                        <p:par>
                          <p:cTn id="76" fill="hold">
                            <p:stCondLst>
                              <p:cond delay="6000"/>
                            </p:stCondLst>
                            <p:childTnLst>
                              <p:par>
                                <p:cTn id="77" presetID="53" presetClass="entr" presetSubtype="16" fill="hold" grpId="0" nodeType="afterEffect">
                                  <p:stCondLst>
                                    <p:cond delay="0"/>
                                  </p:stCondLst>
                                  <p:childTnLst>
                                    <p:set>
                                      <p:cBhvr>
                                        <p:cTn id="78" dur="1" fill="hold">
                                          <p:stCondLst>
                                            <p:cond delay="0"/>
                                          </p:stCondLst>
                                        </p:cTn>
                                        <p:tgtEl>
                                          <p:spTgt spid="15"/>
                                        </p:tgtEl>
                                        <p:attrNameLst>
                                          <p:attrName>style.visibility</p:attrName>
                                        </p:attrNameLst>
                                      </p:cBhvr>
                                      <p:to>
                                        <p:strVal val="visible"/>
                                      </p:to>
                                    </p:set>
                                    <p:anim calcmode="lin" valueType="num">
                                      <p:cBhvr>
                                        <p:cTn id="79" dur="500" fill="hold"/>
                                        <p:tgtEl>
                                          <p:spTgt spid="15"/>
                                        </p:tgtEl>
                                        <p:attrNameLst>
                                          <p:attrName>ppt_w</p:attrName>
                                        </p:attrNameLst>
                                      </p:cBhvr>
                                      <p:tavLst>
                                        <p:tav tm="0">
                                          <p:val>
                                            <p:fltVal val="0"/>
                                          </p:val>
                                        </p:tav>
                                        <p:tav tm="100000">
                                          <p:val>
                                            <p:strVal val="#ppt_w"/>
                                          </p:val>
                                        </p:tav>
                                      </p:tavLst>
                                    </p:anim>
                                    <p:anim calcmode="lin" valueType="num">
                                      <p:cBhvr>
                                        <p:cTn id="80" dur="500" fill="hold"/>
                                        <p:tgtEl>
                                          <p:spTgt spid="15"/>
                                        </p:tgtEl>
                                        <p:attrNameLst>
                                          <p:attrName>ppt_h</p:attrName>
                                        </p:attrNameLst>
                                      </p:cBhvr>
                                      <p:tavLst>
                                        <p:tav tm="0">
                                          <p:val>
                                            <p:fltVal val="0"/>
                                          </p:val>
                                        </p:tav>
                                        <p:tav tm="100000">
                                          <p:val>
                                            <p:strVal val="#ppt_h"/>
                                          </p:val>
                                        </p:tav>
                                      </p:tavLst>
                                    </p:anim>
                                    <p:animEffect transition="in" filter="fade">
                                      <p:cBhvr>
                                        <p:cTn id="81" dur="500"/>
                                        <p:tgtEl>
                                          <p:spTgt spid="15"/>
                                        </p:tgtEl>
                                      </p:cBhvr>
                                    </p:animEffect>
                                  </p:childTnLst>
                                </p:cTn>
                              </p:par>
                            </p:childTnLst>
                          </p:cTn>
                        </p:par>
                      </p:childTnLst>
                    </p:cTn>
                  </p:par>
                  <p:par>
                    <p:cTn id="82" fill="hold">
                      <p:stCondLst>
                        <p:cond delay="indefinite"/>
                      </p:stCondLst>
                      <p:childTnLst>
                        <p:par>
                          <p:cTn id="83" fill="hold">
                            <p:stCondLst>
                              <p:cond delay="0"/>
                            </p:stCondLst>
                            <p:childTnLst>
                              <p:par>
                                <p:cTn id="84" presetID="8" presetClass="entr" presetSubtype="16" fill="hold" grpId="0" nodeType="clickEffect">
                                  <p:stCondLst>
                                    <p:cond delay="0"/>
                                  </p:stCondLst>
                                  <p:childTnLst>
                                    <p:set>
                                      <p:cBhvr>
                                        <p:cTn id="85" dur="1" fill="hold">
                                          <p:stCondLst>
                                            <p:cond delay="0"/>
                                          </p:stCondLst>
                                        </p:cTn>
                                        <p:tgtEl>
                                          <p:spTgt spid="53"/>
                                        </p:tgtEl>
                                        <p:attrNameLst>
                                          <p:attrName>style.visibility</p:attrName>
                                        </p:attrNameLst>
                                      </p:cBhvr>
                                      <p:to>
                                        <p:strVal val="visible"/>
                                      </p:to>
                                    </p:set>
                                    <p:animEffect transition="in" filter="diamond(in)">
                                      <p:cBhvr>
                                        <p:cTn id="86" dur="1000"/>
                                        <p:tgtEl>
                                          <p:spTgt spid="53"/>
                                        </p:tgtEl>
                                      </p:cBhvr>
                                    </p:animEffect>
                                  </p:childTnLst>
                                </p:cTn>
                              </p:par>
                            </p:childTnLst>
                          </p:cTn>
                        </p:par>
                        <p:par>
                          <p:cTn id="87" fill="hold">
                            <p:stCondLst>
                              <p:cond delay="1000"/>
                            </p:stCondLst>
                            <p:childTnLst>
                              <p:par>
                                <p:cTn id="88" presetID="8" presetClass="entr" presetSubtype="16" fill="hold" grpId="0" nodeType="afterEffect">
                                  <p:stCondLst>
                                    <p:cond delay="0"/>
                                  </p:stCondLst>
                                  <p:childTnLst>
                                    <p:set>
                                      <p:cBhvr>
                                        <p:cTn id="89" dur="1" fill="hold">
                                          <p:stCondLst>
                                            <p:cond delay="0"/>
                                          </p:stCondLst>
                                        </p:cTn>
                                        <p:tgtEl>
                                          <p:spTgt spid="54"/>
                                        </p:tgtEl>
                                        <p:attrNameLst>
                                          <p:attrName>style.visibility</p:attrName>
                                        </p:attrNameLst>
                                      </p:cBhvr>
                                      <p:to>
                                        <p:strVal val="visible"/>
                                      </p:to>
                                    </p:set>
                                    <p:animEffect transition="in" filter="diamond(in)">
                                      <p:cBhvr>
                                        <p:cTn id="90" dur="500"/>
                                        <p:tgtEl>
                                          <p:spTgt spid="54"/>
                                        </p:tgtEl>
                                      </p:cBhvr>
                                    </p:animEffect>
                                  </p:childTnLst>
                                </p:cTn>
                              </p:par>
                            </p:childTnLst>
                          </p:cTn>
                        </p:par>
                        <p:par>
                          <p:cTn id="91" fill="hold">
                            <p:stCondLst>
                              <p:cond delay="1500"/>
                            </p:stCondLst>
                            <p:childTnLst>
                              <p:par>
                                <p:cTn id="92" presetID="8" presetClass="entr" presetSubtype="16" fill="hold" grpId="0" nodeType="afterEffect">
                                  <p:stCondLst>
                                    <p:cond delay="0"/>
                                  </p:stCondLst>
                                  <p:childTnLst>
                                    <p:set>
                                      <p:cBhvr>
                                        <p:cTn id="93" dur="1" fill="hold">
                                          <p:stCondLst>
                                            <p:cond delay="0"/>
                                          </p:stCondLst>
                                        </p:cTn>
                                        <p:tgtEl>
                                          <p:spTgt spid="55"/>
                                        </p:tgtEl>
                                        <p:attrNameLst>
                                          <p:attrName>style.visibility</p:attrName>
                                        </p:attrNameLst>
                                      </p:cBhvr>
                                      <p:to>
                                        <p:strVal val="visible"/>
                                      </p:to>
                                    </p:set>
                                    <p:animEffect transition="in" filter="diamond(in)">
                                      <p:cBhvr>
                                        <p:cTn id="94" dur="500"/>
                                        <p:tgtEl>
                                          <p:spTgt spid="55"/>
                                        </p:tgtEl>
                                      </p:cBhvr>
                                    </p:animEffect>
                                  </p:childTnLst>
                                </p:cTn>
                              </p:par>
                            </p:childTnLst>
                          </p:cTn>
                        </p:par>
                        <p:par>
                          <p:cTn id="95" fill="hold">
                            <p:stCondLst>
                              <p:cond delay="2000"/>
                            </p:stCondLst>
                            <p:childTnLst>
                              <p:par>
                                <p:cTn id="96" presetID="8" presetClass="entr" presetSubtype="16" fill="hold" grpId="0" nodeType="afterEffect">
                                  <p:stCondLst>
                                    <p:cond delay="0"/>
                                  </p:stCondLst>
                                  <p:childTnLst>
                                    <p:set>
                                      <p:cBhvr>
                                        <p:cTn id="97" dur="1" fill="hold">
                                          <p:stCondLst>
                                            <p:cond delay="0"/>
                                          </p:stCondLst>
                                        </p:cTn>
                                        <p:tgtEl>
                                          <p:spTgt spid="56"/>
                                        </p:tgtEl>
                                        <p:attrNameLst>
                                          <p:attrName>style.visibility</p:attrName>
                                        </p:attrNameLst>
                                      </p:cBhvr>
                                      <p:to>
                                        <p:strVal val="visible"/>
                                      </p:to>
                                    </p:set>
                                    <p:animEffect transition="in" filter="diamond(in)">
                                      <p:cBhvr>
                                        <p:cTn id="98" dur="500"/>
                                        <p:tgtEl>
                                          <p:spTgt spid="56"/>
                                        </p:tgtEl>
                                      </p:cBhvr>
                                    </p:animEffect>
                                  </p:childTnLst>
                                </p:cTn>
                              </p:par>
                            </p:childTnLst>
                          </p:cTn>
                        </p:par>
                        <p:par>
                          <p:cTn id="99" fill="hold">
                            <p:stCondLst>
                              <p:cond delay="2500"/>
                            </p:stCondLst>
                            <p:childTnLst>
                              <p:par>
                                <p:cTn id="100" presetID="8" presetClass="entr" presetSubtype="16" fill="hold" grpId="0" nodeType="afterEffect">
                                  <p:stCondLst>
                                    <p:cond delay="0"/>
                                  </p:stCondLst>
                                  <p:childTnLst>
                                    <p:set>
                                      <p:cBhvr>
                                        <p:cTn id="101" dur="1" fill="hold">
                                          <p:stCondLst>
                                            <p:cond delay="0"/>
                                          </p:stCondLst>
                                        </p:cTn>
                                        <p:tgtEl>
                                          <p:spTgt spid="57"/>
                                        </p:tgtEl>
                                        <p:attrNameLst>
                                          <p:attrName>style.visibility</p:attrName>
                                        </p:attrNameLst>
                                      </p:cBhvr>
                                      <p:to>
                                        <p:strVal val="visible"/>
                                      </p:to>
                                    </p:set>
                                    <p:animEffect transition="in" filter="diamond(in)">
                                      <p:cBhvr>
                                        <p:cTn id="102" dur="500"/>
                                        <p:tgtEl>
                                          <p:spTgt spid="57"/>
                                        </p:tgtEl>
                                      </p:cBhvr>
                                    </p:animEffect>
                                  </p:childTnLst>
                                </p:cTn>
                              </p:par>
                            </p:childTnLst>
                          </p:cTn>
                        </p:par>
                        <p:par>
                          <p:cTn id="103" fill="hold">
                            <p:stCondLst>
                              <p:cond delay="3000"/>
                            </p:stCondLst>
                            <p:childTnLst>
                              <p:par>
                                <p:cTn id="104" presetID="8" presetClass="entr" presetSubtype="16" fill="hold" grpId="0" nodeType="afterEffect">
                                  <p:stCondLst>
                                    <p:cond delay="0"/>
                                  </p:stCondLst>
                                  <p:childTnLst>
                                    <p:set>
                                      <p:cBhvr>
                                        <p:cTn id="105" dur="1" fill="hold">
                                          <p:stCondLst>
                                            <p:cond delay="0"/>
                                          </p:stCondLst>
                                        </p:cTn>
                                        <p:tgtEl>
                                          <p:spTgt spid="58"/>
                                        </p:tgtEl>
                                        <p:attrNameLst>
                                          <p:attrName>style.visibility</p:attrName>
                                        </p:attrNameLst>
                                      </p:cBhvr>
                                      <p:to>
                                        <p:strVal val="visible"/>
                                      </p:to>
                                    </p:set>
                                    <p:animEffect transition="in" filter="diamond(in)">
                                      <p:cBhvr>
                                        <p:cTn id="106" dur="500"/>
                                        <p:tgtEl>
                                          <p:spTgt spid="58"/>
                                        </p:tgtEl>
                                      </p:cBhvr>
                                    </p:animEffect>
                                  </p:childTnLst>
                                </p:cTn>
                              </p:par>
                            </p:childTnLst>
                          </p:cTn>
                        </p:par>
                      </p:childTnLst>
                    </p:cTn>
                  </p:par>
                  <p:par>
                    <p:cTn id="107" fill="hold">
                      <p:stCondLst>
                        <p:cond delay="indefinite"/>
                      </p:stCondLst>
                      <p:childTnLst>
                        <p:par>
                          <p:cTn id="108" fill="hold">
                            <p:stCondLst>
                              <p:cond delay="0"/>
                            </p:stCondLst>
                            <p:childTnLst>
                              <p:par>
                                <p:cTn id="109" presetID="2" presetClass="entr" presetSubtype="4" fill="hold" nodeType="clickEffect">
                                  <p:stCondLst>
                                    <p:cond delay="0"/>
                                  </p:stCondLst>
                                  <p:childTnLst>
                                    <p:set>
                                      <p:cBhvr>
                                        <p:cTn id="110" dur="1" fill="hold">
                                          <p:stCondLst>
                                            <p:cond delay="0"/>
                                          </p:stCondLst>
                                        </p:cTn>
                                        <p:tgtEl>
                                          <p:spTgt spid="45"/>
                                        </p:tgtEl>
                                        <p:attrNameLst>
                                          <p:attrName>style.visibility</p:attrName>
                                        </p:attrNameLst>
                                      </p:cBhvr>
                                      <p:to>
                                        <p:strVal val="visible"/>
                                      </p:to>
                                    </p:set>
                                    <p:anim calcmode="lin" valueType="num">
                                      <p:cBhvr additive="base">
                                        <p:cTn id="111" dur="250" fill="hold"/>
                                        <p:tgtEl>
                                          <p:spTgt spid="45"/>
                                        </p:tgtEl>
                                        <p:attrNameLst>
                                          <p:attrName>ppt_x</p:attrName>
                                        </p:attrNameLst>
                                      </p:cBhvr>
                                      <p:tavLst>
                                        <p:tav tm="0">
                                          <p:val>
                                            <p:strVal val="#ppt_x"/>
                                          </p:val>
                                        </p:tav>
                                        <p:tav tm="100000">
                                          <p:val>
                                            <p:strVal val="#ppt_x"/>
                                          </p:val>
                                        </p:tav>
                                      </p:tavLst>
                                    </p:anim>
                                    <p:anim calcmode="lin" valueType="num">
                                      <p:cBhvr additive="base">
                                        <p:cTn id="112" dur="250" fill="hold"/>
                                        <p:tgtEl>
                                          <p:spTgt spid="45"/>
                                        </p:tgtEl>
                                        <p:attrNameLst>
                                          <p:attrName>ppt_y</p:attrName>
                                        </p:attrNameLst>
                                      </p:cBhvr>
                                      <p:tavLst>
                                        <p:tav tm="0">
                                          <p:val>
                                            <p:strVal val="1+#ppt_h/2"/>
                                          </p:val>
                                        </p:tav>
                                        <p:tav tm="100000">
                                          <p:val>
                                            <p:strVal val="#ppt_y"/>
                                          </p:val>
                                        </p:tav>
                                      </p:tavLst>
                                    </p:anim>
                                  </p:childTnLst>
                                </p:cTn>
                              </p:par>
                              <p:par>
                                <p:cTn id="113" presetID="2" presetClass="entr" presetSubtype="4" fill="hold" nodeType="withEffect">
                                  <p:stCondLst>
                                    <p:cond delay="0"/>
                                  </p:stCondLst>
                                  <p:childTnLst>
                                    <p:set>
                                      <p:cBhvr>
                                        <p:cTn id="114" dur="1" fill="hold">
                                          <p:stCondLst>
                                            <p:cond delay="0"/>
                                          </p:stCondLst>
                                        </p:cTn>
                                        <p:tgtEl>
                                          <p:spTgt spid="28"/>
                                        </p:tgtEl>
                                        <p:attrNameLst>
                                          <p:attrName>style.visibility</p:attrName>
                                        </p:attrNameLst>
                                      </p:cBhvr>
                                      <p:to>
                                        <p:strVal val="visible"/>
                                      </p:to>
                                    </p:set>
                                    <p:anim calcmode="lin" valueType="num">
                                      <p:cBhvr additive="base">
                                        <p:cTn id="115" dur="500" fill="hold"/>
                                        <p:tgtEl>
                                          <p:spTgt spid="28"/>
                                        </p:tgtEl>
                                        <p:attrNameLst>
                                          <p:attrName>ppt_x</p:attrName>
                                        </p:attrNameLst>
                                      </p:cBhvr>
                                      <p:tavLst>
                                        <p:tav tm="0">
                                          <p:val>
                                            <p:strVal val="#ppt_x"/>
                                          </p:val>
                                        </p:tav>
                                        <p:tav tm="100000">
                                          <p:val>
                                            <p:strVal val="#ppt_x"/>
                                          </p:val>
                                        </p:tav>
                                      </p:tavLst>
                                    </p:anim>
                                    <p:anim calcmode="lin" valueType="num">
                                      <p:cBhvr additive="base">
                                        <p:cTn id="116" dur="500" fill="hold"/>
                                        <p:tgtEl>
                                          <p:spTgt spid="28"/>
                                        </p:tgtEl>
                                        <p:attrNameLst>
                                          <p:attrName>ppt_y</p:attrName>
                                        </p:attrNameLst>
                                      </p:cBhvr>
                                      <p:tavLst>
                                        <p:tav tm="0">
                                          <p:val>
                                            <p:strVal val="1+#ppt_h/2"/>
                                          </p:val>
                                        </p:tav>
                                        <p:tav tm="100000">
                                          <p:val>
                                            <p:strVal val="#ppt_y"/>
                                          </p:val>
                                        </p:tav>
                                      </p:tavLst>
                                    </p:anim>
                                  </p:childTnLst>
                                </p:cTn>
                              </p:par>
                              <p:par>
                                <p:cTn id="117" presetID="2" presetClass="entr" presetSubtype="4" fill="hold" nodeType="withEffect">
                                  <p:stCondLst>
                                    <p:cond delay="0"/>
                                  </p:stCondLst>
                                  <p:childTnLst>
                                    <p:set>
                                      <p:cBhvr>
                                        <p:cTn id="118" dur="1" fill="hold">
                                          <p:stCondLst>
                                            <p:cond delay="0"/>
                                          </p:stCondLst>
                                        </p:cTn>
                                        <p:tgtEl>
                                          <p:spTgt spid="46"/>
                                        </p:tgtEl>
                                        <p:attrNameLst>
                                          <p:attrName>style.visibility</p:attrName>
                                        </p:attrNameLst>
                                      </p:cBhvr>
                                      <p:to>
                                        <p:strVal val="visible"/>
                                      </p:to>
                                    </p:set>
                                    <p:anim calcmode="lin" valueType="num">
                                      <p:cBhvr additive="base">
                                        <p:cTn id="119" dur="500" fill="hold"/>
                                        <p:tgtEl>
                                          <p:spTgt spid="46"/>
                                        </p:tgtEl>
                                        <p:attrNameLst>
                                          <p:attrName>ppt_x</p:attrName>
                                        </p:attrNameLst>
                                      </p:cBhvr>
                                      <p:tavLst>
                                        <p:tav tm="0">
                                          <p:val>
                                            <p:strVal val="#ppt_x"/>
                                          </p:val>
                                        </p:tav>
                                        <p:tav tm="100000">
                                          <p:val>
                                            <p:strVal val="#ppt_x"/>
                                          </p:val>
                                        </p:tav>
                                      </p:tavLst>
                                    </p:anim>
                                    <p:anim calcmode="lin" valueType="num">
                                      <p:cBhvr additive="base">
                                        <p:cTn id="120" dur="500" fill="hold"/>
                                        <p:tgtEl>
                                          <p:spTgt spid="46"/>
                                        </p:tgtEl>
                                        <p:attrNameLst>
                                          <p:attrName>ppt_y</p:attrName>
                                        </p:attrNameLst>
                                      </p:cBhvr>
                                      <p:tavLst>
                                        <p:tav tm="0">
                                          <p:val>
                                            <p:strVal val="1+#ppt_h/2"/>
                                          </p:val>
                                        </p:tav>
                                        <p:tav tm="100000">
                                          <p:val>
                                            <p:strVal val="#ppt_y"/>
                                          </p:val>
                                        </p:tav>
                                      </p:tavLst>
                                    </p:anim>
                                  </p:childTnLst>
                                </p:cTn>
                              </p:par>
                              <p:par>
                                <p:cTn id="121" presetID="2" presetClass="entr" presetSubtype="4" fill="hold" nodeType="withEffect">
                                  <p:stCondLst>
                                    <p:cond delay="0"/>
                                  </p:stCondLst>
                                  <p:childTnLst>
                                    <p:set>
                                      <p:cBhvr>
                                        <p:cTn id="122" dur="1" fill="hold">
                                          <p:stCondLst>
                                            <p:cond delay="0"/>
                                          </p:stCondLst>
                                        </p:cTn>
                                        <p:tgtEl>
                                          <p:spTgt spid="39"/>
                                        </p:tgtEl>
                                        <p:attrNameLst>
                                          <p:attrName>style.visibility</p:attrName>
                                        </p:attrNameLst>
                                      </p:cBhvr>
                                      <p:to>
                                        <p:strVal val="visible"/>
                                      </p:to>
                                    </p:set>
                                    <p:anim calcmode="lin" valueType="num">
                                      <p:cBhvr additive="base">
                                        <p:cTn id="123" dur="500" fill="hold"/>
                                        <p:tgtEl>
                                          <p:spTgt spid="39"/>
                                        </p:tgtEl>
                                        <p:attrNameLst>
                                          <p:attrName>ppt_x</p:attrName>
                                        </p:attrNameLst>
                                      </p:cBhvr>
                                      <p:tavLst>
                                        <p:tav tm="0">
                                          <p:val>
                                            <p:strVal val="#ppt_x"/>
                                          </p:val>
                                        </p:tav>
                                        <p:tav tm="100000">
                                          <p:val>
                                            <p:strVal val="#ppt_x"/>
                                          </p:val>
                                        </p:tav>
                                      </p:tavLst>
                                    </p:anim>
                                    <p:anim calcmode="lin" valueType="num">
                                      <p:cBhvr additive="base">
                                        <p:cTn id="124" dur="500" fill="hold"/>
                                        <p:tgtEl>
                                          <p:spTgt spid="39"/>
                                        </p:tgtEl>
                                        <p:attrNameLst>
                                          <p:attrName>ppt_y</p:attrName>
                                        </p:attrNameLst>
                                      </p:cBhvr>
                                      <p:tavLst>
                                        <p:tav tm="0">
                                          <p:val>
                                            <p:strVal val="1+#ppt_h/2"/>
                                          </p:val>
                                        </p:tav>
                                        <p:tav tm="100000">
                                          <p:val>
                                            <p:strVal val="#ppt_y"/>
                                          </p:val>
                                        </p:tav>
                                      </p:tavLst>
                                    </p:anim>
                                  </p:childTnLst>
                                </p:cTn>
                              </p:par>
                              <p:par>
                                <p:cTn id="125" presetID="2" presetClass="entr" presetSubtype="4" fill="hold" nodeType="withEffect">
                                  <p:stCondLst>
                                    <p:cond delay="0"/>
                                  </p:stCondLst>
                                  <p:childTnLst>
                                    <p:set>
                                      <p:cBhvr>
                                        <p:cTn id="126" dur="1" fill="hold">
                                          <p:stCondLst>
                                            <p:cond delay="0"/>
                                          </p:stCondLst>
                                        </p:cTn>
                                        <p:tgtEl>
                                          <p:spTgt spid="43"/>
                                        </p:tgtEl>
                                        <p:attrNameLst>
                                          <p:attrName>style.visibility</p:attrName>
                                        </p:attrNameLst>
                                      </p:cBhvr>
                                      <p:to>
                                        <p:strVal val="visible"/>
                                      </p:to>
                                    </p:set>
                                    <p:anim calcmode="lin" valueType="num">
                                      <p:cBhvr additive="base">
                                        <p:cTn id="127" dur="500" fill="hold"/>
                                        <p:tgtEl>
                                          <p:spTgt spid="43"/>
                                        </p:tgtEl>
                                        <p:attrNameLst>
                                          <p:attrName>ppt_x</p:attrName>
                                        </p:attrNameLst>
                                      </p:cBhvr>
                                      <p:tavLst>
                                        <p:tav tm="0">
                                          <p:val>
                                            <p:strVal val="#ppt_x"/>
                                          </p:val>
                                        </p:tav>
                                        <p:tav tm="100000">
                                          <p:val>
                                            <p:strVal val="#ppt_x"/>
                                          </p:val>
                                        </p:tav>
                                      </p:tavLst>
                                    </p:anim>
                                    <p:anim calcmode="lin" valueType="num">
                                      <p:cBhvr additive="base">
                                        <p:cTn id="128" dur="500" fill="hold"/>
                                        <p:tgtEl>
                                          <p:spTgt spid="43"/>
                                        </p:tgtEl>
                                        <p:attrNameLst>
                                          <p:attrName>ppt_y</p:attrName>
                                        </p:attrNameLst>
                                      </p:cBhvr>
                                      <p:tavLst>
                                        <p:tav tm="0">
                                          <p:val>
                                            <p:strVal val="1+#ppt_h/2"/>
                                          </p:val>
                                        </p:tav>
                                        <p:tav tm="100000">
                                          <p:val>
                                            <p:strVal val="#ppt_y"/>
                                          </p:val>
                                        </p:tav>
                                      </p:tavLst>
                                    </p:anim>
                                  </p:childTnLst>
                                </p:cTn>
                              </p:par>
                              <p:par>
                                <p:cTn id="129" presetID="2" presetClass="entr" presetSubtype="4" fill="hold" nodeType="withEffect">
                                  <p:stCondLst>
                                    <p:cond delay="0"/>
                                  </p:stCondLst>
                                  <p:childTnLst>
                                    <p:set>
                                      <p:cBhvr>
                                        <p:cTn id="130" dur="1" fill="hold">
                                          <p:stCondLst>
                                            <p:cond delay="0"/>
                                          </p:stCondLst>
                                        </p:cTn>
                                        <p:tgtEl>
                                          <p:spTgt spid="40"/>
                                        </p:tgtEl>
                                        <p:attrNameLst>
                                          <p:attrName>style.visibility</p:attrName>
                                        </p:attrNameLst>
                                      </p:cBhvr>
                                      <p:to>
                                        <p:strVal val="visible"/>
                                      </p:to>
                                    </p:set>
                                    <p:anim calcmode="lin" valueType="num">
                                      <p:cBhvr additive="base">
                                        <p:cTn id="131" dur="500" fill="hold"/>
                                        <p:tgtEl>
                                          <p:spTgt spid="40"/>
                                        </p:tgtEl>
                                        <p:attrNameLst>
                                          <p:attrName>ppt_x</p:attrName>
                                        </p:attrNameLst>
                                      </p:cBhvr>
                                      <p:tavLst>
                                        <p:tav tm="0">
                                          <p:val>
                                            <p:strVal val="#ppt_x"/>
                                          </p:val>
                                        </p:tav>
                                        <p:tav tm="100000">
                                          <p:val>
                                            <p:strVal val="#ppt_x"/>
                                          </p:val>
                                        </p:tav>
                                      </p:tavLst>
                                    </p:anim>
                                    <p:anim calcmode="lin" valueType="num">
                                      <p:cBhvr additive="base">
                                        <p:cTn id="132"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3" restart="whenNotActive" fill="hold" evtFilter="cancelBubble" nodeType="interactiveSeq">
                <p:stCondLst>
                  <p:cond evt="onClick" delay="0">
                    <p:tgtEl>
                      <p:spTgt spid="11"/>
                    </p:tgtEl>
                  </p:cond>
                </p:stCondLst>
                <p:endSync evt="end" delay="0">
                  <p:rtn val="all"/>
                </p:endSync>
                <p:childTnLst>
                  <p:par>
                    <p:cTn id="134" fill="hold">
                      <p:stCondLst>
                        <p:cond delay="0"/>
                      </p:stCondLst>
                      <p:childTnLst>
                        <p:par>
                          <p:cTn id="135" fill="hold">
                            <p:stCondLst>
                              <p:cond delay="0"/>
                            </p:stCondLst>
                            <p:childTnLst>
                              <p:par>
                                <p:cTn id="136" presetID="0" presetClass="path" presetSubtype="0" accel="50000" decel="50000" fill="hold" grpId="1" nodeType="clickEffect">
                                  <p:stCondLst>
                                    <p:cond delay="0"/>
                                  </p:stCondLst>
                                  <p:childTnLst>
                                    <p:animMotion origin="layout" path="M 5E-6 -4.81481E-6 L 5E-6 0.00024 L 0.06394 0.09538 L 0.13933 0.20718 C 0.16433 0.24491 0.18985 0.28288 0.21472 0.3213 C 0.2306 0.34607 0.24376 0.37338 0.2612 0.39653 C 0.27982 0.42153 0.29987 0.44538 0.31732 0.472 C 0.44271 0.66598 0.27188 0.42454 0.38139 0.58195 C 0.39102 0.59584 0.39857 0.61413 0.41185 0.62246 C 0.43112 0.63473 0.40704 0.61899 0.42305 0.63056 C 0.42501 0.63195 0.42748 0.63264 0.4293 0.63473 C 0.43191 0.63704 0.43347 0.64051 0.43594 0.64283 C 0.44545 0.65348 0.45652 0.6625 0.46641 0.67338 C 0.4892 0.69931 0.5142 0.72246 0.53373 0.75278 C 0.5405 0.76343 0.54636 0.7757 0.55456 0.78542 C 0.56355 0.79607 0.57435 0.80487 0.58503 0.81389 C 0.59467 0.82176 0.60652 0.82663 0.61394 0.8382 C 0.6181 0.84491 0.62136 0.85301 0.6267 0.85857 C 0.63217 0.86413 0.6392 0.86737 0.64597 0.87084 C 0.64935 0.87223 0.65339 0.872 0.65717 0.87269 C 0.68646 0.87871 0.67722 0.87338 0.68933 0.88079 L 0.68933 0.88149 L 0.68933 0.88079 " pathEditMode="relative" rAng="0" ptsTypes="AAAAAAAAAAAAAAAAAAAAAAA">
                                      <p:cBhvr>
                                        <p:cTn id="137" dur="2000" fill="hold"/>
                                        <p:tgtEl>
                                          <p:spTgt spid="11"/>
                                        </p:tgtEl>
                                        <p:attrNameLst>
                                          <p:attrName>ppt_x</p:attrName>
                                          <p:attrName>ppt_y</p:attrName>
                                        </p:attrNameLst>
                                      </p:cBhvr>
                                      <p:rCtr x="34466" y="44074"/>
                                    </p:animMotion>
                                  </p:childTnLst>
                                </p:cTn>
                              </p:par>
                            </p:childTnLst>
                          </p:cTn>
                        </p:par>
                      </p:childTnLst>
                    </p:cTn>
                  </p:par>
                  <p:par>
                    <p:cTn id="138" fill="hold">
                      <p:stCondLst>
                        <p:cond delay="indefinite"/>
                      </p:stCondLst>
                      <p:childTnLst>
                        <p:par>
                          <p:cTn id="139" fill="hold">
                            <p:stCondLst>
                              <p:cond delay="0"/>
                            </p:stCondLst>
                            <p:childTnLst>
                              <p:par>
                                <p:cTn id="140" presetID="10" presetClass="exit" presetSubtype="0" fill="hold" grpId="2" nodeType="clickEffect">
                                  <p:stCondLst>
                                    <p:cond delay="0"/>
                                  </p:stCondLst>
                                  <p:childTnLst>
                                    <p:animEffect transition="out" filter="fade">
                                      <p:cBhvr>
                                        <p:cTn id="141" dur="500"/>
                                        <p:tgtEl>
                                          <p:spTgt spid="11"/>
                                        </p:tgtEl>
                                      </p:cBhvr>
                                    </p:animEffect>
                                    <p:set>
                                      <p:cBhvr>
                                        <p:cTn id="142"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43" restart="whenNotActive" fill="hold" evtFilter="cancelBubble" nodeType="interactiveSeq">
                <p:stCondLst>
                  <p:cond evt="onClick" delay="0">
                    <p:tgtEl>
                      <p:spTgt spid="25"/>
                    </p:tgtEl>
                  </p:cond>
                </p:stCondLst>
                <p:endSync evt="end" delay="0">
                  <p:rtn val="all"/>
                </p:endSync>
                <p:childTnLst>
                  <p:par>
                    <p:cTn id="144" fill="hold">
                      <p:stCondLst>
                        <p:cond delay="0"/>
                      </p:stCondLst>
                      <p:childTnLst>
                        <p:par>
                          <p:cTn id="145" fill="hold">
                            <p:stCondLst>
                              <p:cond delay="0"/>
                            </p:stCondLst>
                            <p:childTnLst>
                              <p:par>
                                <p:cTn id="146" presetID="0" presetClass="path" presetSubtype="0" accel="50000" decel="50000" fill="hold" grpId="1" nodeType="clickEffect">
                                  <p:stCondLst>
                                    <p:cond delay="0"/>
                                  </p:stCondLst>
                                  <p:childTnLst>
                                    <p:animMotion origin="layout" path="M 2.08333E-6 3.33333E-6 L 2.08333E-6 0.00023 C 0.04127 0.05532 0.07109 0.09259 0.10338 0.15115 C 0.25273 0.42014 0.02122 0.0368 0.2069 0.39074 C 0.21719 0.41064 0.22695 0.43032 0.23789 0.45 C 0.25156 0.47338 0.26836 0.49583 0.27929 0.52014 C 0.29544 0.55301 0.3026 0.58819 0.31041 0.62152 C 0.30911 0.66273 0.30911 0.70509 0.30521 0.74676 C 0.30521 0.74884 0.30065 0.75139 0.3 0.75393 C 0.2987 0.76227 0.3 0.76944 0.3 0.77824 L 0.3 0.77824 " pathEditMode="relative" rAng="0" ptsTypes="AAAAAAAAAAA">
                                      <p:cBhvr>
                                        <p:cTn id="147" dur="2000" fill="hold"/>
                                        <p:tgtEl>
                                          <p:spTgt spid="25"/>
                                        </p:tgtEl>
                                        <p:attrNameLst>
                                          <p:attrName>ppt_x</p:attrName>
                                          <p:attrName>ppt_y</p:attrName>
                                        </p:attrNameLst>
                                      </p:cBhvr>
                                      <p:rCtr x="15521" y="38912"/>
                                    </p:animMotion>
                                  </p:childTnLst>
                                </p:cTn>
                              </p:par>
                            </p:childTnLst>
                          </p:cTn>
                        </p:par>
                      </p:childTnLst>
                    </p:cTn>
                  </p:par>
                  <p:par>
                    <p:cTn id="148" fill="hold">
                      <p:stCondLst>
                        <p:cond delay="indefinite"/>
                      </p:stCondLst>
                      <p:childTnLst>
                        <p:par>
                          <p:cTn id="149" fill="hold">
                            <p:stCondLst>
                              <p:cond delay="0"/>
                            </p:stCondLst>
                            <p:childTnLst>
                              <p:par>
                                <p:cTn id="150" presetID="10" presetClass="exit" presetSubtype="0" fill="hold" grpId="2" nodeType="clickEffect">
                                  <p:stCondLst>
                                    <p:cond delay="0"/>
                                  </p:stCondLst>
                                  <p:childTnLst>
                                    <p:animEffect transition="out" filter="fade">
                                      <p:cBhvr>
                                        <p:cTn id="151" dur="500"/>
                                        <p:tgtEl>
                                          <p:spTgt spid="25"/>
                                        </p:tgtEl>
                                      </p:cBhvr>
                                    </p:animEffect>
                                    <p:set>
                                      <p:cBhvr>
                                        <p:cTn id="152"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53" restart="whenNotActive" fill="hold" evtFilter="cancelBubble" nodeType="interactiveSeq">
                <p:stCondLst>
                  <p:cond evt="onClick" delay="0">
                    <p:tgtEl>
                      <p:spTgt spid="24"/>
                    </p:tgtEl>
                  </p:cond>
                </p:stCondLst>
                <p:endSync evt="end" delay="0">
                  <p:rtn val="all"/>
                </p:endSync>
                <p:childTnLst>
                  <p:par>
                    <p:cTn id="154" fill="hold">
                      <p:stCondLst>
                        <p:cond delay="0"/>
                      </p:stCondLst>
                      <p:childTnLst>
                        <p:par>
                          <p:cTn id="155" fill="hold">
                            <p:stCondLst>
                              <p:cond delay="0"/>
                            </p:stCondLst>
                            <p:childTnLst>
                              <p:par>
                                <p:cTn id="156" presetID="42" presetClass="path" presetSubtype="0" accel="50000" decel="50000" fill="hold" grpId="1" nodeType="clickEffect">
                                  <p:stCondLst>
                                    <p:cond delay="0"/>
                                  </p:stCondLst>
                                  <p:childTnLst>
                                    <p:animMotion origin="layout" path="M -8.33333E-7 3.33333E-6 L 0.09063 0.84259 " pathEditMode="relative" rAng="0" ptsTypes="AA">
                                      <p:cBhvr>
                                        <p:cTn id="157" dur="2000" fill="hold"/>
                                        <p:tgtEl>
                                          <p:spTgt spid="24"/>
                                        </p:tgtEl>
                                        <p:attrNameLst>
                                          <p:attrName>ppt_x</p:attrName>
                                          <p:attrName>ppt_y</p:attrName>
                                        </p:attrNameLst>
                                      </p:cBhvr>
                                      <p:rCtr x="4531" y="42130"/>
                                    </p:animMotion>
                                  </p:childTnLst>
                                </p:cTn>
                              </p:par>
                            </p:childTnLst>
                          </p:cTn>
                        </p:par>
                      </p:childTnLst>
                    </p:cTn>
                  </p:par>
                  <p:par>
                    <p:cTn id="158" fill="hold">
                      <p:stCondLst>
                        <p:cond delay="indefinite"/>
                      </p:stCondLst>
                      <p:childTnLst>
                        <p:par>
                          <p:cTn id="159" fill="hold">
                            <p:stCondLst>
                              <p:cond delay="0"/>
                            </p:stCondLst>
                            <p:childTnLst>
                              <p:par>
                                <p:cTn id="160" presetID="10" presetClass="exit" presetSubtype="0" fill="hold" grpId="2" nodeType="clickEffect">
                                  <p:stCondLst>
                                    <p:cond delay="0"/>
                                  </p:stCondLst>
                                  <p:childTnLst>
                                    <p:animEffect transition="out" filter="fade">
                                      <p:cBhvr>
                                        <p:cTn id="161" dur="500"/>
                                        <p:tgtEl>
                                          <p:spTgt spid="24"/>
                                        </p:tgtEl>
                                      </p:cBhvr>
                                    </p:animEffect>
                                    <p:set>
                                      <p:cBhvr>
                                        <p:cTn id="162"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63" restart="whenNotActive" fill="hold" evtFilter="cancelBubble" nodeType="interactiveSeq">
                <p:stCondLst>
                  <p:cond evt="onClick" delay="0">
                    <p:tgtEl>
                      <p:spTgt spid="23"/>
                    </p:tgtEl>
                  </p:cond>
                </p:stCondLst>
                <p:endSync evt="end" delay="0">
                  <p:rtn val="all"/>
                </p:endSync>
                <p:childTnLst>
                  <p:par>
                    <p:cTn id="164" fill="hold">
                      <p:stCondLst>
                        <p:cond delay="0"/>
                      </p:stCondLst>
                      <p:childTnLst>
                        <p:par>
                          <p:cTn id="165" fill="hold">
                            <p:stCondLst>
                              <p:cond delay="0"/>
                            </p:stCondLst>
                            <p:childTnLst>
                              <p:par>
                                <p:cTn id="166" presetID="42" presetClass="path" presetSubtype="0" accel="50000" decel="50000" fill="hold" grpId="1" nodeType="clickEffect">
                                  <p:stCondLst>
                                    <p:cond delay="0"/>
                                  </p:stCondLst>
                                  <p:childTnLst>
                                    <p:animMotion origin="layout" path="M -3.75E-6 3.33333E-6 L -0.63463 0.87407 " pathEditMode="relative" rAng="0" ptsTypes="AA">
                                      <p:cBhvr>
                                        <p:cTn id="167" dur="2000" fill="hold"/>
                                        <p:tgtEl>
                                          <p:spTgt spid="23"/>
                                        </p:tgtEl>
                                        <p:attrNameLst>
                                          <p:attrName>ppt_x</p:attrName>
                                          <p:attrName>ppt_y</p:attrName>
                                        </p:attrNameLst>
                                      </p:cBhvr>
                                      <p:rCtr x="-31732" y="43704"/>
                                    </p:animMotion>
                                  </p:childTnLst>
                                </p:cTn>
                              </p:par>
                            </p:childTnLst>
                          </p:cTn>
                        </p:par>
                      </p:childTnLst>
                    </p:cTn>
                  </p:par>
                  <p:par>
                    <p:cTn id="168" fill="hold">
                      <p:stCondLst>
                        <p:cond delay="indefinite"/>
                      </p:stCondLst>
                      <p:childTnLst>
                        <p:par>
                          <p:cTn id="169" fill="hold">
                            <p:stCondLst>
                              <p:cond delay="0"/>
                            </p:stCondLst>
                            <p:childTnLst>
                              <p:par>
                                <p:cTn id="170" presetID="10" presetClass="exit" presetSubtype="0" fill="hold" grpId="2" nodeType="clickEffect">
                                  <p:stCondLst>
                                    <p:cond delay="0"/>
                                  </p:stCondLst>
                                  <p:childTnLst>
                                    <p:animEffect transition="out" filter="fade">
                                      <p:cBhvr>
                                        <p:cTn id="171" dur="500"/>
                                        <p:tgtEl>
                                          <p:spTgt spid="23"/>
                                        </p:tgtEl>
                                      </p:cBhvr>
                                    </p:animEffect>
                                    <p:set>
                                      <p:cBhvr>
                                        <p:cTn id="172"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73" restart="whenNotActive" fill="hold" evtFilter="cancelBubble" nodeType="interactiveSeq">
                <p:stCondLst>
                  <p:cond evt="onClick" delay="0">
                    <p:tgtEl>
                      <p:spTgt spid="21"/>
                    </p:tgtEl>
                  </p:cond>
                </p:stCondLst>
                <p:endSync evt="end" delay="0">
                  <p:rtn val="all"/>
                </p:endSync>
                <p:childTnLst>
                  <p:par>
                    <p:cTn id="174" fill="hold">
                      <p:stCondLst>
                        <p:cond delay="0"/>
                      </p:stCondLst>
                      <p:childTnLst>
                        <p:par>
                          <p:cTn id="175" fill="hold">
                            <p:stCondLst>
                              <p:cond delay="0"/>
                            </p:stCondLst>
                            <p:childTnLst>
                              <p:par>
                                <p:cTn id="176" presetID="42" presetClass="path" presetSubtype="0" accel="50000" decel="50000" fill="hold" grpId="1" nodeType="clickEffect">
                                  <p:stCondLst>
                                    <p:cond delay="0"/>
                                  </p:stCondLst>
                                  <p:childTnLst>
                                    <p:animMotion origin="layout" path="M 3.33333E-6 3.33333E-6 L -0.66823 0.88333 " pathEditMode="relative" rAng="0" ptsTypes="AA">
                                      <p:cBhvr>
                                        <p:cTn id="177" dur="2000" fill="hold"/>
                                        <p:tgtEl>
                                          <p:spTgt spid="21"/>
                                        </p:tgtEl>
                                        <p:attrNameLst>
                                          <p:attrName>ppt_x</p:attrName>
                                          <p:attrName>ppt_y</p:attrName>
                                        </p:attrNameLst>
                                      </p:cBhvr>
                                      <p:rCtr x="-33411" y="44167"/>
                                    </p:animMotion>
                                  </p:childTnLst>
                                </p:cTn>
                              </p:par>
                            </p:childTnLst>
                          </p:cTn>
                        </p:par>
                      </p:childTnLst>
                    </p:cTn>
                  </p:par>
                  <p:par>
                    <p:cTn id="178" fill="hold">
                      <p:stCondLst>
                        <p:cond delay="indefinite"/>
                      </p:stCondLst>
                      <p:childTnLst>
                        <p:par>
                          <p:cTn id="179" fill="hold">
                            <p:stCondLst>
                              <p:cond delay="0"/>
                            </p:stCondLst>
                            <p:childTnLst>
                              <p:par>
                                <p:cTn id="180" presetID="10" presetClass="exit" presetSubtype="0" fill="hold" grpId="2" nodeType="clickEffect">
                                  <p:stCondLst>
                                    <p:cond delay="0"/>
                                  </p:stCondLst>
                                  <p:childTnLst>
                                    <p:animEffect transition="out" filter="fade">
                                      <p:cBhvr>
                                        <p:cTn id="181" dur="500"/>
                                        <p:tgtEl>
                                          <p:spTgt spid="21"/>
                                        </p:tgtEl>
                                      </p:cBhvr>
                                    </p:animEffect>
                                    <p:set>
                                      <p:cBhvr>
                                        <p:cTn id="182"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83" restart="whenNotActive" fill="hold" evtFilter="cancelBubble" nodeType="interactiveSeq">
                <p:stCondLst>
                  <p:cond evt="onClick" delay="0">
                    <p:tgtEl>
                      <p:spTgt spid="20"/>
                    </p:tgtEl>
                  </p:cond>
                </p:stCondLst>
                <p:endSync evt="end" delay="0">
                  <p:rtn val="all"/>
                </p:endSync>
                <p:childTnLst>
                  <p:par>
                    <p:cTn id="184" fill="hold">
                      <p:stCondLst>
                        <p:cond delay="0"/>
                      </p:stCondLst>
                      <p:childTnLst>
                        <p:par>
                          <p:cTn id="185" fill="hold">
                            <p:stCondLst>
                              <p:cond delay="0"/>
                            </p:stCondLst>
                            <p:childTnLst>
                              <p:par>
                                <p:cTn id="186" presetID="42" presetClass="path" presetSubtype="0" accel="50000" decel="50000" fill="hold" grpId="1" nodeType="clickEffect">
                                  <p:stCondLst>
                                    <p:cond delay="0"/>
                                  </p:stCondLst>
                                  <p:childTnLst>
                                    <p:animMotion origin="layout" path="M 1.875E-6 1.11111E-6 L -0.02695 0.68194 " pathEditMode="relative" rAng="0" ptsTypes="AA">
                                      <p:cBhvr>
                                        <p:cTn id="187" dur="2000" fill="hold"/>
                                        <p:tgtEl>
                                          <p:spTgt spid="20"/>
                                        </p:tgtEl>
                                        <p:attrNameLst>
                                          <p:attrName>ppt_x</p:attrName>
                                          <p:attrName>ppt_y</p:attrName>
                                        </p:attrNameLst>
                                      </p:cBhvr>
                                      <p:rCtr x="-1354" y="34097"/>
                                    </p:animMotion>
                                  </p:childTnLst>
                                </p:cTn>
                              </p:par>
                            </p:childTnLst>
                          </p:cTn>
                        </p:par>
                      </p:childTnLst>
                    </p:cTn>
                  </p:par>
                  <p:par>
                    <p:cTn id="188" fill="hold">
                      <p:stCondLst>
                        <p:cond delay="indefinite"/>
                      </p:stCondLst>
                      <p:childTnLst>
                        <p:par>
                          <p:cTn id="189" fill="hold">
                            <p:stCondLst>
                              <p:cond delay="0"/>
                            </p:stCondLst>
                            <p:childTnLst>
                              <p:par>
                                <p:cTn id="190" presetID="10" presetClass="exit" presetSubtype="0" fill="hold" grpId="2" nodeType="clickEffect">
                                  <p:stCondLst>
                                    <p:cond delay="0"/>
                                  </p:stCondLst>
                                  <p:childTnLst>
                                    <p:animEffect transition="out" filter="fade">
                                      <p:cBhvr>
                                        <p:cTn id="191" dur="500"/>
                                        <p:tgtEl>
                                          <p:spTgt spid="20"/>
                                        </p:tgtEl>
                                      </p:cBhvr>
                                    </p:animEffect>
                                    <p:set>
                                      <p:cBhvr>
                                        <p:cTn id="192"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93" restart="whenNotActive" fill="hold" evtFilter="cancelBubble" nodeType="interactiveSeq">
                <p:stCondLst>
                  <p:cond evt="onClick" delay="0">
                    <p:tgtEl>
                      <p:spTgt spid="18"/>
                    </p:tgtEl>
                  </p:cond>
                </p:stCondLst>
                <p:endSync evt="end" delay="0">
                  <p:rtn val="all"/>
                </p:endSync>
                <p:childTnLst>
                  <p:par>
                    <p:cTn id="194" fill="hold">
                      <p:stCondLst>
                        <p:cond delay="0"/>
                      </p:stCondLst>
                      <p:childTnLst>
                        <p:par>
                          <p:cTn id="195" fill="hold">
                            <p:stCondLst>
                              <p:cond delay="0"/>
                            </p:stCondLst>
                            <p:childTnLst>
                              <p:par>
                                <p:cTn id="196" presetID="42" presetClass="path" presetSubtype="0" accel="50000" decel="50000" fill="hold" grpId="1" nodeType="clickEffect">
                                  <p:stCondLst>
                                    <p:cond delay="0"/>
                                  </p:stCondLst>
                                  <p:childTnLst>
                                    <p:animMotion origin="layout" path="M 4.375E-6 -3.7037E-7 L 0.55533 0.71134 " pathEditMode="relative" rAng="0" ptsTypes="AA">
                                      <p:cBhvr>
                                        <p:cTn id="197" dur="2000" fill="hold"/>
                                        <p:tgtEl>
                                          <p:spTgt spid="18"/>
                                        </p:tgtEl>
                                        <p:attrNameLst>
                                          <p:attrName>ppt_x</p:attrName>
                                          <p:attrName>ppt_y</p:attrName>
                                        </p:attrNameLst>
                                      </p:cBhvr>
                                      <p:rCtr x="27760" y="35556"/>
                                    </p:animMotion>
                                  </p:childTnLst>
                                </p:cTn>
                              </p:par>
                            </p:childTnLst>
                          </p:cTn>
                        </p:par>
                      </p:childTnLst>
                    </p:cTn>
                  </p:par>
                  <p:par>
                    <p:cTn id="198" fill="hold">
                      <p:stCondLst>
                        <p:cond delay="indefinite"/>
                      </p:stCondLst>
                      <p:childTnLst>
                        <p:par>
                          <p:cTn id="199" fill="hold">
                            <p:stCondLst>
                              <p:cond delay="0"/>
                            </p:stCondLst>
                            <p:childTnLst>
                              <p:par>
                                <p:cTn id="200" presetID="10" presetClass="exit" presetSubtype="0" fill="hold" grpId="2" nodeType="clickEffect">
                                  <p:stCondLst>
                                    <p:cond delay="0"/>
                                  </p:stCondLst>
                                  <p:childTnLst>
                                    <p:animEffect transition="out" filter="fade">
                                      <p:cBhvr>
                                        <p:cTn id="201" dur="500"/>
                                        <p:tgtEl>
                                          <p:spTgt spid="18"/>
                                        </p:tgtEl>
                                      </p:cBhvr>
                                    </p:animEffect>
                                    <p:set>
                                      <p:cBhvr>
                                        <p:cTn id="202"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203" restart="whenNotActive" fill="hold" evtFilter="cancelBubble" nodeType="interactiveSeq">
                <p:stCondLst>
                  <p:cond evt="onClick" delay="0">
                    <p:tgtEl>
                      <p:spTgt spid="13"/>
                    </p:tgtEl>
                  </p:cond>
                </p:stCondLst>
                <p:endSync evt="end" delay="0">
                  <p:rtn val="all"/>
                </p:endSync>
                <p:childTnLst>
                  <p:par>
                    <p:cTn id="204" fill="hold">
                      <p:stCondLst>
                        <p:cond delay="0"/>
                      </p:stCondLst>
                      <p:childTnLst>
                        <p:par>
                          <p:cTn id="205" fill="hold">
                            <p:stCondLst>
                              <p:cond delay="0"/>
                            </p:stCondLst>
                            <p:childTnLst>
                              <p:par>
                                <p:cTn id="206" presetID="42" presetClass="path" presetSubtype="0" accel="50000" decel="50000" fill="hold" grpId="1" nodeType="clickEffect">
                                  <p:stCondLst>
                                    <p:cond delay="0"/>
                                  </p:stCondLst>
                                  <p:childTnLst>
                                    <p:animMotion origin="layout" path="M -2.70833E-6 4.44444E-6 L 0.11628 0.73333 " pathEditMode="relative" rAng="0" ptsTypes="AA">
                                      <p:cBhvr>
                                        <p:cTn id="207" dur="2000" fill="hold"/>
                                        <p:tgtEl>
                                          <p:spTgt spid="13"/>
                                        </p:tgtEl>
                                        <p:attrNameLst>
                                          <p:attrName>ppt_x</p:attrName>
                                          <p:attrName>ppt_y</p:attrName>
                                        </p:attrNameLst>
                                      </p:cBhvr>
                                      <p:rCtr x="5807" y="36667"/>
                                    </p:animMotion>
                                  </p:childTnLst>
                                </p:cTn>
                              </p:par>
                            </p:childTnLst>
                          </p:cTn>
                        </p:par>
                      </p:childTnLst>
                    </p:cTn>
                  </p:par>
                  <p:par>
                    <p:cTn id="208" fill="hold">
                      <p:stCondLst>
                        <p:cond delay="indefinite"/>
                      </p:stCondLst>
                      <p:childTnLst>
                        <p:par>
                          <p:cTn id="209" fill="hold">
                            <p:stCondLst>
                              <p:cond delay="0"/>
                            </p:stCondLst>
                            <p:childTnLst>
                              <p:par>
                                <p:cTn id="210" presetID="10" presetClass="exit" presetSubtype="0" fill="hold" grpId="2" nodeType="clickEffect">
                                  <p:stCondLst>
                                    <p:cond delay="0"/>
                                  </p:stCondLst>
                                  <p:childTnLst>
                                    <p:animEffect transition="out" filter="fade">
                                      <p:cBhvr>
                                        <p:cTn id="211" dur="500"/>
                                        <p:tgtEl>
                                          <p:spTgt spid="13"/>
                                        </p:tgtEl>
                                      </p:cBhvr>
                                    </p:animEffect>
                                    <p:set>
                                      <p:cBhvr>
                                        <p:cTn id="212"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213" restart="whenNotActive" fill="hold" evtFilter="cancelBubble" nodeType="interactiveSeq">
                <p:stCondLst>
                  <p:cond evt="onClick" delay="0">
                    <p:tgtEl>
                      <p:spTgt spid="12"/>
                    </p:tgtEl>
                  </p:cond>
                </p:stCondLst>
                <p:endSync evt="end" delay="0">
                  <p:rtn val="all"/>
                </p:endSync>
                <p:childTnLst>
                  <p:par>
                    <p:cTn id="214" fill="hold">
                      <p:stCondLst>
                        <p:cond delay="0"/>
                      </p:stCondLst>
                      <p:childTnLst>
                        <p:par>
                          <p:cTn id="215" fill="hold">
                            <p:stCondLst>
                              <p:cond delay="0"/>
                            </p:stCondLst>
                            <p:childTnLst>
                              <p:par>
                                <p:cTn id="216" presetID="42" presetClass="path" presetSubtype="0" accel="50000" decel="50000" fill="hold" grpId="1" nodeType="clickEffect">
                                  <p:stCondLst>
                                    <p:cond delay="0"/>
                                  </p:stCondLst>
                                  <p:childTnLst>
                                    <p:animMotion origin="layout" path="M -2.70833E-6 1.48148E-6 L -0.20651 0.59282 " pathEditMode="relative" rAng="0" ptsTypes="AA">
                                      <p:cBhvr>
                                        <p:cTn id="217" dur="2000" fill="hold"/>
                                        <p:tgtEl>
                                          <p:spTgt spid="12"/>
                                        </p:tgtEl>
                                        <p:attrNameLst>
                                          <p:attrName>ppt_x</p:attrName>
                                          <p:attrName>ppt_y</p:attrName>
                                        </p:attrNameLst>
                                      </p:cBhvr>
                                      <p:rCtr x="-10326" y="29630"/>
                                    </p:animMotion>
                                  </p:childTnLst>
                                </p:cTn>
                              </p:par>
                            </p:childTnLst>
                          </p:cTn>
                        </p:par>
                      </p:childTnLst>
                    </p:cTn>
                  </p:par>
                  <p:par>
                    <p:cTn id="218" fill="hold">
                      <p:stCondLst>
                        <p:cond delay="indefinite"/>
                      </p:stCondLst>
                      <p:childTnLst>
                        <p:par>
                          <p:cTn id="219" fill="hold">
                            <p:stCondLst>
                              <p:cond delay="0"/>
                            </p:stCondLst>
                            <p:childTnLst>
                              <p:par>
                                <p:cTn id="220" presetID="10" presetClass="exit" presetSubtype="0" fill="hold" grpId="2" nodeType="clickEffect">
                                  <p:stCondLst>
                                    <p:cond delay="0"/>
                                  </p:stCondLst>
                                  <p:childTnLst>
                                    <p:animEffect transition="out" filter="fade">
                                      <p:cBhvr>
                                        <p:cTn id="221" dur="500"/>
                                        <p:tgtEl>
                                          <p:spTgt spid="12"/>
                                        </p:tgtEl>
                                      </p:cBhvr>
                                    </p:animEffect>
                                    <p:set>
                                      <p:cBhvr>
                                        <p:cTn id="222"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23" restart="whenNotActive" fill="hold" evtFilter="cancelBubble" nodeType="interactiveSeq">
                <p:stCondLst>
                  <p:cond evt="onClick" delay="0">
                    <p:tgtEl>
                      <p:spTgt spid="16"/>
                    </p:tgtEl>
                  </p:cond>
                </p:stCondLst>
                <p:endSync evt="end" delay="0">
                  <p:rtn val="all"/>
                </p:endSync>
                <p:childTnLst>
                  <p:par>
                    <p:cTn id="224" fill="hold">
                      <p:stCondLst>
                        <p:cond delay="0"/>
                      </p:stCondLst>
                      <p:childTnLst>
                        <p:par>
                          <p:cTn id="225" fill="hold">
                            <p:stCondLst>
                              <p:cond delay="0"/>
                            </p:stCondLst>
                            <p:childTnLst>
                              <p:par>
                                <p:cTn id="226" presetID="42" presetClass="path" presetSubtype="0" accel="50000" decel="50000" fill="hold" grpId="1" nodeType="clickEffect">
                                  <p:stCondLst>
                                    <p:cond delay="0"/>
                                  </p:stCondLst>
                                  <p:childTnLst>
                                    <p:animMotion origin="layout" path="M 3.33333E-6 -2.22222E-6 L -0.15183 0.68889 " pathEditMode="relative" rAng="0" ptsTypes="AA">
                                      <p:cBhvr>
                                        <p:cTn id="227" dur="2000" fill="hold"/>
                                        <p:tgtEl>
                                          <p:spTgt spid="16"/>
                                        </p:tgtEl>
                                        <p:attrNameLst>
                                          <p:attrName>ppt_x</p:attrName>
                                          <p:attrName>ppt_y</p:attrName>
                                        </p:attrNameLst>
                                      </p:cBhvr>
                                      <p:rCtr x="-7591" y="34444"/>
                                    </p:animMotion>
                                  </p:childTnLst>
                                </p:cTn>
                              </p:par>
                            </p:childTnLst>
                          </p:cTn>
                        </p:par>
                      </p:childTnLst>
                    </p:cTn>
                  </p:par>
                  <p:par>
                    <p:cTn id="228" fill="hold">
                      <p:stCondLst>
                        <p:cond delay="indefinite"/>
                      </p:stCondLst>
                      <p:childTnLst>
                        <p:par>
                          <p:cTn id="229" fill="hold">
                            <p:stCondLst>
                              <p:cond delay="0"/>
                            </p:stCondLst>
                            <p:childTnLst>
                              <p:par>
                                <p:cTn id="230" presetID="10" presetClass="exit" presetSubtype="0" fill="hold" grpId="2" nodeType="clickEffect">
                                  <p:stCondLst>
                                    <p:cond delay="0"/>
                                  </p:stCondLst>
                                  <p:childTnLst>
                                    <p:animEffect transition="out" filter="fade">
                                      <p:cBhvr>
                                        <p:cTn id="231" dur="500"/>
                                        <p:tgtEl>
                                          <p:spTgt spid="16"/>
                                        </p:tgtEl>
                                      </p:cBhvr>
                                    </p:animEffect>
                                    <p:set>
                                      <p:cBhvr>
                                        <p:cTn id="232"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33" restart="whenNotActive" fill="hold" evtFilter="cancelBubble" nodeType="interactiveSeq">
                <p:stCondLst>
                  <p:cond evt="onClick" delay="0">
                    <p:tgtEl>
                      <p:spTgt spid="15"/>
                    </p:tgtEl>
                  </p:cond>
                </p:stCondLst>
                <p:endSync evt="end" delay="0">
                  <p:rtn val="all"/>
                </p:endSync>
                <p:childTnLst>
                  <p:par>
                    <p:cTn id="234" fill="hold">
                      <p:stCondLst>
                        <p:cond delay="0"/>
                      </p:stCondLst>
                      <p:childTnLst>
                        <p:par>
                          <p:cTn id="235" fill="hold">
                            <p:stCondLst>
                              <p:cond delay="0"/>
                            </p:stCondLst>
                            <p:childTnLst>
                              <p:par>
                                <p:cTn id="236" presetID="42" presetClass="path" presetSubtype="0" accel="50000" decel="50000" fill="hold" grpId="1" nodeType="clickEffect">
                                  <p:stCondLst>
                                    <p:cond delay="0"/>
                                  </p:stCondLst>
                                  <p:childTnLst>
                                    <p:animMotion origin="layout" path="M -3.33333E-6 1.48148E-6 L -0.47669 0.52153 " pathEditMode="relative" rAng="0" ptsTypes="AA">
                                      <p:cBhvr>
                                        <p:cTn id="237" dur="2000" fill="hold"/>
                                        <p:tgtEl>
                                          <p:spTgt spid="15"/>
                                        </p:tgtEl>
                                        <p:attrNameLst>
                                          <p:attrName>ppt_x</p:attrName>
                                          <p:attrName>ppt_y</p:attrName>
                                        </p:attrNameLst>
                                      </p:cBhvr>
                                      <p:rCtr x="-23841" y="26065"/>
                                    </p:animMotion>
                                  </p:childTnLst>
                                </p:cTn>
                              </p:par>
                            </p:childTnLst>
                          </p:cTn>
                        </p:par>
                      </p:childTnLst>
                    </p:cTn>
                  </p:par>
                  <p:par>
                    <p:cTn id="238" fill="hold">
                      <p:stCondLst>
                        <p:cond delay="indefinite"/>
                      </p:stCondLst>
                      <p:childTnLst>
                        <p:par>
                          <p:cTn id="239" fill="hold">
                            <p:stCondLst>
                              <p:cond delay="0"/>
                            </p:stCondLst>
                            <p:childTnLst>
                              <p:par>
                                <p:cTn id="240" presetID="10" presetClass="exit" presetSubtype="0" fill="hold" grpId="2" nodeType="clickEffect">
                                  <p:stCondLst>
                                    <p:cond delay="0"/>
                                  </p:stCondLst>
                                  <p:childTnLst>
                                    <p:animEffect transition="out" filter="fade">
                                      <p:cBhvr>
                                        <p:cTn id="241" dur="500"/>
                                        <p:tgtEl>
                                          <p:spTgt spid="15"/>
                                        </p:tgtEl>
                                      </p:cBhvr>
                                    </p:animEffect>
                                    <p:set>
                                      <p:cBhvr>
                                        <p:cTn id="242"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243" restart="whenNotActive" fill="hold" evtFilter="cancelBubble" nodeType="interactiveSeq">
                <p:stCondLst>
                  <p:cond evt="onClick" delay="0">
                    <p:tgtEl>
                      <p:spTgt spid="19"/>
                    </p:tgtEl>
                  </p:cond>
                </p:stCondLst>
                <p:endSync evt="end" delay="0">
                  <p:rtn val="all"/>
                </p:endSync>
                <p:childTnLst>
                  <p:par>
                    <p:cTn id="244" fill="hold">
                      <p:stCondLst>
                        <p:cond delay="0"/>
                      </p:stCondLst>
                      <p:childTnLst>
                        <p:par>
                          <p:cTn id="245" fill="hold">
                            <p:stCondLst>
                              <p:cond delay="0"/>
                            </p:stCondLst>
                            <p:childTnLst>
                              <p:par>
                                <p:cTn id="246" presetID="42" presetClass="path" presetSubtype="0" accel="50000" decel="50000" fill="hold" grpId="1" nodeType="clickEffect">
                                  <p:stCondLst>
                                    <p:cond delay="0"/>
                                  </p:stCondLst>
                                  <p:childTnLst>
                                    <p:animMotion origin="layout" path="M 4.58333E-6 -1.11111E-6 L 0.57643 0.52338 " pathEditMode="relative" rAng="0" ptsTypes="AA">
                                      <p:cBhvr>
                                        <p:cTn id="247" dur="2000" fill="hold"/>
                                        <p:tgtEl>
                                          <p:spTgt spid="19"/>
                                        </p:tgtEl>
                                        <p:attrNameLst>
                                          <p:attrName>ppt_x</p:attrName>
                                          <p:attrName>ppt_y</p:attrName>
                                        </p:attrNameLst>
                                      </p:cBhvr>
                                      <p:rCtr x="28815" y="26157"/>
                                    </p:animMotion>
                                  </p:childTnLst>
                                </p:cTn>
                              </p:par>
                            </p:childTnLst>
                          </p:cTn>
                        </p:par>
                      </p:childTnLst>
                    </p:cTn>
                  </p:par>
                  <p:par>
                    <p:cTn id="248" fill="hold">
                      <p:stCondLst>
                        <p:cond delay="indefinite"/>
                      </p:stCondLst>
                      <p:childTnLst>
                        <p:par>
                          <p:cTn id="249" fill="hold">
                            <p:stCondLst>
                              <p:cond delay="0"/>
                            </p:stCondLst>
                            <p:childTnLst>
                              <p:par>
                                <p:cTn id="250" presetID="10" presetClass="exit" presetSubtype="0" fill="hold" grpId="2" nodeType="clickEffect">
                                  <p:stCondLst>
                                    <p:cond delay="0"/>
                                  </p:stCondLst>
                                  <p:childTnLst>
                                    <p:animEffect transition="out" filter="fade">
                                      <p:cBhvr>
                                        <p:cTn id="251" dur="500"/>
                                        <p:tgtEl>
                                          <p:spTgt spid="19"/>
                                        </p:tgtEl>
                                      </p:cBhvr>
                                    </p:animEffect>
                                    <p:set>
                                      <p:cBhvr>
                                        <p:cTn id="252"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253" restart="whenNotActive" fill="hold" evtFilter="cancelBubble" nodeType="interactiveSeq">
                <p:stCondLst>
                  <p:cond evt="onClick" delay="0">
                    <p:tgtEl>
                      <p:spTgt spid="17"/>
                    </p:tgtEl>
                  </p:cond>
                </p:stCondLst>
                <p:endSync evt="end" delay="0">
                  <p:rtn val="all"/>
                </p:endSync>
                <p:childTnLst>
                  <p:par>
                    <p:cTn id="254" fill="hold">
                      <p:stCondLst>
                        <p:cond delay="0"/>
                      </p:stCondLst>
                      <p:childTnLst>
                        <p:par>
                          <p:cTn id="255" fill="hold">
                            <p:stCondLst>
                              <p:cond delay="0"/>
                            </p:stCondLst>
                            <p:childTnLst>
                              <p:par>
                                <p:cTn id="256" presetID="42" presetClass="path" presetSubtype="0" accel="50000" decel="50000" fill="hold" grpId="1" nodeType="clickEffect">
                                  <p:stCondLst>
                                    <p:cond delay="0"/>
                                  </p:stCondLst>
                                  <p:childTnLst>
                                    <p:animMotion origin="layout" path="M 5E-6 1.48148E-6 L 0.16133 0.52616 " pathEditMode="relative" rAng="0" ptsTypes="AA">
                                      <p:cBhvr>
                                        <p:cTn id="257" dur="2000" fill="hold"/>
                                        <p:tgtEl>
                                          <p:spTgt spid="17"/>
                                        </p:tgtEl>
                                        <p:attrNameLst>
                                          <p:attrName>ppt_x</p:attrName>
                                          <p:attrName>ppt_y</p:attrName>
                                        </p:attrNameLst>
                                      </p:cBhvr>
                                      <p:rCtr x="8060" y="26296"/>
                                    </p:animMotion>
                                  </p:childTnLst>
                                </p:cTn>
                              </p:par>
                            </p:childTnLst>
                          </p:cTn>
                        </p:par>
                      </p:childTnLst>
                    </p:cTn>
                  </p:par>
                  <p:par>
                    <p:cTn id="258" fill="hold">
                      <p:stCondLst>
                        <p:cond delay="indefinite"/>
                      </p:stCondLst>
                      <p:childTnLst>
                        <p:par>
                          <p:cTn id="259" fill="hold">
                            <p:stCondLst>
                              <p:cond delay="0"/>
                            </p:stCondLst>
                            <p:childTnLst>
                              <p:par>
                                <p:cTn id="260" presetID="10" presetClass="exit" presetSubtype="0" fill="hold" grpId="2" nodeType="clickEffect">
                                  <p:stCondLst>
                                    <p:cond delay="0"/>
                                  </p:stCondLst>
                                  <p:childTnLst>
                                    <p:animEffect transition="out" filter="fade">
                                      <p:cBhvr>
                                        <p:cTn id="261" dur="500"/>
                                        <p:tgtEl>
                                          <p:spTgt spid="17"/>
                                        </p:tgtEl>
                                      </p:cBhvr>
                                    </p:animEffect>
                                    <p:set>
                                      <p:cBhvr>
                                        <p:cTn id="262"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53" grpId="0" animBg="1"/>
      <p:bldP spid="54" grpId="0" animBg="1"/>
      <p:bldP spid="55" grpId="0" animBg="1"/>
      <p:bldP spid="56" grpId="0" animBg="1"/>
      <p:bldP spid="57" grpId="0" animBg="1"/>
      <p:bldP spid="58" grpId="0" animBg="1"/>
      <p:bldP spid="11" grpId="0" animBg="1"/>
      <p:bldP spid="11" grpId="1" animBg="1"/>
      <p:bldP spid="11" grpId="2" animBg="1"/>
      <p:bldP spid="12" grpId="0" animBg="1"/>
      <p:bldP spid="12" grpId="1" animBg="1"/>
      <p:bldP spid="12" grpId="2" animBg="1"/>
      <p:bldP spid="15" grpId="0" animBg="1"/>
      <p:bldP spid="15" grpId="1" animBg="1"/>
      <p:bldP spid="15" grpId="2" animBg="1"/>
      <p:bldP spid="16" grpId="0" animBg="1"/>
      <p:bldP spid="16" grpId="1" animBg="1"/>
      <p:bldP spid="16" grpId="2" animBg="1"/>
      <p:bldP spid="17" grpId="0" animBg="1"/>
      <p:bldP spid="17" grpId="1" animBg="1"/>
      <p:bldP spid="17" grpId="2" animBg="1"/>
      <p:bldP spid="18" grpId="0" animBg="1"/>
      <p:bldP spid="18" grpId="1" animBg="1"/>
      <p:bldP spid="18" grpId="2" animBg="1"/>
      <p:bldP spid="19" grpId="0" animBg="1"/>
      <p:bldP spid="19" grpId="1" animBg="1"/>
      <p:bldP spid="19" grpId="2" animBg="1"/>
      <p:bldP spid="20" grpId="0" animBg="1"/>
      <p:bldP spid="20" grpId="1" animBg="1"/>
      <p:bldP spid="20" grpId="2" animBg="1"/>
      <p:bldP spid="21" grpId="0" animBg="1"/>
      <p:bldP spid="21" grpId="1" animBg="1"/>
      <p:bldP spid="21" grpId="2" animBg="1"/>
      <p:bldP spid="23" grpId="0" animBg="1"/>
      <p:bldP spid="23" grpId="1" animBg="1"/>
      <p:bldP spid="23" grpId="2" animBg="1"/>
      <p:bldP spid="24" grpId="0" animBg="1"/>
      <p:bldP spid="24" grpId="1" animBg="1"/>
      <p:bldP spid="24" grpId="2" animBg="1"/>
      <p:bldP spid="25" grpId="0" animBg="1"/>
      <p:bldP spid="25" grpId="1" animBg="1"/>
      <p:bldP spid="25" grpId="2" animBg="1"/>
      <p:bldP spid="13" grpId="0" animBg="1"/>
      <p:bldP spid="13" grpId="1" animBg="1"/>
      <p:bldP spid="13" grpId="2" animBg="1"/>
    </p:bldLst>
  </p:timing>
</p:sld>
</file>

<file path=ppt/tags/tag1.xml><?xml version="1.0" encoding="utf-8"?>
<p:tagLst xmlns:p="http://schemas.openxmlformats.org/presentationml/2006/main">
  <p:tag name="FILL" val="a1"/>
</p:tagLst>
</file>

<file path=ppt/tags/tag10.xml><?xml version="1.0" encoding="utf-8"?>
<p:tagLst xmlns:p="http://schemas.openxmlformats.org/presentationml/2006/main">
  <p:tag name="PA" val="v4.1.3"/>
</p:tagLst>
</file>

<file path=ppt/tags/tag11.xml><?xml version="1.0" encoding="utf-8"?>
<p:tagLst xmlns:p="http://schemas.openxmlformats.org/presentationml/2006/main">
  <p:tag name="PA" val="v4.1.3"/>
</p:tagLst>
</file>

<file path=ppt/tags/tag12.xml><?xml version="1.0" encoding="utf-8"?>
<p:tagLst xmlns:p="http://schemas.openxmlformats.org/presentationml/2006/main">
  <p:tag name="FILL" val="a1"/>
</p:tagLst>
</file>

<file path=ppt/tags/tag13.xml><?xml version="1.0" encoding="utf-8"?>
<p:tagLst xmlns:p="http://schemas.openxmlformats.org/presentationml/2006/main">
  <p:tag name="PA" val="v4.1.3"/>
</p:tagLst>
</file>

<file path=ppt/tags/tag14.xml><?xml version="1.0" encoding="utf-8"?>
<p:tagLst xmlns:p="http://schemas.openxmlformats.org/presentationml/2006/main">
  <p:tag name="PA" val="v4.1.3"/>
</p:tagLst>
</file>

<file path=ppt/tags/tag15.xml><?xml version="1.0" encoding="utf-8"?>
<p:tagLst xmlns:p="http://schemas.openxmlformats.org/presentationml/2006/main">
  <p:tag name="PA" val="v4.1.3"/>
</p:tagLst>
</file>

<file path=ppt/tags/tag16.xml><?xml version="1.0" encoding="utf-8"?>
<p:tagLst xmlns:p="http://schemas.openxmlformats.org/presentationml/2006/main">
  <p:tag name="PA" val="v4.1.3"/>
</p:tagLst>
</file>

<file path=ppt/tags/tag17.xml><?xml version="1.0" encoding="utf-8"?>
<p:tagLst xmlns:p="http://schemas.openxmlformats.org/presentationml/2006/main">
  <p:tag name="PA" val="v4.1.3"/>
</p:tagLst>
</file>

<file path=ppt/tags/tag18.xml><?xml version="1.0" encoding="utf-8"?>
<p:tagLst xmlns:p="http://schemas.openxmlformats.org/presentationml/2006/main">
  <p:tag name="PA" val="v4.1.3"/>
</p:tagLst>
</file>

<file path=ppt/tags/tag19.xml><?xml version="1.0" encoding="utf-8"?>
<p:tagLst xmlns:p="http://schemas.openxmlformats.org/presentationml/2006/main">
  <p:tag name="FILL" val="a1"/>
</p:tagLst>
</file>

<file path=ppt/tags/tag2.xml><?xml version="1.0" encoding="utf-8"?>
<p:tagLst xmlns:p="http://schemas.openxmlformats.org/presentationml/2006/main">
  <p:tag name="FILL" val="a1"/>
</p:tagLst>
</file>

<file path=ppt/tags/tag20.xml><?xml version="1.0" encoding="utf-8"?>
<p:tagLst xmlns:p="http://schemas.openxmlformats.org/presentationml/2006/main">
  <p:tag name="FILL" val="a1"/>
</p:tagLst>
</file>

<file path=ppt/tags/tag21.xml><?xml version="1.0" encoding="utf-8"?>
<p:tagLst xmlns:p="http://schemas.openxmlformats.org/presentationml/2006/main">
  <p:tag name="PA" val="v4.1.3"/>
</p:tagLst>
</file>

<file path=ppt/tags/tag22.xml><?xml version="1.0" encoding="utf-8"?>
<p:tagLst xmlns:p="http://schemas.openxmlformats.org/presentationml/2006/main">
  <p:tag name="FILL" val="a1"/>
</p:tagLst>
</file>

<file path=ppt/tags/tag23.xml><?xml version="1.0" encoding="utf-8"?>
<p:tagLst xmlns:p="http://schemas.openxmlformats.org/presentationml/2006/main">
  <p:tag name="PA" val="v4.1.3"/>
</p:tagLst>
</file>

<file path=ppt/tags/tag24.xml><?xml version="1.0" encoding="utf-8"?>
<p:tagLst xmlns:p="http://schemas.openxmlformats.org/presentationml/2006/main">
  <p:tag name="PA" val="v4.1.3"/>
</p:tagLst>
</file>

<file path=ppt/tags/tag25.xml><?xml version="1.0" encoding="utf-8"?>
<p:tagLst xmlns:p="http://schemas.openxmlformats.org/presentationml/2006/main">
  <p:tag name="FILL" val="a1"/>
</p:tagLst>
</file>

<file path=ppt/tags/tag26.xml><?xml version="1.0" encoding="utf-8"?>
<p:tagLst xmlns:p="http://schemas.openxmlformats.org/presentationml/2006/main">
  <p:tag name="PA" val="v4.1.3"/>
</p:tagLst>
</file>

<file path=ppt/tags/tag27.xml><?xml version="1.0" encoding="utf-8"?>
<p:tagLst xmlns:p="http://schemas.openxmlformats.org/presentationml/2006/main">
  <p:tag name="PA" val="v4.1.3"/>
</p:tagLst>
</file>

<file path=ppt/tags/tag28.xml><?xml version="1.0" encoding="utf-8"?>
<p:tagLst xmlns:p="http://schemas.openxmlformats.org/presentationml/2006/main">
  <p:tag name="FILL" val="a1"/>
</p:tagLst>
</file>

<file path=ppt/tags/tag29.xml><?xml version="1.0" encoding="utf-8"?>
<p:tagLst xmlns:p="http://schemas.openxmlformats.org/presentationml/2006/main">
  <p:tag name="PA" val="v4.1.3"/>
</p:tagLst>
</file>

<file path=ppt/tags/tag3.xml><?xml version="1.0" encoding="utf-8"?>
<p:tagLst xmlns:p="http://schemas.openxmlformats.org/presentationml/2006/main">
  <p:tag name="FILL" val="a1"/>
</p:tagLst>
</file>

<file path=ppt/tags/tag30.xml><?xml version="1.0" encoding="utf-8"?>
<p:tagLst xmlns:p="http://schemas.openxmlformats.org/presentationml/2006/main">
  <p:tag name="PA" val="v4.1.3"/>
</p:tagLst>
</file>

<file path=ppt/tags/tag31.xml><?xml version="1.0" encoding="utf-8"?>
<p:tagLst xmlns:p="http://schemas.openxmlformats.org/presentationml/2006/main">
  <p:tag name="PA" val="v4.1.3"/>
</p:tagLst>
</file>

<file path=ppt/tags/tag32.xml><?xml version="1.0" encoding="utf-8"?>
<p:tagLst xmlns:p="http://schemas.openxmlformats.org/presentationml/2006/main">
  <p:tag name="PA" val="v4.1.3"/>
</p:tagLst>
</file>

<file path=ppt/tags/tag33.xml><?xml version="1.0" encoding="utf-8"?>
<p:tagLst xmlns:p="http://schemas.openxmlformats.org/presentationml/2006/main">
  <p:tag name="PA" val="v4.1.3"/>
</p:tagLst>
</file>

<file path=ppt/tags/tag34.xml><?xml version="1.0" encoding="utf-8"?>
<p:tagLst xmlns:p="http://schemas.openxmlformats.org/presentationml/2006/main">
  <p:tag name="PA" val="v4.1.3"/>
</p:tagLst>
</file>

<file path=ppt/tags/tag35.xml><?xml version="1.0" encoding="utf-8"?>
<p:tagLst xmlns:p="http://schemas.openxmlformats.org/presentationml/2006/main">
  <p:tag name="PA" val="v4.1.3"/>
</p:tagLst>
</file>

<file path=ppt/tags/tag36.xml><?xml version="1.0" encoding="utf-8"?>
<p:tagLst xmlns:p="http://schemas.openxmlformats.org/presentationml/2006/main">
  <p:tag name="PA" val="v4.1.3"/>
</p:tagLst>
</file>

<file path=ppt/tags/tag4.xml><?xml version="1.0" encoding="utf-8"?>
<p:tagLst xmlns:p="http://schemas.openxmlformats.org/presentationml/2006/main">
  <p:tag name="FILL" val="a1"/>
</p:tagLst>
</file>

<file path=ppt/tags/tag5.xml><?xml version="1.0" encoding="utf-8"?>
<p:tagLst xmlns:p="http://schemas.openxmlformats.org/presentationml/2006/main">
  <p:tag name="FILL" val="a1"/>
</p:tagLst>
</file>

<file path=ppt/tags/tag6.xml><?xml version="1.0" encoding="utf-8"?>
<p:tagLst xmlns:p="http://schemas.openxmlformats.org/presentationml/2006/main">
  <p:tag name="FILL" val="a1"/>
</p:tagLst>
</file>

<file path=ppt/tags/tag7.xml><?xml version="1.0" encoding="utf-8"?>
<p:tagLst xmlns:p="http://schemas.openxmlformats.org/presentationml/2006/main">
  <p:tag name="PA" val="v4.1.3"/>
</p:tagLst>
</file>

<file path=ppt/tags/tag8.xml><?xml version="1.0" encoding="utf-8"?>
<p:tagLst xmlns:p="http://schemas.openxmlformats.org/presentationml/2006/main">
  <p:tag name="PA" val="v4.1.3"/>
</p:tagLst>
</file>

<file path=ppt/tags/tag9.xml><?xml version="1.0" encoding="utf-8"?>
<p:tagLst xmlns:p="http://schemas.openxmlformats.org/presentationml/2006/main">
  <p:tag name="PA" val="v4.1.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0</TotalTime>
  <Words>4531</Words>
  <Application>WPS Presentation</Application>
  <PresentationFormat>Widescreen</PresentationFormat>
  <Paragraphs>282</Paragraphs>
  <Slides>26</Slides>
  <Notes>1</Notes>
  <HiddenSlides>1</HiddenSlides>
  <MMClips>1</MMClips>
  <ScaleCrop>false</ScaleCrop>
  <HeadingPairs>
    <vt:vector size="6" baseType="variant">
      <vt:variant>
        <vt:lpstr>已用的字体</vt:lpstr>
      </vt:variant>
      <vt:variant>
        <vt:i4>20</vt:i4>
      </vt:variant>
      <vt:variant>
        <vt:lpstr>主题</vt:lpstr>
      </vt:variant>
      <vt:variant>
        <vt:i4>3</vt:i4>
      </vt:variant>
      <vt:variant>
        <vt:lpstr>幻灯片标题</vt:lpstr>
      </vt:variant>
      <vt:variant>
        <vt:i4>26</vt:i4>
      </vt:variant>
    </vt:vector>
  </HeadingPairs>
  <TitlesOfParts>
    <vt:vector size="49" baseType="lpstr">
      <vt:lpstr>Arial</vt:lpstr>
      <vt:lpstr>SimSun</vt:lpstr>
      <vt:lpstr>Wingdings</vt:lpstr>
      <vt:lpstr>Calibri</vt:lpstr>
      <vt:lpstr>#9Slide04 SFU Garamond Bold</vt:lpstr>
      <vt:lpstr>Garamond</vt:lpstr>
      <vt:lpstr>Times New Roman</vt:lpstr>
      <vt:lpstr>#9Slide04 AdrianeSwash</vt:lpstr>
      <vt:lpstr>Yu Gothic UI</vt:lpstr>
      <vt:lpstr>#9Slide03 Arima Madurai ExtraBo</vt:lpstr>
      <vt:lpstr>等线</vt:lpstr>
      <vt:lpstr>等线</vt:lpstr>
      <vt:lpstr>UTM Androgyne</vt:lpstr>
      <vt:lpstr>Segoe Print</vt:lpstr>
      <vt:lpstr>Tahoma</vt:lpstr>
      <vt:lpstr>Microsoft YaHei</vt:lpstr>
      <vt:lpstr>Arial Unicode MS</vt:lpstr>
      <vt:lpstr>Calibri Light</vt:lpstr>
      <vt:lpstr>#9Slide03 Arima Madurai Black</vt:lpstr>
      <vt:lpstr>字魂17号-萌趣果冻体</vt:lpstr>
      <vt:lpstr>Office Theme</vt:lpstr>
      <vt:lpstr>Custom Design</vt:lpstr>
      <vt:lpstr>1_Custom Design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DẶN DÒ</vt:lpstr>
      <vt:lpstr>PowerPoint 演示文稿</vt:lpstr>
    </vt:vector>
  </TitlesOfParts>
  <Company>9Slide.vn</Company>
  <LinksUpToDate>false</LinksUpToDate>
  <SharedDoc>false</SharedDoc>
  <HyperlinksChanged>false</HyperlinksChanged>
  <AppVersion>14.0000</AppVersion>
  <Manager>9Slide.vn</Manager>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HP</dc:creator>
  <dc:description>9Slide.vn</dc:description>
  <dc:subject>9Slide.vn</dc:subject>
  <cp:category>9Slide.vn</cp:category>
  <cp:lastModifiedBy>My PC</cp:lastModifiedBy>
  <cp:revision>32</cp:revision>
  <dcterms:created xsi:type="dcterms:W3CDTF">2021-09-14T13:47:00Z</dcterms:created>
  <dcterms:modified xsi:type="dcterms:W3CDTF">2022-09-20T07:36:36Z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5512B6A1BEC44D52BF7F13885EE350EE</vt:lpwstr>
  </property>
  <property fmtid="{D5CDD505-2E9C-101B-9397-08002B2CF9AE}" pid="3" name="KSOProductBuildVer">
    <vt:lpwstr>1033-11.2.0.11306</vt:lpwstr>
  </property>
</Properties>
</file>