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57" r:id="rId3"/>
    <p:sldId id="258" r:id="rId4"/>
    <p:sldId id="287" r:id="rId5"/>
    <p:sldId id="262" r:id="rId6"/>
    <p:sldId id="267" r:id="rId7"/>
    <p:sldId id="268" r:id="rId8"/>
    <p:sldId id="269" r:id="rId9"/>
    <p:sldId id="273" r:id="rId10"/>
    <p:sldId id="278" r:id="rId11"/>
    <p:sldId id="279" r:id="rId12"/>
    <p:sldId id="275" r:id="rId13"/>
    <p:sldId id="280" r:id="rId14"/>
    <p:sldId id="28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22DE6-C5E2-42CB-81A1-190A57809909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7DE7C-C593-4D67-884A-CC18F1D2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F01C2A64-DE80-06C4-F939-32185EC27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827AC2BA-8E00-7F0A-2693-E415AEE15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5D6C83F5-2A0B-726F-52E6-A9014A691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B32EFC-DDB2-4A19-B3A3-60619219777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3FF7A32-C98B-A71E-8D7E-02E585ADF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E85E98-0DEA-4162-829F-6CA61FC56F0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1" name="Slide Image Placeholder 1">
            <a:extLst>
              <a:ext uri="{FF2B5EF4-FFF2-40B4-BE49-F238E27FC236}">
                <a16:creationId xmlns:a16="http://schemas.microsoft.com/office/drawing/2014/main" id="{0A01DB95-3750-C259-35C0-5B4A6E319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>
            <a:extLst>
              <a:ext uri="{FF2B5EF4-FFF2-40B4-BE49-F238E27FC236}">
                <a16:creationId xmlns:a16="http://schemas.microsoft.com/office/drawing/2014/main" id="{209779D2-AD6F-5963-7AA1-47FBFBF89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Quy trình viết A</a:t>
            </a: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EBCF7025-A0F0-AB69-0CC4-D85D570B9A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C7F3606-9D39-4506-BEB1-FEF0C1325CFB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799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7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002-B87B-2E61-081C-04EC0F121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6CB32-0E5F-8D09-F2E5-9466287DD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B362-45E1-2061-991A-1C7AC3E8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8D67F-7F2D-918A-C6D7-EC5E4F97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A883-82BE-CC9A-39EC-F50556F1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1551-5801-1F0D-EB6E-F98BA2E0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5AB1F-D5A2-8C18-1114-62B50FA23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53077-8017-7223-176E-E9BA1B0B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2180-1A5A-36C0-5C95-5F9843DF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0402-3736-9DB0-3AC9-1B6A1E7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21504-EA27-1099-03D8-D65621384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7637-ADF6-328D-AAD5-9FEE4DF8E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5DE2-9714-8570-69C9-01A57286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6380-BD53-AFF6-D308-A5B1F6D5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D7C54-BBFB-BACF-074A-E61B0D89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EA09-5705-3A23-8D4D-A2039444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0CFC-FB2F-AC73-F354-CEAB136F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AC316-81AA-8493-5A88-C4ACA67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E8E4-CFF5-65FC-BAB1-C3E61BC6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136B5-AD0B-F15B-D99D-8A2A696D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36BD-9511-A492-220D-F571D76E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560AE-82E1-049A-428A-7BB4F6A8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986D-6000-43CF-6EE3-C0C6D8B5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3805-AFCC-84E9-60CE-043FB23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8B89-5A74-BC98-913D-5603A8B1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591C-03BB-1DB9-1EE7-A2370566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6CF8-E503-AD6A-B7FB-B61438AB8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1E74A-A60D-F303-62F7-81033B46C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E4216-DC0C-A401-992F-AD8229A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2DF3-467F-2DF5-0230-25D9E996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A9435-619B-B077-20B8-ACA18E28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698D-A06D-260D-8097-7AF21AA2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11FC8-2D34-3C75-C4D7-3EBA0B118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AA0D1-5A3D-0512-CFC2-D14C96CB0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16FCC-3B78-C62C-B569-51A77426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9AE4-8187-E8EF-22F3-E185D1071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A99C9-2587-A304-8353-AD615F00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B9A8D-97B6-2517-B73D-796F8147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E3077-CDD9-DBC1-F5AD-A5E96EF2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33DF-EFD1-C489-6E52-3ECCEFCA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6CAB7-9F92-9B9B-57CB-D722F305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52CD4-6806-4930-E246-A883872B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E8BB5-B298-4383-2B0F-29FB4844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9027-10EC-A33E-104E-1DF21C66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B6168-955B-9C4E-273B-C617C1C0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A52E-CCC7-9BA3-04C9-2C8D479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CFF5-8930-CD1C-283F-6E61CFF9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341F-3C73-05D1-7AC5-F40B6078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DA16C-AB69-4A62-2DDF-FF18B749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76E62-1D2B-65CA-79A7-5D624BD5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2A164-6603-0A35-D128-0FAABEB5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B6361-7521-6656-CCBF-41A07471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CAE2-BB4E-0470-94BD-BEC8F57E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C5128-1DD0-F432-B2C3-84225936F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A0F67-DF43-252E-27F6-AE39E19F3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F4954-A871-E20C-F02A-13FB6FD8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49F42-DEF8-B111-8089-37062969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5E311-A59D-FA0F-28B9-97F81955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17A5F-CD9C-EF90-9E39-845F1767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DF240-A746-8F80-E117-DCCB58346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9C38-890B-DC6E-3E0B-CF27842C3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9D69-B83A-4645-8728-B77A01E8BA5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1503-2DB6-544F-8A2A-A171B256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08267-4708-3314-0FCC-CB5DB7CF0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6AC7-EA84-4232-B57E-0ACE5393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TV%202%20tuan%203%20Viet%20chu%20B%20%5bRecovered%5d_data\H&#432;&#7899;ng%20d&#7851;n%20vi&#7871;t%20ch&#7919;%20B%20hoa.mp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566AE-880A-4D55-8733-E48F3CB0B752}"/>
              </a:ext>
            </a:extLst>
          </p:cNvPr>
          <p:cNvSpPr txBox="1"/>
          <p:nvPr/>
        </p:nvSpPr>
        <p:spPr>
          <a:xfrm>
            <a:off x="3242394" y="534083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54FAC-1D60-46D8-8147-320F96628349}"/>
              </a:ext>
            </a:extLst>
          </p:cNvPr>
          <p:cNvSpPr txBox="1"/>
          <p:nvPr/>
        </p:nvSpPr>
        <p:spPr>
          <a:xfrm>
            <a:off x="4133589" y="4103997"/>
            <a:ext cx="4087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2400" b="1" i="1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730C0-0174-4889-8199-98D7304178DC}"/>
              </a:ext>
            </a:extLst>
          </p:cNvPr>
          <p:cNvSpPr/>
          <p:nvPr/>
        </p:nvSpPr>
        <p:spPr>
          <a:xfrm>
            <a:off x="3827662" y="1995619"/>
            <a:ext cx="4393735" cy="900583"/>
          </a:xfrm>
          <a:prstGeom prst="rect">
            <a:avLst/>
          </a:prstGeom>
          <a:noFill/>
        </p:spPr>
        <p:txBody>
          <a:bodyPr wrap="none" lIns="46942" tIns="23471" rIns="46942" bIns="23471">
            <a:spAutoFit/>
          </a:bodyPr>
          <a:lstStyle/>
          <a:p>
            <a:pPr algn="ctr" defTabSz="469422">
              <a:defRPr/>
            </a:pP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CHÀO MỪNG CÁC EM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ĐẾN</a:t>
            </a:r>
            <a:endParaRPr lang="en-US" sz="2772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微软雅黑"/>
              <a:cs typeface="Arial" panose="020B0604020202020204" pitchFamily="34" charset="0"/>
            </a:endParaRPr>
          </a:p>
          <a:p>
            <a:pPr algn="ctr" defTabSz="469422">
              <a:defRPr/>
            </a:pP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VỚI</a:t>
            </a: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TIẾT</a:t>
            </a: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TIẾNG</a:t>
            </a: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VIỆT</a:t>
            </a: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LỚP</a:t>
            </a:r>
            <a:r>
              <a:rPr lang="en-US" sz="277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 </a:t>
            </a:r>
            <a:r>
              <a:rPr lang="en-US" sz="277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2A</a:t>
            </a:r>
            <a:r>
              <a:rPr lang="vi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微软雅黑"/>
                <a:cs typeface="Arial" panose="020B0604020202020204" pitchFamily="34" charset="0"/>
              </a:rPr>
              <a:t>6</a:t>
            </a:r>
            <a:endParaRPr lang="en-US" sz="2772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7AAA7790-A8C3-4F88-AD7F-224324576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611992"/>
            <a:ext cx="2518786" cy="13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B hoa.mp4">
            <a:hlinkClick r:id="" action="ppaction://media"/>
            <a:extLst>
              <a:ext uri="{FF2B5EF4-FFF2-40B4-BE49-F238E27FC236}">
                <a16:creationId xmlns:a16="http://schemas.microsoft.com/office/drawing/2014/main" id="{A605860A-2B91-D1C8-AE02-246861D8B8E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2832100" y="1066800"/>
            <a:ext cx="652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AB925A4-ACA9-8D18-1411-7C56FF8F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4" y="1143000"/>
            <a:ext cx="6391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Rèn tư thế ngồi học đúng cách cho con khi học online tại nhà | Tin tức mới  nhất 24h - Đọc Báo Lao Động online - Laodong.vn">
            <a:extLst>
              <a:ext uri="{FF2B5EF4-FFF2-40B4-BE49-F238E27FC236}">
                <a16:creationId xmlns:a16="http://schemas.microsoft.com/office/drawing/2014/main" id="{65A238C1-4D5C-57D0-E507-FF7444C6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B60D33B1-6E34-C778-5712-2442D9E4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685800"/>
            <a:ext cx="921067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77769" y="549412"/>
            <a:ext cx="4945794" cy="898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3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4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593273" y="1932582"/>
            <a:ext cx="9601199" cy="233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(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và hiểu được nghĩa của câu ứng dụng </a:t>
            </a:r>
            <a:r>
              <a:rPr lang="vi-VN" sz="4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bè chia sẻ ngọt bùi.</a:t>
            </a:r>
            <a:endParaRPr lang="en-US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8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34" y="217488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746124" y="2896443"/>
            <a:ext cx="8329820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4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ĐỊNH HƯỚNG HỌC TẬP TIẾP THEO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8794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>
            <a:extLst>
              <a:ext uri="{FF2B5EF4-FFF2-40B4-BE49-F238E27FC236}">
                <a16:creationId xmlns:a16="http://schemas.microsoft.com/office/drawing/2014/main" id="{100CDC90-A0D9-045D-95A7-3CC9A8BD6894}"/>
              </a:ext>
            </a:extLst>
          </p:cNvPr>
          <p:cNvSpPr/>
          <p:nvPr/>
        </p:nvSpPr>
        <p:spPr>
          <a:xfrm>
            <a:off x="1524000" y="36513"/>
            <a:ext cx="9175750" cy="13319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7888C51-4E1C-AA89-7055-CDD1E37B3484}"/>
              </a:ext>
            </a:extLst>
          </p:cNvPr>
          <p:cNvSpPr/>
          <p:nvPr/>
        </p:nvSpPr>
        <p:spPr>
          <a:xfrm rot="416356">
            <a:off x="8053388" y="2505075"/>
            <a:ext cx="2119312" cy="179228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  <a:gd name="connsiteX0-23" fmla="*/ 0 w 5333999"/>
              <a:gd name="connsiteY0-24" fmla="*/ 0 h 724766"/>
              <a:gd name="connsiteX1-25" fmla="*/ 5334000 w 5333999"/>
              <a:gd name="connsiteY1-26" fmla="*/ 0 h 724766"/>
              <a:gd name="connsiteX2-27" fmla="*/ 3970191 w 5333999"/>
              <a:gd name="connsiteY2-28" fmla="*/ 513468 h 724766"/>
              <a:gd name="connsiteX3-29" fmla="*/ 5334000 w 5333999"/>
              <a:gd name="connsiteY3-30" fmla="*/ 724766 h 724766"/>
              <a:gd name="connsiteX4-31" fmla="*/ 0 w 5333999"/>
              <a:gd name="connsiteY4-32" fmla="*/ 724766 h 724766"/>
              <a:gd name="connsiteX5-33" fmla="*/ 0 w 5333999"/>
              <a:gd name="connsiteY5-34" fmla="*/ 0 h 724766"/>
              <a:gd name="connsiteX0-35" fmla="*/ 0 w 5334002"/>
              <a:gd name="connsiteY0-36" fmla="*/ 0 h 724766"/>
              <a:gd name="connsiteX1-37" fmla="*/ 5334000 w 5334002"/>
              <a:gd name="connsiteY1-38" fmla="*/ 0 h 724766"/>
              <a:gd name="connsiteX2-39" fmla="*/ 4572681 w 5334002"/>
              <a:gd name="connsiteY2-40" fmla="*/ 409907 h 724766"/>
              <a:gd name="connsiteX3-41" fmla="*/ 5334000 w 5334002"/>
              <a:gd name="connsiteY3-42" fmla="*/ 724766 h 724766"/>
              <a:gd name="connsiteX4-43" fmla="*/ 0 w 5334002"/>
              <a:gd name="connsiteY4-44" fmla="*/ 724766 h 724766"/>
              <a:gd name="connsiteX5-45" fmla="*/ 0 w 5334002"/>
              <a:gd name="connsiteY5-46" fmla="*/ 0 h 724766"/>
              <a:gd name="connsiteX0-47" fmla="*/ 0 w 5649495"/>
              <a:gd name="connsiteY0-48" fmla="*/ 0 h 724766"/>
              <a:gd name="connsiteX1-49" fmla="*/ 5649496 w 5649495"/>
              <a:gd name="connsiteY1-50" fmla="*/ 27302 h 724766"/>
              <a:gd name="connsiteX2-51" fmla="*/ 4572681 w 5649495"/>
              <a:gd name="connsiteY2-52" fmla="*/ 409907 h 724766"/>
              <a:gd name="connsiteX3-53" fmla="*/ 5334000 w 5649495"/>
              <a:gd name="connsiteY3-54" fmla="*/ 724766 h 724766"/>
              <a:gd name="connsiteX4-55" fmla="*/ 0 w 5649495"/>
              <a:gd name="connsiteY4-56" fmla="*/ 724766 h 724766"/>
              <a:gd name="connsiteX5-57" fmla="*/ 0 w 5649495"/>
              <a:gd name="connsiteY5-58" fmla="*/ 0 h 724766"/>
              <a:gd name="connsiteX0-59" fmla="*/ -1 w 5673840"/>
              <a:gd name="connsiteY0-60" fmla="*/ 152873 h 697464"/>
              <a:gd name="connsiteX1-61" fmla="*/ 5673841 w 5673840"/>
              <a:gd name="connsiteY1-62" fmla="*/ 0 h 697464"/>
              <a:gd name="connsiteX2-63" fmla="*/ 4597026 w 5673840"/>
              <a:gd name="connsiteY2-64" fmla="*/ 382605 h 697464"/>
              <a:gd name="connsiteX3-65" fmla="*/ 5358345 w 5673840"/>
              <a:gd name="connsiteY3-66" fmla="*/ 697464 h 697464"/>
              <a:gd name="connsiteX4-67" fmla="*/ 24345 w 5673840"/>
              <a:gd name="connsiteY4-68" fmla="*/ 697464 h 697464"/>
              <a:gd name="connsiteX5-69" fmla="*/ -1 w 5673840"/>
              <a:gd name="connsiteY5-70" fmla="*/ 152873 h 697464"/>
              <a:gd name="connsiteX0-71" fmla="*/ -1 w 5673840"/>
              <a:gd name="connsiteY0-72" fmla="*/ 152873 h 697464"/>
              <a:gd name="connsiteX1-73" fmla="*/ 5673841 w 5673840"/>
              <a:gd name="connsiteY1-74" fmla="*/ 0 h 697464"/>
              <a:gd name="connsiteX2-75" fmla="*/ 4597026 w 5673840"/>
              <a:gd name="connsiteY2-76" fmla="*/ 382605 h 697464"/>
              <a:gd name="connsiteX3-77" fmla="*/ 5358345 w 5673840"/>
              <a:gd name="connsiteY3-78" fmla="*/ 697464 h 697464"/>
              <a:gd name="connsiteX4-79" fmla="*/ 6831 w 5673840"/>
              <a:gd name="connsiteY4-80" fmla="*/ 568730 h 697464"/>
              <a:gd name="connsiteX5-81" fmla="*/ -1 w 5673840"/>
              <a:gd name="connsiteY5-82" fmla="*/ 152873 h 697464"/>
              <a:gd name="connsiteX0-83" fmla="*/ -1 w 5673840"/>
              <a:gd name="connsiteY0-84" fmla="*/ 152873 h 661803"/>
              <a:gd name="connsiteX1-85" fmla="*/ 5673841 w 5673840"/>
              <a:gd name="connsiteY1-86" fmla="*/ 0 h 661803"/>
              <a:gd name="connsiteX2-87" fmla="*/ 4597026 w 5673840"/>
              <a:gd name="connsiteY2-88" fmla="*/ 382605 h 661803"/>
              <a:gd name="connsiteX3-89" fmla="*/ 5253439 w 5673840"/>
              <a:gd name="connsiteY3-90" fmla="*/ 661803 h 661803"/>
              <a:gd name="connsiteX4-91" fmla="*/ 6831 w 5673840"/>
              <a:gd name="connsiteY4-92" fmla="*/ 568730 h 661803"/>
              <a:gd name="connsiteX5-93" fmla="*/ -1 w 5673840"/>
              <a:gd name="connsiteY5-94" fmla="*/ 152873 h 6618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0048E58-BB2F-07BA-2FFE-80078329C087}"/>
              </a:ext>
            </a:extLst>
          </p:cNvPr>
          <p:cNvSpPr/>
          <p:nvPr/>
        </p:nvSpPr>
        <p:spPr>
          <a:xfrm>
            <a:off x="3805239" y="2209800"/>
            <a:ext cx="5811837" cy="166528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8AC66A0-1ACD-94BA-D35A-145220472CF4}"/>
              </a:ext>
            </a:extLst>
          </p:cNvPr>
          <p:cNvSpPr/>
          <p:nvPr/>
        </p:nvSpPr>
        <p:spPr>
          <a:xfrm>
            <a:off x="3868739" y="2362201"/>
            <a:ext cx="5500687" cy="1400175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DF68BDC-01B7-8B4E-FC36-EBADA1A766D1}"/>
              </a:ext>
            </a:extLst>
          </p:cNvPr>
          <p:cNvSpPr/>
          <p:nvPr/>
        </p:nvSpPr>
        <p:spPr>
          <a:xfrm>
            <a:off x="2590801" y="2384425"/>
            <a:ext cx="1312863" cy="903288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19D2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097902B-E5B8-BEE1-D73A-1754C0792141}"/>
              </a:ext>
            </a:extLst>
          </p:cNvPr>
          <p:cNvSpPr/>
          <p:nvPr/>
        </p:nvSpPr>
        <p:spPr>
          <a:xfrm>
            <a:off x="2830514" y="2460625"/>
            <a:ext cx="942975" cy="750888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D84B9-7554-97D8-6BEB-075BD17E96B2}"/>
              </a:ext>
            </a:extLst>
          </p:cNvPr>
          <p:cNvGrpSpPr/>
          <p:nvPr/>
        </p:nvGrpSpPr>
        <p:grpSpPr>
          <a:xfrm>
            <a:off x="3018798" y="2278862"/>
            <a:ext cx="1312760" cy="1508019"/>
            <a:chOff x="1149549" y="1066515"/>
            <a:chExt cx="992332" cy="992332"/>
          </a:xfrm>
          <a:solidFill>
            <a:srgbClr val="00B05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BFA160-E242-58DD-63C7-F650B06E8AC9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22C82EB-FE38-387C-2594-732A2B23984D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563AFB-3EBE-C9B5-1790-49CE9C171470}"/>
              </a:ext>
            </a:extLst>
          </p:cNvPr>
          <p:cNvSpPr txBox="1"/>
          <p:nvPr/>
        </p:nvSpPr>
        <p:spPr>
          <a:xfrm>
            <a:off x="3068638" y="2439989"/>
            <a:ext cx="1312862" cy="1062037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>
              <a:defRPr/>
            </a:pPr>
            <a:r>
              <a:rPr lang="en-US" sz="4050" b="1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lang="en-US" sz="4050" b="1" dirty="0">
              <a:solidFill>
                <a:schemeClr val="bg1"/>
              </a:solidFill>
              <a:latin typeface="Arial Rounded MT Bold" panose="020F070403050403020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58" name="TextBox 21">
            <a:extLst>
              <a:ext uri="{FF2B5EF4-FFF2-40B4-BE49-F238E27FC236}">
                <a16:creationId xmlns:a16="http://schemas.microsoft.com/office/drawing/2014/main" id="{17F8C1A2-6076-2321-925B-31AF7709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2630488"/>
            <a:ext cx="5383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00B050"/>
                </a:solidFill>
                <a:latin typeface="Arial-Rounded"/>
                <a:ea typeface="Arial-Rounded"/>
                <a:cs typeface="Arial-Rounded"/>
              </a:rPr>
              <a:t>Viết: Chữ hoa B </a:t>
            </a: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>
            <a:extLst>
              <a:ext uri="{FF2B5EF4-FFF2-40B4-BE49-F238E27FC236}">
                <a16:creationId xmlns:a16="http://schemas.microsoft.com/office/drawing/2014/main" id="{8D46D98A-8008-5DFA-9F35-0CBA1D75756F}"/>
              </a:ext>
            </a:extLst>
          </p:cNvPr>
          <p:cNvCxnSpPr/>
          <p:nvPr/>
        </p:nvCxnSpPr>
        <p:spPr>
          <a:xfrm>
            <a:off x="4311651" y="2603500"/>
            <a:ext cx="3268663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>
            <a:extLst>
              <a:ext uri="{FF2B5EF4-FFF2-40B4-BE49-F238E27FC236}">
                <a16:creationId xmlns:a16="http://schemas.microsoft.com/office/drawing/2014/main" id="{3D45EC61-F819-C524-6F50-91EA355B4BE3}"/>
              </a:ext>
            </a:extLst>
          </p:cNvPr>
          <p:cNvGrpSpPr>
            <a:grpSpLocks/>
          </p:cNvGrpSpPr>
          <p:nvPr/>
        </p:nvGrpSpPr>
        <p:grpSpPr bwMode="auto">
          <a:xfrm>
            <a:off x="3675064" y="1938339"/>
            <a:ext cx="4841875" cy="1512887"/>
            <a:chOff x="2118480" y="1316166"/>
            <a:chExt cx="1512168" cy="1512168"/>
          </a:xfrm>
        </p:grpSpPr>
        <p:sp>
          <p:nvSpPr>
            <p:cNvPr id="16" name="15">
              <a:extLst>
                <a:ext uri="{FF2B5EF4-FFF2-40B4-BE49-F238E27FC236}">
                  <a16:creationId xmlns:a16="http://schemas.microsoft.com/office/drawing/2014/main" id="{E2374EB3-35C5-DF38-808B-99D918513F37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05EBB4B5-8F73-53C6-B830-051F8480D94C}"/>
                </a:ext>
              </a:extLst>
            </p:cNvPr>
            <p:cNvSpPr txBox="1"/>
            <p:nvPr/>
          </p:nvSpPr>
          <p:spPr>
            <a:xfrm>
              <a:off x="2208218" y="1557351"/>
              <a:ext cx="1378304" cy="10155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>
                <a:defRPr/>
              </a:pPr>
              <a:r>
                <a:rPr lang="en-US" altLang="zh-CN" sz="6000" b="1" spc="225">
                  <a:solidFill>
                    <a:srgbClr val="FFFFFF"/>
                  </a:solidFill>
                  <a:latin typeface="+mj-lt"/>
                  <a:ea typeface="Microsoft YaHei" panose="020B0503020204020204" charset="-122"/>
                  <a:cs typeface="Arial Rounded MT Bold" panose="020F0704030504030204" charset="0"/>
                </a:rPr>
                <a:t>Khởi động</a:t>
              </a:r>
              <a:endParaRPr lang="zh-CN" altLang="en-US" sz="6000" b="1" spc="225" dirty="0">
                <a:solidFill>
                  <a:srgbClr val="FFFFFF"/>
                </a:solidFill>
                <a:latin typeface="+mj-lt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4100" name="1">
            <a:extLst>
              <a:ext uri="{FF2B5EF4-FFF2-40B4-BE49-F238E27FC236}">
                <a16:creationId xmlns:a16="http://schemas.microsoft.com/office/drawing/2014/main" id="{42085A4C-B0EB-3A85-9183-3B5E9943FB31}"/>
              </a:ext>
            </a:extLst>
          </p:cNvPr>
          <p:cNvGrpSpPr>
            <a:grpSpLocks/>
          </p:cNvGrpSpPr>
          <p:nvPr/>
        </p:nvGrpSpPr>
        <p:grpSpPr bwMode="auto">
          <a:xfrm>
            <a:off x="168812" y="3906837"/>
            <a:ext cx="11709231" cy="2951163"/>
            <a:chOff x="-53293" y="2190760"/>
            <a:chExt cx="9211855" cy="2951064"/>
          </a:xfrm>
        </p:grpSpPr>
        <p:pic>
          <p:nvPicPr>
            <p:cNvPr id="4101" name="10">
              <a:extLst>
                <a:ext uri="{FF2B5EF4-FFF2-40B4-BE49-F238E27FC236}">
                  <a16:creationId xmlns:a16="http://schemas.microsoft.com/office/drawing/2014/main" id="{AF4B0F44-B9EA-5EAD-C63E-542530479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13">
              <a:extLst>
                <a:ext uri="{FF2B5EF4-FFF2-40B4-BE49-F238E27FC236}">
                  <a16:creationId xmlns:a16="http://schemas.microsoft.com/office/drawing/2014/main" id="{88B6F6CE-AA52-28A8-2CBC-A1FD6E4DB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16">
              <a:extLst>
                <a:ext uri="{FF2B5EF4-FFF2-40B4-BE49-F238E27FC236}">
                  <a16:creationId xmlns:a16="http://schemas.microsoft.com/office/drawing/2014/main" id="{FCB60CBF-5E22-792D-E20D-FA22A6A52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77769" y="549412"/>
            <a:ext cx="4945794" cy="898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3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4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593273" y="1932582"/>
            <a:ext cx="9601199" cy="233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(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và hiểu được nghĩa của câu ứng dụng </a:t>
            </a:r>
            <a:r>
              <a:rPr lang="vi-VN" sz="4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bè chia sẻ ngọt bùi.</a:t>
            </a:r>
            <a:endParaRPr lang="en-US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>
            <a:extLst>
              <a:ext uri="{FF2B5EF4-FFF2-40B4-BE49-F238E27FC236}">
                <a16:creationId xmlns:a16="http://schemas.microsoft.com/office/drawing/2014/main" id="{186EA8B5-4422-479C-6A57-A9929BE81839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1600200"/>
            <a:ext cx="3581400" cy="4419600"/>
            <a:chOff x="672" y="1296"/>
            <a:chExt cx="1968" cy="2004"/>
          </a:xfrm>
        </p:grpSpPr>
        <p:pic>
          <p:nvPicPr>
            <p:cNvPr id="5135" name="Picture 12">
              <a:extLst>
                <a:ext uri="{FF2B5EF4-FFF2-40B4-BE49-F238E27FC236}">
                  <a16:creationId xmlns:a16="http://schemas.microsoft.com/office/drawing/2014/main" id="{79A5E8BE-F024-84C9-140D-78378B168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39584" r="54736" b="30208"/>
            <a:stretch>
              <a:fillRect/>
            </a:stretch>
          </p:blipFill>
          <p:spPr bwMode="auto">
            <a:xfrm>
              <a:off x="672" y="1318"/>
              <a:ext cx="1968" cy="19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3" descr="b hoa">
              <a:extLst>
                <a:ext uri="{FF2B5EF4-FFF2-40B4-BE49-F238E27FC236}">
                  <a16:creationId xmlns:a16="http://schemas.microsoft.com/office/drawing/2014/main" id="{27535384-C9B9-5F99-F8E4-50A941F42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953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Arc 14">
              <a:extLst>
                <a:ext uri="{FF2B5EF4-FFF2-40B4-BE49-F238E27FC236}">
                  <a16:creationId xmlns:a16="http://schemas.microsoft.com/office/drawing/2014/main" id="{24EEF256-6E0B-7FEA-B8EE-264043FFCA6D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1045" y="1977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Arc 15">
              <a:extLst>
                <a:ext uri="{FF2B5EF4-FFF2-40B4-BE49-F238E27FC236}">
                  <a16:creationId xmlns:a16="http://schemas.microsoft.com/office/drawing/2014/main" id="{65B2EFC0-7BC9-6F93-ACC6-40D51FAE9795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1750" y="1793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Text Box 16">
              <a:extLst>
                <a:ext uri="{FF2B5EF4-FFF2-40B4-BE49-F238E27FC236}">
                  <a16:creationId xmlns:a16="http://schemas.microsoft.com/office/drawing/2014/main" id="{7FBDAB01-AEF6-C74B-EB86-E627DAACB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1893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0" name="Text Box 17">
              <a:extLst>
                <a:ext uri="{FF2B5EF4-FFF2-40B4-BE49-F238E27FC236}">
                  <a16:creationId xmlns:a16="http://schemas.microsoft.com/office/drawing/2014/main" id="{1410D651-2E3C-5834-E7B8-63111F925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674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1" name="Arc 18">
              <a:extLst>
                <a:ext uri="{FF2B5EF4-FFF2-40B4-BE49-F238E27FC236}">
                  <a16:creationId xmlns:a16="http://schemas.microsoft.com/office/drawing/2014/main" id="{F4F5E605-A799-C3EB-C674-C440B9849BF5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1987" y="2520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142" name="Arc 19">
              <a:extLst>
                <a:ext uri="{FF2B5EF4-FFF2-40B4-BE49-F238E27FC236}">
                  <a16:creationId xmlns:a16="http://schemas.microsoft.com/office/drawing/2014/main" id="{397CF61F-03FB-D018-9CDB-BDDB33E06B88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834" y="2850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3" name="Group 77">
            <a:extLst>
              <a:ext uri="{FF2B5EF4-FFF2-40B4-BE49-F238E27FC236}">
                <a16:creationId xmlns:a16="http://schemas.microsoft.com/office/drawing/2014/main" id="{9A753A54-B788-3DFD-B475-C57515F056C0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810000"/>
            <a:ext cx="2362200" cy="2209800"/>
            <a:chOff x="5638799" y="3810000"/>
            <a:chExt cx="2362200" cy="2209799"/>
          </a:xfrm>
        </p:grpSpPr>
        <p:pic>
          <p:nvPicPr>
            <p:cNvPr id="5125" name="Picture 12">
              <a:extLst>
                <a:ext uri="{FF2B5EF4-FFF2-40B4-BE49-F238E27FC236}">
                  <a16:creationId xmlns:a16="http://schemas.microsoft.com/office/drawing/2014/main" id="{DA069ABB-F544-0614-DC2F-31BDB2C07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54657" r="62946" b="30208"/>
            <a:stretch>
              <a:fillRect/>
            </a:stretch>
          </p:blipFill>
          <p:spPr bwMode="auto">
            <a:xfrm>
              <a:off x="5638799" y="3810000"/>
              <a:ext cx="2362200" cy="217010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26" name="Group 73">
              <a:extLst>
                <a:ext uri="{FF2B5EF4-FFF2-40B4-BE49-F238E27FC236}">
                  <a16:creationId xmlns:a16="http://schemas.microsoft.com/office/drawing/2014/main" id="{BB9ED3C8-2EC0-9DE7-0BFD-73B1E9AF9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1940" y="3810000"/>
              <a:ext cx="1777050" cy="2209799"/>
              <a:chOff x="5105400" y="1600200"/>
              <a:chExt cx="3554103" cy="4419600"/>
            </a:xfrm>
          </p:grpSpPr>
          <p:pic>
            <p:nvPicPr>
              <p:cNvPr id="5127" name="Picture 13" descr="b hoa">
                <a:extLst>
                  <a:ext uri="{FF2B5EF4-FFF2-40B4-BE49-F238E27FC236}">
                    <a16:creationId xmlns:a16="http://schemas.microsoft.com/office/drawing/2014/main" id="{8A388EFF-5192-7B77-E87B-752D4D1AC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1600200"/>
                <a:ext cx="3554103" cy="441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8" name="Group 72">
                <a:extLst>
                  <a:ext uri="{FF2B5EF4-FFF2-40B4-BE49-F238E27FC236}">
                    <a16:creationId xmlns:a16="http://schemas.microsoft.com/office/drawing/2014/main" id="{8421E00F-6197-94A5-CDB3-F0A6A8F9C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42156" y="2433837"/>
                <a:ext cx="2329366" cy="3257360"/>
                <a:chOff x="5542156" y="2433837"/>
                <a:chExt cx="2329366" cy="3257360"/>
              </a:xfrm>
            </p:grpSpPr>
            <p:sp>
              <p:nvSpPr>
                <p:cNvPr id="5129" name="Arc 14">
                  <a:extLst>
                    <a:ext uri="{FF2B5EF4-FFF2-40B4-BE49-F238E27FC236}">
                      <a16:creationId xmlns:a16="http://schemas.microsoft.com/office/drawing/2014/main" id="{377855D1-11CA-9DEC-326F-963D11034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174346" flipH="1">
                  <a:off x="5784192" y="3102070"/>
                  <a:ext cx="689711" cy="491802"/>
                </a:xfrm>
                <a:custGeom>
                  <a:avLst/>
                  <a:gdLst>
                    <a:gd name="T0" fmla="*/ 3726112 w 41742"/>
                    <a:gd name="T1" fmla="*/ 6185139 h 21600"/>
                    <a:gd name="T2" fmla="*/ 0 w 41742"/>
                    <a:gd name="T3" fmla="*/ 0 h 21600"/>
                    <a:gd name="T4" fmla="*/ 2458502 w 4174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742"/>
                    <a:gd name="T10" fmla="*/ 0 h 21600"/>
                    <a:gd name="T11" fmla="*/ 41742 w 4174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742" h="21600" fill="none" extrusionOk="0">
                      <a:moveTo>
                        <a:pt x="41742" y="7561"/>
                      </a:moveTo>
                      <a:cubicBezTo>
                        <a:pt x="38587" y="16003"/>
                        <a:pt x="30521" y="21599"/>
                        <a:pt x="21509" y="21600"/>
                      </a:cubicBezTo>
                      <a:cubicBezTo>
                        <a:pt x="10348" y="21600"/>
                        <a:pt x="1025" y="13097"/>
                        <a:pt x="0" y="1983"/>
                      </a:cubicBezTo>
                    </a:path>
                    <a:path w="41742" h="21600" stroke="0" extrusionOk="0">
                      <a:moveTo>
                        <a:pt x="41742" y="7561"/>
                      </a:moveTo>
                      <a:cubicBezTo>
                        <a:pt x="38587" y="16003"/>
                        <a:pt x="30521" y="21599"/>
                        <a:pt x="21509" y="21600"/>
                      </a:cubicBezTo>
                      <a:cubicBezTo>
                        <a:pt x="10348" y="21600"/>
                        <a:pt x="1025" y="13097"/>
                        <a:pt x="0" y="1983"/>
                      </a:cubicBezTo>
                      <a:lnTo>
                        <a:pt x="21509" y="0"/>
                      </a:lnTo>
                      <a:lnTo>
                        <a:pt x="41742" y="756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" name="Arc 15">
                  <a:extLst>
                    <a:ext uri="{FF2B5EF4-FFF2-40B4-BE49-F238E27FC236}">
                      <a16:creationId xmlns:a16="http://schemas.microsoft.com/office/drawing/2014/main" id="{64C4A61C-2BB4-F30F-E4D2-6E60BED08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45044" flipH="1">
                  <a:off x="7067163" y="2696277"/>
                  <a:ext cx="373062" cy="899799"/>
                </a:xfrm>
                <a:custGeom>
                  <a:avLst/>
                  <a:gdLst>
                    <a:gd name="T0" fmla="*/ 3111872 w 21600"/>
                    <a:gd name="T1" fmla="*/ 0 h 23067"/>
                    <a:gd name="T2" fmla="*/ 1514770 w 21600"/>
                    <a:gd name="T3" fmla="*/ 632080146 h 23067"/>
                    <a:gd name="T4" fmla="*/ 0 w 21600"/>
                    <a:gd name="T5" fmla="*/ 180620402 h 2306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067"/>
                    <a:gd name="T11" fmla="*/ 21600 w 21600"/>
                    <a:gd name="T12" fmla="*/ 23067 h 230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067" fill="none" extrusionOk="0">
                      <a:moveTo>
                        <a:pt x="20893" y="-1"/>
                      </a:moveTo>
                      <a:cubicBezTo>
                        <a:pt x="21362" y="1788"/>
                        <a:pt x="21600" y="3630"/>
                        <a:pt x="21600" y="5480"/>
                      </a:cubicBezTo>
                      <a:cubicBezTo>
                        <a:pt x="21600" y="12461"/>
                        <a:pt x="18225" y="19013"/>
                        <a:pt x="12540" y="23066"/>
                      </a:cubicBezTo>
                    </a:path>
                    <a:path w="21600" h="23067" stroke="0" extrusionOk="0">
                      <a:moveTo>
                        <a:pt x="20893" y="-1"/>
                      </a:moveTo>
                      <a:cubicBezTo>
                        <a:pt x="21362" y="1788"/>
                        <a:pt x="21600" y="3630"/>
                        <a:pt x="21600" y="5480"/>
                      </a:cubicBezTo>
                      <a:cubicBezTo>
                        <a:pt x="21600" y="12461"/>
                        <a:pt x="18225" y="19013"/>
                        <a:pt x="12540" y="23066"/>
                      </a:cubicBezTo>
                      <a:lnTo>
                        <a:pt x="0" y="5480"/>
                      </a:lnTo>
                      <a:lnTo>
                        <a:pt x="20893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Text Box 16">
                  <a:extLst>
                    <a:ext uri="{FF2B5EF4-FFF2-40B4-BE49-F238E27FC236}">
                      <a16:creationId xmlns:a16="http://schemas.microsoft.com/office/drawing/2014/main" id="{EB6BF129-616D-DE7D-DB2B-71437E59DA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54423" y="2916817"/>
                  <a:ext cx="349404" cy="800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5132" name="Text Box 17">
                  <a:extLst>
                    <a:ext uri="{FF2B5EF4-FFF2-40B4-BE49-F238E27FC236}">
                      <a16:creationId xmlns:a16="http://schemas.microsoft.com/office/drawing/2014/main" id="{17D5ED6C-7D62-8757-955C-296504E5D7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9201" y="2433837"/>
                  <a:ext cx="349404" cy="800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5133" name="Arc 18">
                  <a:extLst>
                    <a:ext uri="{FF2B5EF4-FFF2-40B4-BE49-F238E27FC236}">
                      <a16:creationId xmlns:a16="http://schemas.microsoft.com/office/drawing/2014/main" id="{45D47451-D048-6ADF-835E-CFA4BB574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54931" flipH="1">
                  <a:off x="7498459" y="4299596"/>
                  <a:ext cx="373063" cy="899799"/>
                </a:xfrm>
                <a:custGeom>
                  <a:avLst/>
                  <a:gdLst>
                    <a:gd name="T0" fmla="*/ 3116959 w 21600"/>
                    <a:gd name="T1" fmla="*/ 0 h 23067"/>
                    <a:gd name="T2" fmla="*/ 1514774 w 21600"/>
                    <a:gd name="T3" fmla="*/ 632080146 h 23067"/>
                    <a:gd name="T4" fmla="*/ 0 w 21600"/>
                    <a:gd name="T5" fmla="*/ 180620402 h 2306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067"/>
                    <a:gd name="T11" fmla="*/ 21600 w 21600"/>
                    <a:gd name="T12" fmla="*/ 23067 h 230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067" fill="none" extrusionOk="0">
                      <a:moveTo>
                        <a:pt x="20893" y="-1"/>
                      </a:moveTo>
                      <a:cubicBezTo>
                        <a:pt x="21362" y="1788"/>
                        <a:pt x="21600" y="3630"/>
                        <a:pt x="21600" y="5480"/>
                      </a:cubicBezTo>
                      <a:cubicBezTo>
                        <a:pt x="21600" y="12461"/>
                        <a:pt x="18225" y="19013"/>
                        <a:pt x="12540" y="23066"/>
                      </a:cubicBezTo>
                    </a:path>
                    <a:path w="21600" h="23067" stroke="0" extrusionOk="0">
                      <a:moveTo>
                        <a:pt x="20893" y="-1"/>
                      </a:moveTo>
                      <a:cubicBezTo>
                        <a:pt x="21362" y="1788"/>
                        <a:pt x="21600" y="3630"/>
                        <a:pt x="21600" y="5480"/>
                      </a:cubicBezTo>
                      <a:cubicBezTo>
                        <a:pt x="21600" y="12461"/>
                        <a:pt x="18225" y="19013"/>
                        <a:pt x="12540" y="23066"/>
                      </a:cubicBezTo>
                      <a:lnTo>
                        <a:pt x="0" y="5480"/>
                      </a:lnTo>
                      <a:lnTo>
                        <a:pt x="20893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5134" name="Arc 19">
                  <a:extLst>
                    <a:ext uri="{FF2B5EF4-FFF2-40B4-BE49-F238E27FC236}">
                      <a16:creationId xmlns:a16="http://schemas.microsoft.com/office/drawing/2014/main" id="{EF444D80-681D-8665-72E1-2940F7FF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64541" flipH="1">
                  <a:off x="5327144" y="5070366"/>
                  <a:ext cx="835843" cy="405819"/>
                </a:xfrm>
                <a:custGeom>
                  <a:avLst/>
                  <a:gdLst>
                    <a:gd name="T0" fmla="*/ 9642731 w 41742"/>
                    <a:gd name="T1" fmla="*/ 2367484 h 21600"/>
                    <a:gd name="T2" fmla="*/ 0 w 41742"/>
                    <a:gd name="T3" fmla="*/ 0 h 21600"/>
                    <a:gd name="T4" fmla="*/ 6431017 w 4174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742"/>
                    <a:gd name="T10" fmla="*/ 0 h 21600"/>
                    <a:gd name="T11" fmla="*/ 41742 w 4174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742" h="21600" fill="none" extrusionOk="0">
                      <a:moveTo>
                        <a:pt x="41742" y="7561"/>
                      </a:moveTo>
                      <a:cubicBezTo>
                        <a:pt x="38587" y="16003"/>
                        <a:pt x="30521" y="21599"/>
                        <a:pt x="21509" y="21600"/>
                      </a:cubicBezTo>
                      <a:cubicBezTo>
                        <a:pt x="10348" y="21600"/>
                        <a:pt x="1025" y="13097"/>
                        <a:pt x="0" y="1983"/>
                      </a:cubicBezTo>
                    </a:path>
                    <a:path w="41742" h="21600" stroke="0" extrusionOk="0">
                      <a:moveTo>
                        <a:pt x="41742" y="7561"/>
                      </a:moveTo>
                      <a:cubicBezTo>
                        <a:pt x="38587" y="16003"/>
                        <a:pt x="30521" y="21599"/>
                        <a:pt x="21509" y="21600"/>
                      </a:cubicBezTo>
                      <a:cubicBezTo>
                        <a:pt x="10348" y="21600"/>
                        <a:pt x="1025" y="13097"/>
                        <a:pt x="0" y="1983"/>
                      </a:cubicBezTo>
                      <a:lnTo>
                        <a:pt x="21509" y="0"/>
                      </a:lnTo>
                      <a:lnTo>
                        <a:pt x="41742" y="756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64EBC9-B8AE-C1EF-BBB7-FFD5857F77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2800" y="4176714"/>
            <a:ext cx="2362200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>
            <a:extLst>
              <a:ext uri="{FF2B5EF4-FFF2-40B4-BE49-F238E27FC236}">
                <a16:creationId xmlns:a16="http://schemas.microsoft.com/office/drawing/2014/main" id="{0CDAC6FF-7A83-4EC2-FC50-429BFFEFA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6D20E4A9-4C36-3BA8-7319-F5C9F5D6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0969323-02CD-B206-DE32-3F7D2A82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6" name="Picture 10" descr="hoa0001">
            <a:extLst>
              <a:ext uri="{FF2B5EF4-FFF2-40B4-BE49-F238E27FC236}">
                <a16:creationId xmlns:a16="http://schemas.microsoft.com/office/drawing/2014/main" id="{A89C1AD6-E857-3B62-CFE9-B1CA58C4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2305050" y="5219700"/>
            <a:ext cx="819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oa0001">
            <a:extLst>
              <a:ext uri="{FF2B5EF4-FFF2-40B4-BE49-F238E27FC236}">
                <a16:creationId xmlns:a16="http://schemas.microsoft.com/office/drawing/2014/main" id="{1DC02CAD-84A3-47DD-0A40-EDD0D02F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3400426" y="5221288"/>
            <a:ext cx="7794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oa0001">
            <a:extLst>
              <a:ext uri="{FF2B5EF4-FFF2-40B4-BE49-F238E27FC236}">
                <a16:creationId xmlns:a16="http://schemas.microsoft.com/office/drawing/2014/main" id="{FC60D747-C5B9-F1F6-E116-7F61273F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14772439">
            <a:off x="4367213" y="5210175"/>
            <a:ext cx="855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A18AE04-AECA-1CF9-8322-B19B61C91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B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cỡ vừa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 mấy ô li ?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FD5D1EAA-36B0-935D-DDD2-83CEF0E3C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5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BD1AE934-EA5D-F0EC-C84C-12FFC998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C8382E1E-D2A0-6BEF-73A7-669753EF8D9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600200"/>
            <a:ext cx="3581400" cy="4419600"/>
            <a:chOff x="672" y="1296"/>
            <a:chExt cx="1968" cy="2004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2948A126-5ADB-8D3C-A60E-3BDCD5DD8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39584" r="54736" b="30208"/>
            <a:stretch>
              <a:fillRect/>
            </a:stretch>
          </p:blipFill>
          <p:spPr bwMode="auto">
            <a:xfrm>
              <a:off x="672" y="1318"/>
              <a:ext cx="1968" cy="19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 descr="b hoa">
              <a:extLst>
                <a:ext uri="{FF2B5EF4-FFF2-40B4-BE49-F238E27FC236}">
                  <a16:creationId xmlns:a16="http://schemas.microsoft.com/office/drawing/2014/main" id="{8B323245-93AF-8CF2-BBE9-3878A055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953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Arc 14">
              <a:extLst>
                <a:ext uri="{FF2B5EF4-FFF2-40B4-BE49-F238E27FC236}">
                  <a16:creationId xmlns:a16="http://schemas.microsoft.com/office/drawing/2014/main" id="{98C28E23-BDB6-BD7E-C8B3-C86028960CAD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1045" y="1977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Arc 15">
              <a:extLst>
                <a:ext uri="{FF2B5EF4-FFF2-40B4-BE49-F238E27FC236}">
                  <a16:creationId xmlns:a16="http://schemas.microsoft.com/office/drawing/2014/main" id="{5D99E247-1A66-58AE-F8AC-9DE2A3442E9F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1750" y="1793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16">
              <a:extLst>
                <a:ext uri="{FF2B5EF4-FFF2-40B4-BE49-F238E27FC236}">
                  <a16:creationId xmlns:a16="http://schemas.microsoft.com/office/drawing/2014/main" id="{41F5CACB-1A50-117D-8D8A-B4C22B5CB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1893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61" name="Text Box 17">
              <a:extLst>
                <a:ext uri="{FF2B5EF4-FFF2-40B4-BE49-F238E27FC236}">
                  <a16:creationId xmlns:a16="http://schemas.microsoft.com/office/drawing/2014/main" id="{5E23183F-3160-230E-8A20-023C25FCB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674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162" name="Arc 18">
              <a:extLst>
                <a:ext uri="{FF2B5EF4-FFF2-40B4-BE49-F238E27FC236}">
                  <a16:creationId xmlns:a16="http://schemas.microsoft.com/office/drawing/2014/main" id="{F19A2B3C-E573-3CA5-EEC5-D1ADBDB6AD1C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1987" y="2520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3" name="Arc 19">
              <a:extLst>
                <a:ext uri="{FF2B5EF4-FFF2-40B4-BE49-F238E27FC236}">
                  <a16:creationId xmlns:a16="http://schemas.microsoft.com/office/drawing/2014/main" id="{7D3566D3-50FD-E122-5E3E-721E5EDE3249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834" y="2850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>
            <a:extLst>
              <a:ext uri="{FF2B5EF4-FFF2-40B4-BE49-F238E27FC236}">
                <a16:creationId xmlns:a16="http://schemas.microsoft.com/office/drawing/2014/main" id="{C0216AF2-B8F8-B336-65A6-678A6704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1FB4E94-F137-A815-5453-0A4DF3A3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7172" name="Picture 10" descr="hoa0001">
            <a:extLst>
              <a:ext uri="{FF2B5EF4-FFF2-40B4-BE49-F238E27FC236}">
                <a16:creationId xmlns:a16="http://schemas.microsoft.com/office/drawing/2014/main" id="{E20CA30C-3B7F-0164-D176-84170A86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2305050" y="5219700"/>
            <a:ext cx="819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hoa0001">
            <a:extLst>
              <a:ext uri="{FF2B5EF4-FFF2-40B4-BE49-F238E27FC236}">
                <a16:creationId xmlns:a16="http://schemas.microsoft.com/office/drawing/2014/main" id="{F7DC4216-CACF-E604-6D54-E49C5727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3400426" y="5221288"/>
            <a:ext cx="7794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oa0001">
            <a:extLst>
              <a:ext uri="{FF2B5EF4-FFF2-40B4-BE49-F238E27FC236}">
                <a16:creationId xmlns:a16="http://schemas.microsoft.com/office/drawing/2014/main" id="{4A0F6F13-DAF7-9FAC-4463-DFEB789F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14772439">
            <a:off x="4367213" y="5210175"/>
            <a:ext cx="855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E45952E9-117F-B74D-DA15-B3D828723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B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cỡ vừa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mấy ô li ?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5FF81FB7-0174-CB27-E3BF-B24B1996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98655511-3CFD-FB3B-12A9-A70368EA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3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 4 ô li rưỡi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408239C-A944-EFCD-A167-13923B57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1951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D569194D-C98E-2BC0-01DB-F4A24AEF756E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600200"/>
            <a:ext cx="3581400" cy="4419600"/>
            <a:chOff x="672" y="1296"/>
            <a:chExt cx="1968" cy="2004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514BF1CD-A18A-B408-4FEE-67FCBD7FF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39584" r="54736" b="30208"/>
            <a:stretch>
              <a:fillRect/>
            </a:stretch>
          </p:blipFill>
          <p:spPr bwMode="auto">
            <a:xfrm>
              <a:off x="672" y="1318"/>
              <a:ext cx="1968" cy="19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b hoa">
              <a:extLst>
                <a:ext uri="{FF2B5EF4-FFF2-40B4-BE49-F238E27FC236}">
                  <a16:creationId xmlns:a16="http://schemas.microsoft.com/office/drawing/2014/main" id="{85CF37D2-2A61-3C64-405A-E6C185C63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953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Arc 14">
              <a:extLst>
                <a:ext uri="{FF2B5EF4-FFF2-40B4-BE49-F238E27FC236}">
                  <a16:creationId xmlns:a16="http://schemas.microsoft.com/office/drawing/2014/main" id="{BC7F2393-F420-3134-C497-37ACA2142A67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1045" y="1977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Arc 15">
              <a:extLst>
                <a:ext uri="{FF2B5EF4-FFF2-40B4-BE49-F238E27FC236}">
                  <a16:creationId xmlns:a16="http://schemas.microsoft.com/office/drawing/2014/main" id="{D9D5102C-F1EA-8DA9-2D15-61F4E6CF8E2F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1750" y="1793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16">
              <a:extLst>
                <a:ext uri="{FF2B5EF4-FFF2-40B4-BE49-F238E27FC236}">
                  <a16:creationId xmlns:a16="http://schemas.microsoft.com/office/drawing/2014/main" id="{818C7760-ABBF-17E8-4893-5DE0B60F6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1893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185" name="Text Box 17">
              <a:extLst>
                <a:ext uri="{FF2B5EF4-FFF2-40B4-BE49-F238E27FC236}">
                  <a16:creationId xmlns:a16="http://schemas.microsoft.com/office/drawing/2014/main" id="{71164232-18B8-9572-960C-3F7813D18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674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186" name="Arc 18">
              <a:extLst>
                <a:ext uri="{FF2B5EF4-FFF2-40B4-BE49-F238E27FC236}">
                  <a16:creationId xmlns:a16="http://schemas.microsoft.com/office/drawing/2014/main" id="{174822DC-A7CF-BFC5-2A70-06A8D8ECBBD3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1987" y="2520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87" name="Arc 19">
              <a:extLst>
                <a:ext uri="{FF2B5EF4-FFF2-40B4-BE49-F238E27FC236}">
                  <a16:creationId xmlns:a16="http://schemas.microsoft.com/office/drawing/2014/main" id="{13AA1E64-8941-D1C8-CE07-AA81A0D4E3C5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834" y="2850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>
            <a:extLst>
              <a:ext uri="{FF2B5EF4-FFF2-40B4-BE49-F238E27FC236}">
                <a16:creationId xmlns:a16="http://schemas.microsoft.com/office/drawing/2014/main" id="{5B647AAD-75E7-574F-730F-122EA494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3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nÐt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5B1AE19-9D0F-9431-2862-2E7E9185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2396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8196" name="Picture 10" descr="hoa0001">
            <a:extLst>
              <a:ext uri="{FF2B5EF4-FFF2-40B4-BE49-F238E27FC236}">
                <a16:creationId xmlns:a16="http://schemas.microsoft.com/office/drawing/2014/main" id="{E8CDFCF4-3683-1640-4FFF-EE660640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2305050" y="5219700"/>
            <a:ext cx="819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oa0001">
            <a:extLst>
              <a:ext uri="{FF2B5EF4-FFF2-40B4-BE49-F238E27FC236}">
                <a16:creationId xmlns:a16="http://schemas.microsoft.com/office/drawing/2014/main" id="{FED7456B-660F-CA84-4ED2-A0FF6F93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3400426" y="5221288"/>
            <a:ext cx="7794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hoa0001">
            <a:extLst>
              <a:ext uri="{FF2B5EF4-FFF2-40B4-BE49-F238E27FC236}">
                <a16:creationId xmlns:a16="http://schemas.microsoft.com/office/drawing/2014/main" id="{88790E8A-3BE2-7A5D-CF14-39813C46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14772439">
            <a:off x="4367213" y="5210175"/>
            <a:ext cx="855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60F0068F-D603-5995-1893-4BAE7C4C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62163"/>
            <a:ext cx="5181600" cy="9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*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÷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itchFamily="34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gåm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mÊy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nÐt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CA870704-F16E-0436-70E4-84A4714A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7AAF820-E270-6569-AAC3-5C95B36E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2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nÐt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D4259752-21D3-967C-DDCD-3D913537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4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nÐt</a:t>
            </a:r>
          </a:p>
        </p:txBody>
      </p:sp>
      <p:grpSp>
        <p:nvGrpSpPr>
          <p:cNvPr id="8203" name="Group 223">
            <a:extLst>
              <a:ext uri="{FF2B5EF4-FFF2-40B4-BE49-F238E27FC236}">
                <a16:creationId xmlns:a16="http://schemas.microsoft.com/office/drawing/2014/main" id="{591263AE-1EA2-D1EA-F7BE-A867C221792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371600"/>
            <a:ext cx="3581400" cy="4413250"/>
            <a:chOff x="672" y="1296"/>
            <a:chExt cx="1968" cy="2004"/>
          </a:xfrm>
        </p:grpSpPr>
        <p:pic>
          <p:nvPicPr>
            <p:cNvPr id="8395" name="Picture 3">
              <a:extLst>
                <a:ext uri="{FF2B5EF4-FFF2-40B4-BE49-F238E27FC236}">
                  <a16:creationId xmlns:a16="http://schemas.microsoft.com/office/drawing/2014/main" id="{94F1EBC0-9D84-C62F-2AD9-44CA94F6D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39584" r="54736" b="30208"/>
            <a:stretch>
              <a:fillRect/>
            </a:stretch>
          </p:blipFill>
          <p:spPr bwMode="auto">
            <a:xfrm>
              <a:off x="672" y="1318"/>
              <a:ext cx="1968" cy="19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6" name="Picture 4" descr="b hoa">
              <a:extLst>
                <a:ext uri="{FF2B5EF4-FFF2-40B4-BE49-F238E27FC236}">
                  <a16:creationId xmlns:a16="http://schemas.microsoft.com/office/drawing/2014/main" id="{177F284A-759F-3A24-A8E2-F9C08E7C7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953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" name="Arc 5">
              <a:extLst>
                <a:ext uri="{FF2B5EF4-FFF2-40B4-BE49-F238E27FC236}">
                  <a16:creationId xmlns:a16="http://schemas.microsoft.com/office/drawing/2014/main" id="{EE32D373-A898-5D01-75E8-4CCD02A8D23F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1045" y="1977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" name="Arc 6">
              <a:extLst>
                <a:ext uri="{FF2B5EF4-FFF2-40B4-BE49-F238E27FC236}">
                  <a16:creationId xmlns:a16="http://schemas.microsoft.com/office/drawing/2014/main" id="{B22A3D64-7FAA-AC35-6CEB-E225DB208766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1750" y="1793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" name="Text Box 7">
              <a:extLst>
                <a:ext uri="{FF2B5EF4-FFF2-40B4-BE49-F238E27FC236}">
                  <a16:creationId xmlns:a16="http://schemas.microsoft.com/office/drawing/2014/main" id="{08597A9F-033D-F57D-7BF6-B71C15701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1893"/>
              <a:ext cx="19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/>
                <a:t>1</a:t>
              </a:r>
            </a:p>
          </p:txBody>
        </p:sp>
        <p:sp>
          <p:nvSpPr>
            <p:cNvPr id="8400" name="Text Box 8">
              <a:extLst>
                <a:ext uri="{FF2B5EF4-FFF2-40B4-BE49-F238E27FC236}">
                  <a16:creationId xmlns:a16="http://schemas.microsoft.com/office/drawing/2014/main" id="{289E74A9-21B8-9BCC-3E7F-73E0CF415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674"/>
              <a:ext cx="19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/>
                <a:t>2</a:t>
              </a:r>
            </a:p>
          </p:txBody>
        </p:sp>
        <p:sp>
          <p:nvSpPr>
            <p:cNvPr id="8401" name="Arc 9">
              <a:extLst>
                <a:ext uri="{FF2B5EF4-FFF2-40B4-BE49-F238E27FC236}">
                  <a16:creationId xmlns:a16="http://schemas.microsoft.com/office/drawing/2014/main" id="{3B1297FC-1E39-41A2-8D6A-F9D83B319BB8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1987" y="2520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" name="Arc 10">
              <a:extLst>
                <a:ext uri="{FF2B5EF4-FFF2-40B4-BE49-F238E27FC236}">
                  <a16:creationId xmlns:a16="http://schemas.microsoft.com/office/drawing/2014/main" id="{60166C57-05F0-3F7F-3C3B-4D35162C68F6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834" y="2850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" name="Rectangle 20">
            <a:extLst>
              <a:ext uri="{FF2B5EF4-FFF2-40B4-BE49-F238E27FC236}">
                <a16:creationId xmlns:a16="http://schemas.microsoft.com/office/drawing/2014/main" id="{49193B82-02AD-6679-3185-506ED68FAC9C}"/>
              </a:ext>
            </a:extLst>
          </p:cNvPr>
          <p:cNvSpPr>
            <a:spLocks noChangeArrowheads="1"/>
          </p:cNvSpPr>
          <p:nvPr/>
        </p:nvSpPr>
        <p:spPr bwMode="auto">
          <a:xfrm rot="8789638">
            <a:off x="8558213" y="2100263"/>
            <a:ext cx="1397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3" name="Rectangle 21">
            <a:extLst>
              <a:ext uri="{FF2B5EF4-FFF2-40B4-BE49-F238E27FC236}">
                <a16:creationId xmlns:a16="http://schemas.microsoft.com/office/drawing/2014/main" id="{51944112-E2C2-0324-52E3-1DD28087C5B4}"/>
              </a:ext>
            </a:extLst>
          </p:cNvPr>
          <p:cNvSpPr>
            <a:spLocks noChangeArrowheads="1"/>
          </p:cNvSpPr>
          <p:nvPr/>
        </p:nvSpPr>
        <p:spPr bwMode="auto">
          <a:xfrm rot="8590058">
            <a:off x="8499475" y="2159001"/>
            <a:ext cx="122238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4" name="Rectangle 22">
            <a:extLst>
              <a:ext uri="{FF2B5EF4-FFF2-40B4-BE49-F238E27FC236}">
                <a16:creationId xmlns:a16="http://schemas.microsoft.com/office/drawing/2014/main" id="{F60BF79A-F17E-637D-5100-63CCA5848C25}"/>
              </a:ext>
            </a:extLst>
          </p:cNvPr>
          <p:cNvSpPr>
            <a:spLocks noChangeArrowheads="1"/>
          </p:cNvSpPr>
          <p:nvPr/>
        </p:nvSpPr>
        <p:spPr bwMode="auto">
          <a:xfrm rot="8388071">
            <a:off x="8402639" y="2239963"/>
            <a:ext cx="1412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" name="Rectangle 23">
            <a:extLst>
              <a:ext uri="{FF2B5EF4-FFF2-40B4-BE49-F238E27FC236}">
                <a16:creationId xmlns:a16="http://schemas.microsoft.com/office/drawing/2014/main" id="{E507996F-761A-E4CD-38CE-286573C16156}"/>
              </a:ext>
            </a:extLst>
          </p:cNvPr>
          <p:cNvSpPr>
            <a:spLocks noChangeArrowheads="1"/>
          </p:cNvSpPr>
          <p:nvPr/>
        </p:nvSpPr>
        <p:spPr bwMode="auto">
          <a:xfrm rot="8186083">
            <a:off x="8283575" y="2370138"/>
            <a:ext cx="1397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6" name="Rectangle 24">
            <a:extLst>
              <a:ext uri="{FF2B5EF4-FFF2-40B4-BE49-F238E27FC236}">
                <a16:creationId xmlns:a16="http://schemas.microsoft.com/office/drawing/2014/main" id="{CC4D117A-452A-8F51-1C2E-B38CCD161AC4}"/>
              </a:ext>
            </a:extLst>
          </p:cNvPr>
          <p:cNvSpPr>
            <a:spLocks noChangeArrowheads="1"/>
          </p:cNvSpPr>
          <p:nvPr/>
        </p:nvSpPr>
        <p:spPr bwMode="auto">
          <a:xfrm rot="7964225">
            <a:off x="8246270" y="2445545"/>
            <a:ext cx="10001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7" name="Rectangle 25">
            <a:extLst>
              <a:ext uri="{FF2B5EF4-FFF2-40B4-BE49-F238E27FC236}">
                <a16:creationId xmlns:a16="http://schemas.microsoft.com/office/drawing/2014/main" id="{4CD9B55D-67C7-6CA4-576E-3AAA26925EE7}"/>
              </a:ext>
            </a:extLst>
          </p:cNvPr>
          <p:cNvSpPr>
            <a:spLocks noChangeArrowheads="1"/>
          </p:cNvSpPr>
          <p:nvPr/>
        </p:nvSpPr>
        <p:spPr bwMode="auto">
          <a:xfrm rot="7661678">
            <a:off x="8204994" y="2510631"/>
            <a:ext cx="10160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8" name="Rectangle 26">
            <a:extLst>
              <a:ext uri="{FF2B5EF4-FFF2-40B4-BE49-F238E27FC236}">
                <a16:creationId xmlns:a16="http://schemas.microsoft.com/office/drawing/2014/main" id="{64E7F942-3A4B-2892-540F-F622ACE4FFDD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80388" y="2581276"/>
            <a:ext cx="77788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9" name="Rectangle 27">
            <a:extLst>
              <a:ext uri="{FF2B5EF4-FFF2-40B4-BE49-F238E27FC236}">
                <a16:creationId xmlns:a16="http://schemas.microsoft.com/office/drawing/2014/main" id="{21F1312E-E227-0FD8-9A61-B90A99785AB9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42289" y="2671764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0" name="Rectangle 28">
            <a:extLst>
              <a:ext uri="{FF2B5EF4-FFF2-40B4-BE49-F238E27FC236}">
                <a16:creationId xmlns:a16="http://schemas.microsoft.com/office/drawing/2014/main" id="{D676DE3B-13D4-0536-82F3-31C6F2C44691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10538" y="27590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1" name="Rectangle 29">
            <a:extLst>
              <a:ext uri="{FF2B5EF4-FFF2-40B4-BE49-F238E27FC236}">
                <a16:creationId xmlns:a16="http://schemas.microsoft.com/office/drawing/2014/main" id="{78DA2FAD-7550-01FF-64E1-489116ACEF5F}"/>
              </a:ext>
            </a:extLst>
          </p:cNvPr>
          <p:cNvSpPr>
            <a:spLocks noChangeArrowheads="1"/>
          </p:cNvSpPr>
          <p:nvPr/>
        </p:nvSpPr>
        <p:spPr bwMode="auto">
          <a:xfrm rot="6560880">
            <a:off x="8085138" y="28384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2" name="Rectangle 30">
            <a:extLst>
              <a:ext uri="{FF2B5EF4-FFF2-40B4-BE49-F238E27FC236}">
                <a16:creationId xmlns:a16="http://schemas.microsoft.com/office/drawing/2014/main" id="{901330DB-5BF3-37DE-4F66-6C5D2F3721D9}"/>
              </a:ext>
            </a:extLst>
          </p:cNvPr>
          <p:cNvSpPr>
            <a:spLocks noChangeArrowheads="1"/>
          </p:cNvSpPr>
          <p:nvPr/>
        </p:nvSpPr>
        <p:spPr bwMode="auto">
          <a:xfrm rot="6158289">
            <a:off x="8062120" y="292179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3" name="Rectangle 31">
            <a:extLst>
              <a:ext uri="{FF2B5EF4-FFF2-40B4-BE49-F238E27FC236}">
                <a16:creationId xmlns:a16="http://schemas.microsoft.com/office/drawing/2014/main" id="{B37216F8-969E-7262-F1EE-203346DAA37F}"/>
              </a:ext>
            </a:extLst>
          </p:cNvPr>
          <p:cNvSpPr>
            <a:spLocks noChangeArrowheads="1"/>
          </p:cNvSpPr>
          <p:nvPr/>
        </p:nvSpPr>
        <p:spPr bwMode="auto">
          <a:xfrm rot="6158289">
            <a:off x="8043864" y="3024189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" name="Rectangle 32">
            <a:extLst>
              <a:ext uri="{FF2B5EF4-FFF2-40B4-BE49-F238E27FC236}">
                <a16:creationId xmlns:a16="http://schemas.microsoft.com/office/drawing/2014/main" id="{61D5602D-9FC1-EC4D-E1BE-6FA1E1C39496}"/>
              </a:ext>
            </a:extLst>
          </p:cNvPr>
          <p:cNvSpPr>
            <a:spLocks noChangeArrowheads="1"/>
          </p:cNvSpPr>
          <p:nvPr/>
        </p:nvSpPr>
        <p:spPr bwMode="auto">
          <a:xfrm rot="5855742">
            <a:off x="8028783" y="3115470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" name="Rectangle 33">
            <a:extLst>
              <a:ext uri="{FF2B5EF4-FFF2-40B4-BE49-F238E27FC236}">
                <a16:creationId xmlns:a16="http://schemas.microsoft.com/office/drawing/2014/main" id="{8896FAA0-4070-F837-5B0F-BC3834F4A0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26401" y="32035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6" name="Rectangle 34">
            <a:extLst>
              <a:ext uri="{FF2B5EF4-FFF2-40B4-BE49-F238E27FC236}">
                <a16:creationId xmlns:a16="http://schemas.microsoft.com/office/drawing/2014/main" id="{08F6361F-996F-264F-C4DD-98BA1ECF4A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6558" y="3299620"/>
            <a:ext cx="1158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7" name="Rectangle 35">
            <a:extLst>
              <a:ext uri="{FF2B5EF4-FFF2-40B4-BE49-F238E27FC236}">
                <a16:creationId xmlns:a16="http://schemas.microsoft.com/office/drawing/2014/main" id="{11C0C376-8745-59BD-2841-766090C0B3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6558" y="3436145"/>
            <a:ext cx="1158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8" name="Rectangle 36">
            <a:extLst>
              <a:ext uri="{FF2B5EF4-FFF2-40B4-BE49-F238E27FC236}">
                <a16:creationId xmlns:a16="http://schemas.microsoft.com/office/drawing/2014/main" id="{ADF0D21F-9278-8652-124B-A1A94C66D3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576638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9" name="Rectangle 37">
            <a:extLst>
              <a:ext uri="{FF2B5EF4-FFF2-40B4-BE49-F238E27FC236}">
                <a16:creationId xmlns:a16="http://schemas.microsoft.com/office/drawing/2014/main" id="{93CEB63A-4BF5-81D1-EEC6-5A82B3A91B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722688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0" name="Rectangle 38">
            <a:extLst>
              <a:ext uri="{FF2B5EF4-FFF2-40B4-BE49-F238E27FC236}">
                <a16:creationId xmlns:a16="http://schemas.microsoft.com/office/drawing/2014/main" id="{9CB1E849-77FE-CE76-CB9B-2FC44B4ED1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867151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1" name="Rectangle 39">
            <a:extLst>
              <a:ext uri="{FF2B5EF4-FFF2-40B4-BE49-F238E27FC236}">
                <a16:creationId xmlns:a16="http://schemas.microsoft.com/office/drawing/2014/main" id="{0CE32ABD-950F-85A9-6D4B-22A3FC5E0A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003676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2" name="Rectangle 40">
            <a:extLst>
              <a:ext uri="{FF2B5EF4-FFF2-40B4-BE49-F238E27FC236}">
                <a16:creationId xmlns:a16="http://schemas.microsoft.com/office/drawing/2014/main" id="{027A9212-6A1B-AB8B-AC29-F48A7398B0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140201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" name="Rectangle 41">
            <a:extLst>
              <a:ext uri="{FF2B5EF4-FFF2-40B4-BE49-F238E27FC236}">
                <a16:creationId xmlns:a16="http://schemas.microsoft.com/office/drawing/2014/main" id="{1B6B93BF-A9DC-A36E-D6F1-7072085D45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264026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4" name="Rectangle 42">
            <a:extLst>
              <a:ext uri="{FF2B5EF4-FFF2-40B4-BE49-F238E27FC236}">
                <a16:creationId xmlns:a16="http://schemas.microsoft.com/office/drawing/2014/main" id="{C80995B5-7638-1E04-499F-E978ECFD69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405313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" name="Rectangle 43">
            <a:extLst>
              <a:ext uri="{FF2B5EF4-FFF2-40B4-BE49-F238E27FC236}">
                <a16:creationId xmlns:a16="http://schemas.microsoft.com/office/drawing/2014/main" id="{A422D7AF-011E-02D1-5080-2F1BEB20D526}"/>
              </a:ext>
            </a:extLst>
          </p:cNvPr>
          <p:cNvSpPr>
            <a:spLocks noChangeArrowheads="1"/>
          </p:cNvSpPr>
          <p:nvPr/>
        </p:nvSpPr>
        <p:spPr bwMode="auto">
          <a:xfrm rot="5775526">
            <a:off x="8023226" y="44989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" name="Rectangle 44">
            <a:extLst>
              <a:ext uri="{FF2B5EF4-FFF2-40B4-BE49-F238E27FC236}">
                <a16:creationId xmlns:a16="http://schemas.microsoft.com/office/drawing/2014/main" id="{E1E599A9-0C9F-09D7-347A-5869EE5A8869}"/>
              </a:ext>
            </a:extLst>
          </p:cNvPr>
          <p:cNvSpPr>
            <a:spLocks noChangeArrowheads="1"/>
          </p:cNvSpPr>
          <p:nvPr/>
        </p:nvSpPr>
        <p:spPr bwMode="auto">
          <a:xfrm rot="5775526">
            <a:off x="8014494" y="45775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7" name="Rectangle 45">
            <a:extLst>
              <a:ext uri="{FF2B5EF4-FFF2-40B4-BE49-F238E27FC236}">
                <a16:creationId xmlns:a16="http://schemas.microsoft.com/office/drawing/2014/main" id="{74DCA25B-16D1-565E-B670-9B783785D540}"/>
              </a:ext>
            </a:extLst>
          </p:cNvPr>
          <p:cNvSpPr>
            <a:spLocks noChangeArrowheads="1"/>
          </p:cNvSpPr>
          <p:nvPr/>
        </p:nvSpPr>
        <p:spPr bwMode="auto">
          <a:xfrm rot="5974933">
            <a:off x="8005764" y="4662489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8" name="Rectangle 46">
            <a:extLst>
              <a:ext uri="{FF2B5EF4-FFF2-40B4-BE49-F238E27FC236}">
                <a16:creationId xmlns:a16="http://schemas.microsoft.com/office/drawing/2014/main" id="{F8D10EE4-D158-700B-9CE0-7948F5305F31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92269" y="473630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9" name="Rectangle 47">
            <a:extLst>
              <a:ext uri="{FF2B5EF4-FFF2-40B4-BE49-F238E27FC236}">
                <a16:creationId xmlns:a16="http://schemas.microsoft.com/office/drawing/2014/main" id="{6864C9CF-BEA2-E93E-CC08-6C4B67482E4D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75601" y="4824413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0" name="Rectangle 48">
            <a:extLst>
              <a:ext uri="{FF2B5EF4-FFF2-40B4-BE49-F238E27FC236}">
                <a16:creationId xmlns:a16="http://schemas.microsoft.com/office/drawing/2014/main" id="{68945D3A-D80D-9220-40D9-B419883DE969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50994" y="49299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1" name="Rectangle 49">
            <a:extLst>
              <a:ext uri="{FF2B5EF4-FFF2-40B4-BE49-F238E27FC236}">
                <a16:creationId xmlns:a16="http://schemas.microsoft.com/office/drawing/2014/main" id="{0B36EB43-0DD8-05E8-6E76-404A8AB27364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27182" y="50315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2" name="Rectangle 50">
            <a:extLst>
              <a:ext uri="{FF2B5EF4-FFF2-40B4-BE49-F238E27FC236}">
                <a16:creationId xmlns:a16="http://schemas.microsoft.com/office/drawing/2014/main" id="{57BC241B-EE18-E32E-7526-A7A77F528227}"/>
              </a:ext>
            </a:extLst>
          </p:cNvPr>
          <p:cNvSpPr>
            <a:spLocks noChangeArrowheads="1"/>
          </p:cNvSpPr>
          <p:nvPr/>
        </p:nvSpPr>
        <p:spPr bwMode="auto">
          <a:xfrm rot="6661528">
            <a:off x="7909720" y="50998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3" name="Rectangle 51">
            <a:extLst>
              <a:ext uri="{FF2B5EF4-FFF2-40B4-BE49-F238E27FC236}">
                <a16:creationId xmlns:a16="http://schemas.microsoft.com/office/drawing/2014/main" id="{F1E62845-89CB-F910-A9ED-9684BA8C3F3D}"/>
              </a:ext>
            </a:extLst>
          </p:cNvPr>
          <p:cNvSpPr>
            <a:spLocks noChangeArrowheads="1"/>
          </p:cNvSpPr>
          <p:nvPr/>
        </p:nvSpPr>
        <p:spPr bwMode="auto">
          <a:xfrm rot="7064118">
            <a:off x="7879557" y="51744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4" name="Rectangle 52">
            <a:extLst>
              <a:ext uri="{FF2B5EF4-FFF2-40B4-BE49-F238E27FC236}">
                <a16:creationId xmlns:a16="http://schemas.microsoft.com/office/drawing/2014/main" id="{2CB9F410-3540-0A0F-DB2E-B8A6D41A8AAC}"/>
              </a:ext>
            </a:extLst>
          </p:cNvPr>
          <p:cNvSpPr>
            <a:spLocks noChangeArrowheads="1"/>
          </p:cNvSpPr>
          <p:nvPr/>
        </p:nvSpPr>
        <p:spPr bwMode="auto">
          <a:xfrm rot="7265585">
            <a:off x="7842251" y="524510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5" name="Rectangle 53">
            <a:extLst>
              <a:ext uri="{FF2B5EF4-FFF2-40B4-BE49-F238E27FC236}">
                <a16:creationId xmlns:a16="http://schemas.microsoft.com/office/drawing/2014/main" id="{2B075D51-8B76-773F-4DC1-B5F6C2248332}"/>
              </a:ext>
            </a:extLst>
          </p:cNvPr>
          <p:cNvSpPr>
            <a:spLocks noChangeArrowheads="1"/>
          </p:cNvSpPr>
          <p:nvPr/>
        </p:nvSpPr>
        <p:spPr bwMode="auto">
          <a:xfrm rot="7767538">
            <a:off x="7793038" y="53244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" name="Rectangle 54">
            <a:extLst>
              <a:ext uri="{FF2B5EF4-FFF2-40B4-BE49-F238E27FC236}">
                <a16:creationId xmlns:a16="http://schemas.microsoft.com/office/drawing/2014/main" id="{A189F362-F15A-0F0C-3857-53DCF1F50CB1}"/>
              </a:ext>
            </a:extLst>
          </p:cNvPr>
          <p:cNvSpPr>
            <a:spLocks noChangeArrowheads="1"/>
          </p:cNvSpPr>
          <p:nvPr/>
        </p:nvSpPr>
        <p:spPr bwMode="auto">
          <a:xfrm rot="7891622">
            <a:off x="7751763" y="538162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7" name="Rectangle 55">
            <a:extLst>
              <a:ext uri="{FF2B5EF4-FFF2-40B4-BE49-F238E27FC236}">
                <a16:creationId xmlns:a16="http://schemas.microsoft.com/office/drawing/2014/main" id="{562B8CC1-8893-B0F9-234D-F32B66072F45}"/>
              </a:ext>
            </a:extLst>
          </p:cNvPr>
          <p:cNvSpPr>
            <a:spLocks noChangeArrowheads="1"/>
          </p:cNvSpPr>
          <p:nvPr/>
        </p:nvSpPr>
        <p:spPr bwMode="auto">
          <a:xfrm rot="8492101">
            <a:off x="7707313" y="54308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8" name="Rectangle 56">
            <a:extLst>
              <a:ext uri="{FF2B5EF4-FFF2-40B4-BE49-F238E27FC236}">
                <a16:creationId xmlns:a16="http://schemas.microsoft.com/office/drawing/2014/main" id="{AEC20D84-7E6A-D7BC-4AB7-1F085636B30A}"/>
              </a:ext>
            </a:extLst>
          </p:cNvPr>
          <p:cNvSpPr>
            <a:spLocks noChangeArrowheads="1"/>
          </p:cNvSpPr>
          <p:nvPr/>
        </p:nvSpPr>
        <p:spPr bwMode="auto">
          <a:xfrm rot="8894691">
            <a:off x="7640638" y="548957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9" name="Rectangle 57">
            <a:extLst>
              <a:ext uri="{FF2B5EF4-FFF2-40B4-BE49-F238E27FC236}">
                <a16:creationId xmlns:a16="http://schemas.microsoft.com/office/drawing/2014/main" id="{B400F58B-B7B5-40E3-C2D1-BBC113F1E046}"/>
              </a:ext>
            </a:extLst>
          </p:cNvPr>
          <p:cNvSpPr>
            <a:spLocks noChangeArrowheads="1"/>
          </p:cNvSpPr>
          <p:nvPr/>
        </p:nvSpPr>
        <p:spPr bwMode="auto">
          <a:xfrm rot="8894691">
            <a:off x="7588250" y="55292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0" name="Rectangle 58">
            <a:extLst>
              <a:ext uri="{FF2B5EF4-FFF2-40B4-BE49-F238E27FC236}">
                <a16:creationId xmlns:a16="http://schemas.microsoft.com/office/drawing/2014/main" id="{36DF36DC-E333-9488-13F8-18AD984F93CC}"/>
              </a:ext>
            </a:extLst>
          </p:cNvPr>
          <p:cNvSpPr>
            <a:spLocks noChangeArrowheads="1"/>
          </p:cNvSpPr>
          <p:nvPr/>
        </p:nvSpPr>
        <p:spPr bwMode="auto">
          <a:xfrm rot="9689123">
            <a:off x="7527925" y="556418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1" name="Rectangle 59">
            <a:extLst>
              <a:ext uri="{FF2B5EF4-FFF2-40B4-BE49-F238E27FC236}">
                <a16:creationId xmlns:a16="http://schemas.microsoft.com/office/drawing/2014/main" id="{A2448ADF-D13F-8B46-425D-73411A985256}"/>
              </a:ext>
            </a:extLst>
          </p:cNvPr>
          <p:cNvSpPr>
            <a:spLocks noChangeArrowheads="1"/>
          </p:cNvSpPr>
          <p:nvPr/>
        </p:nvSpPr>
        <p:spPr bwMode="auto">
          <a:xfrm rot="9809998">
            <a:off x="7456488" y="55959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2" name="Rectangle 60">
            <a:extLst>
              <a:ext uri="{FF2B5EF4-FFF2-40B4-BE49-F238E27FC236}">
                <a16:creationId xmlns:a16="http://schemas.microsoft.com/office/drawing/2014/main" id="{90A8082A-5E5F-2AB3-0290-FC91D915AB2B}"/>
              </a:ext>
            </a:extLst>
          </p:cNvPr>
          <p:cNvSpPr>
            <a:spLocks noChangeArrowheads="1"/>
          </p:cNvSpPr>
          <p:nvPr/>
        </p:nvSpPr>
        <p:spPr bwMode="auto">
          <a:xfrm rot="10212589">
            <a:off x="7372350" y="562133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3" name="Rectangle 61">
            <a:extLst>
              <a:ext uri="{FF2B5EF4-FFF2-40B4-BE49-F238E27FC236}">
                <a16:creationId xmlns:a16="http://schemas.microsoft.com/office/drawing/2014/main" id="{9112F6C1-3AEB-CC98-3BFB-2A2EEAA58A8C}"/>
              </a:ext>
            </a:extLst>
          </p:cNvPr>
          <p:cNvSpPr>
            <a:spLocks noChangeArrowheads="1"/>
          </p:cNvSpPr>
          <p:nvPr/>
        </p:nvSpPr>
        <p:spPr bwMode="auto">
          <a:xfrm rot="10312454">
            <a:off x="7288214" y="5637213"/>
            <a:ext cx="650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4" name="Rectangle 62">
            <a:extLst>
              <a:ext uri="{FF2B5EF4-FFF2-40B4-BE49-F238E27FC236}">
                <a16:creationId xmlns:a16="http://schemas.microsoft.com/office/drawing/2014/main" id="{2C2A4C2A-F53E-295B-6DC6-764B8E3C7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04075" y="56467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5" name="Rectangle 63">
            <a:extLst>
              <a:ext uri="{FF2B5EF4-FFF2-40B4-BE49-F238E27FC236}">
                <a16:creationId xmlns:a16="http://schemas.microsoft.com/office/drawing/2014/main" id="{8AEF5003-BE88-2197-4F0B-C5DA021AC0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07238" y="56467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" name="Rectangle 64">
            <a:extLst>
              <a:ext uri="{FF2B5EF4-FFF2-40B4-BE49-F238E27FC236}">
                <a16:creationId xmlns:a16="http://schemas.microsoft.com/office/drawing/2014/main" id="{90B6E206-84F8-3F37-84E8-1350B72D6AF8}"/>
              </a:ext>
            </a:extLst>
          </p:cNvPr>
          <p:cNvSpPr>
            <a:spLocks noChangeArrowheads="1"/>
          </p:cNvSpPr>
          <p:nvPr/>
        </p:nvSpPr>
        <p:spPr bwMode="auto">
          <a:xfrm rot="11485387">
            <a:off x="7007226" y="5630863"/>
            <a:ext cx="87313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7" name="Rectangle 65">
            <a:extLst>
              <a:ext uri="{FF2B5EF4-FFF2-40B4-BE49-F238E27FC236}">
                <a16:creationId xmlns:a16="http://schemas.microsoft.com/office/drawing/2014/main" id="{6426BD9C-4A36-F9DE-9100-A7D1AAFB97C8}"/>
              </a:ext>
            </a:extLst>
          </p:cNvPr>
          <p:cNvSpPr>
            <a:spLocks noChangeArrowheads="1"/>
          </p:cNvSpPr>
          <p:nvPr/>
        </p:nvSpPr>
        <p:spPr bwMode="auto">
          <a:xfrm rot="11987340">
            <a:off x="6908801" y="5597526"/>
            <a:ext cx="87313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8" name="Rectangle 66">
            <a:extLst>
              <a:ext uri="{FF2B5EF4-FFF2-40B4-BE49-F238E27FC236}">
                <a16:creationId xmlns:a16="http://schemas.microsoft.com/office/drawing/2014/main" id="{83AB8BD9-7280-AABE-11AE-5800DACCDA53}"/>
              </a:ext>
            </a:extLst>
          </p:cNvPr>
          <p:cNvSpPr>
            <a:spLocks noChangeArrowheads="1"/>
          </p:cNvSpPr>
          <p:nvPr/>
        </p:nvSpPr>
        <p:spPr bwMode="auto">
          <a:xfrm rot="12289887">
            <a:off x="6811963" y="5548313"/>
            <a:ext cx="87312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9" name="Rectangle 67">
            <a:extLst>
              <a:ext uri="{FF2B5EF4-FFF2-40B4-BE49-F238E27FC236}">
                <a16:creationId xmlns:a16="http://schemas.microsoft.com/office/drawing/2014/main" id="{AA144E6E-D201-EB72-9113-1547FC89FBD6}"/>
              </a:ext>
            </a:extLst>
          </p:cNvPr>
          <p:cNvSpPr>
            <a:spLocks noChangeArrowheads="1"/>
          </p:cNvSpPr>
          <p:nvPr/>
        </p:nvSpPr>
        <p:spPr bwMode="auto">
          <a:xfrm rot="13395984">
            <a:off x="6729413" y="5480050"/>
            <a:ext cx="87312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0" name="Rectangle 68">
            <a:extLst>
              <a:ext uri="{FF2B5EF4-FFF2-40B4-BE49-F238E27FC236}">
                <a16:creationId xmlns:a16="http://schemas.microsoft.com/office/drawing/2014/main" id="{BFB4E2A5-5B86-3649-F0FB-E10213C63767}"/>
              </a:ext>
            </a:extLst>
          </p:cNvPr>
          <p:cNvSpPr>
            <a:spLocks noChangeArrowheads="1"/>
          </p:cNvSpPr>
          <p:nvPr/>
        </p:nvSpPr>
        <p:spPr bwMode="auto">
          <a:xfrm rot="13823833">
            <a:off x="6660357" y="5410995"/>
            <a:ext cx="10636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1" name="Rectangle 69">
            <a:extLst>
              <a:ext uri="{FF2B5EF4-FFF2-40B4-BE49-F238E27FC236}">
                <a16:creationId xmlns:a16="http://schemas.microsoft.com/office/drawing/2014/main" id="{B2A1A99C-2A02-A63D-90BB-6A56E699EA59}"/>
              </a:ext>
            </a:extLst>
          </p:cNvPr>
          <p:cNvSpPr>
            <a:spLocks noChangeArrowheads="1"/>
          </p:cNvSpPr>
          <p:nvPr/>
        </p:nvSpPr>
        <p:spPr bwMode="auto">
          <a:xfrm rot="14596333">
            <a:off x="6607176" y="5310189"/>
            <a:ext cx="104775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2" name="Rectangle 70">
            <a:extLst>
              <a:ext uri="{FF2B5EF4-FFF2-40B4-BE49-F238E27FC236}">
                <a16:creationId xmlns:a16="http://schemas.microsoft.com/office/drawing/2014/main" id="{443175F9-2FE8-98A5-CB4D-FCF5D906BF6E}"/>
              </a:ext>
            </a:extLst>
          </p:cNvPr>
          <p:cNvSpPr>
            <a:spLocks noChangeArrowheads="1"/>
          </p:cNvSpPr>
          <p:nvPr/>
        </p:nvSpPr>
        <p:spPr bwMode="auto">
          <a:xfrm rot="14596333">
            <a:off x="6572251" y="5226051"/>
            <a:ext cx="104775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3" name="Rectangle 71">
            <a:extLst>
              <a:ext uri="{FF2B5EF4-FFF2-40B4-BE49-F238E27FC236}">
                <a16:creationId xmlns:a16="http://schemas.microsoft.com/office/drawing/2014/main" id="{0D027859-2ED4-2ACE-BEF9-FE1F856AA49D}"/>
              </a:ext>
            </a:extLst>
          </p:cNvPr>
          <p:cNvSpPr>
            <a:spLocks noChangeArrowheads="1"/>
          </p:cNvSpPr>
          <p:nvPr/>
        </p:nvSpPr>
        <p:spPr bwMode="auto">
          <a:xfrm rot="10000789">
            <a:off x="6559550" y="511968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4" name="Rectangle 72">
            <a:extLst>
              <a:ext uri="{FF2B5EF4-FFF2-40B4-BE49-F238E27FC236}">
                <a16:creationId xmlns:a16="http://schemas.microsoft.com/office/drawing/2014/main" id="{71A31AFD-6795-2B55-B07A-D5BF1EC56A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51613" y="502761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5" name="Rectangle 73">
            <a:extLst>
              <a:ext uri="{FF2B5EF4-FFF2-40B4-BE49-F238E27FC236}">
                <a16:creationId xmlns:a16="http://schemas.microsoft.com/office/drawing/2014/main" id="{9AF30B98-C59F-A5D3-C190-E68A9026D3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51613" y="4921250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" name="Rectangle 74">
            <a:extLst>
              <a:ext uri="{FF2B5EF4-FFF2-40B4-BE49-F238E27FC236}">
                <a16:creationId xmlns:a16="http://schemas.microsoft.com/office/drawing/2014/main" id="{369261A3-0323-B906-C6F8-E21E946EE352}"/>
              </a:ext>
            </a:extLst>
          </p:cNvPr>
          <p:cNvSpPr>
            <a:spLocks noChangeArrowheads="1"/>
          </p:cNvSpPr>
          <p:nvPr/>
        </p:nvSpPr>
        <p:spPr bwMode="auto">
          <a:xfrm rot="11594431">
            <a:off x="6562725" y="484028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7" name="Rectangle 75">
            <a:extLst>
              <a:ext uri="{FF2B5EF4-FFF2-40B4-BE49-F238E27FC236}">
                <a16:creationId xmlns:a16="http://schemas.microsoft.com/office/drawing/2014/main" id="{27729DFC-F076-FD8B-166B-B01A82A68A01}"/>
              </a:ext>
            </a:extLst>
          </p:cNvPr>
          <p:cNvSpPr>
            <a:spLocks noChangeArrowheads="1"/>
          </p:cNvSpPr>
          <p:nvPr/>
        </p:nvSpPr>
        <p:spPr bwMode="auto">
          <a:xfrm rot="11594431">
            <a:off x="6578600" y="4749801"/>
            <a:ext cx="635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8" name="Rectangle 76">
            <a:extLst>
              <a:ext uri="{FF2B5EF4-FFF2-40B4-BE49-F238E27FC236}">
                <a16:creationId xmlns:a16="http://schemas.microsoft.com/office/drawing/2014/main" id="{E7601968-5EBD-8FDB-92CE-CDA04E17BE00}"/>
              </a:ext>
            </a:extLst>
          </p:cNvPr>
          <p:cNvSpPr>
            <a:spLocks noChangeArrowheads="1"/>
          </p:cNvSpPr>
          <p:nvPr/>
        </p:nvSpPr>
        <p:spPr bwMode="auto">
          <a:xfrm rot="12292450">
            <a:off x="6600825" y="46688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9" name="Rectangle 77">
            <a:extLst>
              <a:ext uri="{FF2B5EF4-FFF2-40B4-BE49-F238E27FC236}">
                <a16:creationId xmlns:a16="http://schemas.microsoft.com/office/drawing/2014/main" id="{35EF0DB5-06AF-235F-61E0-718DDB5CDD2E}"/>
              </a:ext>
            </a:extLst>
          </p:cNvPr>
          <p:cNvSpPr>
            <a:spLocks noChangeArrowheads="1"/>
          </p:cNvSpPr>
          <p:nvPr/>
        </p:nvSpPr>
        <p:spPr bwMode="auto">
          <a:xfrm rot="12892928">
            <a:off x="6640513" y="458311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0" name="Rectangle 78">
            <a:extLst>
              <a:ext uri="{FF2B5EF4-FFF2-40B4-BE49-F238E27FC236}">
                <a16:creationId xmlns:a16="http://schemas.microsoft.com/office/drawing/2014/main" id="{62DC72AF-9375-01D4-6320-0107C4B4E66F}"/>
              </a:ext>
            </a:extLst>
          </p:cNvPr>
          <p:cNvSpPr>
            <a:spLocks noChangeArrowheads="1"/>
          </p:cNvSpPr>
          <p:nvPr/>
        </p:nvSpPr>
        <p:spPr bwMode="auto">
          <a:xfrm rot="12892928">
            <a:off x="6678613" y="451167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1" name="Rectangle 79">
            <a:extLst>
              <a:ext uri="{FF2B5EF4-FFF2-40B4-BE49-F238E27FC236}">
                <a16:creationId xmlns:a16="http://schemas.microsoft.com/office/drawing/2014/main" id="{0765EFFA-C0A7-2AEB-EF50-7D2BD53D37D7}"/>
              </a:ext>
            </a:extLst>
          </p:cNvPr>
          <p:cNvSpPr>
            <a:spLocks noChangeArrowheads="1"/>
          </p:cNvSpPr>
          <p:nvPr/>
        </p:nvSpPr>
        <p:spPr bwMode="auto">
          <a:xfrm rot="13230720">
            <a:off x="6713538" y="445452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2" name="Rectangle 80">
            <a:extLst>
              <a:ext uri="{FF2B5EF4-FFF2-40B4-BE49-F238E27FC236}">
                <a16:creationId xmlns:a16="http://schemas.microsoft.com/office/drawing/2014/main" id="{13E81173-2899-2A52-1936-B956C14C95FA}"/>
              </a:ext>
            </a:extLst>
          </p:cNvPr>
          <p:cNvSpPr>
            <a:spLocks noChangeArrowheads="1"/>
          </p:cNvSpPr>
          <p:nvPr/>
        </p:nvSpPr>
        <p:spPr bwMode="auto">
          <a:xfrm rot="13831198">
            <a:off x="6761957" y="43997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3" name="Rectangle 81">
            <a:extLst>
              <a:ext uri="{FF2B5EF4-FFF2-40B4-BE49-F238E27FC236}">
                <a16:creationId xmlns:a16="http://schemas.microsoft.com/office/drawing/2014/main" id="{5F2E9A76-77FE-DAAC-7307-9016E780048E}"/>
              </a:ext>
            </a:extLst>
          </p:cNvPr>
          <p:cNvSpPr>
            <a:spLocks noChangeArrowheads="1"/>
          </p:cNvSpPr>
          <p:nvPr/>
        </p:nvSpPr>
        <p:spPr bwMode="auto">
          <a:xfrm rot="14696445">
            <a:off x="6817519" y="4358481"/>
            <a:ext cx="7620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4" name="Rectangle 82">
            <a:extLst>
              <a:ext uri="{FF2B5EF4-FFF2-40B4-BE49-F238E27FC236}">
                <a16:creationId xmlns:a16="http://schemas.microsoft.com/office/drawing/2014/main" id="{F937E5AF-2D73-52EB-0FA4-24B535BCA0CD}"/>
              </a:ext>
            </a:extLst>
          </p:cNvPr>
          <p:cNvSpPr>
            <a:spLocks noChangeArrowheads="1"/>
          </p:cNvSpPr>
          <p:nvPr/>
        </p:nvSpPr>
        <p:spPr bwMode="auto">
          <a:xfrm rot="15184252">
            <a:off x="6877051" y="4329113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5" name="Rectangle 83">
            <a:extLst>
              <a:ext uri="{FF2B5EF4-FFF2-40B4-BE49-F238E27FC236}">
                <a16:creationId xmlns:a16="http://schemas.microsoft.com/office/drawing/2014/main" id="{0BD8799A-97C3-61E1-19C7-F8386747AD50}"/>
              </a:ext>
            </a:extLst>
          </p:cNvPr>
          <p:cNvSpPr>
            <a:spLocks noChangeArrowheads="1"/>
          </p:cNvSpPr>
          <p:nvPr/>
        </p:nvSpPr>
        <p:spPr bwMode="auto">
          <a:xfrm rot="16003770">
            <a:off x="6950076" y="43116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" name="Rectangle 84">
            <a:extLst>
              <a:ext uri="{FF2B5EF4-FFF2-40B4-BE49-F238E27FC236}">
                <a16:creationId xmlns:a16="http://schemas.microsoft.com/office/drawing/2014/main" id="{87029D47-596D-F870-7C0C-49847C4FF7DB}"/>
              </a:ext>
            </a:extLst>
          </p:cNvPr>
          <p:cNvSpPr>
            <a:spLocks noChangeArrowheads="1"/>
          </p:cNvSpPr>
          <p:nvPr/>
        </p:nvSpPr>
        <p:spPr bwMode="auto">
          <a:xfrm rot="16394959">
            <a:off x="7032626" y="43116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7" name="Rectangle 85">
            <a:extLst>
              <a:ext uri="{FF2B5EF4-FFF2-40B4-BE49-F238E27FC236}">
                <a16:creationId xmlns:a16="http://schemas.microsoft.com/office/drawing/2014/main" id="{5AA46E41-A0AC-B3EC-084A-454F3CBF9841}"/>
              </a:ext>
            </a:extLst>
          </p:cNvPr>
          <p:cNvSpPr>
            <a:spLocks noChangeArrowheads="1"/>
          </p:cNvSpPr>
          <p:nvPr/>
        </p:nvSpPr>
        <p:spPr bwMode="auto">
          <a:xfrm rot="16683944">
            <a:off x="7094538" y="431800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8" name="Rectangle 86">
            <a:extLst>
              <a:ext uri="{FF2B5EF4-FFF2-40B4-BE49-F238E27FC236}">
                <a16:creationId xmlns:a16="http://schemas.microsoft.com/office/drawing/2014/main" id="{609CEA42-A426-676C-F5E3-FDA402E8C05D}"/>
              </a:ext>
            </a:extLst>
          </p:cNvPr>
          <p:cNvSpPr>
            <a:spLocks noChangeArrowheads="1"/>
          </p:cNvSpPr>
          <p:nvPr/>
        </p:nvSpPr>
        <p:spPr bwMode="auto">
          <a:xfrm rot="17379489">
            <a:off x="7154070" y="43378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9" name="Rectangle 87">
            <a:extLst>
              <a:ext uri="{FF2B5EF4-FFF2-40B4-BE49-F238E27FC236}">
                <a16:creationId xmlns:a16="http://schemas.microsoft.com/office/drawing/2014/main" id="{E0CD1D37-8BCC-99F2-F96F-4A9CFC8124AA}"/>
              </a:ext>
            </a:extLst>
          </p:cNvPr>
          <p:cNvSpPr>
            <a:spLocks noChangeArrowheads="1"/>
          </p:cNvSpPr>
          <p:nvPr/>
        </p:nvSpPr>
        <p:spPr bwMode="auto">
          <a:xfrm rot="17963145">
            <a:off x="7230270" y="438229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0" name="Rectangle 88">
            <a:extLst>
              <a:ext uri="{FF2B5EF4-FFF2-40B4-BE49-F238E27FC236}">
                <a16:creationId xmlns:a16="http://schemas.microsoft.com/office/drawing/2014/main" id="{51E3BA08-4237-C4AC-ACA7-33E04245B788}"/>
              </a:ext>
            </a:extLst>
          </p:cNvPr>
          <p:cNvSpPr>
            <a:spLocks noChangeArrowheads="1"/>
          </p:cNvSpPr>
          <p:nvPr/>
        </p:nvSpPr>
        <p:spPr bwMode="auto">
          <a:xfrm rot="18354331">
            <a:off x="7273926" y="4414838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1" name="Rectangle 89">
            <a:extLst>
              <a:ext uri="{FF2B5EF4-FFF2-40B4-BE49-F238E27FC236}">
                <a16:creationId xmlns:a16="http://schemas.microsoft.com/office/drawing/2014/main" id="{B8E32A31-33A9-1362-4DC6-5A239B834549}"/>
              </a:ext>
            </a:extLst>
          </p:cNvPr>
          <p:cNvSpPr>
            <a:spLocks noChangeArrowheads="1"/>
          </p:cNvSpPr>
          <p:nvPr/>
        </p:nvSpPr>
        <p:spPr bwMode="auto">
          <a:xfrm rot="19430010">
            <a:off x="7340600" y="44751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2" name="Rectangle 90">
            <a:extLst>
              <a:ext uri="{FF2B5EF4-FFF2-40B4-BE49-F238E27FC236}">
                <a16:creationId xmlns:a16="http://schemas.microsoft.com/office/drawing/2014/main" id="{ED2D3471-AAE0-273F-D259-FD6372567FD8}"/>
              </a:ext>
            </a:extLst>
          </p:cNvPr>
          <p:cNvSpPr>
            <a:spLocks noChangeArrowheads="1"/>
          </p:cNvSpPr>
          <p:nvPr/>
        </p:nvSpPr>
        <p:spPr bwMode="auto">
          <a:xfrm rot="20013662">
            <a:off x="7377113" y="454501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3" name="Rectangle 91">
            <a:extLst>
              <a:ext uri="{FF2B5EF4-FFF2-40B4-BE49-F238E27FC236}">
                <a16:creationId xmlns:a16="http://schemas.microsoft.com/office/drawing/2014/main" id="{0563F085-7F90-4B59-CA6B-9DAB540AFE4D}"/>
              </a:ext>
            </a:extLst>
          </p:cNvPr>
          <p:cNvSpPr>
            <a:spLocks noChangeArrowheads="1"/>
          </p:cNvSpPr>
          <p:nvPr/>
        </p:nvSpPr>
        <p:spPr bwMode="auto">
          <a:xfrm rot="20013662">
            <a:off x="7405688" y="461486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4" name="Rectangle 92">
            <a:extLst>
              <a:ext uri="{FF2B5EF4-FFF2-40B4-BE49-F238E27FC236}">
                <a16:creationId xmlns:a16="http://schemas.microsoft.com/office/drawing/2014/main" id="{DB73BD4B-07EB-AC26-9E74-5711A4E79C38}"/>
              </a:ext>
            </a:extLst>
          </p:cNvPr>
          <p:cNvSpPr>
            <a:spLocks noChangeArrowheads="1"/>
          </p:cNvSpPr>
          <p:nvPr/>
        </p:nvSpPr>
        <p:spPr bwMode="auto">
          <a:xfrm rot="21212651">
            <a:off x="7429500" y="47037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5" name="Rectangle 93">
            <a:extLst>
              <a:ext uri="{FF2B5EF4-FFF2-40B4-BE49-F238E27FC236}">
                <a16:creationId xmlns:a16="http://schemas.microsoft.com/office/drawing/2014/main" id="{EF754288-A39E-4751-CF60-B9B0152E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5" y="48053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6" name="Rectangle 94">
            <a:extLst>
              <a:ext uri="{FF2B5EF4-FFF2-40B4-BE49-F238E27FC236}">
                <a16:creationId xmlns:a16="http://schemas.microsoft.com/office/drawing/2014/main" id="{B4C82384-6A8B-0C2D-A17F-7DBCA37FEE37}"/>
              </a:ext>
            </a:extLst>
          </p:cNvPr>
          <p:cNvSpPr>
            <a:spLocks noChangeArrowheads="1"/>
          </p:cNvSpPr>
          <p:nvPr/>
        </p:nvSpPr>
        <p:spPr bwMode="auto">
          <a:xfrm rot="794431">
            <a:off x="7423150" y="4875213"/>
            <a:ext cx="6508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" name="Rectangle 95">
            <a:extLst>
              <a:ext uri="{FF2B5EF4-FFF2-40B4-BE49-F238E27FC236}">
                <a16:creationId xmlns:a16="http://schemas.microsoft.com/office/drawing/2014/main" id="{9F7C921A-27E9-6236-C1BB-F5290FC0AABC}"/>
              </a:ext>
            </a:extLst>
          </p:cNvPr>
          <p:cNvSpPr>
            <a:spLocks noChangeArrowheads="1"/>
          </p:cNvSpPr>
          <p:nvPr/>
        </p:nvSpPr>
        <p:spPr bwMode="auto">
          <a:xfrm rot="794431">
            <a:off x="7415213" y="4927600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8" name="Oval 209">
            <a:extLst>
              <a:ext uri="{FF2B5EF4-FFF2-40B4-BE49-F238E27FC236}">
                <a16:creationId xmlns:a16="http://schemas.microsoft.com/office/drawing/2014/main" id="{21E32C7F-8933-A947-E847-0EF3DC4C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76" y="2041526"/>
            <a:ext cx="106363" cy="87313"/>
          </a:xfrm>
          <a:prstGeom prst="ellipse">
            <a:avLst/>
          </a:prstGeom>
          <a:solidFill>
            <a:srgbClr val="66FF33"/>
          </a:solidFill>
          <a:ln w="5715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1" name="Rectangle 97">
            <a:extLst>
              <a:ext uri="{FF2B5EF4-FFF2-40B4-BE49-F238E27FC236}">
                <a16:creationId xmlns:a16="http://schemas.microsoft.com/office/drawing/2014/main" id="{9ED17C9D-7B02-3BEB-72BD-4362DD3BD57C}"/>
              </a:ext>
            </a:extLst>
          </p:cNvPr>
          <p:cNvSpPr>
            <a:spLocks noChangeArrowheads="1"/>
          </p:cNvSpPr>
          <p:nvPr/>
        </p:nvSpPr>
        <p:spPr bwMode="auto">
          <a:xfrm rot="5982019">
            <a:off x="7735094" y="2882107"/>
            <a:ext cx="7778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2" name="Rectangle 98">
            <a:extLst>
              <a:ext uri="{FF2B5EF4-FFF2-40B4-BE49-F238E27FC236}">
                <a16:creationId xmlns:a16="http://schemas.microsoft.com/office/drawing/2014/main" id="{30BB7D67-DE1C-C8A4-B829-6134DCE09774}"/>
              </a:ext>
            </a:extLst>
          </p:cNvPr>
          <p:cNvSpPr>
            <a:spLocks noChangeArrowheads="1"/>
          </p:cNvSpPr>
          <p:nvPr/>
        </p:nvSpPr>
        <p:spPr bwMode="auto">
          <a:xfrm rot="6582499">
            <a:off x="7715251" y="2981326"/>
            <a:ext cx="7620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3" name="Rectangle 99">
            <a:extLst>
              <a:ext uri="{FF2B5EF4-FFF2-40B4-BE49-F238E27FC236}">
                <a16:creationId xmlns:a16="http://schemas.microsoft.com/office/drawing/2014/main" id="{BD1C45D4-B0E3-9349-1962-3458D4F56CF0}"/>
              </a:ext>
            </a:extLst>
          </p:cNvPr>
          <p:cNvSpPr>
            <a:spLocks noChangeArrowheads="1"/>
          </p:cNvSpPr>
          <p:nvPr/>
        </p:nvSpPr>
        <p:spPr bwMode="auto">
          <a:xfrm rot="6582499">
            <a:off x="7689851" y="3067051"/>
            <a:ext cx="7620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4" name="Rectangle 100">
            <a:extLst>
              <a:ext uri="{FF2B5EF4-FFF2-40B4-BE49-F238E27FC236}">
                <a16:creationId xmlns:a16="http://schemas.microsoft.com/office/drawing/2014/main" id="{A886425B-A655-D7FB-950F-BCAD713F7ADE}"/>
              </a:ext>
            </a:extLst>
          </p:cNvPr>
          <p:cNvSpPr>
            <a:spLocks noChangeArrowheads="1"/>
          </p:cNvSpPr>
          <p:nvPr/>
        </p:nvSpPr>
        <p:spPr bwMode="auto">
          <a:xfrm rot="7084452">
            <a:off x="7653338" y="3163888"/>
            <a:ext cx="7620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5" name="Rectangle 101">
            <a:extLst>
              <a:ext uri="{FF2B5EF4-FFF2-40B4-BE49-F238E27FC236}">
                <a16:creationId xmlns:a16="http://schemas.microsoft.com/office/drawing/2014/main" id="{6ED65568-2834-237B-F882-744586B017D7}"/>
              </a:ext>
            </a:extLst>
          </p:cNvPr>
          <p:cNvSpPr>
            <a:spLocks noChangeArrowheads="1"/>
          </p:cNvSpPr>
          <p:nvPr/>
        </p:nvSpPr>
        <p:spPr bwMode="auto">
          <a:xfrm rot="7586406">
            <a:off x="7612857" y="3240882"/>
            <a:ext cx="7778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6" name="Rectangle 102">
            <a:extLst>
              <a:ext uri="{FF2B5EF4-FFF2-40B4-BE49-F238E27FC236}">
                <a16:creationId xmlns:a16="http://schemas.microsoft.com/office/drawing/2014/main" id="{7670A134-37D7-D744-80DC-C7C2803CF5AF}"/>
              </a:ext>
            </a:extLst>
          </p:cNvPr>
          <p:cNvSpPr>
            <a:spLocks noChangeArrowheads="1"/>
          </p:cNvSpPr>
          <p:nvPr/>
        </p:nvSpPr>
        <p:spPr bwMode="auto">
          <a:xfrm rot="8380837">
            <a:off x="7564438" y="3305176"/>
            <a:ext cx="635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" name="Rectangle 103">
            <a:extLst>
              <a:ext uri="{FF2B5EF4-FFF2-40B4-BE49-F238E27FC236}">
                <a16:creationId xmlns:a16="http://schemas.microsoft.com/office/drawing/2014/main" id="{2C2A0A42-E5AA-665B-5C5F-2A8DAC75B5FC}"/>
              </a:ext>
            </a:extLst>
          </p:cNvPr>
          <p:cNvSpPr>
            <a:spLocks noChangeArrowheads="1"/>
          </p:cNvSpPr>
          <p:nvPr/>
        </p:nvSpPr>
        <p:spPr bwMode="auto">
          <a:xfrm rot="8380837">
            <a:off x="7508875" y="3362326"/>
            <a:ext cx="65088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" name="Rectangle 104">
            <a:extLst>
              <a:ext uri="{FF2B5EF4-FFF2-40B4-BE49-F238E27FC236}">
                <a16:creationId xmlns:a16="http://schemas.microsoft.com/office/drawing/2014/main" id="{34F8F5BB-C55E-4D2D-48FF-5A24278AF898}"/>
              </a:ext>
            </a:extLst>
          </p:cNvPr>
          <p:cNvSpPr>
            <a:spLocks noChangeArrowheads="1"/>
          </p:cNvSpPr>
          <p:nvPr/>
        </p:nvSpPr>
        <p:spPr bwMode="auto">
          <a:xfrm rot="9198121">
            <a:off x="7451725" y="3409950"/>
            <a:ext cx="635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" name="Rectangle 105">
            <a:extLst>
              <a:ext uri="{FF2B5EF4-FFF2-40B4-BE49-F238E27FC236}">
                <a16:creationId xmlns:a16="http://schemas.microsoft.com/office/drawing/2014/main" id="{3B1E77E2-E3AD-A207-47C6-5861651E684E}"/>
              </a:ext>
            </a:extLst>
          </p:cNvPr>
          <p:cNvSpPr>
            <a:spLocks noChangeArrowheads="1"/>
          </p:cNvSpPr>
          <p:nvPr/>
        </p:nvSpPr>
        <p:spPr bwMode="auto">
          <a:xfrm rot="9982380">
            <a:off x="7375525" y="3443288"/>
            <a:ext cx="635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" name="Rectangle 106">
            <a:extLst>
              <a:ext uri="{FF2B5EF4-FFF2-40B4-BE49-F238E27FC236}">
                <a16:creationId xmlns:a16="http://schemas.microsoft.com/office/drawing/2014/main" id="{0748EA5F-AB54-1BB9-710C-1B760EE879DD}"/>
              </a:ext>
            </a:extLst>
          </p:cNvPr>
          <p:cNvSpPr>
            <a:spLocks noChangeArrowheads="1"/>
          </p:cNvSpPr>
          <p:nvPr/>
        </p:nvSpPr>
        <p:spPr bwMode="auto">
          <a:xfrm rot="9982380">
            <a:off x="7292975" y="3468688"/>
            <a:ext cx="635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" name="Rectangle 107">
            <a:extLst>
              <a:ext uri="{FF2B5EF4-FFF2-40B4-BE49-F238E27FC236}">
                <a16:creationId xmlns:a16="http://schemas.microsoft.com/office/drawing/2014/main" id="{A0B7A9E2-AB87-1BE7-CD6D-AE3F82ED1B5D}"/>
              </a:ext>
            </a:extLst>
          </p:cNvPr>
          <p:cNvSpPr>
            <a:spLocks noChangeArrowheads="1"/>
          </p:cNvSpPr>
          <p:nvPr/>
        </p:nvSpPr>
        <p:spPr bwMode="auto">
          <a:xfrm rot="11088477">
            <a:off x="7239000" y="3471863"/>
            <a:ext cx="635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2" name="Rectangle 108">
            <a:extLst>
              <a:ext uri="{FF2B5EF4-FFF2-40B4-BE49-F238E27FC236}">
                <a16:creationId xmlns:a16="http://schemas.microsoft.com/office/drawing/2014/main" id="{3692B7D6-01CC-F426-F027-D36D0541A425}"/>
              </a:ext>
            </a:extLst>
          </p:cNvPr>
          <p:cNvSpPr>
            <a:spLocks noChangeArrowheads="1"/>
          </p:cNvSpPr>
          <p:nvPr/>
        </p:nvSpPr>
        <p:spPr bwMode="auto">
          <a:xfrm rot="11697391">
            <a:off x="7164388" y="3457576"/>
            <a:ext cx="635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3" name="Rectangle 109">
            <a:extLst>
              <a:ext uri="{FF2B5EF4-FFF2-40B4-BE49-F238E27FC236}">
                <a16:creationId xmlns:a16="http://schemas.microsoft.com/office/drawing/2014/main" id="{9D6D3D18-7F8C-9EE5-50EB-9B64CB569836}"/>
              </a:ext>
            </a:extLst>
          </p:cNvPr>
          <p:cNvSpPr>
            <a:spLocks noChangeArrowheads="1"/>
          </p:cNvSpPr>
          <p:nvPr/>
        </p:nvSpPr>
        <p:spPr bwMode="auto">
          <a:xfrm rot="12099981">
            <a:off x="7078663" y="3421063"/>
            <a:ext cx="635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4" name="Rectangle 110">
            <a:extLst>
              <a:ext uri="{FF2B5EF4-FFF2-40B4-BE49-F238E27FC236}">
                <a16:creationId xmlns:a16="http://schemas.microsoft.com/office/drawing/2014/main" id="{83585BF5-BE45-2D05-7125-C4C5D918EC19}"/>
              </a:ext>
            </a:extLst>
          </p:cNvPr>
          <p:cNvSpPr>
            <a:spLocks noChangeArrowheads="1"/>
          </p:cNvSpPr>
          <p:nvPr/>
        </p:nvSpPr>
        <p:spPr bwMode="auto">
          <a:xfrm rot="12632117">
            <a:off x="7023100" y="3389313"/>
            <a:ext cx="635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5" name="Rectangle 111">
            <a:extLst>
              <a:ext uri="{FF2B5EF4-FFF2-40B4-BE49-F238E27FC236}">
                <a16:creationId xmlns:a16="http://schemas.microsoft.com/office/drawing/2014/main" id="{3FAE8180-4BCF-3377-BB72-F9B08307D04F}"/>
              </a:ext>
            </a:extLst>
          </p:cNvPr>
          <p:cNvSpPr>
            <a:spLocks noChangeArrowheads="1"/>
          </p:cNvSpPr>
          <p:nvPr/>
        </p:nvSpPr>
        <p:spPr bwMode="auto">
          <a:xfrm rot="13547423">
            <a:off x="6957220" y="3331370"/>
            <a:ext cx="7778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6" name="Rectangle 112">
            <a:extLst>
              <a:ext uri="{FF2B5EF4-FFF2-40B4-BE49-F238E27FC236}">
                <a16:creationId xmlns:a16="http://schemas.microsoft.com/office/drawing/2014/main" id="{7EAAE61E-DDD0-1109-403A-836220750DCE}"/>
              </a:ext>
            </a:extLst>
          </p:cNvPr>
          <p:cNvSpPr>
            <a:spLocks noChangeArrowheads="1"/>
          </p:cNvSpPr>
          <p:nvPr/>
        </p:nvSpPr>
        <p:spPr bwMode="auto">
          <a:xfrm rot="14437012">
            <a:off x="6906419" y="3256757"/>
            <a:ext cx="7778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" name="Rectangle 113">
            <a:extLst>
              <a:ext uri="{FF2B5EF4-FFF2-40B4-BE49-F238E27FC236}">
                <a16:creationId xmlns:a16="http://schemas.microsoft.com/office/drawing/2014/main" id="{13FEB61C-E1BC-4F5F-9C79-621A5AC2BA94}"/>
              </a:ext>
            </a:extLst>
          </p:cNvPr>
          <p:cNvSpPr>
            <a:spLocks noChangeArrowheads="1"/>
          </p:cNvSpPr>
          <p:nvPr/>
        </p:nvSpPr>
        <p:spPr bwMode="auto">
          <a:xfrm rot="15224154">
            <a:off x="6873083" y="3166270"/>
            <a:ext cx="7778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8" name="Rectangle 114">
            <a:extLst>
              <a:ext uri="{FF2B5EF4-FFF2-40B4-BE49-F238E27FC236}">
                <a16:creationId xmlns:a16="http://schemas.microsoft.com/office/drawing/2014/main" id="{73598F95-6043-3FE6-DA7F-36B2CA39102A}"/>
              </a:ext>
            </a:extLst>
          </p:cNvPr>
          <p:cNvSpPr>
            <a:spLocks noChangeArrowheads="1"/>
          </p:cNvSpPr>
          <p:nvPr/>
        </p:nvSpPr>
        <p:spPr bwMode="auto">
          <a:xfrm rot="15796757">
            <a:off x="6858794" y="3075782"/>
            <a:ext cx="7778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9" name="Rectangle 115">
            <a:extLst>
              <a:ext uri="{FF2B5EF4-FFF2-40B4-BE49-F238E27FC236}">
                <a16:creationId xmlns:a16="http://schemas.microsoft.com/office/drawing/2014/main" id="{B2A64E7E-5E38-49AD-8BC9-A8A515DEC13B}"/>
              </a:ext>
            </a:extLst>
          </p:cNvPr>
          <p:cNvSpPr>
            <a:spLocks noChangeArrowheads="1"/>
          </p:cNvSpPr>
          <p:nvPr/>
        </p:nvSpPr>
        <p:spPr bwMode="auto">
          <a:xfrm rot="16475354">
            <a:off x="6856413" y="2976563"/>
            <a:ext cx="7620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0" name="Rectangle 116">
            <a:extLst>
              <a:ext uri="{FF2B5EF4-FFF2-40B4-BE49-F238E27FC236}">
                <a16:creationId xmlns:a16="http://schemas.microsoft.com/office/drawing/2014/main" id="{F6FA285B-2435-B6A7-180B-0F250C052898}"/>
              </a:ext>
            </a:extLst>
          </p:cNvPr>
          <p:cNvSpPr>
            <a:spLocks noChangeArrowheads="1"/>
          </p:cNvSpPr>
          <p:nvPr/>
        </p:nvSpPr>
        <p:spPr bwMode="auto">
          <a:xfrm rot="16963158">
            <a:off x="6865144" y="2882107"/>
            <a:ext cx="7778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1" name="Rectangle 117">
            <a:extLst>
              <a:ext uri="{FF2B5EF4-FFF2-40B4-BE49-F238E27FC236}">
                <a16:creationId xmlns:a16="http://schemas.microsoft.com/office/drawing/2014/main" id="{45B3C2C6-4109-4995-79FB-F1FD3DC4E8F8}"/>
              </a:ext>
            </a:extLst>
          </p:cNvPr>
          <p:cNvSpPr>
            <a:spLocks noChangeArrowheads="1"/>
          </p:cNvSpPr>
          <p:nvPr/>
        </p:nvSpPr>
        <p:spPr bwMode="auto">
          <a:xfrm rot="17352048">
            <a:off x="6888164" y="2792414"/>
            <a:ext cx="77787" cy="71437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2" name="Rectangle 118">
            <a:extLst>
              <a:ext uri="{FF2B5EF4-FFF2-40B4-BE49-F238E27FC236}">
                <a16:creationId xmlns:a16="http://schemas.microsoft.com/office/drawing/2014/main" id="{D3994DF9-AF27-1004-9D40-7BD4480F639E}"/>
              </a:ext>
            </a:extLst>
          </p:cNvPr>
          <p:cNvSpPr>
            <a:spLocks noChangeArrowheads="1"/>
          </p:cNvSpPr>
          <p:nvPr/>
        </p:nvSpPr>
        <p:spPr bwMode="auto">
          <a:xfrm rot="17641758">
            <a:off x="6919120" y="2699545"/>
            <a:ext cx="7778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3" name="Rectangle 119">
            <a:extLst>
              <a:ext uri="{FF2B5EF4-FFF2-40B4-BE49-F238E27FC236}">
                <a16:creationId xmlns:a16="http://schemas.microsoft.com/office/drawing/2014/main" id="{CDB2C16A-60EB-4E86-1147-BAF6D920BD3C}"/>
              </a:ext>
            </a:extLst>
          </p:cNvPr>
          <p:cNvSpPr>
            <a:spLocks noChangeArrowheads="1"/>
          </p:cNvSpPr>
          <p:nvPr/>
        </p:nvSpPr>
        <p:spPr bwMode="auto">
          <a:xfrm rot="18225410">
            <a:off x="6954045" y="2620170"/>
            <a:ext cx="7778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4" name="Rectangle 120">
            <a:extLst>
              <a:ext uri="{FF2B5EF4-FFF2-40B4-BE49-F238E27FC236}">
                <a16:creationId xmlns:a16="http://schemas.microsoft.com/office/drawing/2014/main" id="{67A8660A-494A-BE16-F159-DA61371B3566}"/>
              </a:ext>
            </a:extLst>
          </p:cNvPr>
          <p:cNvSpPr>
            <a:spLocks noChangeArrowheads="1"/>
          </p:cNvSpPr>
          <p:nvPr/>
        </p:nvSpPr>
        <p:spPr bwMode="auto">
          <a:xfrm rot="18225410">
            <a:off x="7003258" y="2534445"/>
            <a:ext cx="7778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5" name="Rectangle 121">
            <a:extLst>
              <a:ext uri="{FF2B5EF4-FFF2-40B4-BE49-F238E27FC236}">
                <a16:creationId xmlns:a16="http://schemas.microsoft.com/office/drawing/2014/main" id="{46CF8550-4B46-40E5-ABC9-BF372570B42B}"/>
              </a:ext>
            </a:extLst>
          </p:cNvPr>
          <p:cNvSpPr>
            <a:spLocks noChangeArrowheads="1"/>
          </p:cNvSpPr>
          <p:nvPr/>
        </p:nvSpPr>
        <p:spPr bwMode="auto">
          <a:xfrm rot="19016807">
            <a:off x="7024689" y="2417763"/>
            <a:ext cx="204787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6" name="Rectangle 122">
            <a:extLst>
              <a:ext uri="{FF2B5EF4-FFF2-40B4-BE49-F238E27FC236}">
                <a16:creationId xmlns:a16="http://schemas.microsoft.com/office/drawing/2014/main" id="{CF1FF32C-58B4-404E-BAF1-7D9BBC684F8A}"/>
              </a:ext>
            </a:extLst>
          </p:cNvPr>
          <p:cNvSpPr>
            <a:spLocks noChangeArrowheads="1"/>
          </p:cNvSpPr>
          <p:nvPr/>
        </p:nvSpPr>
        <p:spPr bwMode="auto">
          <a:xfrm rot="19504607">
            <a:off x="7192963" y="2305050"/>
            <a:ext cx="87312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" name="Rectangle 123">
            <a:extLst>
              <a:ext uri="{FF2B5EF4-FFF2-40B4-BE49-F238E27FC236}">
                <a16:creationId xmlns:a16="http://schemas.microsoft.com/office/drawing/2014/main" id="{74AB03CA-A723-CA42-B7B1-4BFB833D7EBF}"/>
              </a:ext>
            </a:extLst>
          </p:cNvPr>
          <p:cNvSpPr>
            <a:spLocks noChangeArrowheads="1"/>
          </p:cNvSpPr>
          <p:nvPr/>
        </p:nvSpPr>
        <p:spPr bwMode="auto">
          <a:xfrm rot="20183203">
            <a:off x="7277101" y="2246313"/>
            <a:ext cx="87313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8" name="Rectangle 124">
            <a:extLst>
              <a:ext uri="{FF2B5EF4-FFF2-40B4-BE49-F238E27FC236}">
                <a16:creationId xmlns:a16="http://schemas.microsoft.com/office/drawing/2014/main" id="{2443723A-E7E2-5B22-98B4-CB7D74329F86}"/>
              </a:ext>
            </a:extLst>
          </p:cNvPr>
          <p:cNvSpPr>
            <a:spLocks noChangeArrowheads="1"/>
          </p:cNvSpPr>
          <p:nvPr/>
        </p:nvSpPr>
        <p:spPr bwMode="auto">
          <a:xfrm rot="20183203">
            <a:off x="7353301" y="2206626"/>
            <a:ext cx="87313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9" name="Rectangle 125">
            <a:extLst>
              <a:ext uri="{FF2B5EF4-FFF2-40B4-BE49-F238E27FC236}">
                <a16:creationId xmlns:a16="http://schemas.microsoft.com/office/drawing/2014/main" id="{AC44C84E-36E5-4D6D-7DAA-109E5B0B9D1D}"/>
              </a:ext>
            </a:extLst>
          </p:cNvPr>
          <p:cNvSpPr>
            <a:spLocks noChangeArrowheads="1"/>
          </p:cNvSpPr>
          <p:nvPr/>
        </p:nvSpPr>
        <p:spPr bwMode="auto">
          <a:xfrm rot="20671011">
            <a:off x="7445375" y="2146300"/>
            <a:ext cx="160338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0" name="Rectangle 126">
            <a:extLst>
              <a:ext uri="{FF2B5EF4-FFF2-40B4-BE49-F238E27FC236}">
                <a16:creationId xmlns:a16="http://schemas.microsoft.com/office/drawing/2014/main" id="{FDFAD28A-5561-4725-E520-CBDC0D392FC0}"/>
              </a:ext>
            </a:extLst>
          </p:cNvPr>
          <p:cNvSpPr>
            <a:spLocks noChangeArrowheads="1"/>
          </p:cNvSpPr>
          <p:nvPr/>
        </p:nvSpPr>
        <p:spPr bwMode="auto">
          <a:xfrm rot="21062197">
            <a:off x="7608889" y="2106613"/>
            <a:ext cx="160337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1" name="Rectangle 127">
            <a:extLst>
              <a:ext uri="{FF2B5EF4-FFF2-40B4-BE49-F238E27FC236}">
                <a16:creationId xmlns:a16="http://schemas.microsoft.com/office/drawing/2014/main" id="{C7BB3568-9751-240C-4651-C67018BCCDD9}"/>
              </a:ext>
            </a:extLst>
          </p:cNvPr>
          <p:cNvSpPr>
            <a:spLocks noChangeArrowheads="1"/>
          </p:cNvSpPr>
          <p:nvPr/>
        </p:nvSpPr>
        <p:spPr bwMode="auto">
          <a:xfrm rot="21258428">
            <a:off x="7775575" y="2084388"/>
            <a:ext cx="160338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2" name="Rectangle 128">
            <a:extLst>
              <a:ext uri="{FF2B5EF4-FFF2-40B4-BE49-F238E27FC236}">
                <a16:creationId xmlns:a16="http://schemas.microsoft.com/office/drawing/2014/main" id="{4517E314-DD78-901B-1414-1358723A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2078038"/>
            <a:ext cx="160338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3" name="Rectangle 129">
            <a:extLst>
              <a:ext uri="{FF2B5EF4-FFF2-40B4-BE49-F238E27FC236}">
                <a16:creationId xmlns:a16="http://schemas.microsoft.com/office/drawing/2014/main" id="{B3BAA41E-73A1-D8FE-7E14-C23A41BB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4" y="2081213"/>
            <a:ext cx="160337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4" name="Rectangle 130">
            <a:extLst>
              <a:ext uri="{FF2B5EF4-FFF2-40B4-BE49-F238E27FC236}">
                <a16:creationId xmlns:a16="http://schemas.microsoft.com/office/drawing/2014/main" id="{F4BA65AA-685E-C7BF-814B-3CC9BE8C75C0}"/>
              </a:ext>
            </a:extLst>
          </p:cNvPr>
          <p:cNvSpPr>
            <a:spLocks noChangeArrowheads="1"/>
          </p:cNvSpPr>
          <p:nvPr/>
        </p:nvSpPr>
        <p:spPr bwMode="auto">
          <a:xfrm rot="196230">
            <a:off x="8143875" y="2082800"/>
            <a:ext cx="160338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5" name="Rectangle 131">
            <a:extLst>
              <a:ext uri="{FF2B5EF4-FFF2-40B4-BE49-F238E27FC236}">
                <a16:creationId xmlns:a16="http://schemas.microsoft.com/office/drawing/2014/main" id="{EA7215D5-140D-BC54-735C-4FE3161DCCB3}"/>
              </a:ext>
            </a:extLst>
          </p:cNvPr>
          <p:cNvSpPr>
            <a:spLocks noChangeArrowheads="1"/>
          </p:cNvSpPr>
          <p:nvPr/>
        </p:nvSpPr>
        <p:spPr bwMode="auto">
          <a:xfrm rot="881364">
            <a:off x="8308975" y="2112963"/>
            <a:ext cx="160338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6" name="Rectangle 132">
            <a:extLst>
              <a:ext uri="{FF2B5EF4-FFF2-40B4-BE49-F238E27FC236}">
                <a16:creationId xmlns:a16="http://schemas.microsoft.com/office/drawing/2014/main" id="{88DA97DC-2BA5-42B1-B14D-D56E944ACDFE}"/>
              </a:ext>
            </a:extLst>
          </p:cNvPr>
          <p:cNvSpPr>
            <a:spLocks noChangeArrowheads="1"/>
          </p:cNvSpPr>
          <p:nvPr/>
        </p:nvSpPr>
        <p:spPr bwMode="auto">
          <a:xfrm rot="1465019">
            <a:off x="8478839" y="2166938"/>
            <a:ext cx="92075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" name="Rectangle 133">
            <a:extLst>
              <a:ext uri="{FF2B5EF4-FFF2-40B4-BE49-F238E27FC236}">
                <a16:creationId xmlns:a16="http://schemas.microsoft.com/office/drawing/2014/main" id="{AE5AAB9B-9692-57B6-D132-D254A1B13F37}"/>
              </a:ext>
            </a:extLst>
          </p:cNvPr>
          <p:cNvSpPr>
            <a:spLocks noChangeArrowheads="1"/>
          </p:cNvSpPr>
          <p:nvPr/>
        </p:nvSpPr>
        <p:spPr bwMode="auto">
          <a:xfrm rot="1854630">
            <a:off x="8566151" y="2219325"/>
            <a:ext cx="92075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" name="Rectangle 134">
            <a:extLst>
              <a:ext uri="{FF2B5EF4-FFF2-40B4-BE49-F238E27FC236}">
                <a16:creationId xmlns:a16="http://schemas.microsoft.com/office/drawing/2014/main" id="{C174216D-0D69-251F-F3BD-FAED07635A32}"/>
              </a:ext>
            </a:extLst>
          </p:cNvPr>
          <p:cNvSpPr>
            <a:spLocks noChangeArrowheads="1"/>
          </p:cNvSpPr>
          <p:nvPr/>
        </p:nvSpPr>
        <p:spPr bwMode="auto">
          <a:xfrm rot="2050859">
            <a:off x="8651876" y="2286001"/>
            <a:ext cx="92075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9" name="Rectangle 135">
            <a:extLst>
              <a:ext uri="{FF2B5EF4-FFF2-40B4-BE49-F238E27FC236}">
                <a16:creationId xmlns:a16="http://schemas.microsoft.com/office/drawing/2014/main" id="{09842959-E904-F271-A8FF-0B00C6D9F117}"/>
              </a:ext>
            </a:extLst>
          </p:cNvPr>
          <p:cNvSpPr>
            <a:spLocks noChangeArrowheads="1"/>
          </p:cNvSpPr>
          <p:nvPr/>
        </p:nvSpPr>
        <p:spPr bwMode="auto">
          <a:xfrm rot="2634514">
            <a:off x="8736014" y="2366963"/>
            <a:ext cx="90487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0" name="Rectangle 136">
            <a:extLst>
              <a:ext uri="{FF2B5EF4-FFF2-40B4-BE49-F238E27FC236}">
                <a16:creationId xmlns:a16="http://schemas.microsoft.com/office/drawing/2014/main" id="{E1D06F8C-8613-A469-F1BC-B6CD752E228E}"/>
              </a:ext>
            </a:extLst>
          </p:cNvPr>
          <p:cNvSpPr>
            <a:spLocks noChangeArrowheads="1"/>
          </p:cNvSpPr>
          <p:nvPr/>
        </p:nvSpPr>
        <p:spPr bwMode="auto">
          <a:xfrm rot="3428946">
            <a:off x="8795544" y="2475707"/>
            <a:ext cx="109538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1" name="Rectangle 137">
            <a:extLst>
              <a:ext uri="{FF2B5EF4-FFF2-40B4-BE49-F238E27FC236}">
                <a16:creationId xmlns:a16="http://schemas.microsoft.com/office/drawing/2014/main" id="{DE761165-8A19-66C8-A834-30C0B3E87FEA}"/>
              </a:ext>
            </a:extLst>
          </p:cNvPr>
          <p:cNvSpPr>
            <a:spLocks noChangeArrowheads="1"/>
          </p:cNvSpPr>
          <p:nvPr/>
        </p:nvSpPr>
        <p:spPr bwMode="auto">
          <a:xfrm rot="3930899">
            <a:off x="8843170" y="2578895"/>
            <a:ext cx="10953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2" name="Rectangle 138">
            <a:extLst>
              <a:ext uri="{FF2B5EF4-FFF2-40B4-BE49-F238E27FC236}">
                <a16:creationId xmlns:a16="http://schemas.microsoft.com/office/drawing/2014/main" id="{3947A46B-A791-1A2A-0B1F-25D309EF73D6}"/>
              </a:ext>
            </a:extLst>
          </p:cNvPr>
          <p:cNvSpPr>
            <a:spLocks noChangeArrowheads="1"/>
          </p:cNvSpPr>
          <p:nvPr/>
        </p:nvSpPr>
        <p:spPr bwMode="auto">
          <a:xfrm rot="4725331">
            <a:off x="8876508" y="2702720"/>
            <a:ext cx="109537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3" name="Rectangle 139">
            <a:extLst>
              <a:ext uri="{FF2B5EF4-FFF2-40B4-BE49-F238E27FC236}">
                <a16:creationId xmlns:a16="http://schemas.microsoft.com/office/drawing/2014/main" id="{93F68735-E462-9675-4DB4-47D7D61DCC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85238" y="283210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4" name="Rectangle 140">
            <a:extLst>
              <a:ext uri="{FF2B5EF4-FFF2-40B4-BE49-F238E27FC236}">
                <a16:creationId xmlns:a16="http://schemas.microsoft.com/office/drawing/2014/main" id="{B6D0519C-A18C-E59E-65B7-534578126176}"/>
              </a:ext>
            </a:extLst>
          </p:cNvPr>
          <p:cNvSpPr>
            <a:spLocks noChangeArrowheads="1"/>
          </p:cNvSpPr>
          <p:nvPr/>
        </p:nvSpPr>
        <p:spPr bwMode="auto">
          <a:xfrm rot="5802590">
            <a:off x="8880476" y="29416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5" name="Rectangle 141">
            <a:extLst>
              <a:ext uri="{FF2B5EF4-FFF2-40B4-BE49-F238E27FC236}">
                <a16:creationId xmlns:a16="http://schemas.microsoft.com/office/drawing/2014/main" id="{AFA55A5B-96F1-2749-5FD3-209BC21A31E5}"/>
              </a:ext>
            </a:extLst>
          </p:cNvPr>
          <p:cNvSpPr>
            <a:spLocks noChangeArrowheads="1"/>
          </p:cNvSpPr>
          <p:nvPr/>
        </p:nvSpPr>
        <p:spPr bwMode="auto">
          <a:xfrm rot="6315809">
            <a:off x="8866188" y="303847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" name="Rectangle 142">
            <a:extLst>
              <a:ext uri="{FF2B5EF4-FFF2-40B4-BE49-F238E27FC236}">
                <a16:creationId xmlns:a16="http://schemas.microsoft.com/office/drawing/2014/main" id="{A51245AF-4532-D4B8-BC60-66FF149071EF}"/>
              </a:ext>
            </a:extLst>
          </p:cNvPr>
          <p:cNvSpPr>
            <a:spLocks noChangeArrowheads="1"/>
          </p:cNvSpPr>
          <p:nvPr/>
        </p:nvSpPr>
        <p:spPr bwMode="auto">
          <a:xfrm rot="7110241">
            <a:off x="8831263" y="3154363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7" name="Rectangle 143">
            <a:extLst>
              <a:ext uri="{FF2B5EF4-FFF2-40B4-BE49-F238E27FC236}">
                <a16:creationId xmlns:a16="http://schemas.microsoft.com/office/drawing/2014/main" id="{F14E8C11-32CF-AD90-E928-2692419FD1F9}"/>
              </a:ext>
            </a:extLst>
          </p:cNvPr>
          <p:cNvSpPr>
            <a:spLocks noChangeArrowheads="1"/>
          </p:cNvSpPr>
          <p:nvPr/>
        </p:nvSpPr>
        <p:spPr bwMode="auto">
          <a:xfrm rot="7725873">
            <a:off x="8774907" y="3261520"/>
            <a:ext cx="107950" cy="71437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" name="Rectangle 144">
            <a:extLst>
              <a:ext uri="{FF2B5EF4-FFF2-40B4-BE49-F238E27FC236}">
                <a16:creationId xmlns:a16="http://schemas.microsoft.com/office/drawing/2014/main" id="{5298436A-5089-BCFB-4AF4-7B9903BA28A0}"/>
              </a:ext>
            </a:extLst>
          </p:cNvPr>
          <p:cNvSpPr>
            <a:spLocks noChangeArrowheads="1"/>
          </p:cNvSpPr>
          <p:nvPr/>
        </p:nvSpPr>
        <p:spPr bwMode="auto">
          <a:xfrm rot="7825237">
            <a:off x="8710613" y="335597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9" name="Rectangle 145">
            <a:extLst>
              <a:ext uri="{FF2B5EF4-FFF2-40B4-BE49-F238E27FC236}">
                <a16:creationId xmlns:a16="http://schemas.microsoft.com/office/drawing/2014/main" id="{22E865B2-ED4E-A021-3D38-07A6708DA0FA}"/>
              </a:ext>
            </a:extLst>
          </p:cNvPr>
          <p:cNvSpPr>
            <a:spLocks noChangeArrowheads="1"/>
          </p:cNvSpPr>
          <p:nvPr/>
        </p:nvSpPr>
        <p:spPr bwMode="auto">
          <a:xfrm rot="8632998">
            <a:off x="8651875" y="3425825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0" name="Rectangle 146">
            <a:extLst>
              <a:ext uri="{FF2B5EF4-FFF2-40B4-BE49-F238E27FC236}">
                <a16:creationId xmlns:a16="http://schemas.microsoft.com/office/drawing/2014/main" id="{DB8DEA38-130A-E1DA-E430-2A12951319AC}"/>
              </a:ext>
            </a:extLst>
          </p:cNvPr>
          <p:cNvSpPr>
            <a:spLocks noChangeArrowheads="1"/>
          </p:cNvSpPr>
          <p:nvPr/>
        </p:nvSpPr>
        <p:spPr bwMode="auto">
          <a:xfrm rot="8632998">
            <a:off x="8569325" y="3500438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1" name="Rectangle 147">
            <a:extLst>
              <a:ext uri="{FF2B5EF4-FFF2-40B4-BE49-F238E27FC236}">
                <a16:creationId xmlns:a16="http://schemas.microsoft.com/office/drawing/2014/main" id="{DAC4ED26-8E1F-6530-5032-BF3F960057AD}"/>
              </a:ext>
            </a:extLst>
          </p:cNvPr>
          <p:cNvSpPr>
            <a:spLocks noChangeArrowheads="1"/>
          </p:cNvSpPr>
          <p:nvPr/>
        </p:nvSpPr>
        <p:spPr bwMode="auto">
          <a:xfrm rot="9124883">
            <a:off x="8482013" y="356711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2" name="Rectangle 148">
            <a:extLst>
              <a:ext uri="{FF2B5EF4-FFF2-40B4-BE49-F238E27FC236}">
                <a16:creationId xmlns:a16="http://schemas.microsoft.com/office/drawing/2014/main" id="{8A93B6E1-E2C8-84DB-7773-48DB9972A3BD}"/>
              </a:ext>
            </a:extLst>
          </p:cNvPr>
          <p:cNvSpPr>
            <a:spLocks noChangeArrowheads="1"/>
          </p:cNvSpPr>
          <p:nvPr/>
        </p:nvSpPr>
        <p:spPr bwMode="auto">
          <a:xfrm rot="9124883">
            <a:off x="8391525" y="3622676"/>
            <a:ext cx="90488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3" name="Rectangle 149">
            <a:extLst>
              <a:ext uri="{FF2B5EF4-FFF2-40B4-BE49-F238E27FC236}">
                <a16:creationId xmlns:a16="http://schemas.microsoft.com/office/drawing/2014/main" id="{844290DA-B546-26E4-5500-5701A4171A3F}"/>
              </a:ext>
            </a:extLst>
          </p:cNvPr>
          <p:cNvSpPr>
            <a:spLocks noChangeArrowheads="1"/>
          </p:cNvSpPr>
          <p:nvPr/>
        </p:nvSpPr>
        <p:spPr bwMode="auto">
          <a:xfrm rot="9821916">
            <a:off x="8302625" y="366871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4" name="Rectangle 150">
            <a:extLst>
              <a:ext uri="{FF2B5EF4-FFF2-40B4-BE49-F238E27FC236}">
                <a16:creationId xmlns:a16="http://schemas.microsoft.com/office/drawing/2014/main" id="{ACF15CE3-76B4-269D-C8BD-757C163F606C}"/>
              </a:ext>
            </a:extLst>
          </p:cNvPr>
          <p:cNvSpPr>
            <a:spLocks noChangeArrowheads="1"/>
          </p:cNvSpPr>
          <p:nvPr/>
        </p:nvSpPr>
        <p:spPr bwMode="auto">
          <a:xfrm rot="9821916">
            <a:off x="8210550" y="3702051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5" name="Rectangle 151">
            <a:extLst>
              <a:ext uri="{FF2B5EF4-FFF2-40B4-BE49-F238E27FC236}">
                <a16:creationId xmlns:a16="http://schemas.microsoft.com/office/drawing/2014/main" id="{63168959-3D94-2492-E231-2FE6685D00AF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8115300" y="3722688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6" name="Rectangle 152">
            <a:extLst>
              <a:ext uri="{FF2B5EF4-FFF2-40B4-BE49-F238E27FC236}">
                <a16:creationId xmlns:a16="http://schemas.microsoft.com/office/drawing/2014/main" id="{9E3C1C0B-A0DE-2E48-55E8-DA180E914BAA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8042275" y="37322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7" name="Rectangle 153">
            <a:extLst>
              <a:ext uri="{FF2B5EF4-FFF2-40B4-BE49-F238E27FC236}">
                <a16:creationId xmlns:a16="http://schemas.microsoft.com/office/drawing/2014/main" id="{533013C2-A707-5306-5C53-9CE3F9B84910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7954963" y="37449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" name="Rectangle 154">
            <a:extLst>
              <a:ext uri="{FF2B5EF4-FFF2-40B4-BE49-F238E27FC236}">
                <a16:creationId xmlns:a16="http://schemas.microsoft.com/office/drawing/2014/main" id="{53E191DA-4BAD-5860-C99B-D7504C315BC7}"/>
              </a:ext>
            </a:extLst>
          </p:cNvPr>
          <p:cNvSpPr>
            <a:spLocks noChangeArrowheads="1"/>
          </p:cNvSpPr>
          <p:nvPr/>
        </p:nvSpPr>
        <p:spPr bwMode="auto">
          <a:xfrm rot="11254430">
            <a:off x="7869239" y="3748088"/>
            <a:ext cx="90487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9" name="Rectangle 155">
            <a:extLst>
              <a:ext uri="{FF2B5EF4-FFF2-40B4-BE49-F238E27FC236}">
                <a16:creationId xmlns:a16="http://schemas.microsoft.com/office/drawing/2014/main" id="{0C5D6EF7-A85B-7068-D9E3-AE6BD199543E}"/>
              </a:ext>
            </a:extLst>
          </p:cNvPr>
          <p:cNvSpPr>
            <a:spLocks noChangeArrowheads="1"/>
          </p:cNvSpPr>
          <p:nvPr/>
        </p:nvSpPr>
        <p:spPr bwMode="auto">
          <a:xfrm rot="12978818">
            <a:off x="7786688" y="371316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0" name="Rectangle 156">
            <a:extLst>
              <a:ext uri="{FF2B5EF4-FFF2-40B4-BE49-F238E27FC236}">
                <a16:creationId xmlns:a16="http://schemas.microsoft.com/office/drawing/2014/main" id="{A4C284A9-240C-3287-6D58-A584752562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7482" y="3690145"/>
            <a:ext cx="36513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1" name="Rectangle 157">
            <a:extLst>
              <a:ext uri="{FF2B5EF4-FFF2-40B4-BE49-F238E27FC236}">
                <a16:creationId xmlns:a16="http://schemas.microsoft.com/office/drawing/2014/main" id="{9D6308BC-888F-B24A-E745-662B964BA77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9070" y="3655220"/>
            <a:ext cx="36513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2" name="Rectangle 158">
            <a:extLst>
              <a:ext uri="{FF2B5EF4-FFF2-40B4-BE49-F238E27FC236}">
                <a16:creationId xmlns:a16="http://schemas.microsoft.com/office/drawing/2014/main" id="{7B258FBA-591F-E902-EA55-FCD0AB205DC2}"/>
              </a:ext>
            </a:extLst>
          </p:cNvPr>
          <p:cNvSpPr>
            <a:spLocks noChangeArrowheads="1"/>
          </p:cNvSpPr>
          <p:nvPr/>
        </p:nvSpPr>
        <p:spPr bwMode="auto">
          <a:xfrm rot="9204848">
            <a:off x="7780338" y="361791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3" name="Rectangle 159">
            <a:extLst>
              <a:ext uri="{FF2B5EF4-FFF2-40B4-BE49-F238E27FC236}">
                <a16:creationId xmlns:a16="http://schemas.microsoft.com/office/drawing/2014/main" id="{C4D4B148-F4FA-767B-17C9-6EC98AA213A6}"/>
              </a:ext>
            </a:extLst>
          </p:cNvPr>
          <p:cNvSpPr>
            <a:spLocks noChangeArrowheads="1"/>
          </p:cNvSpPr>
          <p:nvPr/>
        </p:nvSpPr>
        <p:spPr bwMode="auto">
          <a:xfrm rot="9799257">
            <a:off x="7864475" y="3578226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4" name="Rectangle 160">
            <a:extLst>
              <a:ext uri="{FF2B5EF4-FFF2-40B4-BE49-F238E27FC236}">
                <a16:creationId xmlns:a16="http://schemas.microsoft.com/office/drawing/2014/main" id="{3B2C9D8B-3681-119C-D9FF-9D00E0310A22}"/>
              </a:ext>
            </a:extLst>
          </p:cNvPr>
          <p:cNvSpPr>
            <a:spLocks noChangeArrowheads="1"/>
          </p:cNvSpPr>
          <p:nvPr/>
        </p:nvSpPr>
        <p:spPr bwMode="auto">
          <a:xfrm rot="9799257">
            <a:off x="7954963" y="3546475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5" name="Rectangle 161">
            <a:extLst>
              <a:ext uri="{FF2B5EF4-FFF2-40B4-BE49-F238E27FC236}">
                <a16:creationId xmlns:a16="http://schemas.microsoft.com/office/drawing/2014/main" id="{534FD0B9-7232-3B79-EA23-72F5D102AE2D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035925" y="3527425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6" name="Rectangle 162">
            <a:extLst>
              <a:ext uri="{FF2B5EF4-FFF2-40B4-BE49-F238E27FC236}">
                <a16:creationId xmlns:a16="http://schemas.microsoft.com/office/drawing/2014/main" id="{5C1BF5EC-EF29-AE1A-515B-DCDA28CE2FD1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129588" y="35163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7" name="Rectangle 163">
            <a:extLst>
              <a:ext uri="{FF2B5EF4-FFF2-40B4-BE49-F238E27FC236}">
                <a16:creationId xmlns:a16="http://schemas.microsoft.com/office/drawing/2014/main" id="{6140E32D-7BDE-48A4-D3B0-79C02DBCF0F0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221663" y="3508376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" name="Rectangle 164">
            <a:extLst>
              <a:ext uri="{FF2B5EF4-FFF2-40B4-BE49-F238E27FC236}">
                <a16:creationId xmlns:a16="http://schemas.microsoft.com/office/drawing/2014/main" id="{C8D337D2-AE9F-2B30-B50D-1BD45A8BEC9E}"/>
              </a:ext>
            </a:extLst>
          </p:cNvPr>
          <p:cNvSpPr>
            <a:spLocks noChangeArrowheads="1"/>
          </p:cNvSpPr>
          <p:nvPr/>
        </p:nvSpPr>
        <p:spPr bwMode="auto">
          <a:xfrm rot="11195294">
            <a:off x="8310563" y="3508376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9" name="Rectangle 165">
            <a:extLst>
              <a:ext uri="{FF2B5EF4-FFF2-40B4-BE49-F238E27FC236}">
                <a16:creationId xmlns:a16="http://schemas.microsoft.com/office/drawing/2014/main" id="{D13C5098-E015-EF6A-A80E-1BA563A325A9}"/>
              </a:ext>
            </a:extLst>
          </p:cNvPr>
          <p:cNvSpPr>
            <a:spLocks noChangeArrowheads="1"/>
          </p:cNvSpPr>
          <p:nvPr/>
        </p:nvSpPr>
        <p:spPr bwMode="auto">
          <a:xfrm rot="11195294">
            <a:off x="8394700" y="35163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0" name="Rectangle 166">
            <a:extLst>
              <a:ext uri="{FF2B5EF4-FFF2-40B4-BE49-F238E27FC236}">
                <a16:creationId xmlns:a16="http://schemas.microsoft.com/office/drawing/2014/main" id="{DBB64D73-2F08-A33B-F6EA-46CEA327A15B}"/>
              </a:ext>
            </a:extLst>
          </p:cNvPr>
          <p:cNvSpPr>
            <a:spLocks noChangeArrowheads="1"/>
          </p:cNvSpPr>
          <p:nvPr/>
        </p:nvSpPr>
        <p:spPr bwMode="auto">
          <a:xfrm rot="11597884">
            <a:off x="8475663" y="3532188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1" name="Rectangle 167">
            <a:extLst>
              <a:ext uri="{FF2B5EF4-FFF2-40B4-BE49-F238E27FC236}">
                <a16:creationId xmlns:a16="http://schemas.microsoft.com/office/drawing/2014/main" id="{C8F1016D-F76E-9BCE-3C57-E4EC13112340}"/>
              </a:ext>
            </a:extLst>
          </p:cNvPr>
          <p:cNvSpPr>
            <a:spLocks noChangeArrowheads="1"/>
          </p:cNvSpPr>
          <p:nvPr/>
        </p:nvSpPr>
        <p:spPr bwMode="auto">
          <a:xfrm rot="11597884">
            <a:off x="8569325" y="3565526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2" name="Rectangle 168">
            <a:extLst>
              <a:ext uri="{FF2B5EF4-FFF2-40B4-BE49-F238E27FC236}">
                <a16:creationId xmlns:a16="http://schemas.microsoft.com/office/drawing/2014/main" id="{870551CB-E7AB-ED2E-9EDF-557D3FE4419F}"/>
              </a:ext>
            </a:extLst>
          </p:cNvPr>
          <p:cNvSpPr>
            <a:spLocks noChangeArrowheads="1"/>
          </p:cNvSpPr>
          <p:nvPr/>
        </p:nvSpPr>
        <p:spPr bwMode="auto">
          <a:xfrm rot="12000474">
            <a:off x="8669338" y="3602038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3" name="Rectangle 169">
            <a:extLst>
              <a:ext uri="{FF2B5EF4-FFF2-40B4-BE49-F238E27FC236}">
                <a16:creationId xmlns:a16="http://schemas.microsoft.com/office/drawing/2014/main" id="{1E2616E1-CE5A-E666-38B1-2F00E37AED4B}"/>
              </a:ext>
            </a:extLst>
          </p:cNvPr>
          <p:cNvSpPr>
            <a:spLocks noChangeArrowheads="1"/>
          </p:cNvSpPr>
          <p:nvPr/>
        </p:nvSpPr>
        <p:spPr bwMode="auto">
          <a:xfrm rot="12202462">
            <a:off x="8743950" y="363696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4" name="Rectangle 170">
            <a:extLst>
              <a:ext uri="{FF2B5EF4-FFF2-40B4-BE49-F238E27FC236}">
                <a16:creationId xmlns:a16="http://schemas.microsoft.com/office/drawing/2014/main" id="{FC4D705A-8A56-AC4B-D658-449CA250F497}"/>
              </a:ext>
            </a:extLst>
          </p:cNvPr>
          <p:cNvSpPr>
            <a:spLocks noChangeArrowheads="1"/>
          </p:cNvSpPr>
          <p:nvPr/>
        </p:nvSpPr>
        <p:spPr bwMode="auto">
          <a:xfrm rot="12497495">
            <a:off x="8832850" y="3692525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5" name="Rectangle 171">
            <a:extLst>
              <a:ext uri="{FF2B5EF4-FFF2-40B4-BE49-F238E27FC236}">
                <a16:creationId xmlns:a16="http://schemas.microsoft.com/office/drawing/2014/main" id="{D1EAB15E-7595-844C-2F55-E020A11867FE}"/>
              </a:ext>
            </a:extLst>
          </p:cNvPr>
          <p:cNvSpPr>
            <a:spLocks noChangeArrowheads="1"/>
          </p:cNvSpPr>
          <p:nvPr/>
        </p:nvSpPr>
        <p:spPr bwMode="auto">
          <a:xfrm rot="13195513">
            <a:off x="8912225" y="3754438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6" name="Rectangle 172">
            <a:extLst>
              <a:ext uri="{FF2B5EF4-FFF2-40B4-BE49-F238E27FC236}">
                <a16:creationId xmlns:a16="http://schemas.microsoft.com/office/drawing/2014/main" id="{A2C3BF23-EBF5-4DAC-3F4E-6BDE3A20869B}"/>
              </a:ext>
            </a:extLst>
          </p:cNvPr>
          <p:cNvSpPr>
            <a:spLocks noChangeArrowheads="1"/>
          </p:cNvSpPr>
          <p:nvPr/>
        </p:nvSpPr>
        <p:spPr bwMode="auto">
          <a:xfrm rot="13321654">
            <a:off x="8980488" y="382111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7" name="Rectangle 173">
            <a:extLst>
              <a:ext uri="{FF2B5EF4-FFF2-40B4-BE49-F238E27FC236}">
                <a16:creationId xmlns:a16="http://schemas.microsoft.com/office/drawing/2014/main" id="{A7579FE2-4502-6CF6-53F9-70B8B253D7FB}"/>
              </a:ext>
            </a:extLst>
          </p:cNvPr>
          <p:cNvSpPr>
            <a:spLocks noChangeArrowheads="1"/>
          </p:cNvSpPr>
          <p:nvPr/>
        </p:nvSpPr>
        <p:spPr bwMode="auto">
          <a:xfrm rot="13922133">
            <a:off x="9036844" y="3909219"/>
            <a:ext cx="107950" cy="71438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" name="Rectangle 174">
            <a:extLst>
              <a:ext uri="{FF2B5EF4-FFF2-40B4-BE49-F238E27FC236}">
                <a16:creationId xmlns:a16="http://schemas.microsoft.com/office/drawing/2014/main" id="{4864E47E-96CB-3EDB-3137-4B8504E88588}"/>
              </a:ext>
            </a:extLst>
          </p:cNvPr>
          <p:cNvSpPr>
            <a:spLocks noChangeArrowheads="1"/>
          </p:cNvSpPr>
          <p:nvPr/>
        </p:nvSpPr>
        <p:spPr bwMode="auto">
          <a:xfrm rot="14313322">
            <a:off x="9080501" y="39830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" name="Rectangle 175">
            <a:extLst>
              <a:ext uri="{FF2B5EF4-FFF2-40B4-BE49-F238E27FC236}">
                <a16:creationId xmlns:a16="http://schemas.microsoft.com/office/drawing/2014/main" id="{5457CC59-DB1C-6D68-9EAC-586D77D22A61}"/>
              </a:ext>
            </a:extLst>
          </p:cNvPr>
          <p:cNvSpPr>
            <a:spLocks noChangeArrowheads="1"/>
          </p:cNvSpPr>
          <p:nvPr/>
        </p:nvSpPr>
        <p:spPr bwMode="auto">
          <a:xfrm rot="14509552">
            <a:off x="9129713" y="408940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0" name="Rectangle 176">
            <a:extLst>
              <a:ext uri="{FF2B5EF4-FFF2-40B4-BE49-F238E27FC236}">
                <a16:creationId xmlns:a16="http://schemas.microsoft.com/office/drawing/2014/main" id="{C8323548-E448-D7CA-5330-EAC3B15B41FD}"/>
              </a:ext>
            </a:extLst>
          </p:cNvPr>
          <p:cNvSpPr>
            <a:spLocks noChangeArrowheads="1"/>
          </p:cNvSpPr>
          <p:nvPr/>
        </p:nvSpPr>
        <p:spPr bwMode="auto">
          <a:xfrm rot="14997356">
            <a:off x="9167813" y="419417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1" name="Rectangle 177">
            <a:extLst>
              <a:ext uri="{FF2B5EF4-FFF2-40B4-BE49-F238E27FC236}">
                <a16:creationId xmlns:a16="http://schemas.microsoft.com/office/drawing/2014/main" id="{37A42E44-6E87-A92C-64F8-AEA38E0F9A1B}"/>
              </a:ext>
            </a:extLst>
          </p:cNvPr>
          <p:cNvSpPr>
            <a:spLocks noChangeArrowheads="1"/>
          </p:cNvSpPr>
          <p:nvPr/>
        </p:nvSpPr>
        <p:spPr bwMode="auto">
          <a:xfrm rot="15675952">
            <a:off x="9190038" y="431165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2" name="Rectangle 178">
            <a:extLst>
              <a:ext uri="{FF2B5EF4-FFF2-40B4-BE49-F238E27FC236}">
                <a16:creationId xmlns:a16="http://schemas.microsoft.com/office/drawing/2014/main" id="{8B80CA6E-388E-BC51-F322-032CA90BEBE6}"/>
              </a:ext>
            </a:extLst>
          </p:cNvPr>
          <p:cNvSpPr>
            <a:spLocks noChangeArrowheads="1"/>
          </p:cNvSpPr>
          <p:nvPr/>
        </p:nvSpPr>
        <p:spPr bwMode="auto">
          <a:xfrm rot="15675952">
            <a:off x="9204326" y="441642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3" name="Rectangle 179">
            <a:extLst>
              <a:ext uri="{FF2B5EF4-FFF2-40B4-BE49-F238E27FC236}">
                <a16:creationId xmlns:a16="http://schemas.microsoft.com/office/drawing/2014/main" id="{1AB3CA7C-2FBC-B375-0394-0A2C6F8FFC29}"/>
              </a:ext>
            </a:extLst>
          </p:cNvPr>
          <p:cNvSpPr>
            <a:spLocks noChangeArrowheads="1"/>
          </p:cNvSpPr>
          <p:nvPr/>
        </p:nvSpPr>
        <p:spPr bwMode="auto">
          <a:xfrm rot="16003770">
            <a:off x="9213851" y="452437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4" name="Rectangle 180">
            <a:extLst>
              <a:ext uri="{FF2B5EF4-FFF2-40B4-BE49-F238E27FC236}">
                <a16:creationId xmlns:a16="http://schemas.microsoft.com/office/drawing/2014/main" id="{1C71A597-9A5B-0850-E3C2-8D46EDE7F16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17026" y="46307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5" name="Rectangle 181">
            <a:extLst>
              <a:ext uri="{FF2B5EF4-FFF2-40B4-BE49-F238E27FC236}">
                <a16:creationId xmlns:a16="http://schemas.microsoft.com/office/drawing/2014/main" id="{7137D414-D38F-F9B5-76F8-722B198A9C1F}"/>
              </a:ext>
            </a:extLst>
          </p:cNvPr>
          <p:cNvSpPr>
            <a:spLocks noChangeArrowheads="1"/>
          </p:cNvSpPr>
          <p:nvPr/>
        </p:nvSpPr>
        <p:spPr bwMode="auto">
          <a:xfrm rot="16390790">
            <a:off x="9213851" y="47323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6" name="Rectangle 182">
            <a:extLst>
              <a:ext uri="{FF2B5EF4-FFF2-40B4-BE49-F238E27FC236}">
                <a16:creationId xmlns:a16="http://schemas.microsoft.com/office/drawing/2014/main" id="{1F3C0018-BD66-1881-E8DC-3931A908D796}"/>
              </a:ext>
            </a:extLst>
          </p:cNvPr>
          <p:cNvSpPr>
            <a:spLocks noChangeArrowheads="1"/>
          </p:cNvSpPr>
          <p:nvPr/>
        </p:nvSpPr>
        <p:spPr bwMode="auto">
          <a:xfrm rot="16483786">
            <a:off x="9207501" y="48466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7" name="Rectangle 183">
            <a:extLst>
              <a:ext uri="{FF2B5EF4-FFF2-40B4-BE49-F238E27FC236}">
                <a16:creationId xmlns:a16="http://schemas.microsoft.com/office/drawing/2014/main" id="{D35738A3-A61B-E3E7-92C7-1B830FDC835A}"/>
              </a:ext>
            </a:extLst>
          </p:cNvPr>
          <p:cNvSpPr>
            <a:spLocks noChangeArrowheads="1"/>
          </p:cNvSpPr>
          <p:nvPr/>
        </p:nvSpPr>
        <p:spPr bwMode="auto">
          <a:xfrm rot="16972500">
            <a:off x="9193213" y="494823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8" name="Rectangle 184">
            <a:extLst>
              <a:ext uri="{FF2B5EF4-FFF2-40B4-BE49-F238E27FC236}">
                <a16:creationId xmlns:a16="http://schemas.microsoft.com/office/drawing/2014/main" id="{88729FD5-2B86-6042-A42F-48306AE9E079}"/>
              </a:ext>
            </a:extLst>
          </p:cNvPr>
          <p:cNvSpPr>
            <a:spLocks noChangeArrowheads="1"/>
          </p:cNvSpPr>
          <p:nvPr/>
        </p:nvSpPr>
        <p:spPr bwMode="auto">
          <a:xfrm rot="17460306">
            <a:off x="9167813" y="5046663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" name="Rectangle 185">
            <a:extLst>
              <a:ext uri="{FF2B5EF4-FFF2-40B4-BE49-F238E27FC236}">
                <a16:creationId xmlns:a16="http://schemas.microsoft.com/office/drawing/2014/main" id="{0F9F2F7A-55FF-CF95-F903-A0EB7A2D4AEC}"/>
              </a:ext>
            </a:extLst>
          </p:cNvPr>
          <p:cNvSpPr>
            <a:spLocks noChangeArrowheads="1"/>
          </p:cNvSpPr>
          <p:nvPr/>
        </p:nvSpPr>
        <p:spPr bwMode="auto">
          <a:xfrm rot="17460306">
            <a:off x="9135269" y="5150644"/>
            <a:ext cx="107950" cy="71438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0" name="Rectangle 186">
            <a:extLst>
              <a:ext uri="{FF2B5EF4-FFF2-40B4-BE49-F238E27FC236}">
                <a16:creationId xmlns:a16="http://schemas.microsoft.com/office/drawing/2014/main" id="{528A6579-AF59-F8BA-05F2-C37BC433E6D1}"/>
              </a:ext>
            </a:extLst>
          </p:cNvPr>
          <p:cNvSpPr>
            <a:spLocks noChangeArrowheads="1"/>
          </p:cNvSpPr>
          <p:nvPr/>
        </p:nvSpPr>
        <p:spPr bwMode="auto">
          <a:xfrm rot="18043960">
            <a:off x="9101932" y="5242720"/>
            <a:ext cx="106363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1" name="Rectangle 187">
            <a:extLst>
              <a:ext uri="{FF2B5EF4-FFF2-40B4-BE49-F238E27FC236}">
                <a16:creationId xmlns:a16="http://schemas.microsoft.com/office/drawing/2014/main" id="{F71EEC5A-3D2C-BCC5-60F7-8AFEA62C6649}"/>
              </a:ext>
            </a:extLst>
          </p:cNvPr>
          <p:cNvSpPr>
            <a:spLocks noChangeArrowheads="1"/>
          </p:cNvSpPr>
          <p:nvPr/>
        </p:nvSpPr>
        <p:spPr bwMode="auto">
          <a:xfrm rot="18043960">
            <a:off x="9047957" y="5350670"/>
            <a:ext cx="107950" cy="71437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2" name="Rectangle 188">
            <a:extLst>
              <a:ext uri="{FF2B5EF4-FFF2-40B4-BE49-F238E27FC236}">
                <a16:creationId xmlns:a16="http://schemas.microsoft.com/office/drawing/2014/main" id="{74BFC181-957E-A13F-419C-4AA88E562F96}"/>
              </a:ext>
            </a:extLst>
          </p:cNvPr>
          <p:cNvSpPr>
            <a:spLocks noChangeArrowheads="1"/>
          </p:cNvSpPr>
          <p:nvPr/>
        </p:nvSpPr>
        <p:spPr bwMode="auto">
          <a:xfrm rot="18816460">
            <a:off x="8989220" y="5447507"/>
            <a:ext cx="106362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3" name="Rectangle 189">
            <a:extLst>
              <a:ext uri="{FF2B5EF4-FFF2-40B4-BE49-F238E27FC236}">
                <a16:creationId xmlns:a16="http://schemas.microsoft.com/office/drawing/2014/main" id="{23BBD83F-9A87-24D6-7C3F-65C8055CBCE1}"/>
              </a:ext>
            </a:extLst>
          </p:cNvPr>
          <p:cNvSpPr>
            <a:spLocks noChangeArrowheads="1"/>
          </p:cNvSpPr>
          <p:nvPr/>
        </p:nvSpPr>
        <p:spPr bwMode="auto">
          <a:xfrm rot="19012690">
            <a:off x="8932863" y="5518151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4" name="Rectangle 190">
            <a:extLst>
              <a:ext uri="{FF2B5EF4-FFF2-40B4-BE49-F238E27FC236}">
                <a16:creationId xmlns:a16="http://schemas.microsoft.com/office/drawing/2014/main" id="{83669893-AD62-244B-CC18-ABA03EF5BBE7}"/>
              </a:ext>
            </a:extLst>
          </p:cNvPr>
          <p:cNvSpPr>
            <a:spLocks noChangeArrowheads="1"/>
          </p:cNvSpPr>
          <p:nvPr/>
        </p:nvSpPr>
        <p:spPr bwMode="auto">
          <a:xfrm rot="19596343">
            <a:off x="8858250" y="559276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5" name="Rectangle 191">
            <a:extLst>
              <a:ext uri="{FF2B5EF4-FFF2-40B4-BE49-F238E27FC236}">
                <a16:creationId xmlns:a16="http://schemas.microsoft.com/office/drawing/2014/main" id="{95D364F5-6CD2-CBEF-2DD8-4599535BC290}"/>
              </a:ext>
            </a:extLst>
          </p:cNvPr>
          <p:cNvSpPr>
            <a:spLocks noChangeArrowheads="1"/>
          </p:cNvSpPr>
          <p:nvPr/>
        </p:nvSpPr>
        <p:spPr bwMode="auto">
          <a:xfrm rot="20183760">
            <a:off x="8770938" y="56499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6" name="Rectangle 192">
            <a:extLst>
              <a:ext uri="{FF2B5EF4-FFF2-40B4-BE49-F238E27FC236}">
                <a16:creationId xmlns:a16="http://schemas.microsoft.com/office/drawing/2014/main" id="{CC40A13F-4EE5-19CF-58B3-88541D5804C6}"/>
              </a:ext>
            </a:extLst>
          </p:cNvPr>
          <p:cNvSpPr>
            <a:spLocks noChangeArrowheads="1"/>
          </p:cNvSpPr>
          <p:nvPr/>
        </p:nvSpPr>
        <p:spPr bwMode="auto">
          <a:xfrm rot="20802056">
            <a:off x="8670925" y="568801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7" name="Rectangle 193">
            <a:extLst>
              <a:ext uri="{FF2B5EF4-FFF2-40B4-BE49-F238E27FC236}">
                <a16:creationId xmlns:a16="http://schemas.microsoft.com/office/drawing/2014/main" id="{93A2E235-FDAC-B8AF-148C-DB43827BE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5703888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8" name="Rectangle 194">
            <a:extLst>
              <a:ext uri="{FF2B5EF4-FFF2-40B4-BE49-F238E27FC236}">
                <a16:creationId xmlns:a16="http://schemas.microsoft.com/office/drawing/2014/main" id="{0F232E06-86BA-F8E3-CD53-25AFE8E803D3}"/>
              </a:ext>
            </a:extLst>
          </p:cNvPr>
          <p:cNvSpPr>
            <a:spLocks noChangeArrowheads="1"/>
          </p:cNvSpPr>
          <p:nvPr/>
        </p:nvSpPr>
        <p:spPr bwMode="auto">
          <a:xfrm rot="583655">
            <a:off x="8483600" y="5694363"/>
            <a:ext cx="88900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" name="Rectangle 195">
            <a:extLst>
              <a:ext uri="{FF2B5EF4-FFF2-40B4-BE49-F238E27FC236}">
                <a16:creationId xmlns:a16="http://schemas.microsoft.com/office/drawing/2014/main" id="{A1E6FFDC-FA91-6775-6321-CB1C84C0975A}"/>
              </a:ext>
            </a:extLst>
          </p:cNvPr>
          <p:cNvSpPr>
            <a:spLocks noChangeArrowheads="1"/>
          </p:cNvSpPr>
          <p:nvPr/>
        </p:nvSpPr>
        <p:spPr bwMode="auto">
          <a:xfrm rot="1473244">
            <a:off x="8397875" y="5670551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0" name="Rectangle 196">
            <a:extLst>
              <a:ext uri="{FF2B5EF4-FFF2-40B4-BE49-F238E27FC236}">
                <a16:creationId xmlns:a16="http://schemas.microsoft.com/office/drawing/2014/main" id="{BAB08226-4E30-2DCD-DE30-87CAD3FA96AE}"/>
              </a:ext>
            </a:extLst>
          </p:cNvPr>
          <p:cNvSpPr>
            <a:spLocks noChangeArrowheads="1"/>
          </p:cNvSpPr>
          <p:nvPr/>
        </p:nvSpPr>
        <p:spPr bwMode="auto">
          <a:xfrm rot="2056899">
            <a:off x="8305800" y="5608638"/>
            <a:ext cx="90488" cy="8731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1" name="Rectangle 197">
            <a:extLst>
              <a:ext uri="{FF2B5EF4-FFF2-40B4-BE49-F238E27FC236}">
                <a16:creationId xmlns:a16="http://schemas.microsoft.com/office/drawing/2014/main" id="{EC34E9CF-614D-FBB0-69B4-670CECFCB4BD}"/>
              </a:ext>
            </a:extLst>
          </p:cNvPr>
          <p:cNvSpPr>
            <a:spLocks noChangeArrowheads="1"/>
          </p:cNvSpPr>
          <p:nvPr/>
        </p:nvSpPr>
        <p:spPr bwMode="auto">
          <a:xfrm rot="2934269">
            <a:off x="8218488" y="5529263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2" name="Rectangle 198">
            <a:extLst>
              <a:ext uri="{FF2B5EF4-FFF2-40B4-BE49-F238E27FC236}">
                <a16:creationId xmlns:a16="http://schemas.microsoft.com/office/drawing/2014/main" id="{CB41CD78-647A-5889-3788-836BC7423850}"/>
              </a:ext>
            </a:extLst>
          </p:cNvPr>
          <p:cNvSpPr>
            <a:spLocks noChangeArrowheads="1"/>
          </p:cNvSpPr>
          <p:nvPr/>
        </p:nvSpPr>
        <p:spPr bwMode="auto">
          <a:xfrm rot="3751889">
            <a:off x="8173245" y="5447507"/>
            <a:ext cx="106362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3" name="Rectangle 199">
            <a:extLst>
              <a:ext uri="{FF2B5EF4-FFF2-40B4-BE49-F238E27FC236}">
                <a16:creationId xmlns:a16="http://schemas.microsoft.com/office/drawing/2014/main" id="{2D5051B4-18D2-B728-A8E8-722093B46CCD}"/>
              </a:ext>
            </a:extLst>
          </p:cNvPr>
          <p:cNvSpPr>
            <a:spLocks noChangeArrowheads="1"/>
          </p:cNvSpPr>
          <p:nvPr/>
        </p:nvSpPr>
        <p:spPr bwMode="auto">
          <a:xfrm rot="4667195">
            <a:off x="8145463" y="5360988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4" name="Rectangle 200">
            <a:extLst>
              <a:ext uri="{FF2B5EF4-FFF2-40B4-BE49-F238E27FC236}">
                <a16:creationId xmlns:a16="http://schemas.microsoft.com/office/drawing/2014/main" id="{5368D174-056A-190B-C860-F360E2B20BC6}"/>
              </a:ext>
            </a:extLst>
          </p:cNvPr>
          <p:cNvSpPr>
            <a:spLocks noChangeArrowheads="1"/>
          </p:cNvSpPr>
          <p:nvPr/>
        </p:nvSpPr>
        <p:spPr bwMode="auto">
          <a:xfrm rot="5678699">
            <a:off x="8137526" y="525145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5" name="Rectangle 201">
            <a:extLst>
              <a:ext uri="{FF2B5EF4-FFF2-40B4-BE49-F238E27FC236}">
                <a16:creationId xmlns:a16="http://schemas.microsoft.com/office/drawing/2014/main" id="{F3548B15-B66F-0542-59B5-40826DD54B69}"/>
              </a:ext>
            </a:extLst>
          </p:cNvPr>
          <p:cNvSpPr>
            <a:spLocks noChangeArrowheads="1"/>
          </p:cNvSpPr>
          <p:nvPr/>
        </p:nvSpPr>
        <p:spPr bwMode="auto">
          <a:xfrm rot="6081290">
            <a:off x="8152607" y="5131595"/>
            <a:ext cx="107950" cy="71437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6" name="Rectangle 202">
            <a:extLst>
              <a:ext uri="{FF2B5EF4-FFF2-40B4-BE49-F238E27FC236}">
                <a16:creationId xmlns:a16="http://schemas.microsoft.com/office/drawing/2014/main" id="{0E527CD5-89D4-ED0A-4CA8-4DB02349AC7B}"/>
              </a:ext>
            </a:extLst>
          </p:cNvPr>
          <p:cNvSpPr>
            <a:spLocks noChangeArrowheads="1"/>
          </p:cNvSpPr>
          <p:nvPr/>
        </p:nvSpPr>
        <p:spPr bwMode="auto">
          <a:xfrm rot="6280696">
            <a:off x="8170863" y="502920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7" name="Rectangle 203">
            <a:extLst>
              <a:ext uri="{FF2B5EF4-FFF2-40B4-BE49-F238E27FC236}">
                <a16:creationId xmlns:a16="http://schemas.microsoft.com/office/drawing/2014/main" id="{44E0CF6B-88CC-F88A-56FD-30CD9212CE27}"/>
              </a:ext>
            </a:extLst>
          </p:cNvPr>
          <p:cNvSpPr>
            <a:spLocks noChangeArrowheads="1"/>
          </p:cNvSpPr>
          <p:nvPr/>
        </p:nvSpPr>
        <p:spPr bwMode="auto">
          <a:xfrm rot="6978714">
            <a:off x="8201026" y="4933951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8" name="Rectangle 204">
            <a:extLst>
              <a:ext uri="{FF2B5EF4-FFF2-40B4-BE49-F238E27FC236}">
                <a16:creationId xmlns:a16="http://schemas.microsoft.com/office/drawing/2014/main" id="{FB535BEB-A52F-2FBD-49DC-D91A336A1A1C}"/>
              </a:ext>
            </a:extLst>
          </p:cNvPr>
          <p:cNvSpPr>
            <a:spLocks noChangeArrowheads="1"/>
          </p:cNvSpPr>
          <p:nvPr/>
        </p:nvSpPr>
        <p:spPr bwMode="auto">
          <a:xfrm rot="7990218">
            <a:off x="8248651" y="4854576"/>
            <a:ext cx="107950" cy="7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" name="Rectangle 205">
            <a:extLst>
              <a:ext uri="{FF2B5EF4-FFF2-40B4-BE49-F238E27FC236}">
                <a16:creationId xmlns:a16="http://schemas.microsoft.com/office/drawing/2014/main" id="{8F6E74A9-8FE1-7D95-896C-7EBA2EB9C67C}"/>
              </a:ext>
            </a:extLst>
          </p:cNvPr>
          <p:cNvSpPr>
            <a:spLocks noChangeArrowheads="1"/>
          </p:cNvSpPr>
          <p:nvPr/>
        </p:nvSpPr>
        <p:spPr bwMode="auto">
          <a:xfrm rot="8502935">
            <a:off x="8323263" y="4773613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" name="Rectangle 206">
            <a:extLst>
              <a:ext uri="{FF2B5EF4-FFF2-40B4-BE49-F238E27FC236}">
                <a16:creationId xmlns:a16="http://schemas.microsoft.com/office/drawing/2014/main" id="{D0388A4C-990D-5C2F-E994-5DE32F2F9219}"/>
              </a:ext>
            </a:extLst>
          </p:cNvPr>
          <p:cNvSpPr>
            <a:spLocks noChangeArrowheads="1"/>
          </p:cNvSpPr>
          <p:nvPr/>
        </p:nvSpPr>
        <p:spPr bwMode="auto">
          <a:xfrm rot="9702906">
            <a:off x="8397875" y="4727576"/>
            <a:ext cx="88900" cy="87313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" name="Rectangle 207">
            <a:extLst>
              <a:ext uri="{FF2B5EF4-FFF2-40B4-BE49-F238E27FC236}">
                <a16:creationId xmlns:a16="http://schemas.microsoft.com/office/drawing/2014/main" id="{44F89E73-91DF-46FB-F001-19F651760609}"/>
              </a:ext>
            </a:extLst>
          </p:cNvPr>
          <p:cNvSpPr>
            <a:spLocks noChangeArrowheads="1"/>
          </p:cNvSpPr>
          <p:nvPr/>
        </p:nvSpPr>
        <p:spPr bwMode="auto">
          <a:xfrm rot="10116259">
            <a:off x="8482013" y="4700588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2" name="Rectangle 208">
            <a:extLst>
              <a:ext uri="{FF2B5EF4-FFF2-40B4-BE49-F238E27FC236}">
                <a16:creationId xmlns:a16="http://schemas.microsoft.com/office/drawing/2014/main" id="{6A981D7D-E946-5DC5-1DC5-90B334BD3B62}"/>
              </a:ext>
            </a:extLst>
          </p:cNvPr>
          <p:cNvSpPr>
            <a:spLocks noChangeArrowheads="1"/>
          </p:cNvSpPr>
          <p:nvPr/>
        </p:nvSpPr>
        <p:spPr bwMode="auto">
          <a:xfrm rot="10618213">
            <a:off x="8586788" y="4683125"/>
            <a:ext cx="88900" cy="8890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" name="Oval 210">
            <a:extLst>
              <a:ext uri="{FF2B5EF4-FFF2-40B4-BE49-F238E27FC236}">
                <a16:creationId xmlns:a16="http://schemas.microsoft.com/office/drawing/2014/main" id="{2018ECF9-107B-5437-C4FE-E81195E7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4659313"/>
            <a:ext cx="106362" cy="87312"/>
          </a:xfrm>
          <a:prstGeom prst="ellipse">
            <a:avLst/>
          </a:prstGeom>
          <a:solidFill>
            <a:srgbClr val="7030A0"/>
          </a:solidFill>
          <a:ln w="571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0" name="Rectangle 96">
            <a:extLst>
              <a:ext uri="{FF2B5EF4-FFF2-40B4-BE49-F238E27FC236}">
                <a16:creationId xmlns:a16="http://schemas.microsoft.com/office/drawing/2014/main" id="{F1EC3684-6628-F382-8E3B-E38EEDB681C7}"/>
              </a:ext>
            </a:extLst>
          </p:cNvPr>
          <p:cNvSpPr>
            <a:spLocks noChangeArrowheads="1"/>
          </p:cNvSpPr>
          <p:nvPr/>
        </p:nvSpPr>
        <p:spPr bwMode="auto">
          <a:xfrm rot="5268701">
            <a:off x="7739857" y="2840832"/>
            <a:ext cx="77788" cy="73025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1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1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1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1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1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1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1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1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1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1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1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1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1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1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1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1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1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1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1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1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1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1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1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1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1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1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1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1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1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1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1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1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1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1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1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1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1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1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1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1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1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1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1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1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1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1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1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1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1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1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1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1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1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1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1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1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1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1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1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1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1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1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1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13">
            <a:extLst>
              <a:ext uri="{FF2B5EF4-FFF2-40B4-BE49-F238E27FC236}">
                <a16:creationId xmlns:a16="http://schemas.microsoft.com/office/drawing/2014/main" id="{38ACD597-850C-65E6-BC25-71484203E3BA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087438"/>
            <a:ext cx="4445000" cy="5403850"/>
            <a:chOff x="513822" y="1535346"/>
            <a:chExt cx="4444926" cy="5404497"/>
          </a:xfrm>
        </p:grpSpPr>
        <p:grpSp>
          <p:nvGrpSpPr>
            <p:cNvPr id="9427" name="Group 150">
              <a:extLst>
                <a:ext uri="{FF2B5EF4-FFF2-40B4-BE49-F238E27FC236}">
                  <a16:creationId xmlns:a16="http://schemas.microsoft.com/office/drawing/2014/main" id="{C637A079-A637-9D0F-0CF0-8AA457A30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99" y="5685336"/>
              <a:ext cx="571572" cy="523908"/>
              <a:chOff x="500671" y="5872098"/>
              <a:chExt cx="571572" cy="523908"/>
            </a:xfrm>
          </p:grpSpPr>
          <p:cxnSp>
            <p:nvCxnSpPr>
              <p:cNvPr id="645" name="Straight Arrow Connector 644">
                <a:extLst>
                  <a:ext uri="{FF2B5EF4-FFF2-40B4-BE49-F238E27FC236}">
                    <a16:creationId xmlns:a16="http://schemas.microsoft.com/office/drawing/2014/main" id="{9DB7991A-AF2E-C7F9-FEEC-3556D3D1A4C0}"/>
                  </a:ext>
                </a:extLst>
              </p:cNvPr>
              <p:cNvCxnSpPr/>
              <p:nvPr/>
            </p:nvCxnSpPr>
            <p:spPr>
              <a:xfrm>
                <a:off x="797527" y="6375628"/>
                <a:ext cx="274632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8" name="TextBox 645">
                <a:extLst>
                  <a:ext uri="{FF2B5EF4-FFF2-40B4-BE49-F238E27FC236}">
                    <a16:creationId xmlns:a16="http://schemas.microsoft.com/office/drawing/2014/main" id="{A930C386-3CB6-E6FE-743F-9353A47B6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671" y="5872098"/>
                <a:ext cx="400101" cy="52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1</a:t>
                </a:r>
              </a:p>
            </p:txBody>
          </p:sp>
        </p:grpSp>
        <p:grpSp>
          <p:nvGrpSpPr>
            <p:cNvPr id="9428" name="Group 112">
              <a:extLst>
                <a:ext uri="{FF2B5EF4-FFF2-40B4-BE49-F238E27FC236}">
                  <a16:creationId xmlns:a16="http://schemas.microsoft.com/office/drawing/2014/main" id="{EECF8C02-70E4-49D7-7165-2B28A32DE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586" y="4985205"/>
              <a:ext cx="569984" cy="522320"/>
              <a:chOff x="500762" y="5872965"/>
              <a:chExt cx="569984" cy="522320"/>
            </a:xfrm>
          </p:grpSpPr>
          <p:cxnSp>
            <p:nvCxnSpPr>
              <p:cNvPr id="643" name="Straight Arrow Connector 642">
                <a:extLst>
                  <a:ext uri="{FF2B5EF4-FFF2-40B4-BE49-F238E27FC236}">
                    <a16:creationId xmlns:a16="http://schemas.microsoft.com/office/drawing/2014/main" id="{ED13BE6B-D439-50A2-04FB-68FD75811469}"/>
                  </a:ext>
                </a:extLst>
              </p:cNvPr>
              <p:cNvCxnSpPr/>
              <p:nvPr/>
            </p:nvCxnSpPr>
            <p:spPr>
              <a:xfrm>
                <a:off x="796031" y="6328824"/>
                <a:ext cx="274633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6" name="TextBox 643">
                <a:extLst>
                  <a:ext uri="{FF2B5EF4-FFF2-40B4-BE49-F238E27FC236}">
                    <a16:creationId xmlns:a16="http://schemas.microsoft.com/office/drawing/2014/main" id="{B41566E4-9F52-BBFC-55E5-113D073B5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762" y="5872965"/>
                <a:ext cx="400101" cy="522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2</a:t>
                </a:r>
              </a:p>
            </p:txBody>
          </p:sp>
        </p:grpSp>
        <p:grpSp>
          <p:nvGrpSpPr>
            <p:cNvPr id="9429" name="Group 115">
              <a:extLst>
                <a:ext uri="{FF2B5EF4-FFF2-40B4-BE49-F238E27FC236}">
                  <a16:creationId xmlns:a16="http://schemas.microsoft.com/office/drawing/2014/main" id="{8CE24FA3-EC26-B55A-BF00-93394B99C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822" y="4299361"/>
              <a:ext cx="569985" cy="522320"/>
              <a:chOff x="501166" y="5873199"/>
              <a:chExt cx="569985" cy="522320"/>
            </a:xfrm>
          </p:grpSpPr>
          <p:cxnSp>
            <p:nvCxnSpPr>
              <p:cNvPr id="641" name="Straight Arrow Connector 640">
                <a:extLst>
                  <a:ext uri="{FF2B5EF4-FFF2-40B4-BE49-F238E27FC236}">
                    <a16:creationId xmlns:a16="http://schemas.microsoft.com/office/drawing/2014/main" id="{21A23F91-C497-56C5-0703-A823622FCE17}"/>
                  </a:ext>
                </a:extLst>
              </p:cNvPr>
              <p:cNvCxnSpPr/>
              <p:nvPr/>
            </p:nvCxnSpPr>
            <p:spPr>
              <a:xfrm>
                <a:off x="796436" y="6290915"/>
                <a:ext cx="274634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4" name="TextBox 641">
                <a:extLst>
                  <a:ext uri="{FF2B5EF4-FFF2-40B4-BE49-F238E27FC236}">
                    <a16:creationId xmlns:a16="http://schemas.microsoft.com/office/drawing/2014/main" id="{2DFA1AAA-013F-D9D5-1ED3-52CAE9940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166" y="5873199"/>
                <a:ext cx="400101" cy="522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3</a:t>
                </a:r>
              </a:p>
            </p:txBody>
          </p:sp>
        </p:grpSp>
        <p:grpSp>
          <p:nvGrpSpPr>
            <p:cNvPr id="9430" name="Group 118">
              <a:extLst>
                <a:ext uri="{FF2B5EF4-FFF2-40B4-BE49-F238E27FC236}">
                  <a16:creationId xmlns:a16="http://schemas.microsoft.com/office/drawing/2014/main" id="{4355BF08-E2FF-D549-92CA-9232EC1B8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936" y="3615104"/>
              <a:ext cx="569984" cy="522321"/>
              <a:chOff x="501802" y="5872842"/>
              <a:chExt cx="569984" cy="522321"/>
            </a:xfrm>
          </p:grpSpPr>
          <p:cxnSp>
            <p:nvCxnSpPr>
              <p:cNvPr id="639" name="Straight Arrow Connector 638">
                <a:extLst>
                  <a:ext uri="{FF2B5EF4-FFF2-40B4-BE49-F238E27FC236}">
                    <a16:creationId xmlns:a16="http://schemas.microsoft.com/office/drawing/2014/main" id="{11C0DA13-7C0F-2455-F6DE-365E379CCD2A}"/>
                  </a:ext>
                </a:extLst>
              </p:cNvPr>
              <p:cNvCxnSpPr/>
              <p:nvPr/>
            </p:nvCxnSpPr>
            <p:spPr>
              <a:xfrm>
                <a:off x="797071" y="6252416"/>
                <a:ext cx="274633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2" name="TextBox 639">
                <a:extLst>
                  <a:ext uri="{FF2B5EF4-FFF2-40B4-BE49-F238E27FC236}">
                    <a16:creationId xmlns:a16="http://schemas.microsoft.com/office/drawing/2014/main" id="{1BA256B9-5A7A-A840-1DA7-A7022F4B0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2" y="5872842"/>
                <a:ext cx="400101" cy="52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4</a:t>
                </a:r>
              </a:p>
            </p:txBody>
          </p:sp>
        </p:grpSp>
        <p:grpSp>
          <p:nvGrpSpPr>
            <p:cNvPr id="9431" name="Group 122">
              <a:extLst>
                <a:ext uri="{FF2B5EF4-FFF2-40B4-BE49-F238E27FC236}">
                  <a16:creationId xmlns:a16="http://schemas.microsoft.com/office/drawing/2014/main" id="{31F5E1C7-8E0A-1A65-AB41-BA709D782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99" y="2956250"/>
              <a:ext cx="569985" cy="523908"/>
              <a:chOff x="501803" y="5872170"/>
              <a:chExt cx="569985" cy="523908"/>
            </a:xfrm>
          </p:grpSpPr>
          <p:cxnSp>
            <p:nvCxnSpPr>
              <p:cNvPr id="637" name="Straight Arrow Connector 636">
                <a:extLst>
                  <a:ext uri="{FF2B5EF4-FFF2-40B4-BE49-F238E27FC236}">
                    <a16:creationId xmlns:a16="http://schemas.microsoft.com/office/drawing/2014/main" id="{F59C32A1-7CFB-CF81-1838-CA2118C8A90E}"/>
                  </a:ext>
                </a:extLst>
              </p:cNvPr>
              <p:cNvCxnSpPr/>
              <p:nvPr/>
            </p:nvCxnSpPr>
            <p:spPr>
              <a:xfrm>
                <a:off x="797071" y="6186611"/>
                <a:ext cx="274634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0" name="TextBox 637">
                <a:extLst>
                  <a:ext uri="{FF2B5EF4-FFF2-40B4-BE49-F238E27FC236}">
                    <a16:creationId xmlns:a16="http://schemas.microsoft.com/office/drawing/2014/main" id="{644C3BF5-1FD4-EF63-4E15-1FD10F26BE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3" y="5872170"/>
                <a:ext cx="400101" cy="52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5</a:t>
                </a:r>
              </a:p>
            </p:txBody>
          </p:sp>
        </p:grpSp>
        <p:grpSp>
          <p:nvGrpSpPr>
            <p:cNvPr id="9432" name="Group 133">
              <a:extLst>
                <a:ext uri="{FF2B5EF4-FFF2-40B4-BE49-F238E27FC236}">
                  <a16:creationId xmlns:a16="http://schemas.microsoft.com/office/drawing/2014/main" id="{FAE5495A-1972-2FC5-BA7A-53D7CCE25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287" y="2233891"/>
              <a:ext cx="571572" cy="523908"/>
              <a:chOff x="500533" y="5871811"/>
              <a:chExt cx="571572" cy="523908"/>
            </a:xfrm>
          </p:grpSpPr>
          <p:cxnSp>
            <p:nvCxnSpPr>
              <p:cNvPr id="635" name="Straight Arrow Connector 634">
                <a:extLst>
                  <a:ext uri="{FF2B5EF4-FFF2-40B4-BE49-F238E27FC236}">
                    <a16:creationId xmlns:a16="http://schemas.microsoft.com/office/drawing/2014/main" id="{3ED5AFBE-58AD-B439-F518-11CC80806A23}"/>
                  </a:ext>
                </a:extLst>
              </p:cNvPr>
              <p:cNvCxnSpPr/>
              <p:nvPr/>
            </p:nvCxnSpPr>
            <p:spPr>
              <a:xfrm>
                <a:off x="797388" y="6214791"/>
                <a:ext cx="274633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58" name="TextBox 635">
                <a:extLst>
                  <a:ext uri="{FF2B5EF4-FFF2-40B4-BE49-F238E27FC236}">
                    <a16:creationId xmlns:a16="http://schemas.microsoft.com/office/drawing/2014/main" id="{784B350E-5C0D-393C-E3FD-F4BC2446C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533" y="5871811"/>
                <a:ext cx="400101" cy="52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6</a:t>
                </a:r>
              </a:p>
            </p:txBody>
          </p:sp>
        </p:grpSp>
        <p:grpSp>
          <p:nvGrpSpPr>
            <p:cNvPr id="9433" name="Group 136">
              <a:extLst>
                <a:ext uri="{FF2B5EF4-FFF2-40B4-BE49-F238E27FC236}">
                  <a16:creationId xmlns:a16="http://schemas.microsoft.com/office/drawing/2014/main" id="{DADBA45F-8529-A326-EE59-F9EE5D7C9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936" y="1535346"/>
              <a:ext cx="569984" cy="523908"/>
              <a:chOff x="501802" y="5872406"/>
              <a:chExt cx="569984" cy="523908"/>
            </a:xfrm>
          </p:grpSpPr>
          <p:cxnSp>
            <p:nvCxnSpPr>
              <p:cNvPr id="633" name="Straight Arrow Connector 632">
                <a:extLst>
                  <a:ext uri="{FF2B5EF4-FFF2-40B4-BE49-F238E27FC236}">
                    <a16:creationId xmlns:a16="http://schemas.microsoft.com/office/drawing/2014/main" id="{976B7E25-BE79-E7BA-B1A2-80638433D10C}"/>
                  </a:ext>
                </a:extLst>
              </p:cNvPr>
              <p:cNvCxnSpPr/>
              <p:nvPr/>
            </p:nvCxnSpPr>
            <p:spPr>
              <a:xfrm>
                <a:off x="797071" y="6215347"/>
                <a:ext cx="274633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56" name="TextBox 633">
                <a:extLst>
                  <a:ext uri="{FF2B5EF4-FFF2-40B4-BE49-F238E27FC236}">
                    <a16:creationId xmlns:a16="http://schemas.microsoft.com/office/drawing/2014/main" id="{D721BB2D-3BA3-B7C1-4CB9-3B9436931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2" y="5872406"/>
                <a:ext cx="400101" cy="52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7</a:t>
                </a:r>
              </a:p>
            </p:txBody>
          </p:sp>
        </p:grpSp>
        <p:grpSp>
          <p:nvGrpSpPr>
            <p:cNvPr id="9434" name="Group 151">
              <a:extLst>
                <a:ext uri="{FF2B5EF4-FFF2-40B4-BE49-F238E27FC236}">
                  <a16:creationId xmlns:a16="http://schemas.microsoft.com/office/drawing/2014/main" id="{3BB30B95-4193-58BB-3070-13DD78D3F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614" y="6256858"/>
              <a:ext cx="398512" cy="668696"/>
              <a:chOff x="924586" y="6443620"/>
              <a:chExt cx="398512" cy="668696"/>
            </a:xfrm>
          </p:grpSpPr>
          <p:sp>
            <p:nvSpPr>
              <p:cNvPr id="9453" name="TextBox 630">
                <a:extLst>
                  <a:ext uri="{FF2B5EF4-FFF2-40B4-BE49-F238E27FC236}">
                    <a16:creationId xmlns:a16="http://schemas.microsoft.com/office/drawing/2014/main" id="{0A6996A7-5BE1-DBB4-E900-438CF6386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586" y="6588409"/>
                <a:ext cx="398512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1</a:t>
                </a:r>
              </a:p>
            </p:txBody>
          </p:sp>
          <p:cxnSp>
            <p:nvCxnSpPr>
              <p:cNvPr id="632" name="Straight Arrow Connector 631">
                <a:extLst>
                  <a:ext uri="{FF2B5EF4-FFF2-40B4-BE49-F238E27FC236}">
                    <a16:creationId xmlns:a16="http://schemas.microsoft.com/office/drawing/2014/main" id="{5B493F2A-0944-AEA5-8F3F-2BF199824549}"/>
                  </a:ext>
                </a:extLst>
              </p:cNvPr>
              <p:cNvCxnSpPr/>
              <p:nvPr/>
            </p:nvCxnSpPr>
            <p:spPr>
              <a:xfrm rot="16200000">
                <a:off x="1068973" y="6534396"/>
                <a:ext cx="182584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5" name="Group 152">
              <a:extLst>
                <a:ext uri="{FF2B5EF4-FFF2-40B4-BE49-F238E27FC236}">
                  <a16:creationId xmlns:a16="http://schemas.microsoft.com/office/drawing/2014/main" id="{CD268BA8-6D4F-1F02-5F9B-5826AB040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529" y="6271146"/>
              <a:ext cx="398513" cy="668697"/>
              <a:chOff x="924658" y="6442983"/>
              <a:chExt cx="398513" cy="668697"/>
            </a:xfrm>
          </p:grpSpPr>
          <p:sp>
            <p:nvSpPr>
              <p:cNvPr id="9451" name="TextBox 628">
                <a:extLst>
                  <a:ext uri="{FF2B5EF4-FFF2-40B4-BE49-F238E27FC236}">
                    <a16:creationId xmlns:a16="http://schemas.microsoft.com/office/drawing/2014/main" id="{757AD891-50B2-DF2C-0C4F-0C6BA3341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658" y="6587773"/>
                <a:ext cx="398513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2</a:t>
                </a:r>
              </a:p>
            </p:txBody>
          </p:sp>
          <p:cxnSp>
            <p:nvCxnSpPr>
              <p:cNvPr id="630" name="Straight Arrow Connector 629">
                <a:extLst>
                  <a:ext uri="{FF2B5EF4-FFF2-40B4-BE49-F238E27FC236}">
                    <a16:creationId xmlns:a16="http://schemas.microsoft.com/office/drawing/2014/main" id="{93EF2593-09DD-2DF0-7990-30A58DC0907C}"/>
                  </a:ext>
                </a:extLst>
              </p:cNvPr>
              <p:cNvCxnSpPr/>
              <p:nvPr/>
            </p:nvCxnSpPr>
            <p:spPr>
              <a:xfrm rot="16200000">
                <a:off x="1030857" y="6533761"/>
                <a:ext cx="182585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6" name="Group 244">
              <a:extLst>
                <a:ext uri="{FF2B5EF4-FFF2-40B4-BE49-F238E27FC236}">
                  <a16:creationId xmlns:a16="http://schemas.microsoft.com/office/drawing/2014/main" id="{25565E53-CF6B-E80D-BDE4-F5F51F753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8040" y="6261621"/>
              <a:ext cx="400100" cy="668696"/>
              <a:chOff x="923140" y="6442983"/>
              <a:chExt cx="400100" cy="668696"/>
            </a:xfrm>
          </p:grpSpPr>
          <p:sp>
            <p:nvSpPr>
              <p:cNvPr id="9449" name="TextBox 626">
                <a:extLst>
                  <a:ext uri="{FF2B5EF4-FFF2-40B4-BE49-F238E27FC236}">
                    <a16:creationId xmlns:a16="http://schemas.microsoft.com/office/drawing/2014/main" id="{191A4013-53C3-6788-ED86-B55F5BFEC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140" y="6587772"/>
                <a:ext cx="400100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3</a:t>
                </a:r>
              </a:p>
            </p:txBody>
          </p:sp>
          <p:cxnSp>
            <p:nvCxnSpPr>
              <p:cNvPr id="628" name="Straight Arrow Connector 627">
                <a:extLst>
                  <a:ext uri="{FF2B5EF4-FFF2-40B4-BE49-F238E27FC236}">
                    <a16:creationId xmlns:a16="http://schemas.microsoft.com/office/drawing/2014/main" id="{FD19B4A9-7987-C120-2A07-9DB6355017CC}"/>
                  </a:ext>
                </a:extLst>
              </p:cNvPr>
              <p:cNvCxnSpPr/>
              <p:nvPr/>
            </p:nvCxnSpPr>
            <p:spPr>
              <a:xfrm rot="16200000">
                <a:off x="1045130" y="6533760"/>
                <a:ext cx="182585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7" name="Group 247">
              <a:extLst>
                <a:ext uri="{FF2B5EF4-FFF2-40B4-BE49-F238E27FC236}">
                  <a16:creationId xmlns:a16="http://schemas.microsoft.com/office/drawing/2014/main" id="{1C8E0694-67E3-AFE0-DD1B-4215F8305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906" y="6261621"/>
              <a:ext cx="400100" cy="668697"/>
              <a:chOff x="976552" y="6442983"/>
              <a:chExt cx="400100" cy="668697"/>
            </a:xfrm>
          </p:grpSpPr>
          <p:sp>
            <p:nvSpPr>
              <p:cNvPr id="9447" name="TextBox 624">
                <a:extLst>
                  <a:ext uri="{FF2B5EF4-FFF2-40B4-BE49-F238E27FC236}">
                    <a16:creationId xmlns:a16="http://schemas.microsoft.com/office/drawing/2014/main" id="{EB062056-5D65-A038-B7FC-FC9623994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6552" y="6587773"/>
                <a:ext cx="400100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4</a:t>
                </a:r>
              </a:p>
            </p:txBody>
          </p:sp>
          <p:cxnSp>
            <p:nvCxnSpPr>
              <p:cNvPr id="626" name="Straight Arrow Connector 625">
                <a:extLst>
                  <a:ext uri="{FF2B5EF4-FFF2-40B4-BE49-F238E27FC236}">
                    <a16:creationId xmlns:a16="http://schemas.microsoft.com/office/drawing/2014/main" id="{69E14035-FA2F-ACB2-2D11-3DDE5CB5696C}"/>
                  </a:ext>
                </a:extLst>
              </p:cNvPr>
              <p:cNvCxnSpPr/>
              <p:nvPr/>
            </p:nvCxnSpPr>
            <p:spPr>
              <a:xfrm rot="16200000">
                <a:off x="1099091" y="6533760"/>
                <a:ext cx="182585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8" name="Group 250">
              <a:extLst>
                <a:ext uri="{FF2B5EF4-FFF2-40B4-BE49-F238E27FC236}">
                  <a16:creationId xmlns:a16="http://schemas.microsoft.com/office/drawing/2014/main" id="{6F4291CB-196C-4DF7-0E4E-89D8F7767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630" y="6290198"/>
              <a:ext cx="400100" cy="630593"/>
              <a:chOff x="1037585" y="6481085"/>
              <a:chExt cx="400100" cy="630593"/>
            </a:xfrm>
          </p:grpSpPr>
          <p:sp>
            <p:nvSpPr>
              <p:cNvPr id="9445" name="TextBox 622">
                <a:extLst>
                  <a:ext uri="{FF2B5EF4-FFF2-40B4-BE49-F238E27FC236}">
                    <a16:creationId xmlns:a16="http://schemas.microsoft.com/office/drawing/2014/main" id="{A20C5093-FAA6-FCA0-D57F-32917E493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585" y="6587771"/>
                <a:ext cx="400100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5</a:t>
                </a:r>
              </a:p>
            </p:txBody>
          </p:sp>
          <p:cxnSp>
            <p:nvCxnSpPr>
              <p:cNvPr id="624" name="Straight Arrow Connector 623">
                <a:extLst>
                  <a:ext uri="{FF2B5EF4-FFF2-40B4-BE49-F238E27FC236}">
                    <a16:creationId xmlns:a16="http://schemas.microsoft.com/office/drawing/2014/main" id="{8271CFB0-BDFC-9AF1-6D7A-0B2FCA450211}"/>
                  </a:ext>
                </a:extLst>
              </p:cNvPr>
              <p:cNvCxnSpPr/>
              <p:nvPr/>
            </p:nvCxnSpPr>
            <p:spPr>
              <a:xfrm rot="16200000">
                <a:off x="1143528" y="6571863"/>
                <a:ext cx="182585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9" name="Group 257">
              <a:extLst>
                <a:ext uri="{FF2B5EF4-FFF2-40B4-BE49-F238E27FC236}">
                  <a16:creationId xmlns:a16="http://schemas.microsoft.com/office/drawing/2014/main" id="{A8714E41-59FC-DB0F-DA1F-40728F15E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075" y="6292103"/>
              <a:ext cx="400100" cy="638215"/>
              <a:chOff x="1129101" y="6473465"/>
              <a:chExt cx="400100" cy="638215"/>
            </a:xfrm>
          </p:grpSpPr>
          <p:sp>
            <p:nvSpPr>
              <p:cNvPr id="9443" name="TextBox 620">
                <a:extLst>
                  <a:ext uri="{FF2B5EF4-FFF2-40B4-BE49-F238E27FC236}">
                    <a16:creationId xmlns:a16="http://schemas.microsoft.com/office/drawing/2014/main" id="{C2EF6DB9-C00F-EAA7-59DF-542B9600B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101" y="6587773"/>
                <a:ext cx="400100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6</a:t>
                </a:r>
              </a:p>
            </p:txBody>
          </p:sp>
          <p:cxnSp>
            <p:nvCxnSpPr>
              <p:cNvPr id="622" name="Straight Arrow Connector 621">
                <a:extLst>
                  <a:ext uri="{FF2B5EF4-FFF2-40B4-BE49-F238E27FC236}">
                    <a16:creationId xmlns:a16="http://schemas.microsoft.com/office/drawing/2014/main" id="{F1B22603-3F27-9101-0D65-45038B0F0E72}"/>
                  </a:ext>
                </a:extLst>
              </p:cNvPr>
              <p:cNvCxnSpPr/>
              <p:nvPr/>
            </p:nvCxnSpPr>
            <p:spPr>
              <a:xfrm rot="16200000">
                <a:off x="1213364" y="6563925"/>
                <a:ext cx="182584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40" name="Group 260">
              <a:extLst>
                <a:ext uri="{FF2B5EF4-FFF2-40B4-BE49-F238E27FC236}">
                  <a16:creationId xmlns:a16="http://schemas.microsoft.com/office/drawing/2014/main" id="{52BC7BEF-688F-18C4-3D36-1148BF1AC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8648" y="6292103"/>
              <a:ext cx="400100" cy="638215"/>
              <a:chOff x="1129170" y="6473465"/>
              <a:chExt cx="400100" cy="638215"/>
            </a:xfrm>
          </p:grpSpPr>
          <p:sp>
            <p:nvSpPr>
              <p:cNvPr id="9441" name="TextBox 618">
                <a:extLst>
                  <a:ext uri="{FF2B5EF4-FFF2-40B4-BE49-F238E27FC236}">
                    <a16:creationId xmlns:a16="http://schemas.microsoft.com/office/drawing/2014/main" id="{8C3510BC-972A-83FC-3787-4BC14FE5A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170" y="6587773"/>
                <a:ext cx="400100" cy="52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chemeClr val="accent2"/>
                    </a:solidFill>
                    <a:latin typeface=".VnArial" panose="020B7200000000000000" pitchFamily="34" charset="0"/>
                  </a:rPr>
                  <a:t>7</a:t>
                </a:r>
              </a:p>
            </p:txBody>
          </p:sp>
          <p:cxnSp>
            <p:nvCxnSpPr>
              <p:cNvPr id="620" name="Straight Arrow Connector 619">
                <a:extLst>
                  <a:ext uri="{FF2B5EF4-FFF2-40B4-BE49-F238E27FC236}">
                    <a16:creationId xmlns:a16="http://schemas.microsoft.com/office/drawing/2014/main" id="{4E80D8C0-886D-6859-AA4C-021215654F5B}"/>
                  </a:ext>
                </a:extLst>
              </p:cNvPr>
              <p:cNvCxnSpPr/>
              <p:nvPr/>
            </p:nvCxnSpPr>
            <p:spPr>
              <a:xfrm rot="16200000">
                <a:off x="1265738" y="6563925"/>
                <a:ext cx="182584" cy="15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19" name="Picture 3">
            <a:extLst>
              <a:ext uri="{FF2B5EF4-FFF2-40B4-BE49-F238E27FC236}">
                <a16:creationId xmlns:a16="http://schemas.microsoft.com/office/drawing/2014/main" id="{0A70B2DA-28B5-4F42-1813-B49EE5C6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39584" r="54736" b="30208"/>
          <a:stretch>
            <a:fillRect/>
          </a:stretch>
        </p:blipFill>
        <p:spPr bwMode="auto">
          <a:xfrm>
            <a:off x="6316663" y="1420813"/>
            <a:ext cx="3581400" cy="43243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0" name="Group 18">
            <a:extLst>
              <a:ext uri="{FF2B5EF4-FFF2-40B4-BE49-F238E27FC236}">
                <a16:creationId xmlns:a16="http://schemas.microsoft.com/office/drawing/2014/main" id="{2589606B-D5FA-4E9B-4622-BC95853337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362200" y="1447801"/>
            <a:ext cx="3352800" cy="4557713"/>
            <a:chOff x="5643569" y="1438279"/>
            <a:chExt cx="3200423" cy="4633913"/>
          </a:xfrm>
        </p:grpSpPr>
        <p:pic>
          <p:nvPicPr>
            <p:cNvPr id="9423" name="Picture 3" descr="Grey_bunny">
              <a:extLst>
                <a:ext uri="{FF2B5EF4-FFF2-40B4-BE49-F238E27FC236}">
                  <a16:creationId xmlns:a16="http://schemas.microsoft.com/office/drawing/2014/main" id="{DEE4F73E-62EC-16B3-5F2E-2E585D6742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3" y="4000504"/>
              <a:ext cx="1485909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4" name="Group 17">
              <a:extLst>
                <a:ext uri="{FF2B5EF4-FFF2-40B4-BE49-F238E27FC236}">
                  <a16:creationId xmlns:a16="http://schemas.microsoft.com/office/drawing/2014/main" id="{E0D83144-9851-5AD9-DF30-B302171EE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3569" y="1438279"/>
              <a:ext cx="2833708" cy="1809341"/>
              <a:chOff x="6026183" y="1438279"/>
              <a:chExt cx="2562691" cy="1809341"/>
            </a:xfrm>
          </p:grpSpPr>
          <p:sp>
            <p:nvSpPr>
              <p:cNvPr id="117" name="AutoShape 6">
                <a:extLst>
                  <a:ext uri="{FF2B5EF4-FFF2-40B4-BE49-F238E27FC236}">
                    <a16:creationId xmlns:a16="http://schemas.microsoft.com/office/drawing/2014/main" id="{371B5431-3BD6-1A40-2AC2-1CA22BCC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26183" y="1438279"/>
                <a:ext cx="2562691" cy="1809341"/>
              </a:xfrm>
              <a:prstGeom prst="cloudCallout">
                <a:avLst>
                  <a:gd name="adj1" fmla="val -16977"/>
                  <a:gd name="adj2" fmla="val 10263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itchFamily="34" charset="0"/>
                </a:endParaRPr>
              </a:p>
            </p:txBody>
          </p:sp>
          <p:sp>
            <p:nvSpPr>
              <p:cNvPr id="118" name="Text Box 7">
                <a:extLst>
                  <a:ext uri="{FF2B5EF4-FFF2-40B4-BE49-F238E27FC236}">
                    <a16:creationId xmlns:a16="http://schemas.microsoft.com/office/drawing/2014/main" id="{F82F7B00-95FA-77D2-BC5C-060ADE9FA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3116" y="1593227"/>
                <a:ext cx="2170750" cy="1354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defRPr/>
                </a:pPr>
                <a:r>
                  <a:rPr lang="en-US" sz="2800" b="1" i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Shelley Allegro" pitchFamily="82" charset="0"/>
                  </a:rPr>
                  <a:t>  </a:t>
                </a:r>
                <a:r>
                  <a:rPr lang="en-US" sz="2800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cùng viết chữ hoa </a:t>
                </a:r>
                <a:r>
                  <a:rPr lang="en-US" sz="2800" b="1">
                    <a:solidFill>
                      <a:srgbClr val="C0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</a:t>
                </a:r>
                <a:endParaRPr lang="en-US" sz="2800" b="1" dirty="0">
                  <a:solidFill>
                    <a:srgbClr val="C0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05" name="Rectangle 20">
            <a:extLst>
              <a:ext uri="{FF2B5EF4-FFF2-40B4-BE49-F238E27FC236}">
                <a16:creationId xmlns:a16="http://schemas.microsoft.com/office/drawing/2014/main" id="{8C2D32FF-129C-2275-5604-8B6B599F134F}"/>
              </a:ext>
            </a:extLst>
          </p:cNvPr>
          <p:cNvSpPr>
            <a:spLocks noChangeArrowheads="1"/>
          </p:cNvSpPr>
          <p:nvPr/>
        </p:nvSpPr>
        <p:spPr bwMode="auto">
          <a:xfrm rot="8789638">
            <a:off x="8558213" y="2100263"/>
            <a:ext cx="1397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6" name="Rectangle 21">
            <a:extLst>
              <a:ext uri="{FF2B5EF4-FFF2-40B4-BE49-F238E27FC236}">
                <a16:creationId xmlns:a16="http://schemas.microsoft.com/office/drawing/2014/main" id="{3121C23C-691B-8958-E218-C6CB68F9026B}"/>
              </a:ext>
            </a:extLst>
          </p:cNvPr>
          <p:cNvSpPr>
            <a:spLocks noChangeArrowheads="1"/>
          </p:cNvSpPr>
          <p:nvPr/>
        </p:nvSpPr>
        <p:spPr bwMode="auto">
          <a:xfrm rot="8590058">
            <a:off x="8499475" y="2159001"/>
            <a:ext cx="122238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7" name="Rectangle 22">
            <a:extLst>
              <a:ext uri="{FF2B5EF4-FFF2-40B4-BE49-F238E27FC236}">
                <a16:creationId xmlns:a16="http://schemas.microsoft.com/office/drawing/2014/main" id="{194FD642-A813-78FC-0DDB-B748A79A9978}"/>
              </a:ext>
            </a:extLst>
          </p:cNvPr>
          <p:cNvSpPr>
            <a:spLocks noChangeArrowheads="1"/>
          </p:cNvSpPr>
          <p:nvPr/>
        </p:nvSpPr>
        <p:spPr bwMode="auto">
          <a:xfrm rot="8388071">
            <a:off x="8402639" y="2239963"/>
            <a:ext cx="1412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8" name="Rectangle 23">
            <a:extLst>
              <a:ext uri="{FF2B5EF4-FFF2-40B4-BE49-F238E27FC236}">
                <a16:creationId xmlns:a16="http://schemas.microsoft.com/office/drawing/2014/main" id="{DDBE78A3-EA92-9AFD-6553-F4D86E7CF9EB}"/>
              </a:ext>
            </a:extLst>
          </p:cNvPr>
          <p:cNvSpPr>
            <a:spLocks noChangeArrowheads="1"/>
          </p:cNvSpPr>
          <p:nvPr/>
        </p:nvSpPr>
        <p:spPr bwMode="auto">
          <a:xfrm rot="8186083">
            <a:off x="8283575" y="2370138"/>
            <a:ext cx="1397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" name="Rectangle 24">
            <a:extLst>
              <a:ext uri="{FF2B5EF4-FFF2-40B4-BE49-F238E27FC236}">
                <a16:creationId xmlns:a16="http://schemas.microsoft.com/office/drawing/2014/main" id="{60349879-B902-F409-0802-19B7B253BEB8}"/>
              </a:ext>
            </a:extLst>
          </p:cNvPr>
          <p:cNvSpPr>
            <a:spLocks noChangeArrowheads="1"/>
          </p:cNvSpPr>
          <p:nvPr/>
        </p:nvSpPr>
        <p:spPr bwMode="auto">
          <a:xfrm rot="7964225">
            <a:off x="8246270" y="2445545"/>
            <a:ext cx="10001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" name="Rectangle 25">
            <a:extLst>
              <a:ext uri="{FF2B5EF4-FFF2-40B4-BE49-F238E27FC236}">
                <a16:creationId xmlns:a16="http://schemas.microsoft.com/office/drawing/2014/main" id="{78FF02C0-707F-8911-CCD6-027B36F30127}"/>
              </a:ext>
            </a:extLst>
          </p:cNvPr>
          <p:cNvSpPr>
            <a:spLocks noChangeArrowheads="1"/>
          </p:cNvSpPr>
          <p:nvPr/>
        </p:nvSpPr>
        <p:spPr bwMode="auto">
          <a:xfrm rot="7661678">
            <a:off x="8204994" y="2510631"/>
            <a:ext cx="10160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" name="Rectangle 26">
            <a:extLst>
              <a:ext uri="{FF2B5EF4-FFF2-40B4-BE49-F238E27FC236}">
                <a16:creationId xmlns:a16="http://schemas.microsoft.com/office/drawing/2014/main" id="{9079C0BA-85D5-507F-9D13-901F353C5A78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80388" y="2581276"/>
            <a:ext cx="77788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2" name="Rectangle 27">
            <a:extLst>
              <a:ext uri="{FF2B5EF4-FFF2-40B4-BE49-F238E27FC236}">
                <a16:creationId xmlns:a16="http://schemas.microsoft.com/office/drawing/2014/main" id="{BC9751FE-3446-8737-B758-9A974CB9861F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42289" y="2671764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3" name="Rectangle 28">
            <a:extLst>
              <a:ext uri="{FF2B5EF4-FFF2-40B4-BE49-F238E27FC236}">
                <a16:creationId xmlns:a16="http://schemas.microsoft.com/office/drawing/2014/main" id="{FE95C3D3-E390-2066-E83A-FABED86FAE34}"/>
              </a:ext>
            </a:extLst>
          </p:cNvPr>
          <p:cNvSpPr>
            <a:spLocks noChangeArrowheads="1"/>
          </p:cNvSpPr>
          <p:nvPr/>
        </p:nvSpPr>
        <p:spPr bwMode="auto">
          <a:xfrm rot="6952721">
            <a:off x="8110538" y="27590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" name="Rectangle 29">
            <a:extLst>
              <a:ext uri="{FF2B5EF4-FFF2-40B4-BE49-F238E27FC236}">
                <a16:creationId xmlns:a16="http://schemas.microsoft.com/office/drawing/2014/main" id="{D96F9885-A7D2-600F-81A5-8007208B0671}"/>
              </a:ext>
            </a:extLst>
          </p:cNvPr>
          <p:cNvSpPr>
            <a:spLocks noChangeArrowheads="1"/>
          </p:cNvSpPr>
          <p:nvPr/>
        </p:nvSpPr>
        <p:spPr bwMode="auto">
          <a:xfrm rot="6560880">
            <a:off x="8085138" y="28384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5" name="Rectangle 30">
            <a:extLst>
              <a:ext uri="{FF2B5EF4-FFF2-40B4-BE49-F238E27FC236}">
                <a16:creationId xmlns:a16="http://schemas.microsoft.com/office/drawing/2014/main" id="{06D650FE-45E3-42D2-EDB9-778639899275}"/>
              </a:ext>
            </a:extLst>
          </p:cNvPr>
          <p:cNvSpPr>
            <a:spLocks noChangeArrowheads="1"/>
          </p:cNvSpPr>
          <p:nvPr/>
        </p:nvSpPr>
        <p:spPr bwMode="auto">
          <a:xfrm rot="6158289">
            <a:off x="8062120" y="292179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6" name="Rectangle 31">
            <a:extLst>
              <a:ext uri="{FF2B5EF4-FFF2-40B4-BE49-F238E27FC236}">
                <a16:creationId xmlns:a16="http://schemas.microsoft.com/office/drawing/2014/main" id="{0EA6C5F8-46DE-26B0-2C79-44381FCB7749}"/>
              </a:ext>
            </a:extLst>
          </p:cNvPr>
          <p:cNvSpPr>
            <a:spLocks noChangeArrowheads="1"/>
          </p:cNvSpPr>
          <p:nvPr/>
        </p:nvSpPr>
        <p:spPr bwMode="auto">
          <a:xfrm rot="6158289">
            <a:off x="8043864" y="3024189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7" name="Rectangle 32">
            <a:extLst>
              <a:ext uri="{FF2B5EF4-FFF2-40B4-BE49-F238E27FC236}">
                <a16:creationId xmlns:a16="http://schemas.microsoft.com/office/drawing/2014/main" id="{CF97F6C3-16A8-EF1C-692C-8A2338AF806D}"/>
              </a:ext>
            </a:extLst>
          </p:cNvPr>
          <p:cNvSpPr>
            <a:spLocks noChangeArrowheads="1"/>
          </p:cNvSpPr>
          <p:nvPr/>
        </p:nvSpPr>
        <p:spPr bwMode="auto">
          <a:xfrm rot="5855742">
            <a:off x="8028783" y="3115470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8" name="Rectangle 33">
            <a:extLst>
              <a:ext uri="{FF2B5EF4-FFF2-40B4-BE49-F238E27FC236}">
                <a16:creationId xmlns:a16="http://schemas.microsoft.com/office/drawing/2014/main" id="{8AC52BC6-AAA2-A874-09C5-78BE6996A0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26401" y="32035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" name="Rectangle 34">
            <a:extLst>
              <a:ext uri="{FF2B5EF4-FFF2-40B4-BE49-F238E27FC236}">
                <a16:creationId xmlns:a16="http://schemas.microsoft.com/office/drawing/2014/main" id="{A3DE5F44-2D57-9A58-B8EA-2C040C50EE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6558" y="3299620"/>
            <a:ext cx="1158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0" name="Rectangle 35">
            <a:extLst>
              <a:ext uri="{FF2B5EF4-FFF2-40B4-BE49-F238E27FC236}">
                <a16:creationId xmlns:a16="http://schemas.microsoft.com/office/drawing/2014/main" id="{E5FA024C-B37E-DD19-C48B-FB58A65539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6558" y="3436145"/>
            <a:ext cx="1158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1" name="Rectangle 36">
            <a:extLst>
              <a:ext uri="{FF2B5EF4-FFF2-40B4-BE49-F238E27FC236}">
                <a16:creationId xmlns:a16="http://schemas.microsoft.com/office/drawing/2014/main" id="{D636FEDD-4340-E9F4-1293-035C75B370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576638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2" name="Rectangle 37">
            <a:extLst>
              <a:ext uri="{FF2B5EF4-FFF2-40B4-BE49-F238E27FC236}">
                <a16:creationId xmlns:a16="http://schemas.microsoft.com/office/drawing/2014/main" id="{308D7EEC-5A46-08EC-727B-3A203DD710C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722688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3" name="Rectangle 38">
            <a:extLst>
              <a:ext uri="{FF2B5EF4-FFF2-40B4-BE49-F238E27FC236}">
                <a16:creationId xmlns:a16="http://schemas.microsoft.com/office/drawing/2014/main" id="{D4D9C090-CCDC-67E8-4D45-A0EFEF0B51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3867151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4" name="Rectangle 39">
            <a:extLst>
              <a:ext uri="{FF2B5EF4-FFF2-40B4-BE49-F238E27FC236}">
                <a16:creationId xmlns:a16="http://schemas.microsoft.com/office/drawing/2014/main" id="{9B0DF24C-5D93-9D54-C5EB-06B7E8F16E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003676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5" name="Rectangle 40">
            <a:extLst>
              <a:ext uri="{FF2B5EF4-FFF2-40B4-BE49-F238E27FC236}">
                <a16:creationId xmlns:a16="http://schemas.microsoft.com/office/drawing/2014/main" id="{BA5FE7F2-03BF-FAA0-C463-9893C19F51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140201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6" name="Rectangle 41">
            <a:extLst>
              <a:ext uri="{FF2B5EF4-FFF2-40B4-BE49-F238E27FC236}">
                <a16:creationId xmlns:a16="http://schemas.microsoft.com/office/drawing/2014/main" id="{64F64337-75CA-662F-91DF-FC9481C63D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264026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7" name="Rectangle 42">
            <a:extLst>
              <a:ext uri="{FF2B5EF4-FFF2-40B4-BE49-F238E27FC236}">
                <a16:creationId xmlns:a16="http://schemas.microsoft.com/office/drawing/2014/main" id="{D8D90C47-CB77-742B-373A-B5A60F036F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7351" y="4405313"/>
            <a:ext cx="1143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8" name="Rectangle 43">
            <a:extLst>
              <a:ext uri="{FF2B5EF4-FFF2-40B4-BE49-F238E27FC236}">
                <a16:creationId xmlns:a16="http://schemas.microsoft.com/office/drawing/2014/main" id="{175CF844-CE17-292C-3A61-1D249B6CD182}"/>
              </a:ext>
            </a:extLst>
          </p:cNvPr>
          <p:cNvSpPr>
            <a:spLocks noChangeArrowheads="1"/>
          </p:cNvSpPr>
          <p:nvPr/>
        </p:nvSpPr>
        <p:spPr bwMode="auto">
          <a:xfrm rot="5775526">
            <a:off x="8023226" y="44989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9" name="Rectangle 44">
            <a:extLst>
              <a:ext uri="{FF2B5EF4-FFF2-40B4-BE49-F238E27FC236}">
                <a16:creationId xmlns:a16="http://schemas.microsoft.com/office/drawing/2014/main" id="{3BEB7BD9-CC25-EBB3-583A-EB34F490A3C6}"/>
              </a:ext>
            </a:extLst>
          </p:cNvPr>
          <p:cNvSpPr>
            <a:spLocks noChangeArrowheads="1"/>
          </p:cNvSpPr>
          <p:nvPr/>
        </p:nvSpPr>
        <p:spPr bwMode="auto">
          <a:xfrm rot="5775526">
            <a:off x="8014494" y="45775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" name="Rectangle 45">
            <a:extLst>
              <a:ext uri="{FF2B5EF4-FFF2-40B4-BE49-F238E27FC236}">
                <a16:creationId xmlns:a16="http://schemas.microsoft.com/office/drawing/2014/main" id="{C012E734-F5F2-BD24-1427-2570A234DC76}"/>
              </a:ext>
            </a:extLst>
          </p:cNvPr>
          <p:cNvSpPr>
            <a:spLocks noChangeArrowheads="1"/>
          </p:cNvSpPr>
          <p:nvPr/>
        </p:nvSpPr>
        <p:spPr bwMode="auto">
          <a:xfrm rot="5974933">
            <a:off x="8005764" y="4662489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1" name="Rectangle 46">
            <a:extLst>
              <a:ext uri="{FF2B5EF4-FFF2-40B4-BE49-F238E27FC236}">
                <a16:creationId xmlns:a16="http://schemas.microsoft.com/office/drawing/2014/main" id="{B03C3CE2-A41A-20AC-AAEE-9BA4433F8428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92269" y="473630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2" name="Rectangle 47">
            <a:extLst>
              <a:ext uri="{FF2B5EF4-FFF2-40B4-BE49-F238E27FC236}">
                <a16:creationId xmlns:a16="http://schemas.microsoft.com/office/drawing/2014/main" id="{50F738D6-55ED-1FB4-4715-F61E8F036700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75601" y="4824413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3" name="Rectangle 48">
            <a:extLst>
              <a:ext uri="{FF2B5EF4-FFF2-40B4-BE49-F238E27FC236}">
                <a16:creationId xmlns:a16="http://schemas.microsoft.com/office/drawing/2014/main" id="{D68CBF8B-5322-BC17-E8C2-3C58CD9C4B5A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50994" y="49299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4" name="Rectangle 49">
            <a:extLst>
              <a:ext uri="{FF2B5EF4-FFF2-40B4-BE49-F238E27FC236}">
                <a16:creationId xmlns:a16="http://schemas.microsoft.com/office/drawing/2014/main" id="{69139A4F-AD4A-9041-DCDA-F5C43ADCA6AF}"/>
              </a:ext>
            </a:extLst>
          </p:cNvPr>
          <p:cNvSpPr>
            <a:spLocks noChangeArrowheads="1"/>
          </p:cNvSpPr>
          <p:nvPr/>
        </p:nvSpPr>
        <p:spPr bwMode="auto">
          <a:xfrm rot="6277480">
            <a:off x="7927182" y="50315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5" name="Rectangle 50">
            <a:extLst>
              <a:ext uri="{FF2B5EF4-FFF2-40B4-BE49-F238E27FC236}">
                <a16:creationId xmlns:a16="http://schemas.microsoft.com/office/drawing/2014/main" id="{57372654-A2ED-E182-60F7-89A488F7F44C}"/>
              </a:ext>
            </a:extLst>
          </p:cNvPr>
          <p:cNvSpPr>
            <a:spLocks noChangeArrowheads="1"/>
          </p:cNvSpPr>
          <p:nvPr/>
        </p:nvSpPr>
        <p:spPr bwMode="auto">
          <a:xfrm rot="6661528">
            <a:off x="7909720" y="50998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6" name="Rectangle 51">
            <a:extLst>
              <a:ext uri="{FF2B5EF4-FFF2-40B4-BE49-F238E27FC236}">
                <a16:creationId xmlns:a16="http://schemas.microsoft.com/office/drawing/2014/main" id="{A58E7D94-91FA-0AB8-CD57-46188B335364}"/>
              </a:ext>
            </a:extLst>
          </p:cNvPr>
          <p:cNvSpPr>
            <a:spLocks noChangeArrowheads="1"/>
          </p:cNvSpPr>
          <p:nvPr/>
        </p:nvSpPr>
        <p:spPr bwMode="auto">
          <a:xfrm rot="7064118">
            <a:off x="7879557" y="51744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7" name="Rectangle 52">
            <a:extLst>
              <a:ext uri="{FF2B5EF4-FFF2-40B4-BE49-F238E27FC236}">
                <a16:creationId xmlns:a16="http://schemas.microsoft.com/office/drawing/2014/main" id="{1C5674E3-03B2-2A96-9919-E2F5244C3C52}"/>
              </a:ext>
            </a:extLst>
          </p:cNvPr>
          <p:cNvSpPr>
            <a:spLocks noChangeArrowheads="1"/>
          </p:cNvSpPr>
          <p:nvPr/>
        </p:nvSpPr>
        <p:spPr bwMode="auto">
          <a:xfrm rot="7265585">
            <a:off x="7842251" y="524510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8" name="Rectangle 53">
            <a:extLst>
              <a:ext uri="{FF2B5EF4-FFF2-40B4-BE49-F238E27FC236}">
                <a16:creationId xmlns:a16="http://schemas.microsoft.com/office/drawing/2014/main" id="{C932220F-B15A-30A2-B9E7-91977B88DCD5}"/>
              </a:ext>
            </a:extLst>
          </p:cNvPr>
          <p:cNvSpPr>
            <a:spLocks noChangeArrowheads="1"/>
          </p:cNvSpPr>
          <p:nvPr/>
        </p:nvSpPr>
        <p:spPr bwMode="auto">
          <a:xfrm rot="7767538">
            <a:off x="7793038" y="532447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9" name="Rectangle 54">
            <a:extLst>
              <a:ext uri="{FF2B5EF4-FFF2-40B4-BE49-F238E27FC236}">
                <a16:creationId xmlns:a16="http://schemas.microsoft.com/office/drawing/2014/main" id="{6BD9C802-B5DC-0A06-37A5-FB3BB0178E90}"/>
              </a:ext>
            </a:extLst>
          </p:cNvPr>
          <p:cNvSpPr>
            <a:spLocks noChangeArrowheads="1"/>
          </p:cNvSpPr>
          <p:nvPr/>
        </p:nvSpPr>
        <p:spPr bwMode="auto">
          <a:xfrm rot="7891622">
            <a:off x="7751763" y="538162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" name="Rectangle 55">
            <a:extLst>
              <a:ext uri="{FF2B5EF4-FFF2-40B4-BE49-F238E27FC236}">
                <a16:creationId xmlns:a16="http://schemas.microsoft.com/office/drawing/2014/main" id="{9E72BB6A-F3D8-0DBD-05B5-D10F2C2775E8}"/>
              </a:ext>
            </a:extLst>
          </p:cNvPr>
          <p:cNvSpPr>
            <a:spLocks noChangeArrowheads="1"/>
          </p:cNvSpPr>
          <p:nvPr/>
        </p:nvSpPr>
        <p:spPr bwMode="auto">
          <a:xfrm rot="8492101">
            <a:off x="7707313" y="54308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1" name="Rectangle 56">
            <a:extLst>
              <a:ext uri="{FF2B5EF4-FFF2-40B4-BE49-F238E27FC236}">
                <a16:creationId xmlns:a16="http://schemas.microsoft.com/office/drawing/2014/main" id="{0DE8142B-79AE-9BEF-5943-995C6D13756B}"/>
              </a:ext>
            </a:extLst>
          </p:cNvPr>
          <p:cNvSpPr>
            <a:spLocks noChangeArrowheads="1"/>
          </p:cNvSpPr>
          <p:nvPr/>
        </p:nvSpPr>
        <p:spPr bwMode="auto">
          <a:xfrm rot="8894691">
            <a:off x="7640638" y="548957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2" name="Rectangle 57">
            <a:extLst>
              <a:ext uri="{FF2B5EF4-FFF2-40B4-BE49-F238E27FC236}">
                <a16:creationId xmlns:a16="http://schemas.microsoft.com/office/drawing/2014/main" id="{FE6F23FC-01CC-BACD-299D-9D1B6143896C}"/>
              </a:ext>
            </a:extLst>
          </p:cNvPr>
          <p:cNvSpPr>
            <a:spLocks noChangeArrowheads="1"/>
          </p:cNvSpPr>
          <p:nvPr/>
        </p:nvSpPr>
        <p:spPr bwMode="auto">
          <a:xfrm rot="8894691">
            <a:off x="7588250" y="55292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3" name="Rectangle 58">
            <a:extLst>
              <a:ext uri="{FF2B5EF4-FFF2-40B4-BE49-F238E27FC236}">
                <a16:creationId xmlns:a16="http://schemas.microsoft.com/office/drawing/2014/main" id="{D905C1C4-7CCA-1125-D7BD-4BF2848BF93F}"/>
              </a:ext>
            </a:extLst>
          </p:cNvPr>
          <p:cNvSpPr>
            <a:spLocks noChangeArrowheads="1"/>
          </p:cNvSpPr>
          <p:nvPr/>
        </p:nvSpPr>
        <p:spPr bwMode="auto">
          <a:xfrm rot="9689123">
            <a:off x="7527925" y="556418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4" name="Rectangle 59">
            <a:extLst>
              <a:ext uri="{FF2B5EF4-FFF2-40B4-BE49-F238E27FC236}">
                <a16:creationId xmlns:a16="http://schemas.microsoft.com/office/drawing/2014/main" id="{F2ABDDD4-A440-5C60-01E1-3444E1F916B2}"/>
              </a:ext>
            </a:extLst>
          </p:cNvPr>
          <p:cNvSpPr>
            <a:spLocks noChangeArrowheads="1"/>
          </p:cNvSpPr>
          <p:nvPr/>
        </p:nvSpPr>
        <p:spPr bwMode="auto">
          <a:xfrm rot="9809998">
            <a:off x="7456488" y="55959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5" name="Rectangle 60">
            <a:extLst>
              <a:ext uri="{FF2B5EF4-FFF2-40B4-BE49-F238E27FC236}">
                <a16:creationId xmlns:a16="http://schemas.microsoft.com/office/drawing/2014/main" id="{B1EFF850-009D-3E3D-4253-E747AFF1B8EE}"/>
              </a:ext>
            </a:extLst>
          </p:cNvPr>
          <p:cNvSpPr>
            <a:spLocks noChangeArrowheads="1"/>
          </p:cNvSpPr>
          <p:nvPr/>
        </p:nvSpPr>
        <p:spPr bwMode="auto">
          <a:xfrm rot="10212589">
            <a:off x="7372350" y="562133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6" name="Rectangle 61">
            <a:extLst>
              <a:ext uri="{FF2B5EF4-FFF2-40B4-BE49-F238E27FC236}">
                <a16:creationId xmlns:a16="http://schemas.microsoft.com/office/drawing/2014/main" id="{D2C44646-AB7F-5B81-B26F-946C19DDAA39}"/>
              </a:ext>
            </a:extLst>
          </p:cNvPr>
          <p:cNvSpPr>
            <a:spLocks noChangeArrowheads="1"/>
          </p:cNvSpPr>
          <p:nvPr/>
        </p:nvSpPr>
        <p:spPr bwMode="auto">
          <a:xfrm rot="10312454">
            <a:off x="7288214" y="5637213"/>
            <a:ext cx="650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7" name="Rectangle 62">
            <a:extLst>
              <a:ext uri="{FF2B5EF4-FFF2-40B4-BE49-F238E27FC236}">
                <a16:creationId xmlns:a16="http://schemas.microsoft.com/office/drawing/2014/main" id="{E514C8AA-CCE8-C2B7-7578-D6A7F52207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04075" y="56467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8" name="Rectangle 63">
            <a:extLst>
              <a:ext uri="{FF2B5EF4-FFF2-40B4-BE49-F238E27FC236}">
                <a16:creationId xmlns:a16="http://schemas.microsoft.com/office/drawing/2014/main" id="{D363BBC6-D507-9DE8-F7FA-95BE49AE61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07238" y="56467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9" name="Rectangle 64">
            <a:extLst>
              <a:ext uri="{FF2B5EF4-FFF2-40B4-BE49-F238E27FC236}">
                <a16:creationId xmlns:a16="http://schemas.microsoft.com/office/drawing/2014/main" id="{BBA501D0-1BBB-BE51-32FA-D238073C8BFA}"/>
              </a:ext>
            </a:extLst>
          </p:cNvPr>
          <p:cNvSpPr>
            <a:spLocks noChangeArrowheads="1"/>
          </p:cNvSpPr>
          <p:nvPr/>
        </p:nvSpPr>
        <p:spPr bwMode="auto">
          <a:xfrm rot="11485387">
            <a:off x="7007226" y="5630863"/>
            <a:ext cx="87313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" name="Rectangle 65">
            <a:extLst>
              <a:ext uri="{FF2B5EF4-FFF2-40B4-BE49-F238E27FC236}">
                <a16:creationId xmlns:a16="http://schemas.microsoft.com/office/drawing/2014/main" id="{A4885C9B-130F-BEAC-D85C-694F3E29FECF}"/>
              </a:ext>
            </a:extLst>
          </p:cNvPr>
          <p:cNvSpPr>
            <a:spLocks noChangeArrowheads="1"/>
          </p:cNvSpPr>
          <p:nvPr/>
        </p:nvSpPr>
        <p:spPr bwMode="auto">
          <a:xfrm rot="11987340">
            <a:off x="6908801" y="5597526"/>
            <a:ext cx="87313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1" name="Rectangle 66">
            <a:extLst>
              <a:ext uri="{FF2B5EF4-FFF2-40B4-BE49-F238E27FC236}">
                <a16:creationId xmlns:a16="http://schemas.microsoft.com/office/drawing/2014/main" id="{54E34BBA-C5F2-02A3-F38D-31473499678D}"/>
              </a:ext>
            </a:extLst>
          </p:cNvPr>
          <p:cNvSpPr>
            <a:spLocks noChangeArrowheads="1"/>
          </p:cNvSpPr>
          <p:nvPr/>
        </p:nvSpPr>
        <p:spPr bwMode="auto">
          <a:xfrm rot="12289887">
            <a:off x="6811963" y="5548313"/>
            <a:ext cx="87312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2" name="Rectangle 67">
            <a:extLst>
              <a:ext uri="{FF2B5EF4-FFF2-40B4-BE49-F238E27FC236}">
                <a16:creationId xmlns:a16="http://schemas.microsoft.com/office/drawing/2014/main" id="{15659984-DD13-29C7-5F29-CEE4C97BAF7B}"/>
              </a:ext>
            </a:extLst>
          </p:cNvPr>
          <p:cNvSpPr>
            <a:spLocks noChangeArrowheads="1"/>
          </p:cNvSpPr>
          <p:nvPr/>
        </p:nvSpPr>
        <p:spPr bwMode="auto">
          <a:xfrm rot="13395984">
            <a:off x="6729413" y="5480050"/>
            <a:ext cx="87312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3" name="Rectangle 68">
            <a:extLst>
              <a:ext uri="{FF2B5EF4-FFF2-40B4-BE49-F238E27FC236}">
                <a16:creationId xmlns:a16="http://schemas.microsoft.com/office/drawing/2014/main" id="{40A46BB4-8A40-116E-4F77-80F3B79805C6}"/>
              </a:ext>
            </a:extLst>
          </p:cNvPr>
          <p:cNvSpPr>
            <a:spLocks noChangeArrowheads="1"/>
          </p:cNvSpPr>
          <p:nvPr/>
        </p:nvSpPr>
        <p:spPr bwMode="auto">
          <a:xfrm rot="13823833">
            <a:off x="6660357" y="5410995"/>
            <a:ext cx="10636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4" name="Rectangle 69">
            <a:extLst>
              <a:ext uri="{FF2B5EF4-FFF2-40B4-BE49-F238E27FC236}">
                <a16:creationId xmlns:a16="http://schemas.microsoft.com/office/drawing/2014/main" id="{A2ACE3AC-31B8-46F9-6BB7-385D4CDF33D5}"/>
              </a:ext>
            </a:extLst>
          </p:cNvPr>
          <p:cNvSpPr>
            <a:spLocks noChangeArrowheads="1"/>
          </p:cNvSpPr>
          <p:nvPr/>
        </p:nvSpPr>
        <p:spPr bwMode="auto">
          <a:xfrm rot="14596333">
            <a:off x="6607176" y="5310189"/>
            <a:ext cx="104775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5" name="Rectangle 70">
            <a:extLst>
              <a:ext uri="{FF2B5EF4-FFF2-40B4-BE49-F238E27FC236}">
                <a16:creationId xmlns:a16="http://schemas.microsoft.com/office/drawing/2014/main" id="{E4D5C129-9479-B2D5-CE5E-B5CA23305193}"/>
              </a:ext>
            </a:extLst>
          </p:cNvPr>
          <p:cNvSpPr>
            <a:spLocks noChangeArrowheads="1"/>
          </p:cNvSpPr>
          <p:nvPr/>
        </p:nvSpPr>
        <p:spPr bwMode="auto">
          <a:xfrm rot="14596333">
            <a:off x="6572251" y="5226051"/>
            <a:ext cx="104775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6" name="Rectangle 71">
            <a:extLst>
              <a:ext uri="{FF2B5EF4-FFF2-40B4-BE49-F238E27FC236}">
                <a16:creationId xmlns:a16="http://schemas.microsoft.com/office/drawing/2014/main" id="{C11EDAC5-4061-8D3E-9CA3-6E62C1636C2A}"/>
              </a:ext>
            </a:extLst>
          </p:cNvPr>
          <p:cNvSpPr>
            <a:spLocks noChangeArrowheads="1"/>
          </p:cNvSpPr>
          <p:nvPr/>
        </p:nvSpPr>
        <p:spPr bwMode="auto">
          <a:xfrm rot="10000789">
            <a:off x="6559550" y="511968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7" name="Rectangle 72">
            <a:extLst>
              <a:ext uri="{FF2B5EF4-FFF2-40B4-BE49-F238E27FC236}">
                <a16:creationId xmlns:a16="http://schemas.microsoft.com/office/drawing/2014/main" id="{A36441E6-D375-7407-AD70-121C18412A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51613" y="502761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8" name="Rectangle 73">
            <a:extLst>
              <a:ext uri="{FF2B5EF4-FFF2-40B4-BE49-F238E27FC236}">
                <a16:creationId xmlns:a16="http://schemas.microsoft.com/office/drawing/2014/main" id="{AC86C36A-E66E-D3A6-CC7B-75A7D9F994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51613" y="4921250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9" name="Rectangle 74">
            <a:extLst>
              <a:ext uri="{FF2B5EF4-FFF2-40B4-BE49-F238E27FC236}">
                <a16:creationId xmlns:a16="http://schemas.microsoft.com/office/drawing/2014/main" id="{C5AB0339-7596-0D92-3B41-F6E85829810C}"/>
              </a:ext>
            </a:extLst>
          </p:cNvPr>
          <p:cNvSpPr>
            <a:spLocks noChangeArrowheads="1"/>
          </p:cNvSpPr>
          <p:nvPr/>
        </p:nvSpPr>
        <p:spPr bwMode="auto">
          <a:xfrm rot="11594431">
            <a:off x="6562725" y="484028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" name="Rectangle 75">
            <a:extLst>
              <a:ext uri="{FF2B5EF4-FFF2-40B4-BE49-F238E27FC236}">
                <a16:creationId xmlns:a16="http://schemas.microsoft.com/office/drawing/2014/main" id="{39384F2E-8C3F-95B8-5895-27B4625D709A}"/>
              </a:ext>
            </a:extLst>
          </p:cNvPr>
          <p:cNvSpPr>
            <a:spLocks noChangeArrowheads="1"/>
          </p:cNvSpPr>
          <p:nvPr/>
        </p:nvSpPr>
        <p:spPr bwMode="auto">
          <a:xfrm rot="11594431">
            <a:off x="6578600" y="4749801"/>
            <a:ext cx="635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1" name="Rectangle 76">
            <a:extLst>
              <a:ext uri="{FF2B5EF4-FFF2-40B4-BE49-F238E27FC236}">
                <a16:creationId xmlns:a16="http://schemas.microsoft.com/office/drawing/2014/main" id="{0B6A17D5-9DF9-20AD-A0C3-5B5353F1FC85}"/>
              </a:ext>
            </a:extLst>
          </p:cNvPr>
          <p:cNvSpPr>
            <a:spLocks noChangeArrowheads="1"/>
          </p:cNvSpPr>
          <p:nvPr/>
        </p:nvSpPr>
        <p:spPr bwMode="auto">
          <a:xfrm rot="12292450">
            <a:off x="6600825" y="466883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" name="Rectangle 77">
            <a:extLst>
              <a:ext uri="{FF2B5EF4-FFF2-40B4-BE49-F238E27FC236}">
                <a16:creationId xmlns:a16="http://schemas.microsoft.com/office/drawing/2014/main" id="{FF9FFE37-792E-D0ED-76FE-EB64E1B2F8A4}"/>
              </a:ext>
            </a:extLst>
          </p:cNvPr>
          <p:cNvSpPr>
            <a:spLocks noChangeArrowheads="1"/>
          </p:cNvSpPr>
          <p:nvPr/>
        </p:nvSpPr>
        <p:spPr bwMode="auto">
          <a:xfrm rot="12892928">
            <a:off x="6640513" y="458311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3" name="Rectangle 78">
            <a:extLst>
              <a:ext uri="{FF2B5EF4-FFF2-40B4-BE49-F238E27FC236}">
                <a16:creationId xmlns:a16="http://schemas.microsoft.com/office/drawing/2014/main" id="{F8137560-D4B9-A1BD-3241-566D048FD5E1}"/>
              </a:ext>
            </a:extLst>
          </p:cNvPr>
          <p:cNvSpPr>
            <a:spLocks noChangeArrowheads="1"/>
          </p:cNvSpPr>
          <p:nvPr/>
        </p:nvSpPr>
        <p:spPr bwMode="auto">
          <a:xfrm rot="12892928">
            <a:off x="6678613" y="451167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4" name="Rectangle 79">
            <a:extLst>
              <a:ext uri="{FF2B5EF4-FFF2-40B4-BE49-F238E27FC236}">
                <a16:creationId xmlns:a16="http://schemas.microsoft.com/office/drawing/2014/main" id="{3DF0D066-0EBD-FB5E-A438-1049376E48C5}"/>
              </a:ext>
            </a:extLst>
          </p:cNvPr>
          <p:cNvSpPr>
            <a:spLocks noChangeArrowheads="1"/>
          </p:cNvSpPr>
          <p:nvPr/>
        </p:nvSpPr>
        <p:spPr bwMode="auto">
          <a:xfrm rot="13230720">
            <a:off x="6713538" y="4454525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5" name="Rectangle 80">
            <a:extLst>
              <a:ext uri="{FF2B5EF4-FFF2-40B4-BE49-F238E27FC236}">
                <a16:creationId xmlns:a16="http://schemas.microsoft.com/office/drawing/2014/main" id="{59544721-8EC6-E046-4788-E6F6CC9D128E}"/>
              </a:ext>
            </a:extLst>
          </p:cNvPr>
          <p:cNvSpPr>
            <a:spLocks noChangeArrowheads="1"/>
          </p:cNvSpPr>
          <p:nvPr/>
        </p:nvSpPr>
        <p:spPr bwMode="auto">
          <a:xfrm rot="13831198">
            <a:off x="6761957" y="43997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6" name="Rectangle 81">
            <a:extLst>
              <a:ext uri="{FF2B5EF4-FFF2-40B4-BE49-F238E27FC236}">
                <a16:creationId xmlns:a16="http://schemas.microsoft.com/office/drawing/2014/main" id="{CD04F7AE-1A1E-AC51-C22C-7858F9AD0787}"/>
              </a:ext>
            </a:extLst>
          </p:cNvPr>
          <p:cNvSpPr>
            <a:spLocks noChangeArrowheads="1"/>
          </p:cNvSpPr>
          <p:nvPr/>
        </p:nvSpPr>
        <p:spPr bwMode="auto">
          <a:xfrm rot="14696445">
            <a:off x="6817519" y="4358481"/>
            <a:ext cx="7620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7" name="Rectangle 82">
            <a:extLst>
              <a:ext uri="{FF2B5EF4-FFF2-40B4-BE49-F238E27FC236}">
                <a16:creationId xmlns:a16="http://schemas.microsoft.com/office/drawing/2014/main" id="{97768873-FE6B-170A-43AE-81358F0E638A}"/>
              </a:ext>
            </a:extLst>
          </p:cNvPr>
          <p:cNvSpPr>
            <a:spLocks noChangeArrowheads="1"/>
          </p:cNvSpPr>
          <p:nvPr/>
        </p:nvSpPr>
        <p:spPr bwMode="auto">
          <a:xfrm rot="15184252">
            <a:off x="6877051" y="4329113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8" name="Rectangle 83">
            <a:extLst>
              <a:ext uri="{FF2B5EF4-FFF2-40B4-BE49-F238E27FC236}">
                <a16:creationId xmlns:a16="http://schemas.microsoft.com/office/drawing/2014/main" id="{056B30E1-BF38-3D04-446F-184160330FF6}"/>
              </a:ext>
            </a:extLst>
          </p:cNvPr>
          <p:cNvSpPr>
            <a:spLocks noChangeArrowheads="1"/>
          </p:cNvSpPr>
          <p:nvPr/>
        </p:nvSpPr>
        <p:spPr bwMode="auto">
          <a:xfrm rot="16003770">
            <a:off x="6950076" y="43116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9" name="Rectangle 84">
            <a:extLst>
              <a:ext uri="{FF2B5EF4-FFF2-40B4-BE49-F238E27FC236}">
                <a16:creationId xmlns:a16="http://schemas.microsoft.com/office/drawing/2014/main" id="{C9A728E5-2B10-3796-17F0-D34F2035FB64}"/>
              </a:ext>
            </a:extLst>
          </p:cNvPr>
          <p:cNvSpPr>
            <a:spLocks noChangeArrowheads="1"/>
          </p:cNvSpPr>
          <p:nvPr/>
        </p:nvSpPr>
        <p:spPr bwMode="auto">
          <a:xfrm rot="16394959">
            <a:off x="7032626" y="43116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0" name="Rectangle 85">
            <a:extLst>
              <a:ext uri="{FF2B5EF4-FFF2-40B4-BE49-F238E27FC236}">
                <a16:creationId xmlns:a16="http://schemas.microsoft.com/office/drawing/2014/main" id="{1FE87D51-2E28-9D31-F6E3-97E3D2F20DAF}"/>
              </a:ext>
            </a:extLst>
          </p:cNvPr>
          <p:cNvSpPr>
            <a:spLocks noChangeArrowheads="1"/>
          </p:cNvSpPr>
          <p:nvPr/>
        </p:nvSpPr>
        <p:spPr bwMode="auto">
          <a:xfrm rot="16683944">
            <a:off x="7094538" y="431800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" name="Rectangle 86">
            <a:extLst>
              <a:ext uri="{FF2B5EF4-FFF2-40B4-BE49-F238E27FC236}">
                <a16:creationId xmlns:a16="http://schemas.microsoft.com/office/drawing/2014/main" id="{1B965BD4-DDFA-1332-53DE-C36912F13418}"/>
              </a:ext>
            </a:extLst>
          </p:cNvPr>
          <p:cNvSpPr>
            <a:spLocks noChangeArrowheads="1"/>
          </p:cNvSpPr>
          <p:nvPr/>
        </p:nvSpPr>
        <p:spPr bwMode="auto">
          <a:xfrm rot="17379489">
            <a:off x="7154070" y="43378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2" name="Rectangle 87">
            <a:extLst>
              <a:ext uri="{FF2B5EF4-FFF2-40B4-BE49-F238E27FC236}">
                <a16:creationId xmlns:a16="http://schemas.microsoft.com/office/drawing/2014/main" id="{2E372E90-F774-B770-175D-25218998C242}"/>
              </a:ext>
            </a:extLst>
          </p:cNvPr>
          <p:cNvSpPr>
            <a:spLocks noChangeArrowheads="1"/>
          </p:cNvSpPr>
          <p:nvPr/>
        </p:nvSpPr>
        <p:spPr bwMode="auto">
          <a:xfrm rot="17963145">
            <a:off x="7230270" y="438229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3" name="Rectangle 88">
            <a:extLst>
              <a:ext uri="{FF2B5EF4-FFF2-40B4-BE49-F238E27FC236}">
                <a16:creationId xmlns:a16="http://schemas.microsoft.com/office/drawing/2014/main" id="{DB998DC8-B44A-539A-657A-EEA178EDF0C6}"/>
              </a:ext>
            </a:extLst>
          </p:cNvPr>
          <p:cNvSpPr>
            <a:spLocks noChangeArrowheads="1"/>
          </p:cNvSpPr>
          <p:nvPr/>
        </p:nvSpPr>
        <p:spPr bwMode="auto">
          <a:xfrm rot="18354331">
            <a:off x="7273926" y="4414838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4" name="Rectangle 89">
            <a:extLst>
              <a:ext uri="{FF2B5EF4-FFF2-40B4-BE49-F238E27FC236}">
                <a16:creationId xmlns:a16="http://schemas.microsoft.com/office/drawing/2014/main" id="{655E4F20-1FD2-B4F7-BE5C-C51D362EFD4D}"/>
              </a:ext>
            </a:extLst>
          </p:cNvPr>
          <p:cNvSpPr>
            <a:spLocks noChangeArrowheads="1"/>
          </p:cNvSpPr>
          <p:nvPr/>
        </p:nvSpPr>
        <p:spPr bwMode="auto">
          <a:xfrm rot="19430010">
            <a:off x="7340600" y="44751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5" name="Rectangle 90">
            <a:extLst>
              <a:ext uri="{FF2B5EF4-FFF2-40B4-BE49-F238E27FC236}">
                <a16:creationId xmlns:a16="http://schemas.microsoft.com/office/drawing/2014/main" id="{C1641E20-C74B-16A5-1376-2E17D26AD989}"/>
              </a:ext>
            </a:extLst>
          </p:cNvPr>
          <p:cNvSpPr>
            <a:spLocks noChangeArrowheads="1"/>
          </p:cNvSpPr>
          <p:nvPr/>
        </p:nvSpPr>
        <p:spPr bwMode="auto">
          <a:xfrm rot="20013662">
            <a:off x="7377113" y="454501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6" name="Rectangle 91">
            <a:extLst>
              <a:ext uri="{FF2B5EF4-FFF2-40B4-BE49-F238E27FC236}">
                <a16:creationId xmlns:a16="http://schemas.microsoft.com/office/drawing/2014/main" id="{6076258A-1027-C037-146B-F268C6577572}"/>
              </a:ext>
            </a:extLst>
          </p:cNvPr>
          <p:cNvSpPr>
            <a:spLocks noChangeArrowheads="1"/>
          </p:cNvSpPr>
          <p:nvPr/>
        </p:nvSpPr>
        <p:spPr bwMode="auto">
          <a:xfrm rot="20013662">
            <a:off x="7405688" y="461486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7" name="Rectangle 92">
            <a:extLst>
              <a:ext uri="{FF2B5EF4-FFF2-40B4-BE49-F238E27FC236}">
                <a16:creationId xmlns:a16="http://schemas.microsoft.com/office/drawing/2014/main" id="{47590B80-9189-0C4B-EA4D-712B3A7F922D}"/>
              </a:ext>
            </a:extLst>
          </p:cNvPr>
          <p:cNvSpPr>
            <a:spLocks noChangeArrowheads="1"/>
          </p:cNvSpPr>
          <p:nvPr/>
        </p:nvSpPr>
        <p:spPr bwMode="auto">
          <a:xfrm rot="21212651">
            <a:off x="7429500" y="47037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8" name="Rectangle 93">
            <a:extLst>
              <a:ext uri="{FF2B5EF4-FFF2-40B4-BE49-F238E27FC236}">
                <a16:creationId xmlns:a16="http://schemas.microsoft.com/office/drawing/2014/main" id="{CA2DE789-38B8-2B4A-822D-42A54CC7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5" y="480536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9" name="Rectangle 94">
            <a:extLst>
              <a:ext uri="{FF2B5EF4-FFF2-40B4-BE49-F238E27FC236}">
                <a16:creationId xmlns:a16="http://schemas.microsoft.com/office/drawing/2014/main" id="{DA78F230-CCA8-D29E-02E9-A4BCFE5825C9}"/>
              </a:ext>
            </a:extLst>
          </p:cNvPr>
          <p:cNvSpPr>
            <a:spLocks noChangeArrowheads="1"/>
          </p:cNvSpPr>
          <p:nvPr/>
        </p:nvSpPr>
        <p:spPr bwMode="auto">
          <a:xfrm rot="794431">
            <a:off x="7423150" y="4875213"/>
            <a:ext cx="6508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0" name="Rectangle 95">
            <a:extLst>
              <a:ext uri="{FF2B5EF4-FFF2-40B4-BE49-F238E27FC236}">
                <a16:creationId xmlns:a16="http://schemas.microsoft.com/office/drawing/2014/main" id="{F9EDEE57-0367-2D5B-20A2-914161B5E28B}"/>
              </a:ext>
            </a:extLst>
          </p:cNvPr>
          <p:cNvSpPr>
            <a:spLocks noChangeArrowheads="1"/>
          </p:cNvSpPr>
          <p:nvPr/>
        </p:nvSpPr>
        <p:spPr bwMode="auto">
          <a:xfrm rot="794431">
            <a:off x="7415213" y="4927600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" name="Oval 209">
            <a:extLst>
              <a:ext uri="{FF2B5EF4-FFF2-40B4-BE49-F238E27FC236}">
                <a16:creationId xmlns:a16="http://schemas.microsoft.com/office/drawing/2014/main" id="{9727DFE2-98D4-9315-D62D-2855E2C2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76" y="2041526"/>
            <a:ext cx="106363" cy="87313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2" name="Rectangle 97">
            <a:extLst>
              <a:ext uri="{FF2B5EF4-FFF2-40B4-BE49-F238E27FC236}">
                <a16:creationId xmlns:a16="http://schemas.microsoft.com/office/drawing/2014/main" id="{0EA87CB4-F67E-3956-F8A2-A232280DA913}"/>
              </a:ext>
            </a:extLst>
          </p:cNvPr>
          <p:cNvSpPr>
            <a:spLocks noChangeArrowheads="1"/>
          </p:cNvSpPr>
          <p:nvPr/>
        </p:nvSpPr>
        <p:spPr bwMode="auto">
          <a:xfrm rot="5982019">
            <a:off x="7735094" y="288210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3" name="Rectangle 98">
            <a:extLst>
              <a:ext uri="{FF2B5EF4-FFF2-40B4-BE49-F238E27FC236}">
                <a16:creationId xmlns:a16="http://schemas.microsoft.com/office/drawing/2014/main" id="{A2FC23DA-352B-495A-9F42-FE5F59800AA6}"/>
              </a:ext>
            </a:extLst>
          </p:cNvPr>
          <p:cNvSpPr>
            <a:spLocks noChangeArrowheads="1"/>
          </p:cNvSpPr>
          <p:nvPr/>
        </p:nvSpPr>
        <p:spPr bwMode="auto">
          <a:xfrm rot="6582499">
            <a:off x="7715251" y="2981326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4" name="Rectangle 99">
            <a:extLst>
              <a:ext uri="{FF2B5EF4-FFF2-40B4-BE49-F238E27FC236}">
                <a16:creationId xmlns:a16="http://schemas.microsoft.com/office/drawing/2014/main" id="{3B1EF81D-30D1-865B-26A9-17234AA20067}"/>
              </a:ext>
            </a:extLst>
          </p:cNvPr>
          <p:cNvSpPr>
            <a:spLocks noChangeArrowheads="1"/>
          </p:cNvSpPr>
          <p:nvPr/>
        </p:nvSpPr>
        <p:spPr bwMode="auto">
          <a:xfrm rot="6582499">
            <a:off x="7689851" y="3067051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5" name="Rectangle 100">
            <a:extLst>
              <a:ext uri="{FF2B5EF4-FFF2-40B4-BE49-F238E27FC236}">
                <a16:creationId xmlns:a16="http://schemas.microsoft.com/office/drawing/2014/main" id="{11B25930-A4FD-49AE-9D1D-E5FAA372932C}"/>
              </a:ext>
            </a:extLst>
          </p:cNvPr>
          <p:cNvSpPr>
            <a:spLocks noChangeArrowheads="1"/>
          </p:cNvSpPr>
          <p:nvPr/>
        </p:nvSpPr>
        <p:spPr bwMode="auto">
          <a:xfrm rot="7084452">
            <a:off x="7653338" y="3163888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6" name="Rectangle 101">
            <a:extLst>
              <a:ext uri="{FF2B5EF4-FFF2-40B4-BE49-F238E27FC236}">
                <a16:creationId xmlns:a16="http://schemas.microsoft.com/office/drawing/2014/main" id="{4C3AF1B9-E39E-6840-ED7B-F847A015B879}"/>
              </a:ext>
            </a:extLst>
          </p:cNvPr>
          <p:cNvSpPr>
            <a:spLocks noChangeArrowheads="1"/>
          </p:cNvSpPr>
          <p:nvPr/>
        </p:nvSpPr>
        <p:spPr bwMode="auto">
          <a:xfrm rot="7586406">
            <a:off x="7612857" y="32408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7" name="Rectangle 102">
            <a:extLst>
              <a:ext uri="{FF2B5EF4-FFF2-40B4-BE49-F238E27FC236}">
                <a16:creationId xmlns:a16="http://schemas.microsoft.com/office/drawing/2014/main" id="{DAD6AD85-E75A-E738-E0FE-389BD0166618}"/>
              </a:ext>
            </a:extLst>
          </p:cNvPr>
          <p:cNvSpPr>
            <a:spLocks noChangeArrowheads="1"/>
          </p:cNvSpPr>
          <p:nvPr/>
        </p:nvSpPr>
        <p:spPr bwMode="auto">
          <a:xfrm rot="8380837">
            <a:off x="7564438" y="3305176"/>
            <a:ext cx="635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8" name="Rectangle 103">
            <a:extLst>
              <a:ext uri="{FF2B5EF4-FFF2-40B4-BE49-F238E27FC236}">
                <a16:creationId xmlns:a16="http://schemas.microsoft.com/office/drawing/2014/main" id="{35099620-9DC8-17E8-AD2F-A8949A0D0D10}"/>
              </a:ext>
            </a:extLst>
          </p:cNvPr>
          <p:cNvSpPr>
            <a:spLocks noChangeArrowheads="1"/>
          </p:cNvSpPr>
          <p:nvPr/>
        </p:nvSpPr>
        <p:spPr bwMode="auto">
          <a:xfrm rot="8380837">
            <a:off x="7508875" y="3362326"/>
            <a:ext cx="65088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9" name="Rectangle 104">
            <a:extLst>
              <a:ext uri="{FF2B5EF4-FFF2-40B4-BE49-F238E27FC236}">
                <a16:creationId xmlns:a16="http://schemas.microsoft.com/office/drawing/2014/main" id="{0E191888-B138-8830-B4C4-C67BD790D11E}"/>
              </a:ext>
            </a:extLst>
          </p:cNvPr>
          <p:cNvSpPr>
            <a:spLocks noChangeArrowheads="1"/>
          </p:cNvSpPr>
          <p:nvPr/>
        </p:nvSpPr>
        <p:spPr bwMode="auto">
          <a:xfrm rot="9198121">
            <a:off x="7451725" y="3409950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0" name="Rectangle 105">
            <a:extLst>
              <a:ext uri="{FF2B5EF4-FFF2-40B4-BE49-F238E27FC236}">
                <a16:creationId xmlns:a16="http://schemas.microsoft.com/office/drawing/2014/main" id="{EAB4DCFF-7B18-9A9F-CF3C-C5555FFB4896}"/>
              </a:ext>
            </a:extLst>
          </p:cNvPr>
          <p:cNvSpPr>
            <a:spLocks noChangeArrowheads="1"/>
          </p:cNvSpPr>
          <p:nvPr/>
        </p:nvSpPr>
        <p:spPr bwMode="auto">
          <a:xfrm rot="9982380">
            <a:off x="7375525" y="3443288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" name="Rectangle 106">
            <a:extLst>
              <a:ext uri="{FF2B5EF4-FFF2-40B4-BE49-F238E27FC236}">
                <a16:creationId xmlns:a16="http://schemas.microsoft.com/office/drawing/2014/main" id="{EF978D1B-337E-56E0-11EB-2EC679D32106}"/>
              </a:ext>
            </a:extLst>
          </p:cNvPr>
          <p:cNvSpPr>
            <a:spLocks noChangeArrowheads="1"/>
          </p:cNvSpPr>
          <p:nvPr/>
        </p:nvSpPr>
        <p:spPr bwMode="auto">
          <a:xfrm rot="9982380">
            <a:off x="7292975" y="3468688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2" name="Rectangle 107">
            <a:extLst>
              <a:ext uri="{FF2B5EF4-FFF2-40B4-BE49-F238E27FC236}">
                <a16:creationId xmlns:a16="http://schemas.microsoft.com/office/drawing/2014/main" id="{C3BBA64E-2FFE-2807-62A4-9D9005A4D4EE}"/>
              </a:ext>
            </a:extLst>
          </p:cNvPr>
          <p:cNvSpPr>
            <a:spLocks noChangeArrowheads="1"/>
          </p:cNvSpPr>
          <p:nvPr/>
        </p:nvSpPr>
        <p:spPr bwMode="auto">
          <a:xfrm rot="11088477">
            <a:off x="7239000" y="347186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3" name="Rectangle 108">
            <a:extLst>
              <a:ext uri="{FF2B5EF4-FFF2-40B4-BE49-F238E27FC236}">
                <a16:creationId xmlns:a16="http://schemas.microsoft.com/office/drawing/2014/main" id="{D5DD87A9-35BD-E634-9986-7D60FF16E366}"/>
              </a:ext>
            </a:extLst>
          </p:cNvPr>
          <p:cNvSpPr>
            <a:spLocks noChangeArrowheads="1"/>
          </p:cNvSpPr>
          <p:nvPr/>
        </p:nvSpPr>
        <p:spPr bwMode="auto">
          <a:xfrm rot="11697391">
            <a:off x="7164388" y="3457576"/>
            <a:ext cx="635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4" name="Rectangle 109">
            <a:extLst>
              <a:ext uri="{FF2B5EF4-FFF2-40B4-BE49-F238E27FC236}">
                <a16:creationId xmlns:a16="http://schemas.microsoft.com/office/drawing/2014/main" id="{208D8DBD-5A59-0143-7D09-7DDB8C2DB80D}"/>
              </a:ext>
            </a:extLst>
          </p:cNvPr>
          <p:cNvSpPr>
            <a:spLocks noChangeArrowheads="1"/>
          </p:cNvSpPr>
          <p:nvPr/>
        </p:nvSpPr>
        <p:spPr bwMode="auto">
          <a:xfrm rot="12099981">
            <a:off x="7078663" y="3421063"/>
            <a:ext cx="635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5" name="Rectangle 110">
            <a:extLst>
              <a:ext uri="{FF2B5EF4-FFF2-40B4-BE49-F238E27FC236}">
                <a16:creationId xmlns:a16="http://schemas.microsoft.com/office/drawing/2014/main" id="{24394B25-CEBF-70FA-E284-BE1E23036B14}"/>
              </a:ext>
            </a:extLst>
          </p:cNvPr>
          <p:cNvSpPr>
            <a:spLocks noChangeArrowheads="1"/>
          </p:cNvSpPr>
          <p:nvPr/>
        </p:nvSpPr>
        <p:spPr bwMode="auto">
          <a:xfrm rot="12632117">
            <a:off x="7023100" y="3389313"/>
            <a:ext cx="635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6" name="Rectangle 111">
            <a:extLst>
              <a:ext uri="{FF2B5EF4-FFF2-40B4-BE49-F238E27FC236}">
                <a16:creationId xmlns:a16="http://schemas.microsoft.com/office/drawing/2014/main" id="{BDC25EE7-A463-DE9C-E4A8-3D2D05FA3073}"/>
              </a:ext>
            </a:extLst>
          </p:cNvPr>
          <p:cNvSpPr>
            <a:spLocks noChangeArrowheads="1"/>
          </p:cNvSpPr>
          <p:nvPr/>
        </p:nvSpPr>
        <p:spPr bwMode="auto">
          <a:xfrm rot="13547423">
            <a:off x="6957220" y="3331370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7" name="Rectangle 112">
            <a:extLst>
              <a:ext uri="{FF2B5EF4-FFF2-40B4-BE49-F238E27FC236}">
                <a16:creationId xmlns:a16="http://schemas.microsoft.com/office/drawing/2014/main" id="{37DAAB7B-7ED3-4AAA-CF47-EC73510B5ED6}"/>
              </a:ext>
            </a:extLst>
          </p:cNvPr>
          <p:cNvSpPr>
            <a:spLocks noChangeArrowheads="1"/>
          </p:cNvSpPr>
          <p:nvPr/>
        </p:nvSpPr>
        <p:spPr bwMode="auto">
          <a:xfrm rot="14437012">
            <a:off x="6906419" y="325675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8" name="Rectangle 113">
            <a:extLst>
              <a:ext uri="{FF2B5EF4-FFF2-40B4-BE49-F238E27FC236}">
                <a16:creationId xmlns:a16="http://schemas.microsoft.com/office/drawing/2014/main" id="{C24A47A4-EF34-07FC-00BD-A1342C63C2B9}"/>
              </a:ext>
            </a:extLst>
          </p:cNvPr>
          <p:cNvSpPr>
            <a:spLocks noChangeArrowheads="1"/>
          </p:cNvSpPr>
          <p:nvPr/>
        </p:nvSpPr>
        <p:spPr bwMode="auto">
          <a:xfrm rot="15224154">
            <a:off x="6873083" y="3166270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9" name="Rectangle 114">
            <a:extLst>
              <a:ext uri="{FF2B5EF4-FFF2-40B4-BE49-F238E27FC236}">
                <a16:creationId xmlns:a16="http://schemas.microsoft.com/office/drawing/2014/main" id="{A2244146-4CD1-A1AF-9CB1-B3A5DA77C487}"/>
              </a:ext>
            </a:extLst>
          </p:cNvPr>
          <p:cNvSpPr>
            <a:spLocks noChangeArrowheads="1"/>
          </p:cNvSpPr>
          <p:nvPr/>
        </p:nvSpPr>
        <p:spPr bwMode="auto">
          <a:xfrm rot="15796757">
            <a:off x="6858794" y="3075782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0" name="Rectangle 115">
            <a:extLst>
              <a:ext uri="{FF2B5EF4-FFF2-40B4-BE49-F238E27FC236}">
                <a16:creationId xmlns:a16="http://schemas.microsoft.com/office/drawing/2014/main" id="{E77D5158-893A-6EAE-0E8B-3A47610499F4}"/>
              </a:ext>
            </a:extLst>
          </p:cNvPr>
          <p:cNvSpPr>
            <a:spLocks noChangeArrowheads="1"/>
          </p:cNvSpPr>
          <p:nvPr/>
        </p:nvSpPr>
        <p:spPr bwMode="auto">
          <a:xfrm rot="16475354">
            <a:off x="6856413" y="2976563"/>
            <a:ext cx="7620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" name="Rectangle 116">
            <a:extLst>
              <a:ext uri="{FF2B5EF4-FFF2-40B4-BE49-F238E27FC236}">
                <a16:creationId xmlns:a16="http://schemas.microsoft.com/office/drawing/2014/main" id="{7DC964AC-5B51-82A7-FD2E-BE394A941144}"/>
              </a:ext>
            </a:extLst>
          </p:cNvPr>
          <p:cNvSpPr>
            <a:spLocks noChangeArrowheads="1"/>
          </p:cNvSpPr>
          <p:nvPr/>
        </p:nvSpPr>
        <p:spPr bwMode="auto">
          <a:xfrm rot="16963158">
            <a:off x="6865144" y="2882107"/>
            <a:ext cx="7778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" name="Rectangle 117">
            <a:extLst>
              <a:ext uri="{FF2B5EF4-FFF2-40B4-BE49-F238E27FC236}">
                <a16:creationId xmlns:a16="http://schemas.microsoft.com/office/drawing/2014/main" id="{3F8836B8-755C-2C3C-6201-26A0261760BE}"/>
              </a:ext>
            </a:extLst>
          </p:cNvPr>
          <p:cNvSpPr>
            <a:spLocks noChangeArrowheads="1"/>
          </p:cNvSpPr>
          <p:nvPr/>
        </p:nvSpPr>
        <p:spPr bwMode="auto">
          <a:xfrm rot="17352048">
            <a:off x="6888164" y="2792414"/>
            <a:ext cx="77787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3" name="Rectangle 118">
            <a:extLst>
              <a:ext uri="{FF2B5EF4-FFF2-40B4-BE49-F238E27FC236}">
                <a16:creationId xmlns:a16="http://schemas.microsoft.com/office/drawing/2014/main" id="{6C1747E4-43CE-465E-22FA-3D7F312DD6F8}"/>
              </a:ext>
            </a:extLst>
          </p:cNvPr>
          <p:cNvSpPr>
            <a:spLocks noChangeArrowheads="1"/>
          </p:cNvSpPr>
          <p:nvPr/>
        </p:nvSpPr>
        <p:spPr bwMode="auto">
          <a:xfrm rot="17641758">
            <a:off x="6919120" y="26995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4" name="Rectangle 119">
            <a:extLst>
              <a:ext uri="{FF2B5EF4-FFF2-40B4-BE49-F238E27FC236}">
                <a16:creationId xmlns:a16="http://schemas.microsoft.com/office/drawing/2014/main" id="{A96B94B5-3C46-5236-A07C-A74FC81770F2}"/>
              </a:ext>
            </a:extLst>
          </p:cNvPr>
          <p:cNvSpPr>
            <a:spLocks noChangeArrowheads="1"/>
          </p:cNvSpPr>
          <p:nvPr/>
        </p:nvSpPr>
        <p:spPr bwMode="auto">
          <a:xfrm rot="18225410">
            <a:off x="6954045" y="2620170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5" name="Rectangle 120">
            <a:extLst>
              <a:ext uri="{FF2B5EF4-FFF2-40B4-BE49-F238E27FC236}">
                <a16:creationId xmlns:a16="http://schemas.microsoft.com/office/drawing/2014/main" id="{DFC30F43-B8B2-D18F-79FA-BB07A18064ED}"/>
              </a:ext>
            </a:extLst>
          </p:cNvPr>
          <p:cNvSpPr>
            <a:spLocks noChangeArrowheads="1"/>
          </p:cNvSpPr>
          <p:nvPr/>
        </p:nvSpPr>
        <p:spPr bwMode="auto">
          <a:xfrm rot="18225410">
            <a:off x="7003258" y="2534445"/>
            <a:ext cx="7778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6" name="Rectangle 121">
            <a:extLst>
              <a:ext uri="{FF2B5EF4-FFF2-40B4-BE49-F238E27FC236}">
                <a16:creationId xmlns:a16="http://schemas.microsoft.com/office/drawing/2014/main" id="{3EEA6232-4B2C-C3F3-7ADA-E4F7095EAE4A}"/>
              </a:ext>
            </a:extLst>
          </p:cNvPr>
          <p:cNvSpPr>
            <a:spLocks noChangeArrowheads="1"/>
          </p:cNvSpPr>
          <p:nvPr/>
        </p:nvSpPr>
        <p:spPr bwMode="auto">
          <a:xfrm rot="19016807">
            <a:off x="7024689" y="2417763"/>
            <a:ext cx="2047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7" name="Rectangle 122">
            <a:extLst>
              <a:ext uri="{FF2B5EF4-FFF2-40B4-BE49-F238E27FC236}">
                <a16:creationId xmlns:a16="http://schemas.microsoft.com/office/drawing/2014/main" id="{8C2DEE04-207C-7165-C8CE-18FEBA85DDF3}"/>
              </a:ext>
            </a:extLst>
          </p:cNvPr>
          <p:cNvSpPr>
            <a:spLocks noChangeArrowheads="1"/>
          </p:cNvSpPr>
          <p:nvPr/>
        </p:nvSpPr>
        <p:spPr bwMode="auto">
          <a:xfrm rot="19504607">
            <a:off x="7192963" y="2305050"/>
            <a:ext cx="87312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8" name="Rectangle 123">
            <a:extLst>
              <a:ext uri="{FF2B5EF4-FFF2-40B4-BE49-F238E27FC236}">
                <a16:creationId xmlns:a16="http://schemas.microsoft.com/office/drawing/2014/main" id="{A6C0B254-E7C1-99B9-BB2B-5984135C36C4}"/>
              </a:ext>
            </a:extLst>
          </p:cNvPr>
          <p:cNvSpPr>
            <a:spLocks noChangeArrowheads="1"/>
          </p:cNvSpPr>
          <p:nvPr/>
        </p:nvSpPr>
        <p:spPr bwMode="auto">
          <a:xfrm rot="20183203">
            <a:off x="7277101" y="2246313"/>
            <a:ext cx="87313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9" name="Rectangle 124">
            <a:extLst>
              <a:ext uri="{FF2B5EF4-FFF2-40B4-BE49-F238E27FC236}">
                <a16:creationId xmlns:a16="http://schemas.microsoft.com/office/drawing/2014/main" id="{9E392DF3-1EF5-F396-E7BB-72EEF2A857F0}"/>
              </a:ext>
            </a:extLst>
          </p:cNvPr>
          <p:cNvSpPr>
            <a:spLocks noChangeArrowheads="1"/>
          </p:cNvSpPr>
          <p:nvPr/>
        </p:nvSpPr>
        <p:spPr bwMode="auto">
          <a:xfrm rot="20183203">
            <a:off x="7353301" y="2206626"/>
            <a:ext cx="87313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0" name="Rectangle 125">
            <a:extLst>
              <a:ext uri="{FF2B5EF4-FFF2-40B4-BE49-F238E27FC236}">
                <a16:creationId xmlns:a16="http://schemas.microsoft.com/office/drawing/2014/main" id="{1E015E97-841F-889B-5150-C5507907AD30}"/>
              </a:ext>
            </a:extLst>
          </p:cNvPr>
          <p:cNvSpPr>
            <a:spLocks noChangeArrowheads="1"/>
          </p:cNvSpPr>
          <p:nvPr/>
        </p:nvSpPr>
        <p:spPr bwMode="auto">
          <a:xfrm rot="20671011">
            <a:off x="7445375" y="2146300"/>
            <a:ext cx="16033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1" name="Rectangle 126">
            <a:extLst>
              <a:ext uri="{FF2B5EF4-FFF2-40B4-BE49-F238E27FC236}">
                <a16:creationId xmlns:a16="http://schemas.microsoft.com/office/drawing/2014/main" id="{156CD4F5-90E6-A1F8-B170-C221E6C5D10D}"/>
              </a:ext>
            </a:extLst>
          </p:cNvPr>
          <p:cNvSpPr>
            <a:spLocks noChangeArrowheads="1"/>
          </p:cNvSpPr>
          <p:nvPr/>
        </p:nvSpPr>
        <p:spPr bwMode="auto">
          <a:xfrm rot="21062197">
            <a:off x="7608889" y="2106613"/>
            <a:ext cx="160337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" name="Rectangle 127">
            <a:extLst>
              <a:ext uri="{FF2B5EF4-FFF2-40B4-BE49-F238E27FC236}">
                <a16:creationId xmlns:a16="http://schemas.microsoft.com/office/drawing/2014/main" id="{3A50CCB6-F6AE-647B-367B-B03FB47F1E4B}"/>
              </a:ext>
            </a:extLst>
          </p:cNvPr>
          <p:cNvSpPr>
            <a:spLocks noChangeArrowheads="1"/>
          </p:cNvSpPr>
          <p:nvPr/>
        </p:nvSpPr>
        <p:spPr bwMode="auto">
          <a:xfrm rot="21258428">
            <a:off x="7775575" y="2084388"/>
            <a:ext cx="16033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" name="Rectangle 128">
            <a:extLst>
              <a:ext uri="{FF2B5EF4-FFF2-40B4-BE49-F238E27FC236}">
                <a16:creationId xmlns:a16="http://schemas.microsoft.com/office/drawing/2014/main" id="{DFCC607B-E52D-453D-D803-AE680939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2078038"/>
            <a:ext cx="16033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4" name="Rectangle 129">
            <a:extLst>
              <a:ext uri="{FF2B5EF4-FFF2-40B4-BE49-F238E27FC236}">
                <a16:creationId xmlns:a16="http://schemas.microsoft.com/office/drawing/2014/main" id="{E80489DF-0FDA-951E-4AAC-D76A7203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4" y="2081213"/>
            <a:ext cx="16033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5" name="Rectangle 130">
            <a:extLst>
              <a:ext uri="{FF2B5EF4-FFF2-40B4-BE49-F238E27FC236}">
                <a16:creationId xmlns:a16="http://schemas.microsoft.com/office/drawing/2014/main" id="{60A65F89-E1B3-7909-71CF-7220E4599D4F}"/>
              </a:ext>
            </a:extLst>
          </p:cNvPr>
          <p:cNvSpPr>
            <a:spLocks noChangeArrowheads="1"/>
          </p:cNvSpPr>
          <p:nvPr/>
        </p:nvSpPr>
        <p:spPr bwMode="auto">
          <a:xfrm rot="196230">
            <a:off x="8143875" y="2082800"/>
            <a:ext cx="16033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6" name="Rectangle 131">
            <a:extLst>
              <a:ext uri="{FF2B5EF4-FFF2-40B4-BE49-F238E27FC236}">
                <a16:creationId xmlns:a16="http://schemas.microsoft.com/office/drawing/2014/main" id="{46F392EA-886C-0A41-4524-E559F074A7FB}"/>
              </a:ext>
            </a:extLst>
          </p:cNvPr>
          <p:cNvSpPr>
            <a:spLocks noChangeArrowheads="1"/>
          </p:cNvSpPr>
          <p:nvPr/>
        </p:nvSpPr>
        <p:spPr bwMode="auto">
          <a:xfrm rot="881364">
            <a:off x="8308975" y="2112963"/>
            <a:ext cx="160338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7" name="Rectangle 132">
            <a:extLst>
              <a:ext uri="{FF2B5EF4-FFF2-40B4-BE49-F238E27FC236}">
                <a16:creationId xmlns:a16="http://schemas.microsoft.com/office/drawing/2014/main" id="{9872F9D0-82CC-D57F-5AA9-B2C7C5C8712C}"/>
              </a:ext>
            </a:extLst>
          </p:cNvPr>
          <p:cNvSpPr>
            <a:spLocks noChangeArrowheads="1"/>
          </p:cNvSpPr>
          <p:nvPr/>
        </p:nvSpPr>
        <p:spPr bwMode="auto">
          <a:xfrm rot="1465019">
            <a:off x="8478839" y="2166938"/>
            <a:ext cx="92075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8" name="Rectangle 133">
            <a:extLst>
              <a:ext uri="{FF2B5EF4-FFF2-40B4-BE49-F238E27FC236}">
                <a16:creationId xmlns:a16="http://schemas.microsoft.com/office/drawing/2014/main" id="{3DC95FE5-0E6B-B63E-9939-2A7EA75CB68E}"/>
              </a:ext>
            </a:extLst>
          </p:cNvPr>
          <p:cNvSpPr>
            <a:spLocks noChangeArrowheads="1"/>
          </p:cNvSpPr>
          <p:nvPr/>
        </p:nvSpPr>
        <p:spPr bwMode="auto">
          <a:xfrm rot="1854630">
            <a:off x="8566151" y="2219325"/>
            <a:ext cx="92075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9" name="Rectangle 134">
            <a:extLst>
              <a:ext uri="{FF2B5EF4-FFF2-40B4-BE49-F238E27FC236}">
                <a16:creationId xmlns:a16="http://schemas.microsoft.com/office/drawing/2014/main" id="{10CE27FF-DBC8-082C-80B1-32E06827E6D9}"/>
              </a:ext>
            </a:extLst>
          </p:cNvPr>
          <p:cNvSpPr>
            <a:spLocks noChangeArrowheads="1"/>
          </p:cNvSpPr>
          <p:nvPr/>
        </p:nvSpPr>
        <p:spPr bwMode="auto">
          <a:xfrm rot="2050859">
            <a:off x="8651876" y="2286001"/>
            <a:ext cx="92075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0" name="Rectangle 135">
            <a:extLst>
              <a:ext uri="{FF2B5EF4-FFF2-40B4-BE49-F238E27FC236}">
                <a16:creationId xmlns:a16="http://schemas.microsoft.com/office/drawing/2014/main" id="{6BBA480B-0CB8-9F97-17FE-5C8C41DE9815}"/>
              </a:ext>
            </a:extLst>
          </p:cNvPr>
          <p:cNvSpPr>
            <a:spLocks noChangeArrowheads="1"/>
          </p:cNvSpPr>
          <p:nvPr/>
        </p:nvSpPr>
        <p:spPr bwMode="auto">
          <a:xfrm rot="2634514">
            <a:off x="8736014" y="2366963"/>
            <a:ext cx="904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1" name="Rectangle 136">
            <a:extLst>
              <a:ext uri="{FF2B5EF4-FFF2-40B4-BE49-F238E27FC236}">
                <a16:creationId xmlns:a16="http://schemas.microsoft.com/office/drawing/2014/main" id="{96E5A1A6-F4E3-BD04-1DB4-EE6F810039E4}"/>
              </a:ext>
            </a:extLst>
          </p:cNvPr>
          <p:cNvSpPr>
            <a:spLocks noChangeArrowheads="1"/>
          </p:cNvSpPr>
          <p:nvPr/>
        </p:nvSpPr>
        <p:spPr bwMode="auto">
          <a:xfrm rot="3428946">
            <a:off x="8795544" y="2475707"/>
            <a:ext cx="109538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" name="Rectangle 137">
            <a:extLst>
              <a:ext uri="{FF2B5EF4-FFF2-40B4-BE49-F238E27FC236}">
                <a16:creationId xmlns:a16="http://schemas.microsoft.com/office/drawing/2014/main" id="{B3749D15-0ECD-39CB-D7EA-50EB263E0A15}"/>
              </a:ext>
            </a:extLst>
          </p:cNvPr>
          <p:cNvSpPr>
            <a:spLocks noChangeArrowheads="1"/>
          </p:cNvSpPr>
          <p:nvPr/>
        </p:nvSpPr>
        <p:spPr bwMode="auto">
          <a:xfrm rot="3930899">
            <a:off x="8843170" y="2578895"/>
            <a:ext cx="10953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3" name="Rectangle 138">
            <a:extLst>
              <a:ext uri="{FF2B5EF4-FFF2-40B4-BE49-F238E27FC236}">
                <a16:creationId xmlns:a16="http://schemas.microsoft.com/office/drawing/2014/main" id="{3B6674C8-75C0-FFAC-90B5-2EE44A0F555E}"/>
              </a:ext>
            </a:extLst>
          </p:cNvPr>
          <p:cNvSpPr>
            <a:spLocks noChangeArrowheads="1"/>
          </p:cNvSpPr>
          <p:nvPr/>
        </p:nvSpPr>
        <p:spPr bwMode="auto">
          <a:xfrm rot="4725331">
            <a:off x="8876508" y="2702720"/>
            <a:ext cx="109537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4" name="Rectangle 139">
            <a:extLst>
              <a:ext uri="{FF2B5EF4-FFF2-40B4-BE49-F238E27FC236}">
                <a16:creationId xmlns:a16="http://schemas.microsoft.com/office/drawing/2014/main" id="{5DD3F2F6-4ADD-6C27-63B3-CEE81CD744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85238" y="283210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5" name="Rectangle 140">
            <a:extLst>
              <a:ext uri="{FF2B5EF4-FFF2-40B4-BE49-F238E27FC236}">
                <a16:creationId xmlns:a16="http://schemas.microsoft.com/office/drawing/2014/main" id="{526378FB-EB29-3F0B-7336-2CE9D8FE4FA9}"/>
              </a:ext>
            </a:extLst>
          </p:cNvPr>
          <p:cNvSpPr>
            <a:spLocks noChangeArrowheads="1"/>
          </p:cNvSpPr>
          <p:nvPr/>
        </p:nvSpPr>
        <p:spPr bwMode="auto">
          <a:xfrm rot="5802590">
            <a:off x="8880476" y="29416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6" name="Rectangle 141">
            <a:extLst>
              <a:ext uri="{FF2B5EF4-FFF2-40B4-BE49-F238E27FC236}">
                <a16:creationId xmlns:a16="http://schemas.microsoft.com/office/drawing/2014/main" id="{C773635F-EA2A-8EA5-04A2-9BF71E11D263}"/>
              </a:ext>
            </a:extLst>
          </p:cNvPr>
          <p:cNvSpPr>
            <a:spLocks noChangeArrowheads="1"/>
          </p:cNvSpPr>
          <p:nvPr/>
        </p:nvSpPr>
        <p:spPr bwMode="auto">
          <a:xfrm rot="6315809">
            <a:off x="8866188" y="303847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7" name="Rectangle 142">
            <a:extLst>
              <a:ext uri="{FF2B5EF4-FFF2-40B4-BE49-F238E27FC236}">
                <a16:creationId xmlns:a16="http://schemas.microsoft.com/office/drawing/2014/main" id="{B1220A67-CBCE-2C96-D46C-B369E653BE31}"/>
              </a:ext>
            </a:extLst>
          </p:cNvPr>
          <p:cNvSpPr>
            <a:spLocks noChangeArrowheads="1"/>
          </p:cNvSpPr>
          <p:nvPr/>
        </p:nvSpPr>
        <p:spPr bwMode="auto">
          <a:xfrm rot="7110241">
            <a:off x="8831263" y="3154363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8" name="Rectangle 143">
            <a:extLst>
              <a:ext uri="{FF2B5EF4-FFF2-40B4-BE49-F238E27FC236}">
                <a16:creationId xmlns:a16="http://schemas.microsoft.com/office/drawing/2014/main" id="{33A6CC81-2103-1D05-3004-B0050268F970}"/>
              </a:ext>
            </a:extLst>
          </p:cNvPr>
          <p:cNvSpPr>
            <a:spLocks noChangeArrowheads="1"/>
          </p:cNvSpPr>
          <p:nvPr/>
        </p:nvSpPr>
        <p:spPr bwMode="auto">
          <a:xfrm rot="7725873">
            <a:off x="8774907" y="3261520"/>
            <a:ext cx="107950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9" name="Rectangle 144">
            <a:extLst>
              <a:ext uri="{FF2B5EF4-FFF2-40B4-BE49-F238E27FC236}">
                <a16:creationId xmlns:a16="http://schemas.microsoft.com/office/drawing/2014/main" id="{631E3069-DE94-76AA-08D2-4ACF3CFE3083}"/>
              </a:ext>
            </a:extLst>
          </p:cNvPr>
          <p:cNvSpPr>
            <a:spLocks noChangeArrowheads="1"/>
          </p:cNvSpPr>
          <p:nvPr/>
        </p:nvSpPr>
        <p:spPr bwMode="auto">
          <a:xfrm rot="7825237">
            <a:off x="8710613" y="335597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0" name="Rectangle 145">
            <a:extLst>
              <a:ext uri="{FF2B5EF4-FFF2-40B4-BE49-F238E27FC236}">
                <a16:creationId xmlns:a16="http://schemas.microsoft.com/office/drawing/2014/main" id="{24AA89EE-4940-9F6B-0231-A44EDD7C10EF}"/>
              </a:ext>
            </a:extLst>
          </p:cNvPr>
          <p:cNvSpPr>
            <a:spLocks noChangeArrowheads="1"/>
          </p:cNvSpPr>
          <p:nvPr/>
        </p:nvSpPr>
        <p:spPr bwMode="auto">
          <a:xfrm rot="8632998">
            <a:off x="8651875" y="3425825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1" name="Rectangle 146">
            <a:extLst>
              <a:ext uri="{FF2B5EF4-FFF2-40B4-BE49-F238E27FC236}">
                <a16:creationId xmlns:a16="http://schemas.microsoft.com/office/drawing/2014/main" id="{B1D30257-ACC7-D37A-9D28-482E4D127F48}"/>
              </a:ext>
            </a:extLst>
          </p:cNvPr>
          <p:cNvSpPr>
            <a:spLocks noChangeArrowheads="1"/>
          </p:cNvSpPr>
          <p:nvPr/>
        </p:nvSpPr>
        <p:spPr bwMode="auto">
          <a:xfrm rot="8632998">
            <a:off x="8569325" y="3500438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" name="Rectangle 147">
            <a:extLst>
              <a:ext uri="{FF2B5EF4-FFF2-40B4-BE49-F238E27FC236}">
                <a16:creationId xmlns:a16="http://schemas.microsoft.com/office/drawing/2014/main" id="{5A2A9D08-9C6D-42C2-DD0D-9D4A3DB7FA8E}"/>
              </a:ext>
            </a:extLst>
          </p:cNvPr>
          <p:cNvSpPr>
            <a:spLocks noChangeArrowheads="1"/>
          </p:cNvSpPr>
          <p:nvPr/>
        </p:nvSpPr>
        <p:spPr bwMode="auto">
          <a:xfrm rot="9124883">
            <a:off x="8482013" y="356711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3" name="Rectangle 148">
            <a:extLst>
              <a:ext uri="{FF2B5EF4-FFF2-40B4-BE49-F238E27FC236}">
                <a16:creationId xmlns:a16="http://schemas.microsoft.com/office/drawing/2014/main" id="{7A7A91E5-DC9E-9B4B-880A-0234E2D0BCFF}"/>
              </a:ext>
            </a:extLst>
          </p:cNvPr>
          <p:cNvSpPr>
            <a:spLocks noChangeArrowheads="1"/>
          </p:cNvSpPr>
          <p:nvPr/>
        </p:nvSpPr>
        <p:spPr bwMode="auto">
          <a:xfrm rot="9124883">
            <a:off x="8391525" y="3622676"/>
            <a:ext cx="90488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4" name="Rectangle 149">
            <a:extLst>
              <a:ext uri="{FF2B5EF4-FFF2-40B4-BE49-F238E27FC236}">
                <a16:creationId xmlns:a16="http://schemas.microsoft.com/office/drawing/2014/main" id="{AABBE92F-F103-AA9E-B9E4-0C9A56B730B6}"/>
              </a:ext>
            </a:extLst>
          </p:cNvPr>
          <p:cNvSpPr>
            <a:spLocks noChangeArrowheads="1"/>
          </p:cNvSpPr>
          <p:nvPr/>
        </p:nvSpPr>
        <p:spPr bwMode="auto">
          <a:xfrm rot="9821916">
            <a:off x="8302625" y="366871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5" name="Rectangle 150">
            <a:extLst>
              <a:ext uri="{FF2B5EF4-FFF2-40B4-BE49-F238E27FC236}">
                <a16:creationId xmlns:a16="http://schemas.microsoft.com/office/drawing/2014/main" id="{1E80D28E-A781-7927-5252-D317755E4994}"/>
              </a:ext>
            </a:extLst>
          </p:cNvPr>
          <p:cNvSpPr>
            <a:spLocks noChangeArrowheads="1"/>
          </p:cNvSpPr>
          <p:nvPr/>
        </p:nvSpPr>
        <p:spPr bwMode="auto">
          <a:xfrm rot="9821916">
            <a:off x="8210550" y="3702051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6" name="Rectangle 151">
            <a:extLst>
              <a:ext uri="{FF2B5EF4-FFF2-40B4-BE49-F238E27FC236}">
                <a16:creationId xmlns:a16="http://schemas.microsoft.com/office/drawing/2014/main" id="{FFD6F24E-4213-280C-9B37-4B5715931396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8115300" y="3722688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7" name="Rectangle 152">
            <a:extLst>
              <a:ext uri="{FF2B5EF4-FFF2-40B4-BE49-F238E27FC236}">
                <a16:creationId xmlns:a16="http://schemas.microsoft.com/office/drawing/2014/main" id="{00027047-EFC2-CC65-1DDD-AF2E067ED085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8042275" y="37322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8" name="Rectangle 153">
            <a:extLst>
              <a:ext uri="{FF2B5EF4-FFF2-40B4-BE49-F238E27FC236}">
                <a16:creationId xmlns:a16="http://schemas.microsoft.com/office/drawing/2014/main" id="{BA6F05F2-C3D9-5F2E-333F-52CEA8641E86}"/>
              </a:ext>
            </a:extLst>
          </p:cNvPr>
          <p:cNvSpPr>
            <a:spLocks noChangeArrowheads="1"/>
          </p:cNvSpPr>
          <p:nvPr/>
        </p:nvSpPr>
        <p:spPr bwMode="auto">
          <a:xfrm rot="10397410">
            <a:off x="7954963" y="37449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9" name="Rectangle 154">
            <a:extLst>
              <a:ext uri="{FF2B5EF4-FFF2-40B4-BE49-F238E27FC236}">
                <a16:creationId xmlns:a16="http://schemas.microsoft.com/office/drawing/2014/main" id="{4C549306-8478-A272-6993-FB504D4EB42B}"/>
              </a:ext>
            </a:extLst>
          </p:cNvPr>
          <p:cNvSpPr>
            <a:spLocks noChangeArrowheads="1"/>
          </p:cNvSpPr>
          <p:nvPr/>
        </p:nvSpPr>
        <p:spPr bwMode="auto">
          <a:xfrm rot="11254430">
            <a:off x="7869239" y="3748088"/>
            <a:ext cx="90487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0" name="Rectangle 155">
            <a:extLst>
              <a:ext uri="{FF2B5EF4-FFF2-40B4-BE49-F238E27FC236}">
                <a16:creationId xmlns:a16="http://schemas.microsoft.com/office/drawing/2014/main" id="{E5F9EFDB-0A3A-AEA9-5AE5-30E4C56D50CE}"/>
              </a:ext>
            </a:extLst>
          </p:cNvPr>
          <p:cNvSpPr>
            <a:spLocks noChangeArrowheads="1"/>
          </p:cNvSpPr>
          <p:nvPr/>
        </p:nvSpPr>
        <p:spPr bwMode="auto">
          <a:xfrm rot="12978818">
            <a:off x="7786688" y="371316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1" name="Rectangle 156">
            <a:extLst>
              <a:ext uri="{FF2B5EF4-FFF2-40B4-BE49-F238E27FC236}">
                <a16:creationId xmlns:a16="http://schemas.microsoft.com/office/drawing/2014/main" id="{0113CAC0-4116-82A0-5D22-F85C80FBC8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7482" y="3690145"/>
            <a:ext cx="3651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" name="Rectangle 157">
            <a:extLst>
              <a:ext uri="{FF2B5EF4-FFF2-40B4-BE49-F238E27FC236}">
                <a16:creationId xmlns:a16="http://schemas.microsoft.com/office/drawing/2014/main" id="{94D1B8A7-E45B-B11A-4CED-9D62445356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9070" y="3655220"/>
            <a:ext cx="3651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3" name="Rectangle 158">
            <a:extLst>
              <a:ext uri="{FF2B5EF4-FFF2-40B4-BE49-F238E27FC236}">
                <a16:creationId xmlns:a16="http://schemas.microsoft.com/office/drawing/2014/main" id="{1530ABE7-18C2-206E-31E6-4CDB19E4F743}"/>
              </a:ext>
            </a:extLst>
          </p:cNvPr>
          <p:cNvSpPr>
            <a:spLocks noChangeArrowheads="1"/>
          </p:cNvSpPr>
          <p:nvPr/>
        </p:nvSpPr>
        <p:spPr bwMode="auto">
          <a:xfrm rot="9204848">
            <a:off x="7780338" y="361791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4" name="Rectangle 159">
            <a:extLst>
              <a:ext uri="{FF2B5EF4-FFF2-40B4-BE49-F238E27FC236}">
                <a16:creationId xmlns:a16="http://schemas.microsoft.com/office/drawing/2014/main" id="{10D017D9-9DEC-6B2C-4815-65EF0A795BE5}"/>
              </a:ext>
            </a:extLst>
          </p:cNvPr>
          <p:cNvSpPr>
            <a:spLocks noChangeArrowheads="1"/>
          </p:cNvSpPr>
          <p:nvPr/>
        </p:nvSpPr>
        <p:spPr bwMode="auto">
          <a:xfrm rot="9799257">
            <a:off x="7864475" y="3578226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5" name="Rectangle 160">
            <a:extLst>
              <a:ext uri="{FF2B5EF4-FFF2-40B4-BE49-F238E27FC236}">
                <a16:creationId xmlns:a16="http://schemas.microsoft.com/office/drawing/2014/main" id="{7BB1B459-8044-B992-6324-4DC2DE904EF0}"/>
              </a:ext>
            </a:extLst>
          </p:cNvPr>
          <p:cNvSpPr>
            <a:spLocks noChangeArrowheads="1"/>
          </p:cNvSpPr>
          <p:nvPr/>
        </p:nvSpPr>
        <p:spPr bwMode="auto">
          <a:xfrm rot="9799257">
            <a:off x="7954963" y="3546475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6" name="Rectangle 161">
            <a:extLst>
              <a:ext uri="{FF2B5EF4-FFF2-40B4-BE49-F238E27FC236}">
                <a16:creationId xmlns:a16="http://schemas.microsoft.com/office/drawing/2014/main" id="{7C4F3F28-73BD-39FB-5CC3-4564352DADC7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035925" y="3527425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7" name="Rectangle 162">
            <a:extLst>
              <a:ext uri="{FF2B5EF4-FFF2-40B4-BE49-F238E27FC236}">
                <a16:creationId xmlns:a16="http://schemas.microsoft.com/office/drawing/2014/main" id="{23F7D686-035F-342D-061E-5B56B2E2E653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129588" y="35163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8" name="Rectangle 163">
            <a:extLst>
              <a:ext uri="{FF2B5EF4-FFF2-40B4-BE49-F238E27FC236}">
                <a16:creationId xmlns:a16="http://schemas.microsoft.com/office/drawing/2014/main" id="{2C694A2D-29AB-8E92-6530-FCA8678600F1}"/>
              </a:ext>
            </a:extLst>
          </p:cNvPr>
          <p:cNvSpPr>
            <a:spLocks noChangeArrowheads="1"/>
          </p:cNvSpPr>
          <p:nvPr/>
        </p:nvSpPr>
        <p:spPr bwMode="auto">
          <a:xfrm rot="10497275">
            <a:off x="8221663" y="3508376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9" name="Rectangle 164">
            <a:extLst>
              <a:ext uri="{FF2B5EF4-FFF2-40B4-BE49-F238E27FC236}">
                <a16:creationId xmlns:a16="http://schemas.microsoft.com/office/drawing/2014/main" id="{CFB740FD-465A-5E8C-0753-EC83C3DAB63A}"/>
              </a:ext>
            </a:extLst>
          </p:cNvPr>
          <p:cNvSpPr>
            <a:spLocks noChangeArrowheads="1"/>
          </p:cNvSpPr>
          <p:nvPr/>
        </p:nvSpPr>
        <p:spPr bwMode="auto">
          <a:xfrm rot="11195294">
            <a:off x="8310563" y="3508376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0" name="Rectangle 165">
            <a:extLst>
              <a:ext uri="{FF2B5EF4-FFF2-40B4-BE49-F238E27FC236}">
                <a16:creationId xmlns:a16="http://schemas.microsoft.com/office/drawing/2014/main" id="{1EDDE738-2650-596B-F075-6C7BA041BEA2}"/>
              </a:ext>
            </a:extLst>
          </p:cNvPr>
          <p:cNvSpPr>
            <a:spLocks noChangeArrowheads="1"/>
          </p:cNvSpPr>
          <p:nvPr/>
        </p:nvSpPr>
        <p:spPr bwMode="auto">
          <a:xfrm rot="11195294">
            <a:off x="8394700" y="35163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1" name="Rectangle 166">
            <a:extLst>
              <a:ext uri="{FF2B5EF4-FFF2-40B4-BE49-F238E27FC236}">
                <a16:creationId xmlns:a16="http://schemas.microsoft.com/office/drawing/2014/main" id="{A22119DD-48D1-582C-6EE0-01030C7E5637}"/>
              </a:ext>
            </a:extLst>
          </p:cNvPr>
          <p:cNvSpPr>
            <a:spLocks noChangeArrowheads="1"/>
          </p:cNvSpPr>
          <p:nvPr/>
        </p:nvSpPr>
        <p:spPr bwMode="auto">
          <a:xfrm rot="11597884">
            <a:off x="8475663" y="3532188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2" name="Rectangle 167">
            <a:extLst>
              <a:ext uri="{FF2B5EF4-FFF2-40B4-BE49-F238E27FC236}">
                <a16:creationId xmlns:a16="http://schemas.microsoft.com/office/drawing/2014/main" id="{B2CF899B-58CB-4E3A-2444-0A95F233108B}"/>
              </a:ext>
            </a:extLst>
          </p:cNvPr>
          <p:cNvSpPr>
            <a:spLocks noChangeArrowheads="1"/>
          </p:cNvSpPr>
          <p:nvPr/>
        </p:nvSpPr>
        <p:spPr bwMode="auto">
          <a:xfrm rot="11597884">
            <a:off x="8569325" y="3565526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" name="Rectangle 168">
            <a:extLst>
              <a:ext uri="{FF2B5EF4-FFF2-40B4-BE49-F238E27FC236}">
                <a16:creationId xmlns:a16="http://schemas.microsoft.com/office/drawing/2014/main" id="{AD2E0F0E-D0CA-ED9E-F407-F3706015A3EE}"/>
              </a:ext>
            </a:extLst>
          </p:cNvPr>
          <p:cNvSpPr>
            <a:spLocks noChangeArrowheads="1"/>
          </p:cNvSpPr>
          <p:nvPr/>
        </p:nvSpPr>
        <p:spPr bwMode="auto">
          <a:xfrm rot="12000474">
            <a:off x="8669338" y="3602038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4" name="Rectangle 169">
            <a:extLst>
              <a:ext uri="{FF2B5EF4-FFF2-40B4-BE49-F238E27FC236}">
                <a16:creationId xmlns:a16="http://schemas.microsoft.com/office/drawing/2014/main" id="{7BADAF53-1367-52B1-7F85-6EB258115AE5}"/>
              </a:ext>
            </a:extLst>
          </p:cNvPr>
          <p:cNvSpPr>
            <a:spLocks noChangeArrowheads="1"/>
          </p:cNvSpPr>
          <p:nvPr/>
        </p:nvSpPr>
        <p:spPr bwMode="auto">
          <a:xfrm rot="12202462">
            <a:off x="8743950" y="363696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5" name="Rectangle 170">
            <a:extLst>
              <a:ext uri="{FF2B5EF4-FFF2-40B4-BE49-F238E27FC236}">
                <a16:creationId xmlns:a16="http://schemas.microsoft.com/office/drawing/2014/main" id="{3C675DC4-3D2A-83BD-9B2F-71CD97D2632C}"/>
              </a:ext>
            </a:extLst>
          </p:cNvPr>
          <p:cNvSpPr>
            <a:spLocks noChangeArrowheads="1"/>
          </p:cNvSpPr>
          <p:nvPr/>
        </p:nvSpPr>
        <p:spPr bwMode="auto">
          <a:xfrm rot="12497495">
            <a:off x="8832850" y="3692525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6" name="Rectangle 171">
            <a:extLst>
              <a:ext uri="{FF2B5EF4-FFF2-40B4-BE49-F238E27FC236}">
                <a16:creationId xmlns:a16="http://schemas.microsoft.com/office/drawing/2014/main" id="{4E412669-0013-05DF-0C6A-530388D4F148}"/>
              </a:ext>
            </a:extLst>
          </p:cNvPr>
          <p:cNvSpPr>
            <a:spLocks noChangeArrowheads="1"/>
          </p:cNvSpPr>
          <p:nvPr/>
        </p:nvSpPr>
        <p:spPr bwMode="auto">
          <a:xfrm rot="13195513">
            <a:off x="8912225" y="3754438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" name="Rectangle 172">
            <a:extLst>
              <a:ext uri="{FF2B5EF4-FFF2-40B4-BE49-F238E27FC236}">
                <a16:creationId xmlns:a16="http://schemas.microsoft.com/office/drawing/2014/main" id="{5D302C95-9DDA-3373-80D8-54FE51E50C5B}"/>
              </a:ext>
            </a:extLst>
          </p:cNvPr>
          <p:cNvSpPr>
            <a:spLocks noChangeArrowheads="1"/>
          </p:cNvSpPr>
          <p:nvPr/>
        </p:nvSpPr>
        <p:spPr bwMode="auto">
          <a:xfrm rot="13321654">
            <a:off x="8980488" y="382111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8" name="Rectangle 173">
            <a:extLst>
              <a:ext uri="{FF2B5EF4-FFF2-40B4-BE49-F238E27FC236}">
                <a16:creationId xmlns:a16="http://schemas.microsoft.com/office/drawing/2014/main" id="{DD14373D-E616-46C9-AC4E-0C8F7090A854}"/>
              </a:ext>
            </a:extLst>
          </p:cNvPr>
          <p:cNvSpPr>
            <a:spLocks noChangeArrowheads="1"/>
          </p:cNvSpPr>
          <p:nvPr/>
        </p:nvSpPr>
        <p:spPr bwMode="auto">
          <a:xfrm rot="13922133">
            <a:off x="9036844" y="3909219"/>
            <a:ext cx="10795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9" name="Rectangle 174">
            <a:extLst>
              <a:ext uri="{FF2B5EF4-FFF2-40B4-BE49-F238E27FC236}">
                <a16:creationId xmlns:a16="http://schemas.microsoft.com/office/drawing/2014/main" id="{13A0CF79-2378-CC17-110C-9DB70D656636}"/>
              </a:ext>
            </a:extLst>
          </p:cNvPr>
          <p:cNvSpPr>
            <a:spLocks noChangeArrowheads="1"/>
          </p:cNvSpPr>
          <p:nvPr/>
        </p:nvSpPr>
        <p:spPr bwMode="auto">
          <a:xfrm rot="14313322">
            <a:off x="9080501" y="39830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0" name="Rectangle 175">
            <a:extLst>
              <a:ext uri="{FF2B5EF4-FFF2-40B4-BE49-F238E27FC236}">
                <a16:creationId xmlns:a16="http://schemas.microsoft.com/office/drawing/2014/main" id="{244E6B67-826E-02BD-B53E-873B67D6F5BD}"/>
              </a:ext>
            </a:extLst>
          </p:cNvPr>
          <p:cNvSpPr>
            <a:spLocks noChangeArrowheads="1"/>
          </p:cNvSpPr>
          <p:nvPr/>
        </p:nvSpPr>
        <p:spPr bwMode="auto">
          <a:xfrm rot="14509552">
            <a:off x="9129713" y="408940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" name="Rectangle 176">
            <a:extLst>
              <a:ext uri="{FF2B5EF4-FFF2-40B4-BE49-F238E27FC236}">
                <a16:creationId xmlns:a16="http://schemas.microsoft.com/office/drawing/2014/main" id="{6820AA37-571D-BB2B-B5CA-EDC5FA9EA1D2}"/>
              </a:ext>
            </a:extLst>
          </p:cNvPr>
          <p:cNvSpPr>
            <a:spLocks noChangeArrowheads="1"/>
          </p:cNvSpPr>
          <p:nvPr/>
        </p:nvSpPr>
        <p:spPr bwMode="auto">
          <a:xfrm rot="14997356">
            <a:off x="9167813" y="419417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2" name="Rectangle 177">
            <a:extLst>
              <a:ext uri="{FF2B5EF4-FFF2-40B4-BE49-F238E27FC236}">
                <a16:creationId xmlns:a16="http://schemas.microsoft.com/office/drawing/2014/main" id="{CFC3AA35-82BD-BF50-FF61-42F466EA76AE}"/>
              </a:ext>
            </a:extLst>
          </p:cNvPr>
          <p:cNvSpPr>
            <a:spLocks noChangeArrowheads="1"/>
          </p:cNvSpPr>
          <p:nvPr/>
        </p:nvSpPr>
        <p:spPr bwMode="auto">
          <a:xfrm rot="15675952">
            <a:off x="9190038" y="431165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" name="Rectangle 178">
            <a:extLst>
              <a:ext uri="{FF2B5EF4-FFF2-40B4-BE49-F238E27FC236}">
                <a16:creationId xmlns:a16="http://schemas.microsoft.com/office/drawing/2014/main" id="{6C827726-B438-C0F8-E761-5DA6A050F9DD}"/>
              </a:ext>
            </a:extLst>
          </p:cNvPr>
          <p:cNvSpPr>
            <a:spLocks noChangeArrowheads="1"/>
          </p:cNvSpPr>
          <p:nvPr/>
        </p:nvSpPr>
        <p:spPr bwMode="auto">
          <a:xfrm rot="15675952">
            <a:off x="9204326" y="441642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4" name="Rectangle 179">
            <a:extLst>
              <a:ext uri="{FF2B5EF4-FFF2-40B4-BE49-F238E27FC236}">
                <a16:creationId xmlns:a16="http://schemas.microsoft.com/office/drawing/2014/main" id="{622FE4D3-A912-5537-34EA-0AFCA38D80A2}"/>
              </a:ext>
            </a:extLst>
          </p:cNvPr>
          <p:cNvSpPr>
            <a:spLocks noChangeArrowheads="1"/>
          </p:cNvSpPr>
          <p:nvPr/>
        </p:nvSpPr>
        <p:spPr bwMode="auto">
          <a:xfrm rot="16003770">
            <a:off x="9213851" y="452437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5" name="Rectangle 180">
            <a:extLst>
              <a:ext uri="{FF2B5EF4-FFF2-40B4-BE49-F238E27FC236}">
                <a16:creationId xmlns:a16="http://schemas.microsoft.com/office/drawing/2014/main" id="{161E6466-C4F6-FEFE-9CC5-12621A8207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17026" y="46307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6" name="Rectangle 181">
            <a:extLst>
              <a:ext uri="{FF2B5EF4-FFF2-40B4-BE49-F238E27FC236}">
                <a16:creationId xmlns:a16="http://schemas.microsoft.com/office/drawing/2014/main" id="{8BBC904F-771B-D620-62B9-A62267F9FFD3}"/>
              </a:ext>
            </a:extLst>
          </p:cNvPr>
          <p:cNvSpPr>
            <a:spLocks noChangeArrowheads="1"/>
          </p:cNvSpPr>
          <p:nvPr/>
        </p:nvSpPr>
        <p:spPr bwMode="auto">
          <a:xfrm rot="16390790">
            <a:off x="9213851" y="47323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7" name="Rectangle 182">
            <a:extLst>
              <a:ext uri="{FF2B5EF4-FFF2-40B4-BE49-F238E27FC236}">
                <a16:creationId xmlns:a16="http://schemas.microsoft.com/office/drawing/2014/main" id="{F0E8D484-748F-27ED-AF91-2DA65715D3F2}"/>
              </a:ext>
            </a:extLst>
          </p:cNvPr>
          <p:cNvSpPr>
            <a:spLocks noChangeArrowheads="1"/>
          </p:cNvSpPr>
          <p:nvPr/>
        </p:nvSpPr>
        <p:spPr bwMode="auto">
          <a:xfrm rot="16483786">
            <a:off x="9207501" y="48466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8" name="Rectangle 183">
            <a:extLst>
              <a:ext uri="{FF2B5EF4-FFF2-40B4-BE49-F238E27FC236}">
                <a16:creationId xmlns:a16="http://schemas.microsoft.com/office/drawing/2014/main" id="{7CDD3650-5CCD-8986-119B-08C07B460795}"/>
              </a:ext>
            </a:extLst>
          </p:cNvPr>
          <p:cNvSpPr>
            <a:spLocks noChangeArrowheads="1"/>
          </p:cNvSpPr>
          <p:nvPr/>
        </p:nvSpPr>
        <p:spPr bwMode="auto">
          <a:xfrm rot="16972500">
            <a:off x="9193213" y="494823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9" name="Rectangle 184">
            <a:extLst>
              <a:ext uri="{FF2B5EF4-FFF2-40B4-BE49-F238E27FC236}">
                <a16:creationId xmlns:a16="http://schemas.microsoft.com/office/drawing/2014/main" id="{94F30B88-E2DA-3E19-58B5-35CD082A1A97}"/>
              </a:ext>
            </a:extLst>
          </p:cNvPr>
          <p:cNvSpPr>
            <a:spLocks noChangeArrowheads="1"/>
          </p:cNvSpPr>
          <p:nvPr/>
        </p:nvSpPr>
        <p:spPr bwMode="auto">
          <a:xfrm rot="17460306">
            <a:off x="9167813" y="5046663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0" name="Rectangle 185">
            <a:extLst>
              <a:ext uri="{FF2B5EF4-FFF2-40B4-BE49-F238E27FC236}">
                <a16:creationId xmlns:a16="http://schemas.microsoft.com/office/drawing/2014/main" id="{AA1D5512-9F20-69D8-C3C3-83E2A7A89E68}"/>
              </a:ext>
            </a:extLst>
          </p:cNvPr>
          <p:cNvSpPr>
            <a:spLocks noChangeArrowheads="1"/>
          </p:cNvSpPr>
          <p:nvPr/>
        </p:nvSpPr>
        <p:spPr bwMode="auto">
          <a:xfrm rot="17460306">
            <a:off x="9135269" y="5150644"/>
            <a:ext cx="107950" cy="7143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1" name="Rectangle 186">
            <a:extLst>
              <a:ext uri="{FF2B5EF4-FFF2-40B4-BE49-F238E27FC236}">
                <a16:creationId xmlns:a16="http://schemas.microsoft.com/office/drawing/2014/main" id="{378FA908-68C6-6642-6CC0-FC391DCE46A0}"/>
              </a:ext>
            </a:extLst>
          </p:cNvPr>
          <p:cNvSpPr>
            <a:spLocks noChangeArrowheads="1"/>
          </p:cNvSpPr>
          <p:nvPr/>
        </p:nvSpPr>
        <p:spPr bwMode="auto">
          <a:xfrm rot="18043960">
            <a:off x="9101932" y="5242720"/>
            <a:ext cx="106363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2" name="Rectangle 187">
            <a:extLst>
              <a:ext uri="{FF2B5EF4-FFF2-40B4-BE49-F238E27FC236}">
                <a16:creationId xmlns:a16="http://schemas.microsoft.com/office/drawing/2014/main" id="{0B0F64BA-8A74-6FDF-E4B4-A8FBDF61ED0A}"/>
              </a:ext>
            </a:extLst>
          </p:cNvPr>
          <p:cNvSpPr>
            <a:spLocks noChangeArrowheads="1"/>
          </p:cNvSpPr>
          <p:nvPr/>
        </p:nvSpPr>
        <p:spPr bwMode="auto">
          <a:xfrm rot="18043960">
            <a:off x="9047957" y="5350670"/>
            <a:ext cx="107950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" name="Rectangle 188">
            <a:extLst>
              <a:ext uri="{FF2B5EF4-FFF2-40B4-BE49-F238E27FC236}">
                <a16:creationId xmlns:a16="http://schemas.microsoft.com/office/drawing/2014/main" id="{EF7C2FB4-3ED7-77A7-1417-C5D6C3866961}"/>
              </a:ext>
            </a:extLst>
          </p:cNvPr>
          <p:cNvSpPr>
            <a:spLocks noChangeArrowheads="1"/>
          </p:cNvSpPr>
          <p:nvPr/>
        </p:nvSpPr>
        <p:spPr bwMode="auto">
          <a:xfrm rot="18816460">
            <a:off x="8989220" y="5447507"/>
            <a:ext cx="106362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4" name="Rectangle 189">
            <a:extLst>
              <a:ext uri="{FF2B5EF4-FFF2-40B4-BE49-F238E27FC236}">
                <a16:creationId xmlns:a16="http://schemas.microsoft.com/office/drawing/2014/main" id="{546FB7F9-9E63-6085-BADD-AA89B9A84A0E}"/>
              </a:ext>
            </a:extLst>
          </p:cNvPr>
          <p:cNvSpPr>
            <a:spLocks noChangeArrowheads="1"/>
          </p:cNvSpPr>
          <p:nvPr/>
        </p:nvSpPr>
        <p:spPr bwMode="auto">
          <a:xfrm rot="19012690">
            <a:off x="8932863" y="5518151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5" name="Rectangle 190">
            <a:extLst>
              <a:ext uri="{FF2B5EF4-FFF2-40B4-BE49-F238E27FC236}">
                <a16:creationId xmlns:a16="http://schemas.microsoft.com/office/drawing/2014/main" id="{870DDAA5-495C-5873-E361-DD887A380F99}"/>
              </a:ext>
            </a:extLst>
          </p:cNvPr>
          <p:cNvSpPr>
            <a:spLocks noChangeArrowheads="1"/>
          </p:cNvSpPr>
          <p:nvPr/>
        </p:nvSpPr>
        <p:spPr bwMode="auto">
          <a:xfrm rot="19596343">
            <a:off x="8858250" y="559276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6" name="Rectangle 191">
            <a:extLst>
              <a:ext uri="{FF2B5EF4-FFF2-40B4-BE49-F238E27FC236}">
                <a16:creationId xmlns:a16="http://schemas.microsoft.com/office/drawing/2014/main" id="{C75A2EE0-9630-C1A9-54B7-700359B51A57}"/>
              </a:ext>
            </a:extLst>
          </p:cNvPr>
          <p:cNvSpPr>
            <a:spLocks noChangeArrowheads="1"/>
          </p:cNvSpPr>
          <p:nvPr/>
        </p:nvSpPr>
        <p:spPr bwMode="auto">
          <a:xfrm rot="20183760">
            <a:off x="8770938" y="56499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7" name="Rectangle 192">
            <a:extLst>
              <a:ext uri="{FF2B5EF4-FFF2-40B4-BE49-F238E27FC236}">
                <a16:creationId xmlns:a16="http://schemas.microsoft.com/office/drawing/2014/main" id="{D8965635-8283-EF36-8B68-232751AF1F3E}"/>
              </a:ext>
            </a:extLst>
          </p:cNvPr>
          <p:cNvSpPr>
            <a:spLocks noChangeArrowheads="1"/>
          </p:cNvSpPr>
          <p:nvPr/>
        </p:nvSpPr>
        <p:spPr bwMode="auto">
          <a:xfrm rot="20802056">
            <a:off x="8670925" y="568801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8" name="Rectangle 193">
            <a:extLst>
              <a:ext uri="{FF2B5EF4-FFF2-40B4-BE49-F238E27FC236}">
                <a16:creationId xmlns:a16="http://schemas.microsoft.com/office/drawing/2014/main" id="{4CA08A1C-C4E9-C135-8D7B-110ED912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5703888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9" name="Rectangle 194">
            <a:extLst>
              <a:ext uri="{FF2B5EF4-FFF2-40B4-BE49-F238E27FC236}">
                <a16:creationId xmlns:a16="http://schemas.microsoft.com/office/drawing/2014/main" id="{1D55A296-DE10-7B2E-97F2-53F2F4CF1257}"/>
              </a:ext>
            </a:extLst>
          </p:cNvPr>
          <p:cNvSpPr>
            <a:spLocks noChangeArrowheads="1"/>
          </p:cNvSpPr>
          <p:nvPr/>
        </p:nvSpPr>
        <p:spPr bwMode="auto">
          <a:xfrm rot="583655">
            <a:off x="8483600" y="5694363"/>
            <a:ext cx="88900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0" name="Rectangle 195">
            <a:extLst>
              <a:ext uri="{FF2B5EF4-FFF2-40B4-BE49-F238E27FC236}">
                <a16:creationId xmlns:a16="http://schemas.microsoft.com/office/drawing/2014/main" id="{4668D9FC-C04B-DE59-8AC2-6E97CFB964DE}"/>
              </a:ext>
            </a:extLst>
          </p:cNvPr>
          <p:cNvSpPr>
            <a:spLocks noChangeArrowheads="1"/>
          </p:cNvSpPr>
          <p:nvPr/>
        </p:nvSpPr>
        <p:spPr bwMode="auto">
          <a:xfrm rot="1473244">
            <a:off x="8397875" y="5670551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1" name="Rectangle 196">
            <a:extLst>
              <a:ext uri="{FF2B5EF4-FFF2-40B4-BE49-F238E27FC236}">
                <a16:creationId xmlns:a16="http://schemas.microsoft.com/office/drawing/2014/main" id="{D98EA199-67EC-393D-0A72-8FB0AFAFE55E}"/>
              </a:ext>
            </a:extLst>
          </p:cNvPr>
          <p:cNvSpPr>
            <a:spLocks noChangeArrowheads="1"/>
          </p:cNvSpPr>
          <p:nvPr/>
        </p:nvSpPr>
        <p:spPr bwMode="auto">
          <a:xfrm rot="2056899">
            <a:off x="8305800" y="5608638"/>
            <a:ext cx="90488" cy="8731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2" name="Rectangle 197">
            <a:extLst>
              <a:ext uri="{FF2B5EF4-FFF2-40B4-BE49-F238E27FC236}">
                <a16:creationId xmlns:a16="http://schemas.microsoft.com/office/drawing/2014/main" id="{779BBECD-3C54-7D37-8E08-291D4FCD03A3}"/>
              </a:ext>
            </a:extLst>
          </p:cNvPr>
          <p:cNvSpPr>
            <a:spLocks noChangeArrowheads="1"/>
          </p:cNvSpPr>
          <p:nvPr/>
        </p:nvSpPr>
        <p:spPr bwMode="auto">
          <a:xfrm rot="2934269">
            <a:off x="8218488" y="5529263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" name="Rectangle 198">
            <a:extLst>
              <a:ext uri="{FF2B5EF4-FFF2-40B4-BE49-F238E27FC236}">
                <a16:creationId xmlns:a16="http://schemas.microsoft.com/office/drawing/2014/main" id="{E906A8BB-CD0A-B6EB-1ACA-F62243DBAE8A}"/>
              </a:ext>
            </a:extLst>
          </p:cNvPr>
          <p:cNvSpPr>
            <a:spLocks noChangeArrowheads="1"/>
          </p:cNvSpPr>
          <p:nvPr/>
        </p:nvSpPr>
        <p:spPr bwMode="auto">
          <a:xfrm rot="3751889">
            <a:off x="8173245" y="5447507"/>
            <a:ext cx="106362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" name="Rectangle 199">
            <a:extLst>
              <a:ext uri="{FF2B5EF4-FFF2-40B4-BE49-F238E27FC236}">
                <a16:creationId xmlns:a16="http://schemas.microsoft.com/office/drawing/2014/main" id="{250F6BEF-480A-5CD7-B905-CB3BE8DBDC3F}"/>
              </a:ext>
            </a:extLst>
          </p:cNvPr>
          <p:cNvSpPr>
            <a:spLocks noChangeArrowheads="1"/>
          </p:cNvSpPr>
          <p:nvPr/>
        </p:nvSpPr>
        <p:spPr bwMode="auto">
          <a:xfrm rot="4667195">
            <a:off x="8145463" y="5360988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5" name="Rectangle 200">
            <a:extLst>
              <a:ext uri="{FF2B5EF4-FFF2-40B4-BE49-F238E27FC236}">
                <a16:creationId xmlns:a16="http://schemas.microsoft.com/office/drawing/2014/main" id="{C440F2C7-5B4F-6E34-6B22-4B1865DA0D13}"/>
              </a:ext>
            </a:extLst>
          </p:cNvPr>
          <p:cNvSpPr>
            <a:spLocks noChangeArrowheads="1"/>
          </p:cNvSpPr>
          <p:nvPr/>
        </p:nvSpPr>
        <p:spPr bwMode="auto">
          <a:xfrm rot="5678699">
            <a:off x="8137526" y="525145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6" name="Rectangle 201">
            <a:extLst>
              <a:ext uri="{FF2B5EF4-FFF2-40B4-BE49-F238E27FC236}">
                <a16:creationId xmlns:a16="http://schemas.microsoft.com/office/drawing/2014/main" id="{09600DF4-208E-7554-3266-5CD78E2C0621}"/>
              </a:ext>
            </a:extLst>
          </p:cNvPr>
          <p:cNvSpPr>
            <a:spLocks noChangeArrowheads="1"/>
          </p:cNvSpPr>
          <p:nvPr/>
        </p:nvSpPr>
        <p:spPr bwMode="auto">
          <a:xfrm rot="6081290">
            <a:off x="8152607" y="5131595"/>
            <a:ext cx="107950" cy="7143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7" name="Rectangle 202">
            <a:extLst>
              <a:ext uri="{FF2B5EF4-FFF2-40B4-BE49-F238E27FC236}">
                <a16:creationId xmlns:a16="http://schemas.microsoft.com/office/drawing/2014/main" id="{E29EBCC4-D1F3-6287-FD22-D83F578642E5}"/>
              </a:ext>
            </a:extLst>
          </p:cNvPr>
          <p:cNvSpPr>
            <a:spLocks noChangeArrowheads="1"/>
          </p:cNvSpPr>
          <p:nvPr/>
        </p:nvSpPr>
        <p:spPr bwMode="auto">
          <a:xfrm rot="6280696">
            <a:off x="8170863" y="502920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8" name="Rectangle 203">
            <a:extLst>
              <a:ext uri="{FF2B5EF4-FFF2-40B4-BE49-F238E27FC236}">
                <a16:creationId xmlns:a16="http://schemas.microsoft.com/office/drawing/2014/main" id="{FE6B3BCD-26AF-297C-8D90-47B8A9EFD361}"/>
              </a:ext>
            </a:extLst>
          </p:cNvPr>
          <p:cNvSpPr>
            <a:spLocks noChangeArrowheads="1"/>
          </p:cNvSpPr>
          <p:nvPr/>
        </p:nvSpPr>
        <p:spPr bwMode="auto">
          <a:xfrm rot="6978714">
            <a:off x="8201026" y="4933951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9" name="Rectangle 204">
            <a:extLst>
              <a:ext uri="{FF2B5EF4-FFF2-40B4-BE49-F238E27FC236}">
                <a16:creationId xmlns:a16="http://schemas.microsoft.com/office/drawing/2014/main" id="{0C3537A1-D6E2-1D68-9666-CB76FEB771B6}"/>
              </a:ext>
            </a:extLst>
          </p:cNvPr>
          <p:cNvSpPr>
            <a:spLocks noChangeArrowheads="1"/>
          </p:cNvSpPr>
          <p:nvPr/>
        </p:nvSpPr>
        <p:spPr bwMode="auto">
          <a:xfrm rot="7990218">
            <a:off x="8248651" y="4854576"/>
            <a:ext cx="107950" cy="7302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0" name="Rectangle 205">
            <a:extLst>
              <a:ext uri="{FF2B5EF4-FFF2-40B4-BE49-F238E27FC236}">
                <a16:creationId xmlns:a16="http://schemas.microsoft.com/office/drawing/2014/main" id="{C6A803DF-3DEB-7AD5-31C3-79DE2C1979BA}"/>
              </a:ext>
            </a:extLst>
          </p:cNvPr>
          <p:cNvSpPr>
            <a:spLocks noChangeArrowheads="1"/>
          </p:cNvSpPr>
          <p:nvPr/>
        </p:nvSpPr>
        <p:spPr bwMode="auto">
          <a:xfrm rot="8502935">
            <a:off x="8323263" y="4773613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1" name="Rectangle 206">
            <a:extLst>
              <a:ext uri="{FF2B5EF4-FFF2-40B4-BE49-F238E27FC236}">
                <a16:creationId xmlns:a16="http://schemas.microsoft.com/office/drawing/2014/main" id="{5BB3E7A7-E090-3554-4470-A9BA9D0BE0A2}"/>
              </a:ext>
            </a:extLst>
          </p:cNvPr>
          <p:cNvSpPr>
            <a:spLocks noChangeArrowheads="1"/>
          </p:cNvSpPr>
          <p:nvPr/>
        </p:nvSpPr>
        <p:spPr bwMode="auto">
          <a:xfrm rot="9702906">
            <a:off x="8397875" y="4727576"/>
            <a:ext cx="88900" cy="873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2" name="Rectangle 207">
            <a:extLst>
              <a:ext uri="{FF2B5EF4-FFF2-40B4-BE49-F238E27FC236}">
                <a16:creationId xmlns:a16="http://schemas.microsoft.com/office/drawing/2014/main" id="{E6E5F73F-968A-1CB9-CA1D-FCA61BAF9808}"/>
              </a:ext>
            </a:extLst>
          </p:cNvPr>
          <p:cNvSpPr>
            <a:spLocks noChangeArrowheads="1"/>
          </p:cNvSpPr>
          <p:nvPr/>
        </p:nvSpPr>
        <p:spPr bwMode="auto">
          <a:xfrm rot="10116259">
            <a:off x="8482013" y="4700588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" name="Rectangle 208">
            <a:extLst>
              <a:ext uri="{FF2B5EF4-FFF2-40B4-BE49-F238E27FC236}">
                <a16:creationId xmlns:a16="http://schemas.microsoft.com/office/drawing/2014/main" id="{A295A7B7-530E-B38C-A8F2-7B80A413BA7A}"/>
              </a:ext>
            </a:extLst>
          </p:cNvPr>
          <p:cNvSpPr>
            <a:spLocks noChangeArrowheads="1"/>
          </p:cNvSpPr>
          <p:nvPr/>
        </p:nvSpPr>
        <p:spPr bwMode="auto">
          <a:xfrm rot="10618213">
            <a:off x="8586788" y="4683125"/>
            <a:ext cx="88900" cy="889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" name="Oval 210">
            <a:extLst>
              <a:ext uri="{FF2B5EF4-FFF2-40B4-BE49-F238E27FC236}">
                <a16:creationId xmlns:a16="http://schemas.microsoft.com/office/drawing/2014/main" id="{E6C500E0-4681-E0AC-2C03-39C7F9CC7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4659313"/>
            <a:ext cx="106362" cy="8731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5" name="Rectangle 96">
            <a:extLst>
              <a:ext uri="{FF2B5EF4-FFF2-40B4-BE49-F238E27FC236}">
                <a16:creationId xmlns:a16="http://schemas.microsoft.com/office/drawing/2014/main" id="{3AD763AC-13B0-F117-AFC5-8212018CD021}"/>
              </a:ext>
            </a:extLst>
          </p:cNvPr>
          <p:cNvSpPr>
            <a:spLocks noChangeArrowheads="1"/>
          </p:cNvSpPr>
          <p:nvPr/>
        </p:nvSpPr>
        <p:spPr bwMode="auto">
          <a:xfrm rot="5268701">
            <a:off x="7739857" y="2840832"/>
            <a:ext cx="77788" cy="73025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" name="Group 596">
            <a:extLst>
              <a:ext uri="{FF2B5EF4-FFF2-40B4-BE49-F238E27FC236}">
                <a16:creationId xmlns:a16="http://schemas.microsoft.com/office/drawing/2014/main" id="{AF532085-1BBE-5F6F-306D-8F34D6A90559}"/>
              </a:ext>
            </a:extLst>
          </p:cNvPr>
          <p:cNvGrpSpPr>
            <a:grpSpLocks/>
          </p:cNvGrpSpPr>
          <p:nvPr/>
        </p:nvGrpSpPr>
        <p:grpSpPr bwMode="auto">
          <a:xfrm>
            <a:off x="6761163" y="2203450"/>
            <a:ext cx="2328862" cy="3252788"/>
            <a:chOff x="5237356" y="2204039"/>
            <a:chExt cx="2329366" cy="3252681"/>
          </a:xfrm>
        </p:grpSpPr>
        <p:sp>
          <p:nvSpPr>
            <p:cNvPr id="9417" name="Arc 5">
              <a:extLst>
                <a:ext uri="{FF2B5EF4-FFF2-40B4-BE49-F238E27FC236}">
                  <a16:creationId xmlns:a16="http://schemas.microsoft.com/office/drawing/2014/main" id="{390DC558-AA8F-1688-07C7-41DF56D84BF7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5479392" y="2871312"/>
              <a:ext cx="689711" cy="491095"/>
            </a:xfrm>
            <a:custGeom>
              <a:avLst/>
              <a:gdLst>
                <a:gd name="T0" fmla="*/ 466753567 w 41742"/>
                <a:gd name="T1" fmla="*/ 473760483 h 21600"/>
                <a:gd name="T2" fmla="*/ 0 w 41742"/>
                <a:gd name="T3" fmla="*/ 121581185 h 21600"/>
                <a:gd name="T4" fmla="*/ 240161627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8" name="Arc 6">
              <a:extLst>
                <a:ext uri="{FF2B5EF4-FFF2-40B4-BE49-F238E27FC236}">
                  <a16:creationId xmlns:a16="http://schemas.microsoft.com/office/drawing/2014/main" id="{E14686FA-9D86-3A76-A32B-93D999C8E868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6762363" y="2466104"/>
              <a:ext cx="373063" cy="898506"/>
            </a:xfrm>
            <a:custGeom>
              <a:avLst/>
              <a:gdLst>
                <a:gd name="T0" fmla="*/ 304324899 w 21600"/>
                <a:gd name="T1" fmla="*/ 0 h 23067"/>
                <a:gd name="T2" fmla="*/ 182863893 w 21600"/>
                <a:gd name="T3" fmla="*/ 2147483647 h 23067"/>
                <a:gd name="T4" fmla="*/ 0 w 21600"/>
                <a:gd name="T5" fmla="*/ 2147483647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9" name="Text Box 7">
              <a:extLst>
                <a:ext uri="{FF2B5EF4-FFF2-40B4-BE49-F238E27FC236}">
                  <a16:creationId xmlns:a16="http://schemas.microsoft.com/office/drawing/2014/main" id="{F04E5BB9-6267-D073-D0ED-FE52C6BA1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9624" y="2686326"/>
              <a:ext cx="349405" cy="52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/>
                <a:t>1</a:t>
              </a:r>
            </a:p>
          </p:txBody>
        </p:sp>
        <p:sp>
          <p:nvSpPr>
            <p:cNvPr id="9420" name="Text Box 8">
              <a:extLst>
                <a:ext uri="{FF2B5EF4-FFF2-40B4-BE49-F238E27FC236}">
                  <a16:creationId xmlns:a16="http://schemas.microsoft.com/office/drawing/2014/main" id="{A4B5A779-22B5-19E5-2FD4-EA279633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400" y="2204039"/>
              <a:ext cx="349405" cy="52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/>
                <a:t>2</a:t>
              </a:r>
            </a:p>
          </p:txBody>
        </p:sp>
        <p:sp>
          <p:nvSpPr>
            <p:cNvPr id="9421" name="Arc 9">
              <a:extLst>
                <a:ext uri="{FF2B5EF4-FFF2-40B4-BE49-F238E27FC236}">
                  <a16:creationId xmlns:a16="http://schemas.microsoft.com/office/drawing/2014/main" id="{C0913DFC-C740-6386-2CB6-27925BC4A1C0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7193659" y="4067118"/>
              <a:ext cx="373063" cy="898506"/>
            </a:xfrm>
            <a:custGeom>
              <a:avLst/>
              <a:gdLst>
                <a:gd name="T0" fmla="*/ 304324899 w 21600"/>
                <a:gd name="T1" fmla="*/ 0 h 23067"/>
                <a:gd name="T2" fmla="*/ 182863893 w 21600"/>
                <a:gd name="T3" fmla="*/ 2147483647 h 23067"/>
                <a:gd name="T4" fmla="*/ 0 w 21600"/>
                <a:gd name="T5" fmla="*/ 2147483647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lnTo>
                    <a:pt x="20893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" name="Arc 10">
              <a:extLst>
                <a:ext uri="{FF2B5EF4-FFF2-40B4-BE49-F238E27FC236}">
                  <a16:creationId xmlns:a16="http://schemas.microsoft.com/office/drawing/2014/main" id="{7F9822AB-7974-1029-6691-4284F99CEEF3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5022945" y="4836489"/>
              <a:ext cx="834642" cy="405819"/>
            </a:xfrm>
            <a:custGeom>
              <a:avLst/>
              <a:gdLst>
                <a:gd name="T0" fmla="*/ 1211329619 w 41742"/>
                <a:gd name="T1" fmla="*/ 182535676 h 21600"/>
                <a:gd name="T2" fmla="*/ 0 w 41742"/>
                <a:gd name="T3" fmla="*/ 46847576 h 21600"/>
                <a:gd name="T4" fmla="*/ 623244269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lnTo>
                    <a:pt x="41742" y="756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7" name="12-Point Star 646">
            <a:extLst>
              <a:ext uri="{FF2B5EF4-FFF2-40B4-BE49-F238E27FC236}">
                <a16:creationId xmlns:a16="http://schemas.microsoft.com/office/drawing/2014/main" id="{4FF5603C-4243-72EC-55DA-6768E15C3152}"/>
              </a:ext>
            </a:extLst>
          </p:cNvPr>
          <p:cNvSpPr/>
          <p:nvPr/>
        </p:nvSpPr>
        <p:spPr>
          <a:xfrm>
            <a:off x="8040689" y="275590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8" name="12-Point Star 647">
            <a:extLst>
              <a:ext uri="{FF2B5EF4-FFF2-40B4-BE49-F238E27FC236}">
                <a16:creationId xmlns:a16="http://schemas.microsoft.com/office/drawing/2014/main" id="{949CEBFD-974D-A399-83E9-9B566F3C99D4}"/>
              </a:ext>
            </a:extLst>
          </p:cNvPr>
          <p:cNvSpPr/>
          <p:nvPr/>
        </p:nvSpPr>
        <p:spPr>
          <a:xfrm>
            <a:off x="7950201" y="487680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9" name="12-Point Star 648">
            <a:extLst>
              <a:ext uri="{FF2B5EF4-FFF2-40B4-BE49-F238E27FC236}">
                <a16:creationId xmlns:a16="http://schemas.microsoft.com/office/drawing/2014/main" id="{36591773-85D5-3986-84A6-72FF67062B9B}"/>
              </a:ext>
            </a:extLst>
          </p:cNvPr>
          <p:cNvSpPr/>
          <p:nvPr/>
        </p:nvSpPr>
        <p:spPr>
          <a:xfrm>
            <a:off x="9194801" y="421640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0" name="12-Point Star 649">
            <a:extLst>
              <a:ext uri="{FF2B5EF4-FFF2-40B4-BE49-F238E27FC236}">
                <a16:creationId xmlns:a16="http://schemas.microsoft.com/office/drawing/2014/main" id="{BEACF5F1-AC78-BE92-8466-019545D362A5}"/>
              </a:ext>
            </a:extLst>
          </p:cNvPr>
          <p:cNvSpPr/>
          <p:nvPr/>
        </p:nvSpPr>
        <p:spPr>
          <a:xfrm>
            <a:off x="9194801" y="4914901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13" presetID="9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1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1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1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1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1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1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1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1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1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1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1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1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1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1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1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1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1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1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1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1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1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1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1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1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1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1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1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1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1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1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1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1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1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1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1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1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1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1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1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1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1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1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1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1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1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1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1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1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1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1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1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1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1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1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1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1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1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1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1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1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1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1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1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1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1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1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1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1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1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1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1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1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1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1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1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1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1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1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1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1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1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1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1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7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 nodeType="clickPar">
                      <p:stCondLst>
                        <p:cond delay="indefinite"/>
                      </p:stCondLst>
                      <p:childTnLst>
                        <p:par>
                          <p:cTn id="7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8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 nodeType="clickPar">
                      <p:stCondLst>
                        <p:cond delay="indefinite"/>
                      </p:stCondLst>
                      <p:childTnLst>
                        <p:par>
                          <p:cTn id="7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8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254</Words>
  <Application>Microsoft Office PowerPoint</Application>
  <PresentationFormat>Widescreen</PresentationFormat>
  <Paragraphs>72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.VnArial</vt:lpstr>
      <vt:lpstr>.VnCommercial Script</vt:lpstr>
      <vt:lpstr>.VnShelley Allegro</vt:lpstr>
      <vt:lpstr>.VnTime</vt:lpstr>
      <vt:lpstr>Arial</vt:lpstr>
      <vt:lpstr>Arial Rounded MT Bold</vt:lpstr>
      <vt:lpstr>Arial-Rounded</vt:lpstr>
      <vt:lpstr>Calibri</vt:lpstr>
      <vt:lpstr>Calibri Light</vt:lpstr>
      <vt:lpstr>HP001 4 hàng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 Thuy</dc:creator>
  <cp:lastModifiedBy>Dao Thuy</cp:lastModifiedBy>
  <cp:revision>4</cp:revision>
  <dcterms:created xsi:type="dcterms:W3CDTF">2022-09-20T07:06:54Z</dcterms:created>
  <dcterms:modified xsi:type="dcterms:W3CDTF">2022-09-20T07:23:02Z</dcterms:modified>
</cp:coreProperties>
</file>