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78" r:id="rId8"/>
    <p:sldId id="260" r:id="rId9"/>
    <p:sldId id="263" r:id="rId10"/>
    <p:sldId id="276" r:id="rId11"/>
    <p:sldId id="279" r:id="rId12"/>
    <p:sldId id="264" r:id="rId13"/>
    <p:sldId id="265" r:id="rId14"/>
    <p:sldId id="280" r:id="rId15"/>
    <p:sldId id="267" r:id="rId16"/>
    <p:sldId id="269" r:id="rId17"/>
    <p:sldId id="271" r:id="rId18"/>
    <p:sldId id="281" r:id="rId19"/>
    <p:sldId id="27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C3C30-A22D-4EAE-BD09-3B00403FB4B6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E6F37-B864-4FDC-BD4A-2ED1208BE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9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C0E5-7AE0-4745-8F48-7EB3B0474A6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D429-6B92-43E7-AF56-5DC3BA14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C0E5-7AE0-4745-8F48-7EB3B0474A6D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1D429-6B92-43E7-AF56-5DC3BA14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strator\Videos\B&#224;i%20Th&#7875;%20d&#7909;c%20l&#7899;p%202%20-%20CH&#194;N%20-%20L&#431;&#7900;N%20-%20B&#7908;NG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strator\Videos\TR&#210;%20CH&#416;I%20NH&#7842;Y%20&#272;&#218;NG%20NH&#7842;Y%20NHANH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strator\Videos\2.%20TH&#7842;%20L&#7886;NG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strator\Videos\KH&#7902;I%20&#272;&#7896;NG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458200" cy="198120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5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MỪNG</a:t>
            </a:r>
            <a:br>
              <a:rPr lang="en-US" sz="35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5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EM HỌC SINH ĐẾN VỚI MÔN HỌC GDTC LỚP 2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95800"/>
            <a:ext cx="7924800" cy="16764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762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TIỂU HỌC SÀI ĐỒNG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30193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strator\Pictures\Screenshots\Screenshot (18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923" t="11785" r="50000" b="5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ài Thể dục lớp 2 - CHÂN - LƯỜN - BỤ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548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8001000" cy="3657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1.Hoạt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adminstrator\Pictures\Screenshots\Screenshot (14).png"/>
          <p:cNvPicPr>
            <a:picLocks noChangeAspect="1" noChangeArrowheads="1"/>
          </p:cNvPicPr>
          <p:nvPr/>
        </p:nvPicPr>
        <p:blipFill>
          <a:blip r:embed="rId2"/>
          <a:srcRect l="23646" t="20061" r="51757" b="56250"/>
          <a:stretch>
            <a:fillRect/>
          </a:stretch>
        </p:blipFill>
        <p:spPr bwMode="auto">
          <a:xfrm>
            <a:off x="152400" y="1752600"/>
            <a:ext cx="6705600" cy="37223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2.HĐ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nhaydungnhaynhanh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8229599" cy="2667000"/>
          </a:xfrm>
          <a:prstGeom prst="rect">
            <a:avLst/>
          </a:prstGeom>
          <a:noFill/>
          <a:ln w="19050" cmpd="dbl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RÒ CHƠI NHẢY ĐÚNG NHẢY NHANH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106680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1.HĐ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adminstrator\Pictures\Screenshots\Screenshot (18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839" t="53876" r="19710" b="12452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strator\Pictures\Screenshots\Screenshot (19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870" t="15153" r="54733" b="42757"/>
          <a:stretch>
            <a:fillRect/>
          </a:stretch>
        </p:blipFill>
        <p:spPr bwMode="auto">
          <a:xfrm>
            <a:off x="-1600200" y="0"/>
            <a:ext cx="5791200" cy="6858000"/>
          </a:xfrm>
          <a:prstGeom prst="rect">
            <a:avLst/>
          </a:prstGeom>
          <a:noFill/>
        </p:spPr>
      </p:pic>
      <p:pic>
        <p:nvPicPr>
          <p:cNvPr id="6147" name="Picture 3" descr="C:\Users\adminstrator\Pictures\Screenshots\Screenshot (19).png"/>
          <p:cNvPicPr>
            <a:picLocks noChangeAspect="1" noChangeArrowheads="1"/>
          </p:cNvPicPr>
          <p:nvPr/>
        </p:nvPicPr>
        <p:blipFill>
          <a:blip r:embed="rId2"/>
          <a:srcRect l="16618" t="55208" r="50000" b="11458"/>
          <a:stretch>
            <a:fillRect/>
          </a:stretch>
        </p:blipFill>
        <p:spPr bwMode="auto">
          <a:xfrm>
            <a:off x="4267200" y="0"/>
            <a:ext cx="6096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HĐ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học.Ưu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2. THẢ LỎ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228600"/>
            <a:ext cx="4343400" cy="1981200"/>
          </a:xfrm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sz="4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en-US" sz="4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>
              <a:buNone/>
            </a:pPr>
            <a:endParaRPr lang="en-US" sz="45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6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EM!</a:t>
            </a:r>
            <a:endParaRPr lang="en-US" sz="60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8229600" cy="1752601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: BÀI THỂ DỤC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lườn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+2)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chất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TDTT.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689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Tự xem trước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lườn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dirty="0">
                <a:latin typeface="Times New Roman" pitchFamily="18" charset="0"/>
                <a:cs typeface="Times New Roman" pitchFamily="18" charset="0"/>
              </a:rPr>
              <a:t>NL chăm sóc SK: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NL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vận động cơ bản: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495800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B/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khoa,trang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C/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strator\Pictures\Screenshots\Screenshot (10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290" t="15153" r="27114" b="14135"/>
          <a:stretch>
            <a:fillRect/>
          </a:stretch>
        </p:blipFill>
        <p:spPr bwMode="auto">
          <a:xfrm>
            <a:off x="0" y="12192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HỞI ĐỘ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571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strator\Pictures\Screenshots\Screenshot (17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893" t="11785" r="14977" b="46124"/>
          <a:stretch>
            <a:fillRect/>
          </a:stretch>
        </p:blipFill>
        <p:spPr bwMode="auto">
          <a:xfrm>
            <a:off x="609600" y="1371600"/>
            <a:ext cx="79248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strator\Pictures\Screenshots\Screenshot (17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893" t="52193" r="14977" b="12452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054125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273</Words>
  <Application>Microsoft Office PowerPoint</Application>
  <PresentationFormat>On-screen Show (4:3)</PresentationFormat>
  <Paragraphs>41</Paragraphs>
  <Slides>19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CHÀO MỪNG CÁC EM HỌC SINH ĐẾN VỚI MÔN HỌC GDTC LỚP 2  </vt:lpstr>
      <vt:lpstr>PowerPoint Presentation</vt:lpstr>
      <vt:lpstr> Bài 2: Động tác chân, động tác lườn, động tác bụng (tiết 1 +2) </vt:lpstr>
      <vt:lpstr>PowerPoint Presentation</vt:lpstr>
      <vt:lpstr>PowerPoint Presentation</vt:lpstr>
      <vt:lpstr>           Hoạt động 1: Khởi động  </vt:lpstr>
      <vt:lpstr>Khởi động</vt:lpstr>
      <vt:lpstr>                   Hoạt động 2:             Hình thành kiến thức</vt:lpstr>
      <vt:lpstr>PowerPoint Presentation</vt:lpstr>
      <vt:lpstr>PowerPoint Presentation</vt:lpstr>
      <vt:lpstr>Video động tác mẫu</vt:lpstr>
      <vt:lpstr>Hoạt động 3: Luyện tập </vt:lpstr>
      <vt:lpstr>  2.HĐ trò chơi vận động:  Nhảy đúng nhảy nhanh.  </vt:lpstr>
      <vt:lpstr>Video trò chơi mẫu</vt:lpstr>
      <vt:lpstr> Hoạt động 3: Kết thúc + Vận dụng 1.HĐ vận dụng</vt:lpstr>
      <vt:lpstr>PowerPoint Presentation</vt:lpstr>
      <vt:lpstr>HĐ kết thúc</vt:lpstr>
      <vt:lpstr>Thả lỏng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MÔN HỌC GIÁO DỤC THỂ CHẤT</dc:title>
  <dc:creator>adminstrator</dc:creator>
  <cp:lastModifiedBy>Admin</cp:lastModifiedBy>
  <cp:revision>60</cp:revision>
  <dcterms:created xsi:type="dcterms:W3CDTF">2021-08-28T00:23:02Z</dcterms:created>
  <dcterms:modified xsi:type="dcterms:W3CDTF">2022-09-20T15:07:58Z</dcterms:modified>
</cp:coreProperties>
</file>