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3" r:id="rId2"/>
    <p:sldId id="274" r:id="rId3"/>
    <p:sldId id="283" r:id="rId4"/>
    <p:sldId id="258" r:id="rId5"/>
    <p:sldId id="259" r:id="rId6"/>
    <p:sldId id="260" r:id="rId7"/>
    <p:sldId id="261" r:id="rId8"/>
    <p:sldId id="262" r:id="rId9"/>
    <p:sldId id="263" r:id="rId10"/>
    <p:sldId id="264" r:id="rId11"/>
    <p:sldId id="265" r:id="rId12"/>
    <p:sldId id="266" r:id="rId13"/>
    <p:sldId id="267" r:id="rId14"/>
    <p:sldId id="268" r:id="rId15"/>
    <p:sldId id="278" r:id="rId16"/>
    <p:sldId id="269" r:id="rId17"/>
    <p:sldId id="277" r:id="rId18"/>
    <p:sldId id="279" r:id="rId19"/>
    <p:sldId id="280" r:id="rId20"/>
    <p:sldId id="34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Phuong GV" initials="NTPG" lastIdx="1" clrIdx="0">
    <p:extLst>
      <p:ext uri="{19B8F6BF-5375-455C-9EA6-DF929625EA0E}">
        <p15:presenceInfo xmlns:p15="http://schemas.microsoft.com/office/powerpoint/2012/main" userId="S::3300390721@hungyen.itrithuc.vn::0b3e19b8-f424-4b27-8e17-0b6bbe0df2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97B30-8E09-40F8-8547-9DE56E04C8C0}" type="datetimeFigureOut">
              <a:rPr lang="en-US" smtClean="0"/>
              <a:pPr/>
              <a:t>2/18/2022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5ABB0-8C17-43A4-A5A6-0F8D0FBC1B17}" type="slidenum">
              <a:rPr lang="en-US" smtClean="0"/>
              <a:pPr/>
              <a:t>‹#›</a:t>
            </a:fld>
            <a:endParaRPr lang="en-US"/>
          </a:p>
        </p:txBody>
      </p:sp>
    </p:spTree>
    <p:extLst>
      <p:ext uri="{BB962C8B-B14F-4D97-AF65-F5344CB8AC3E}">
        <p14:creationId xmlns:p14="http://schemas.microsoft.com/office/powerpoint/2010/main" val="260670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1B61C6A9-38BC-4EAE-A978-6ED9C4542D2C}" type="slidenum">
              <a:rPr lang="en-US" altLang="en-US" sz="1200" smtClean="0"/>
              <a:pPr/>
              <a:t>4</a:t>
            </a:fld>
            <a:endParaRPr lang="en-US" altLang="en-US" sz="1200"/>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77120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C5E17FC6-8D98-4ED0-8EEB-AC1FC6F26DE3}" type="slidenum">
              <a:rPr lang="en-US" altLang="en-US" sz="1200" smtClean="0"/>
              <a:pPr/>
              <a:t>15</a:t>
            </a:fld>
            <a:endParaRPr lang="en-US" altLang="en-US" sz="1200"/>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05464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6E159-E9A1-45FC-9DF1-78217435C38F}" type="slidenum">
              <a:rPr lang="en-US" altLang="en-US" sz="1200" smtClean="0"/>
              <a:pPr/>
              <a:t>17</a:t>
            </a:fld>
            <a:endParaRPr lang="en-US" altLang="en-US" sz="1200"/>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64367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5ABB0-8C17-43A4-A5A6-0F8D0FBC1B17}" type="slidenum">
              <a:rPr lang="en-US" smtClean="0"/>
              <a:pPr/>
              <a:t>18</a:t>
            </a:fld>
            <a:endParaRPr lang="en-US"/>
          </a:p>
        </p:txBody>
      </p:sp>
    </p:spTree>
    <p:extLst>
      <p:ext uri="{BB962C8B-B14F-4D97-AF65-F5344CB8AC3E}">
        <p14:creationId xmlns:p14="http://schemas.microsoft.com/office/powerpoint/2010/main" val="3571432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EF84D58-70F6-42F6-8ACF-201486D918CB}" type="slidenum">
              <a:rPr lang="en-US" altLang="en-US" sz="1200" smtClean="0"/>
              <a:pPr/>
              <a:t>19</a:t>
            </a:fld>
            <a:endParaRPr lang="en-US" altLang="en-US" sz="1200"/>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68949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902CD-CEBB-4D6D-83DC-FB0D981F556C}" type="slidenum">
              <a:rPr lang="en-US" altLang="en-US" sz="1200" smtClean="0"/>
              <a:pPr/>
              <a:t>5</a:t>
            </a:fld>
            <a:endParaRPr lang="en-US" altLang="en-US" sz="120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98136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81E20CE6-81BF-497B-8EDE-6C5C404A7877}" type="slidenum">
              <a:rPr lang="en-US" altLang="en-US" sz="1200" smtClean="0"/>
              <a:pPr/>
              <a:t>6</a:t>
            </a:fld>
            <a:endParaRPr lang="en-US" altLang="en-US" sz="1200"/>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75545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C2B34D01-6DF3-492D-B06F-0E591BFE96F4}" type="slidenum">
              <a:rPr lang="en-US" altLang="en-US" sz="1200" smtClean="0"/>
              <a:pPr/>
              <a:t>9</a:t>
            </a:fld>
            <a:endParaRPr lang="en-US" altLang="en-US" sz="1200"/>
          </a:p>
        </p:txBody>
      </p:sp>
      <p:sp>
        <p:nvSpPr>
          <p:cNvPr id="32771" name="Rectangle 2"/>
          <p:cNvSpPr>
            <a:spLocks noGrp="1" noRot="1" noChangeAspect="1" noChangeArrowheads="1" noTextEdit="1"/>
          </p:cNvSpPr>
          <p:nvPr>
            <p:ph type="sldImg"/>
          </p:nvPr>
        </p:nvSpPr>
        <p:spPr>
          <a:xfrm>
            <a:off x="1143000" y="685800"/>
            <a:ext cx="4572000" cy="3429000"/>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79609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368A3FBF-0311-4915-9AFA-8F0C508B1F7F}" type="slidenum">
              <a:rPr lang="en-US" altLang="en-US" sz="1200" smtClean="0"/>
              <a:pPr/>
              <a:t>10</a:t>
            </a:fld>
            <a:endParaRPr lang="en-US" altLang="en-US" sz="1200"/>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13028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5889B82F-87D0-4FD4-B3CC-C37EB1D7F39D}" type="slidenum">
              <a:rPr lang="en-US" altLang="en-US" sz="1200" smtClean="0"/>
              <a:pPr/>
              <a:t>11</a:t>
            </a:fld>
            <a:endParaRPr lang="en-US" altLang="en-US" sz="1200"/>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52322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C9BB917-A19D-4195-86CB-1F4151A9612D}" type="slidenum">
              <a:rPr lang="en-US" altLang="en-US" sz="1200" smtClean="0"/>
              <a:pPr/>
              <a:t>12</a:t>
            </a:fld>
            <a:endParaRPr lang="en-US" altLang="en-US" sz="1200"/>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20202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7BA2ABD-0665-4620-BEBF-5D59ACB85310}" type="slidenum">
              <a:rPr lang="en-US" altLang="en-US" sz="1200" smtClean="0"/>
              <a:pPr/>
              <a:t>13</a:t>
            </a:fld>
            <a:endParaRPr lang="en-US" altLang="en-US" sz="1200"/>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98510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DD29CB3-31EE-4663-9FAE-18DDB471AD35}" type="slidenum">
              <a:rPr lang="en-US" altLang="en-US" sz="1200" smtClean="0"/>
              <a:pPr/>
              <a:t>14</a:t>
            </a:fld>
            <a:endParaRPr lang="en-US" alt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22794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00D592-71A7-427F-B00F-EF77DC2D9486}"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37962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93844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0099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7"/>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B9B25376-1897-4730-90C3-E6CC728C0B39}" type="slidenum">
              <a:rPr lang="en-US" altLang="en-US"/>
              <a:pPr>
                <a:defRPr/>
              </a:pPr>
              <a:t>‹#›</a:t>
            </a:fld>
            <a:endParaRPr lang="en-US" altLang="en-US"/>
          </a:p>
        </p:txBody>
      </p:sp>
    </p:spTree>
    <p:extLst>
      <p:ext uri="{BB962C8B-B14F-4D97-AF65-F5344CB8AC3E}">
        <p14:creationId xmlns:p14="http://schemas.microsoft.com/office/powerpoint/2010/main" val="17166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5029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00D592-71A7-427F-B00F-EF77DC2D9486}"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9022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0D592-71A7-427F-B00F-EF77DC2D9486}"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21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0D592-71A7-427F-B00F-EF77DC2D9486}" type="datetimeFigureOut">
              <a:rPr lang="en-US" smtClean="0"/>
              <a:pPr/>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51249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0D592-71A7-427F-B00F-EF77DC2D9486}" type="datetimeFigureOut">
              <a:rPr lang="en-US" smtClean="0"/>
              <a:pPr/>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41346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D592-71A7-427F-B00F-EF77DC2D9486}" type="datetimeFigureOut">
              <a:rPr lang="en-US" smtClean="0"/>
              <a:pPr/>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6943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9084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60231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D592-71A7-427F-B00F-EF77DC2D9486}" type="datetimeFigureOut">
              <a:rPr lang="en-US" smtClean="0"/>
              <a:pPr/>
              <a:t>2/18/2022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DC6A-756B-4202-91CE-D158A7450F79}" type="slidenum">
              <a:rPr lang="en-US" smtClean="0"/>
              <a:pPr/>
              <a:t>‹#›</a:t>
            </a:fld>
            <a:endParaRPr lang="en-US"/>
          </a:p>
        </p:txBody>
      </p:sp>
    </p:spTree>
    <p:extLst>
      <p:ext uri="{BB962C8B-B14F-4D97-AF65-F5344CB8AC3E}">
        <p14:creationId xmlns:p14="http://schemas.microsoft.com/office/powerpoint/2010/main" val="109356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audio" Target="file:///E:\TAP%20DOC%205%20HOA%20B\10_rung_chieu_quoc_dai_vu_thanh.mp3"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6">
            <a:extLst>
              <a:ext uri="{FF2B5EF4-FFF2-40B4-BE49-F238E27FC236}">
                <a16:creationId xmlns:a16="http://schemas.microsoft.com/office/drawing/2014/main" id="{4C804C55-1DC4-4717-B68E-5583674368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74" y="688285"/>
            <a:ext cx="8965096" cy="584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18">
            <a:extLst>
              <a:ext uri="{FF2B5EF4-FFF2-40B4-BE49-F238E27FC236}">
                <a16:creationId xmlns:a16="http://schemas.microsoft.com/office/drawing/2014/main" id="{6C1635A4-FB75-454D-8786-4C8EBA7F3EC3}"/>
              </a:ext>
            </a:extLst>
          </p:cNvPr>
          <p:cNvSpPr>
            <a:spLocks noChangeArrowheads="1" noChangeShapeType="1" noTextEdit="1"/>
          </p:cNvSpPr>
          <p:nvPr/>
        </p:nvSpPr>
        <p:spPr bwMode="auto">
          <a:xfrm>
            <a:off x="2596997" y="1478422"/>
            <a:ext cx="3924101" cy="571500"/>
          </a:xfrm>
          <a:prstGeom prst="rect">
            <a:avLst/>
          </a:prstGeom>
        </p:spPr>
        <p:txBody>
          <a:bodyPr wrap="none" fromWordArt="1">
            <a:prstTxWarp prst="textPlain">
              <a:avLst>
                <a:gd name="adj" fmla="val 50000"/>
              </a:avLst>
            </a:prstTxWarp>
          </a:bodyPr>
          <a:lstStyle/>
          <a:p>
            <a:pPr algn="ctr"/>
            <a:r>
              <a:rPr lang="en-US" sz="2025" b="1" kern="10" dirty="0">
                <a:ln w="9525">
                  <a:solidFill>
                    <a:srgbClr val="FF0000"/>
                  </a:solidFill>
                  <a:round/>
                  <a:headEnd/>
                  <a:tailEnd/>
                </a:ln>
                <a:effectLst>
                  <a:outerShdw dist="45791" dir="2021404" algn="ctr" rotWithShape="0">
                    <a:srgbClr val="B2B2B2">
                      <a:alpha val="79999"/>
                    </a:srgbClr>
                  </a:outerShdw>
                </a:effectLst>
                <a:cs typeface="Times New Roman" panose="02020603050405020304" pitchFamily="18" charset="0"/>
              </a:rPr>
              <a:t>TẬP LÀM VĂN 4</a:t>
            </a:r>
          </a:p>
        </p:txBody>
      </p:sp>
      <p:sp>
        <p:nvSpPr>
          <p:cNvPr id="17412" name="WordArt 18">
            <a:extLst>
              <a:ext uri="{FF2B5EF4-FFF2-40B4-BE49-F238E27FC236}">
                <a16:creationId xmlns:a16="http://schemas.microsoft.com/office/drawing/2014/main" id="{075A38D6-AB92-4219-ADAE-B6AC95C1A822}"/>
              </a:ext>
            </a:extLst>
          </p:cNvPr>
          <p:cNvSpPr>
            <a:spLocks noChangeArrowheads="1" noChangeShapeType="1" noTextEdit="1"/>
          </p:cNvSpPr>
          <p:nvPr/>
        </p:nvSpPr>
        <p:spPr bwMode="auto">
          <a:xfrm>
            <a:off x="838200" y="2577963"/>
            <a:ext cx="7772399" cy="1032426"/>
          </a:xfrm>
          <a:prstGeom prst="rect">
            <a:avLst/>
          </a:prstGeom>
        </p:spPr>
        <p:txBody>
          <a:bodyPr wrap="none" fromWordArt="1">
            <a:prstTxWarp prst="textPlain">
              <a:avLst>
                <a:gd name="adj" fmla="val 50000"/>
              </a:avLst>
            </a:prstTxWarp>
          </a:bodyPr>
          <a:lstStyle/>
          <a:p>
            <a:pPr algn="ctr"/>
            <a:r>
              <a:rPr lang="en-US" sz="2025" b="1" kern="10" dirty="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LUỴÊN TẬP MIÊU TẢ CÁC BỘ P</a:t>
            </a:r>
            <a:r>
              <a:rPr lang="en-US" sz="2025" b="1" kern="10" dirty="0" smtClean="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HẬN </a:t>
            </a:r>
            <a:r>
              <a:rPr lang="en-US" sz="2025" b="1" kern="10" dirty="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CỦA CÂY CỐI</a:t>
            </a:r>
          </a:p>
        </p:txBody>
      </p:sp>
      <p:sp>
        <p:nvSpPr>
          <p:cNvPr id="5" name="Rectangle 4">
            <a:extLst>
              <a:ext uri="{FF2B5EF4-FFF2-40B4-BE49-F238E27FC236}">
                <a16:creationId xmlns:a16="http://schemas.microsoft.com/office/drawing/2014/main" id="{AC5865A4-F72C-4A33-B77D-D081C4DE0832}"/>
              </a:ext>
            </a:extLst>
          </p:cNvPr>
          <p:cNvSpPr/>
          <p:nvPr/>
        </p:nvSpPr>
        <p:spPr>
          <a:xfrm>
            <a:off x="2225849" y="196337"/>
            <a:ext cx="5301900"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pc="28" dirty="0">
                <a:ln w="11430"/>
                <a:solidFill>
                  <a:srgbClr val="FF0000"/>
                </a:solidFill>
                <a:effectLst>
                  <a:outerShdw blurRad="76200" dist="50800" dir="5400000" algn="tl" rotWithShape="0">
                    <a:srgbClr val="000000">
                      <a:alpha val="65000"/>
                    </a:srgbClr>
                  </a:outerShdw>
                </a:effectLst>
                <a:cs typeface="Times New Roman" pitchFamily="18" charset="0"/>
              </a:rPr>
              <a:t>         </a:t>
            </a:r>
            <a:r>
              <a:rPr lang="en-US"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TRƯỜNG TIỂU HỌC </a:t>
            </a:r>
            <a:r>
              <a:rPr lang="en-US" spc="28"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SÀI ĐỒNG</a:t>
            </a:r>
            <a:endParaRPr lang="en-US"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7414" name="WordArt 9">
            <a:extLst>
              <a:ext uri="{FF2B5EF4-FFF2-40B4-BE49-F238E27FC236}">
                <a16:creationId xmlns:a16="http://schemas.microsoft.com/office/drawing/2014/main" id="{F6DA5604-0E3B-4D25-8F86-1C79E1A6AC21}"/>
              </a:ext>
            </a:extLst>
          </p:cNvPr>
          <p:cNvSpPr>
            <a:spLocks noChangeArrowheads="1" noChangeShapeType="1" noTextEdit="1"/>
          </p:cNvSpPr>
          <p:nvPr/>
        </p:nvSpPr>
        <p:spPr bwMode="auto">
          <a:xfrm>
            <a:off x="2590070" y="839511"/>
            <a:ext cx="3924101" cy="335360"/>
          </a:xfrm>
          <a:prstGeom prst="rect">
            <a:avLst/>
          </a:prstGeom>
        </p:spPr>
        <p:txBody>
          <a:bodyPr wrap="none" fromWordArt="1">
            <a:prstTxWarp prst="textPlain">
              <a:avLst>
                <a:gd name="adj" fmla="val 50000"/>
              </a:avLst>
            </a:prstTxWarp>
          </a:bodyPr>
          <a:lstStyle/>
          <a:p>
            <a:pPr algn="ctr"/>
            <a:r>
              <a:rPr lang="en-US" sz="2025" kern="10" dirty="0">
                <a:ln w="9525">
                  <a:solidFill>
                    <a:srgbClr val="0000FF"/>
                  </a:solidFill>
                  <a:round/>
                  <a:headEnd/>
                  <a:tailEnd/>
                </a:ln>
                <a:solidFill>
                  <a:srgbClr val="0000FF"/>
                </a:solidFill>
                <a:effectLst>
                  <a:outerShdw dist="35921" dir="2700000" algn="ctr" rotWithShape="0">
                    <a:srgbClr val="808080">
                      <a:alpha val="79999"/>
                    </a:srgbClr>
                  </a:outerShdw>
                </a:effectLst>
                <a:cs typeface="Times New Roman" panose="02020603050405020304" pitchFamily="18" charset="0"/>
              </a:rPr>
              <a:t>BÀI GIẢNG TRỰC TUYẾN</a:t>
            </a:r>
          </a:p>
        </p:txBody>
      </p:sp>
      <p:sp>
        <p:nvSpPr>
          <p:cNvPr id="2" name="TextBox 1"/>
          <p:cNvSpPr txBox="1"/>
          <p:nvPr/>
        </p:nvSpPr>
        <p:spPr>
          <a:xfrm>
            <a:off x="4343400" y="3876820"/>
            <a:ext cx="3717185"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GV: </a:t>
            </a:r>
            <a:r>
              <a:rPr lang="en-US" sz="2800" dirty="0" err="1" smtClean="0">
                <a:latin typeface="Times New Roman" panose="02020603050405020304" pitchFamily="18" charset="0"/>
                <a:cs typeface="Times New Roman" panose="02020603050405020304" pitchFamily="18" charset="0"/>
              </a:rPr>
              <a:t>Nguyễn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a:t>
            </a:r>
            <a:r>
              <a:rPr lang="en-US" sz="2800" dirty="0" smtClean="0">
                <a:latin typeface="Times New Roman" panose="02020603050405020304" pitchFamily="18" charset="0"/>
                <a:cs typeface="Times New Roman" panose="02020603050405020304" pitchFamily="18" charset="0"/>
              </a:rPr>
              <a:t> My</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47800" y="533400"/>
            <a:ext cx="533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10243" name="Text Box 3"/>
          <p:cNvSpPr txBox="1">
            <a:spLocks noChangeArrowheads="1"/>
          </p:cNvSpPr>
          <p:nvPr/>
        </p:nvSpPr>
        <p:spPr bwMode="auto">
          <a:xfrm>
            <a:off x="2209800" y="609600"/>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10244" name="Text Box 12"/>
          <p:cNvSpPr txBox="1">
            <a:spLocks noChangeArrowheads="1"/>
          </p:cNvSpPr>
          <p:nvPr/>
        </p:nvSpPr>
        <p:spPr bwMode="auto">
          <a:xfrm>
            <a:off x="2590800" y="2514600"/>
            <a:ext cx="472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46094" name="Text Box 14"/>
          <p:cNvSpPr txBox="1">
            <a:spLocks noChangeArrowheads="1"/>
          </p:cNvSpPr>
          <p:nvPr/>
        </p:nvSpPr>
        <p:spPr bwMode="auto">
          <a:xfrm>
            <a:off x="0" y="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600" b="1">
                <a:solidFill>
                  <a:srgbClr val="FF0000"/>
                </a:solidFill>
                <a:latin typeface="Times New Roman" pitchFamily="18" charset="0"/>
              </a:rPr>
              <a:t>3. Tìm những hình ảnh so sánh và nhân hóa trong các đoạn văn.</a:t>
            </a:r>
          </a:p>
        </p:txBody>
      </p:sp>
      <p:sp>
        <p:nvSpPr>
          <p:cNvPr id="10246" name="Text Box 15"/>
          <p:cNvSpPr txBox="1">
            <a:spLocks noChangeArrowheads="1"/>
          </p:cNvSpPr>
          <p:nvPr/>
        </p:nvSpPr>
        <p:spPr bwMode="auto">
          <a:xfrm>
            <a:off x="2590800" y="39624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46109" name="Text Box 29"/>
          <p:cNvSpPr txBox="1">
            <a:spLocks noChangeArrowheads="1"/>
          </p:cNvSpPr>
          <p:nvPr/>
        </p:nvSpPr>
        <p:spPr bwMode="auto">
          <a:xfrm>
            <a:off x="0" y="1143000"/>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400" b="1" dirty="0" err="1">
                <a:solidFill>
                  <a:srgbClr val="0000FF"/>
                </a:solidFill>
                <a:latin typeface="Times New Roman" pitchFamily="18" charset="0"/>
              </a:rPr>
              <a:t>Hình</a:t>
            </a:r>
            <a:r>
              <a:rPr lang="en-US" altLang="en-US" sz="3400" b="1" dirty="0">
                <a:solidFill>
                  <a:srgbClr val="0000FF"/>
                </a:solidFill>
                <a:latin typeface="Times New Roman" pitchFamily="18" charset="0"/>
              </a:rPr>
              <a:t> </a:t>
            </a:r>
            <a:r>
              <a:rPr lang="en-US" altLang="en-US" sz="3400" b="1" dirty="0" err="1">
                <a:solidFill>
                  <a:srgbClr val="0000FF"/>
                </a:solidFill>
                <a:latin typeface="Times New Roman" pitchFamily="18" charset="0"/>
              </a:rPr>
              <a:t>ảnh</a:t>
            </a:r>
            <a:r>
              <a:rPr lang="en-US" altLang="en-US" sz="3400" b="1" dirty="0">
                <a:solidFill>
                  <a:srgbClr val="0000FF"/>
                </a:solidFill>
                <a:latin typeface="Times New Roman" pitchFamily="18" charset="0"/>
              </a:rPr>
              <a:t> so </a:t>
            </a:r>
            <a:r>
              <a:rPr lang="en-US" altLang="en-US" sz="3400" b="1" dirty="0" err="1">
                <a:solidFill>
                  <a:srgbClr val="0000FF"/>
                </a:solidFill>
                <a:latin typeface="Times New Roman" pitchFamily="18" charset="0"/>
              </a:rPr>
              <a:t>sánh</a:t>
            </a:r>
            <a:r>
              <a:rPr lang="en-US" altLang="en-US" sz="3400" b="1" dirty="0">
                <a:solidFill>
                  <a:srgbClr val="0000FF"/>
                </a:solidFill>
                <a:latin typeface="Times New Roman" pitchFamily="18" charset="0"/>
              </a:rPr>
              <a:t>: </a:t>
            </a:r>
          </a:p>
          <a:p>
            <a:pPr algn="just" eaLnBrk="1" hangingPunct="1">
              <a:spcBef>
                <a:spcPct val="50000"/>
              </a:spcBef>
            </a:pPr>
            <a:r>
              <a:rPr lang="en-US" altLang="en-US" sz="3400" dirty="0">
                <a:solidFill>
                  <a:srgbClr val="FF0000"/>
                </a:solidFill>
                <a:latin typeface="Times New Roman" pitchFamily="18" charset="0"/>
              </a:rPr>
              <a:t>a)</a:t>
            </a:r>
            <a:r>
              <a:rPr lang="en-US" altLang="en-US" sz="3400" dirty="0" err="1">
                <a:latin typeface="Times New Roman" pitchFamily="18" charset="0"/>
              </a:rPr>
              <a:t>Lá</a:t>
            </a:r>
            <a:r>
              <a:rPr lang="en-US" altLang="en-US" sz="3400" dirty="0">
                <a:latin typeface="Times New Roman" pitchFamily="18" charset="0"/>
              </a:rPr>
              <a:t> </a:t>
            </a:r>
            <a:r>
              <a:rPr lang="en-US" altLang="en-US" sz="3400" dirty="0" err="1">
                <a:latin typeface="Times New Roman" pitchFamily="18" charset="0"/>
              </a:rPr>
              <a:t>bàng</a:t>
            </a:r>
            <a:r>
              <a:rPr lang="en-US" altLang="en-US" sz="3400" dirty="0">
                <a:latin typeface="Times New Roman" pitchFamily="18" charset="0"/>
              </a:rPr>
              <a:t> </a:t>
            </a:r>
            <a:r>
              <a:rPr lang="en-US" altLang="en-US" sz="3400" dirty="0" err="1">
                <a:latin typeface="Times New Roman" pitchFamily="18" charset="0"/>
              </a:rPr>
              <a:t>mới</a:t>
            </a:r>
            <a:r>
              <a:rPr lang="en-US" altLang="en-US" sz="3400" dirty="0">
                <a:latin typeface="Times New Roman" pitchFamily="18" charset="0"/>
              </a:rPr>
              <a:t> </a:t>
            </a:r>
            <a:r>
              <a:rPr lang="en-US" altLang="en-US" sz="3400" dirty="0" err="1">
                <a:latin typeface="Times New Roman" pitchFamily="18" charset="0"/>
              </a:rPr>
              <a:t>nảy</a:t>
            </a:r>
            <a:r>
              <a:rPr lang="en-US" altLang="en-US" sz="3400" dirty="0">
                <a:latin typeface="Times New Roman" pitchFamily="18" charset="0"/>
              </a:rPr>
              <a:t> </a:t>
            </a:r>
            <a:r>
              <a:rPr lang="en-US" altLang="en-US" sz="3400" dirty="0" err="1">
                <a:latin typeface="Times New Roman" pitchFamily="18" charset="0"/>
              </a:rPr>
              <a:t>trông</a:t>
            </a:r>
            <a:r>
              <a:rPr lang="en-US" altLang="en-US" sz="3400" dirty="0">
                <a:latin typeface="Times New Roman" pitchFamily="18" charset="0"/>
              </a:rPr>
              <a:t> </a:t>
            </a:r>
            <a:r>
              <a:rPr lang="en-US" altLang="en-US" sz="3400" dirty="0" err="1">
                <a:latin typeface="Times New Roman" pitchFamily="18" charset="0"/>
              </a:rPr>
              <a:t>như</a:t>
            </a:r>
            <a:r>
              <a:rPr lang="en-US" altLang="en-US" sz="3400" dirty="0">
                <a:latin typeface="Times New Roman" pitchFamily="18" charset="0"/>
              </a:rPr>
              <a:t> </a:t>
            </a:r>
            <a:r>
              <a:rPr lang="en-US" altLang="en-US" sz="3400" dirty="0" err="1">
                <a:latin typeface="Times New Roman" pitchFamily="18" charset="0"/>
              </a:rPr>
              <a:t>những</a:t>
            </a:r>
            <a:r>
              <a:rPr lang="en-US" altLang="en-US" sz="3400" dirty="0">
                <a:latin typeface="Times New Roman" pitchFamily="18" charset="0"/>
              </a:rPr>
              <a:t> </a:t>
            </a:r>
            <a:r>
              <a:rPr lang="en-US" altLang="en-US" sz="3400" dirty="0" err="1">
                <a:latin typeface="Times New Roman" pitchFamily="18" charset="0"/>
              </a:rPr>
              <a:t>ngọn</a:t>
            </a:r>
            <a:r>
              <a:rPr lang="en-US" altLang="en-US" sz="3400" dirty="0">
                <a:latin typeface="Times New Roman" pitchFamily="18" charset="0"/>
              </a:rPr>
              <a:t> </a:t>
            </a:r>
            <a:r>
              <a:rPr lang="en-US" altLang="en-US" sz="3400" dirty="0" err="1">
                <a:latin typeface="Times New Roman" pitchFamily="18" charset="0"/>
              </a:rPr>
              <a:t>lửa</a:t>
            </a:r>
            <a:r>
              <a:rPr lang="en-US" altLang="en-US" sz="3400" dirty="0">
                <a:latin typeface="Times New Roman" pitchFamily="18" charset="0"/>
              </a:rPr>
              <a:t> </a:t>
            </a:r>
            <a:r>
              <a:rPr lang="en-US" altLang="en-US" sz="3400" dirty="0" err="1">
                <a:latin typeface="Times New Roman" pitchFamily="18" charset="0"/>
              </a:rPr>
              <a:t>xanh</a:t>
            </a:r>
            <a:r>
              <a:rPr lang="en-US" altLang="en-US" sz="3400" dirty="0">
                <a:latin typeface="Times New Roman" pitchFamily="18" charset="0"/>
              </a:rPr>
              <a:t>.          </a:t>
            </a:r>
            <a:r>
              <a:rPr lang="en-US" altLang="en-US" sz="3400" dirty="0" err="1">
                <a:latin typeface="Times New Roman" pitchFamily="18" charset="0"/>
              </a:rPr>
              <a:t>Lá</a:t>
            </a:r>
            <a:r>
              <a:rPr lang="en-US" altLang="en-US" sz="3400" dirty="0">
                <a:latin typeface="Times New Roman" pitchFamily="18" charset="0"/>
              </a:rPr>
              <a:t> </a:t>
            </a:r>
            <a:r>
              <a:rPr lang="en-US" altLang="en-US" sz="3400" dirty="0" err="1">
                <a:latin typeface="Times New Roman" pitchFamily="18" charset="0"/>
              </a:rPr>
              <a:t>bàng</a:t>
            </a:r>
            <a:r>
              <a:rPr lang="en-US" altLang="en-US" sz="3400" dirty="0">
                <a:latin typeface="Times New Roman" pitchFamily="18" charset="0"/>
              </a:rPr>
              <a:t> </a:t>
            </a:r>
            <a:r>
              <a:rPr lang="en-US" altLang="en-US" sz="3400" dirty="0" err="1">
                <a:latin typeface="Times New Roman" pitchFamily="18" charset="0"/>
              </a:rPr>
              <a:t>mùa</a:t>
            </a:r>
            <a:r>
              <a:rPr lang="en-US" altLang="en-US" sz="3400" dirty="0">
                <a:latin typeface="Times New Roman" pitchFamily="18" charset="0"/>
              </a:rPr>
              <a:t> </a:t>
            </a:r>
            <a:r>
              <a:rPr lang="en-US" altLang="en-US" sz="3400" dirty="0" err="1">
                <a:latin typeface="Times New Roman" pitchFamily="18" charset="0"/>
              </a:rPr>
              <a:t>đông</a:t>
            </a:r>
            <a:r>
              <a:rPr lang="en-US" altLang="en-US" sz="3400" dirty="0">
                <a:latin typeface="Times New Roman" pitchFamily="18" charset="0"/>
              </a:rPr>
              <a:t> </a:t>
            </a:r>
            <a:r>
              <a:rPr lang="en-US" altLang="en-US" sz="3400" dirty="0" err="1">
                <a:latin typeface="Times New Roman" pitchFamily="18" charset="0"/>
              </a:rPr>
              <a:t>đỏ</a:t>
            </a:r>
            <a:r>
              <a:rPr lang="en-US" altLang="en-US" sz="3400" dirty="0">
                <a:latin typeface="Times New Roman" pitchFamily="18" charset="0"/>
              </a:rPr>
              <a:t> </a:t>
            </a:r>
            <a:r>
              <a:rPr lang="en-US" altLang="en-US" sz="3400" dirty="0" err="1">
                <a:latin typeface="Times New Roman" pitchFamily="18" charset="0"/>
              </a:rPr>
              <a:t>như</a:t>
            </a:r>
            <a:r>
              <a:rPr lang="en-US" altLang="en-US" sz="3400" dirty="0">
                <a:latin typeface="Times New Roman" pitchFamily="18" charset="0"/>
              </a:rPr>
              <a:t> </a:t>
            </a:r>
            <a:r>
              <a:rPr lang="en-US" altLang="en-US" sz="3400" dirty="0" err="1">
                <a:latin typeface="Times New Roman" pitchFamily="18" charset="0"/>
              </a:rPr>
              <a:t>đồng</a:t>
            </a:r>
            <a:r>
              <a:rPr lang="en-US" altLang="en-US" sz="3400" dirty="0">
                <a:latin typeface="Times New Roman" pitchFamily="18" charset="0"/>
              </a:rPr>
              <a:t>.</a:t>
            </a:r>
          </a:p>
          <a:p>
            <a:pPr algn="just" eaLnBrk="1" hangingPunct="1">
              <a:spcBef>
                <a:spcPct val="50000"/>
              </a:spcBef>
            </a:pPr>
            <a:r>
              <a:rPr lang="en-US" altLang="en-US" sz="3400" dirty="0">
                <a:solidFill>
                  <a:srgbClr val="FF0000"/>
                </a:solidFill>
                <a:latin typeface="Times New Roman" pitchFamily="18" charset="0"/>
              </a:rPr>
              <a:t>b)</a:t>
            </a:r>
            <a:r>
              <a:rPr lang="en-US" altLang="en-US" sz="3400" dirty="0" err="1">
                <a:latin typeface="Times New Roman" pitchFamily="18" charset="0"/>
              </a:rPr>
              <a:t>Nó</a:t>
            </a:r>
            <a:r>
              <a:rPr lang="en-US" altLang="en-US" sz="3400" dirty="0">
                <a:latin typeface="Times New Roman" pitchFamily="18" charset="0"/>
              </a:rPr>
              <a:t> </a:t>
            </a:r>
            <a:r>
              <a:rPr lang="en-US" altLang="en-US" sz="3400" dirty="0" err="1">
                <a:latin typeface="Times New Roman" pitchFamily="18" charset="0"/>
              </a:rPr>
              <a:t>như</a:t>
            </a:r>
            <a:r>
              <a:rPr lang="en-US" altLang="en-US" sz="3400" dirty="0">
                <a:latin typeface="Times New Roman" pitchFamily="18" charset="0"/>
              </a:rPr>
              <a:t> </a:t>
            </a:r>
            <a:r>
              <a:rPr lang="en-US" altLang="en-US" sz="3400" dirty="0" err="1">
                <a:latin typeface="Times New Roman" pitchFamily="18" charset="0"/>
              </a:rPr>
              <a:t>một</a:t>
            </a:r>
            <a:r>
              <a:rPr lang="en-US" altLang="en-US" sz="3400" dirty="0">
                <a:latin typeface="Times New Roman" pitchFamily="18" charset="0"/>
              </a:rPr>
              <a:t> con </a:t>
            </a:r>
            <a:r>
              <a:rPr lang="en-US" altLang="en-US" sz="3400" dirty="0" err="1">
                <a:latin typeface="Times New Roman" pitchFamily="18" charset="0"/>
              </a:rPr>
              <a:t>quái</a:t>
            </a:r>
            <a:r>
              <a:rPr lang="en-US" altLang="en-US" sz="3400" dirty="0">
                <a:latin typeface="Times New Roman" pitchFamily="18" charset="0"/>
              </a:rPr>
              <a:t> </a:t>
            </a:r>
            <a:r>
              <a:rPr lang="en-US" altLang="en-US" sz="3400" dirty="0" err="1">
                <a:latin typeface="Times New Roman" pitchFamily="18" charset="0"/>
              </a:rPr>
              <a:t>vật</a:t>
            </a:r>
            <a:r>
              <a:rPr lang="en-US" altLang="en-US" sz="3400" dirty="0">
                <a:latin typeface="Times New Roman" pitchFamily="18" charset="0"/>
              </a:rPr>
              <a:t> </a:t>
            </a:r>
            <a:r>
              <a:rPr lang="en-US" altLang="en-US" sz="3400" dirty="0" err="1">
                <a:latin typeface="Times New Roman" pitchFamily="18" charset="0"/>
              </a:rPr>
              <a:t>già</a:t>
            </a:r>
            <a:r>
              <a:rPr lang="en-US" altLang="en-US" sz="3400" dirty="0">
                <a:latin typeface="Times New Roman" pitchFamily="18" charset="0"/>
              </a:rPr>
              <a:t> </a:t>
            </a:r>
            <a:r>
              <a:rPr lang="en-US" altLang="en-US" sz="3400" dirty="0" err="1">
                <a:latin typeface="Times New Roman" pitchFamily="18" charset="0"/>
              </a:rPr>
              <a:t>nua</a:t>
            </a:r>
            <a:r>
              <a:rPr lang="en-US" altLang="en-US" sz="3400" dirty="0">
                <a:latin typeface="Times New Roman" pitchFamily="18" charset="0"/>
              </a:rPr>
              <a:t>, </a:t>
            </a:r>
            <a:r>
              <a:rPr lang="en-US" altLang="en-US" sz="3400" dirty="0" err="1">
                <a:latin typeface="Times New Roman" pitchFamily="18" charset="0"/>
              </a:rPr>
              <a:t>cau</a:t>
            </a:r>
            <a:r>
              <a:rPr lang="en-US" altLang="en-US" sz="3400" dirty="0">
                <a:latin typeface="Times New Roman" pitchFamily="18" charset="0"/>
              </a:rPr>
              <a:t> </a:t>
            </a:r>
            <a:r>
              <a:rPr lang="en-US" altLang="en-US" sz="3400" dirty="0" err="1">
                <a:latin typeface="Times New Roman" pitchFamily="18" charset="0"/>
              </a:rPr>
              <a:t>có</a:t>
            </a:r>
            <a:r>
              <a:rPr lang="en-US" altLang="en-US" sz="3400" dirty="0">
                <a:latin typeface="Times New Roman" pitchFamily="18" charset="0"/>
              </a:rPr>
              <a:t> </a:t>
            </a:r>
            <a:r>
              <a:rPr lang="en-US" altLang="en-US" sz="3400" dirty="0" err="1">
                <a:latin typeface="Times New Roman" pitchFamily="18" charset="0"/>
              </a:rPr>
              <a:t>và</a:t>
            </a:r>
            <a:r>
              <a:rPr lang="en-US" altLang="en-US" sz="3400" dirty="0">
                <a:latin typeface="Times New Roman" pitchFamily="18" charset="0"/>
              </a:rPr>
              <a:t> </a:t>
            </a:r>
            <a:r>
              <a:rPr lang="en-US" altLang="en-US" sz="3400" dirty="0" err="1">
                <a:latin typeface="Times New Roman" pitchFamily="18" charset="0"/>
              </a:rPr>
              <a:t>khinh</a:t>
            </a:r>
            <a:r>
              <a:rPr lang="en-US" altLang="en-US" sz="3400" dirty="0">
                <a:latin typeface="Times New Roman" pitchFamily="18" charset="0"/>
              </a:rPr>
              <a:t> </a:t>
            </a:r>
            <a:r>
              <a:rPr lang="en-US" altLang="en-US" sz="3400" dirty="0" err="1">
                <a:latin typeface="Times New Roman" pitchFamily="18" charset="0"/>
              </a:rPr>
              <a:t>khỉnh</a:t>
            </a:r>
            <a:r>
              <a:rPr lang="en-US" altLang="en-US" sz="3400" dirty="0">
                <a:latin typeface="Times New Roman" pitchFamily="18" charset="0"/>
              </a:rPr>
              <a:t> </a:t>
            </a:r>
            <a:r>
              <a:rPr lang="en-US" altLang="en-US" sz="3400" dirty="0" err="1">
                <a:latin typeface="Times New Roman" pitchFamily="18" charset="0"/>
              </a:rPr>
              <a:t>đứng</a:t>
            </a:r>
            <a:r>
              <a:rPr lang="en-US" altLang="en-US" sz="3400" dirty="0">
                <a:latin typeface="Times New Roman" pitchFamily="18" charset="0"/>
              </a:rPr>
              <a:t> </a:t>
            </a:r>
            <a:r>
              <a:rPr lang="en-US" altLang="en-US" sz="3400" dirty="0" err="1">
                <a:latin typeface="Times New Roman" pitchFamily="18" charset="0"/>
              </a:rPr>
              <a:t>giữa</a:t>
            </a:r>
            <a:r>
              <a:rPr lang="en-US" altLang="en-US" sz="3400" dirty="0">
                <a:latin typeface="Times New Roman" pitchFamily="18" charset="0"/>
              </a:rPr>
              <a:t> </a:t>
            </a:r>
            <a:r>
              <a:rPr lang="en-US" altLang="en-US" sz="3400" dirty="0" err="1">
                <a:latin typeface="Times New Roman" pitchFamily="18" charset="0"/>
              </a:rPr>
              <a:t>đám</a:t>
            </a:r>
            <a:r>
              <a:rPr lang="en-US" altLang="en-US" sz="3400" dirty="0">
                <a:latin typeface="Times New Roman" pitchFamily="18" charset="0"/>
              </a:rPr>
              <a:t> </a:t>
            </a:r>
            <a:r>
              <a:rPr lang="en-US" altLang="en-US" sz="3400" dirty="0" err="1">
                <a:latin typeface="Times New Roman" pitchFamily="18" charset="0"/>
              </a:rPr>
              <a:t>bạch</a:t>
            </a:r>
            <a:r>
              <a:rPr lang="en-US" altLang="en-US" sz="3400" dirty="0">
                <a:latin typeface="Times New Roman" pitchFamily="18" charset="0"/>
              </a:rPr>
              <a:t> </a:t>
            </a:r>
            <a:r>
              <a:rPr lang="en-US" altLang="en-US" sz="3400" dirty="0" err="1">
                <a:latin typeface="Times New Roman" pitchFamily="18" charset="0"/>
              </a:rPr>
              <a:t>dương</a:t>
            </a:r>
            <a:r>
              <a:rPr lang="en-US" altLang="en-US" sz="3400" dirty="0">
                <a:latin typeface="Times New Roman" pitchFamily="18" charset="0"/>
              </a:rPr>
              <a:t> </a:t>
            </a:r>
            <a:r>
              <a:rPr lang="en-US" altLang="en-US" sz="3400" dirty="0" err="1">
                <a:latin typeface="Times New Roman" pitchFamily="18" charset="0"/>
              </a:rPr>
              <a:t>tươi</a:t>
            </a:r>
            <a:r>
              <a:rPr lang="en-US" altLang="en-US" sz="3400" dirty="0">
                <a:latin typeface="Times New Roman" pitchFamily="18" charset="0"/>
              </a:rPr>
              <a:t> </a:t>
            </a:r>
            <a:r>
              <a:rPr lang="en-US" altLang="en-US" sz="3400" dirty="0" err="1">
                <a:latin typeface="Times New Roman" pitchFamily="18" charset="0"/>
              </a:rPr>
              <a:t>cười</a:t>
            </a:r>
            <a:endParaRPr lang="en-US" altLang="en-US" sz="3400" dirty="0">
              <a:latin typeface="Times New Roman" pitchFamily="18" charset="0"/>
            </a:endParaRPr>
          </a:p>
        </p:txBody>
      </p:sp>
      <p:sp>
        <p:nvSpPr>
          <p:cNvPr id="10" name="Text Box 29"/>
          <p:cNvSpPr txBox="1">
            <a:spLocks noChangeArrowheads="1"/>
          </p:cNvSpPr>
          <p:nvPr/>
        </p:nvSpPr>
        <p:spPr bwMode="auto">
          <a:xfrm>
            <a:off x="0" y="4595814"/>
            <a:ext cx="9144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altLang="en-US" sz="3400" b="1" dirty="0" err="1">
                <a:solidFill>
                  <a:srgbClr val="0000FF"/>
                </a:solidFill>
                <a:latin typeface="Times New Roman" pitchFamily="18" charset="0"/>
              </a:rPr>
              <a:t>Hình</a:t>
            </a:r>
            <a:r>
              <a:rPr lang="en-US" altLang="en-US" sz="3400" b="1" dirty="0">
                <a:solidFill>
                  <a:srgbClr val="0000FF"/>
                </a:solidFill>
                <a:latin typeface="Times New Roman" pitchFamily="18" charset="0"/>
              </a:rPr>
              <a:t> </a:t>
            </a:r>
            <a:r>
              <a:rPr lang="en-US" altLang="en-US" sz="3400" b="1" dirty="0" err="1">
                <a:solidFill>
                  <a:srgbClr val="0000FF"/>
                </a:solidFill>
                <a:latin typeface="Times New Roman" pitchFamily="18" charset="0"/>
              </a:rPr>
              <a:t>ảnh</a:t>
            </a:r>
            <a:r>
              <a:rPr lang="en-US" altLang="en-US" sz="3400" b="1" dirty="0">
                <a:solidFill>
                  <a:srgbClr val="0000FF"/>
                </a:solidFill>
                <a:latin typeface="Times New Roman" pitchFamily="18" charset="0"/>
              </a:rPr>
              <a:t> </a:t>
            </a:r>
            <a:r>
              <a:rPr lang="en-US" altLang="en-US" sz="3400" b="1" dirty="0" err="1">
                <a:solidFill>
                  <a:srgbClr val="0000FF"/>
                </a:solidFill>
                <a:latin typeface="Times New Roman" pitchFamily="18" charset="0"/>
              </a:rPr>
              <a:t>nhân</a:t>
            </a:r>
            <a:r>
              <a:rPr lang="en-US" altLang="en-US" sz="3400" b="1" dirty="0">
                <a:solidFill>
                  <a:srgbClr val="0000FF"/>
                </a:solidFill>
                <a:latin typeface="Times New Roman" pitchFamily="18" charset="0"/>
              </a:rPr>
              <a:t> </a:t>
            </a:r>
            <a:r>
              <a:rPr lang="en-US" altLang="en-US" sz="3400" b="1" dirty="0" err="1">
                <a:solidFill>
                  <a:srgbClr val="0000FF"/>
                </a:solidFill>
                <a:latin typeface="Times New Roman" pitchFamily="18" charset="0"/>
              </a:rPr>
              <a:t>hoá</a:t>
            </a:r>
            <a:r>
              <a:rPr lang="en-US" altLang="en-US" sz="3400" b="1" dirty="0">
                <a:solidFill>
                  <a:srgbClr val="0000FF"/>
                </a:solidFill>
                <a:latin typeface="Times New Roman" pitchFamily="18" charset="0"/>
              </a:rPr>
              <a:t> </a:t>
            </a:r>
            <a:r>
              <a:rPr lang="en-US" altLang="en-US" sz="3400" dirty="0" err="1">
                <a:latin typeface="Times New Roman" pitchFamily="18" charset="0"/>
              </a:rPr>
              <a:t>làm</a:t>
            </a:r>
            <a:r>
              <a:rPr lang="en-US" altLang="en-US" sz="3400" dirty="0">
                <a:latin typeface="Times New Roman" pitchFamily="18" charset="0"/>
              </a:rPr>
              <a:t> </a:t>
            </a:r>
            <a:r>
              <a:rPr lang="en-US" altLang="en-US" sz="3400" dirty="0" err="1">
                <a:latin typeface="Times New Roman" pitchFamily="18" charset="0"/>
              </a:rPr>
              <a:t>cho</a:t>
            </a:r>
            <a:r>
              <a:rPr lang="en-US" altLang="en-US" sz="3400" dirty="0">
                <a:latin typeface="Times New Roman" pitchFamily="18" charset="0"/>
              </a:rPr>
              <a:t> </a:t>
            </a:r>
            <a:r>
              <a:rPr lang="en-US" altLang="en-US" sz="3400" dirty="0" err="1">
                <a:latin typeface="Times New Roman" pitchFamily="18" charset="0"/>
              </a:rPr>
              <a:t>cây</a:t>
            </a:r>
            <a:r>
              <a:rPr lang="en-US" altLang="en-US" sz="3400" dirty="0">
                <a:latin typeface="Times New Roman" pitchFamily="18" charset="0"/>
              </a:rPr>
              <a:t> </a:t>
            </a:r>
            <a:r>
              <a:rPr lang="en-US" altLang="en-US" sz="3400" dirty="0" err="1">
                <a:latin typeface="Times New Roman" pitchFamily="18" charset="0"/>
              </a:rPr>
              <a:t>sồi</a:t>
            </a:r>
            <a:r>
              <a:rPr lang="en-US" altLang="en-US" sz="3400" dirty="0">
                <a:latin typeface="Times New Roman" pitchFamily="18" charset="0"/>
              </a:rPr>
              <a:t> </a:t>
            </a:r>
            <a:r>
              <a:rPr lang="en-US" altLang="en-US" sz="3400" dirty="0" err="1">
                <a:latin typeface="Times New Roman" pitchFamily="18" charset="0"/>
              </a:rPr>
              <a:t>già</a:t>
            </a:r>
            <a:r>
              <a:rPr lang="en-US" altLang="en-US" sz="3400" dirty="0">
                <a:latin typeface="Times New Roman" pitchFamily="18" charset="0"/>
              </a:rPr>
              <a:t> </a:t>
            </a:r>
            <a:r>
              <a:rPr lang="en-US" altLang="en-US" sz="3400" dirty="0" err="1">
                <a:latin typeface="Times New Roman" pitchFamily="18" charset="0"/>
              </a:rPr>
              <a:t>như</a:t>
            </a:r>
            <a:r>
              <a:rPr lang="en-US" altLang="en-US" sz="3400" dirty="0">
                <a:latin typeface="Times New Roman" pitchFamily="18" charset="0"/>
              </a:rPr>
              <a:t> </a:t>
            </a:r>
            <a:r>
              <a:rPr lang="en-US" altLang="en-US" sz="3400" dirty="0" err="1">
                <a:latin typeface="Times New Roman" pitchFamily="18" charset="0"/>
              </a:rPr>
              <a:t>có</a:t>
            </a:r>
            <a:r>
              <a:rPr lang="en-US" altLang="en-US" sz="3400" dirty="0">
                <a:latin typeface="Times New Roman" pitchFamily="18" charset="0"/>
              </a:rPr>
              <a:t> </a:t>
            </a:r>
            <a:r>
              <a:rPr lang="en-US" altLang="en-US" sz="3400" dirty="0" err="1">
                <a:latin typeface="Times New Roman" pitchFamily="18" charset="0"/>
              </a:rPr>
              <a:t>tâm</a:t>
            </a:r>
            <a:r>
              <a:rPr lang="en-US" altLang="en-US" sz="3400" dirty="0">
                <a:latin typeface="Times New Roman" pitchFamily="18" charset="0"/>
              </a:rPr>
              <a:t> </a:t>
            </a:r>
            <a:r>
              <a:rPr lang="en-US" altLang="en-US" sz="3400" dirty="0" err="1">
                <a:latin typeface="Times New Roman" pitchFamily="18" charset="0"/>
              </a:rPr>
              <a:t>hồn</a:t>
            </a:r>
            <a:r>
              <a:rPr lang="en-US" altLang="en-US" sz="3400" dirty="0">
                <a:latin typeface="Times New Roman" pitchFamily="18" charset="0"/>
              </a:rPr>
              <a:t> </a:t>
            </a:r>
            <a:r>
              <a:rPr lang="en-US" altLang="en-US" sz="3400" dirty="0" err="1">
                <a:latin typeface="Times New Roman" pitchFamily="18" charset="0"/>
              </a:rPr>
              <a:t>của</a:t>
            </a:r>
            <a:r>
              <a:rPr lang="en-US" altLang="en-US" sz="3400" dirty="0">
                <a:latin typeface="Times New Roman" pitchFamily="18" charset="0"/>
              </a:rPr>
              <a:t> </a:t>
            </a:r>
            <a:r>
              <a:rPr lang="en-US" altLang="en-US" sz="3400" dirty="0" err="1">
                <a:latin typeface="Times New Roman" pitchFamily="18" charset="0"/>
              </a:rPr>
              <a:t>người</a:t>
            </a:r>
            <a:r>
              <a:rPr lang="en-US" altLang="en-US" sz="3400" dirty="0">
                <a:latin typeface="Times New Roman" pitchFamily="18" charset="0"/>
              </a:rPr>
              <a:t>: </a:t>
            </a:r>
            <a:r>
              <a:rPr lang="en-US" altLang="en-US" sz="3400" dirty="0" err="1">
                <a:latin typeface="Times New Roman" pitchFamily="18" charset="0"/>
              </a:rPr>
              <a:t>Mùa</a:t>
            </a:r>
            <a:r>
              <a:rPr lang="en-US" altLang="en-US" sz="3400" dirty="0">
                <a:latin typeface="Times New Roman" pitchFamily="18" charset="0"/>
              </a:rPr>
              <a:t> </a:t>
            </a:r>
            <a:r>
              <a:rPr lang="en-US" altLang="en-US" sz="3400" dirty="0" err="1">
                <a:latin typeface="Times New Roman" pitchFamily="18" charset="0"/>
              </a:rPr>
              <a:t>đông</a:t>
            </a:r>
            <a:r>
              <a:rPr lang="en-US" altLang="en-US" sz="3400" dirty="0">
                <a:latin typeface="Times New Roman" pitchFamily="18" charset="0"/>
              </a:rPr>
              <a:t>, </a:t>
            </a:r>
            <a:r>
              <a:rPr lang="en-US" altLang="en-US" sz="3400" dirty="0" err="1">
                <a:latin typeface="Times New Roman" pitchFamily="18" charset="0"/>
              </a:rPr>
              <a:t>cây</a:t>
            </a:r>
            <a:r>
              <a:rPr lang="en-US" altLang="en-US" sz="3400" dirty="0">
                <a:latin typeface="Times New Roman" pitchFamily="18" charset="0"/>
              </a:rPr>
              <a:t> </a:t>
            </a:r>
            <a:r>
              <a:rPr lang="en-US" altLang="en-US" sz="3400" dirty="0" err="1">
                <a:latin typeface="Times New Roman" pitchFamily="18" charset="0"/>
              </a:rPr>
              <a:t>sồi</a:t>
            </a:r>
            <a:r>
              <a:rPr lang="en-US" altLang="en-US" sz="3400" dirty="0">
                <a:latin typeface="Times New Roman" pitchFamily="18" charset="0"/>
              </a:rPr>
              <a:t> </a:t>
            </a:r>
            <a:r>
              <a:rPr lang="en-US" altLang="en-US" sz="3400" dirty="0" err="1">
                <a:latin typeface="Times New Roman" pitchFamily="18" charset="0"/>
              </a:rPr>
              <a:t>già</a:t>
            </a:r>
            <a:r>
              <a:rPr lang="en-US" altLang="en-US" sz="3400" dirty="0">
                <a:latin typeface="Times New Roman" pitchFamily="18" charset="0"/>
              </a:rPr>
              <a:t> </a:t>
            </a:r>
            <a:r>
              <a:rPr lang="en-US" altLang="en-US" sz="3400" dirty="0" err="1">
                <a:latin typeface="Times New Roman" pitchFamily="18" charset="0"/>
              </a:rPr>
              <a:t>cau</a:t>
            </a:r>
            <a:r>
              <a:rPr lang="en-US" altLang="en-US" sz="3400" dirty="0">
                <a:latin typeface="Times New Roman" pitchFamily="18" charset="0"/>
              </a:rPr>
              <a:t> </a:t>
            </a:r>
            <a:r>
              <a:rPr lang="en-US" altLang="en-US" sz="3400" dirty="0" err="1">
                <a:latin typeface="Times New Roman" pitchFamily="18" charset="0"/>
              </a:rPr>
              <a:t>có</a:t>
            </a:r>
            <a:r>
              <a:rPr lang="en-US" altLang="en-US" sz="3400" dirty="0">
                <a:latin typeface="Times New Roman" pitchFamily="18" charset="0"/>
              </a:rPr>
              <a:t>, </a:t>
            </a:r>
            <a:r>
              <a:rPr lang="en-US" altLang="en-US" sz="3400" dirty="0" err="1">
                <a:latin typeface="Times New Roman" pitchFamily="18" charset="0"/>
              </a:rPr>
              <a:t>khinh</a:t>
            </a:r>
            <a:r>
              <a:rPr lang="en-US" altLang="en-US" sz="3400" dirty="0">
                <a:latin typeface="Times New Roman" pitchFamily="18" charset="0"/>
              </a:rPr>
              <a:t> </a:t>
            </a:r>
            <a:r>
              <a:rPr lang="en-US" altLang="en-US" sz="3400" dirty="0" err="1">
                <a:latin typeface="Times New Roman" pitchFamily="18" charset="0"/>
              </a:rPr>
              <a:t>khỉnh</a:t>
            </a:r>
            <a:r>
              <a:rPr lang="en-US" altLang="en-US" sz="3400" dirty="0">
                <a:latin typeface="Times New Roman" pitchFamily="18" charset="0"/>
              </a:rPr>
              <a:t>, </a:t>
            </a:r>
            <a:r>
              <a:rPr lang="en-US" altLang="en-US" sz="3400" dirty="0" err="1">
                <a:latin typeface="Times New Roman" pitchFamily="18" charset="0"/>
              </a:rPr>
              <a:t>vẻ</a:t>
            </a:r>
            <a:r>
              <a:rPr lang="en-US" altLang="en-US" sz="3400" dirty="0">
                <a:latin typeface="Times New Roman" pitchFamily="18" charset="0"/>
              </a:rPr>
              <a:t> </a:t>
            </a:r>
            <a:r>
              <a:rPr lang="en-US" altLang="en-US" sz="3400" dirty="0" err="1">
                <a:latin typeface="Times New Roman" pitchFamily="18" charset="0"/>
              </a:rPr>
              <a:t>ngờ</a:t>
            </a:r>
            <a:r>
              <a:rPr lang="en-US" altLang="en-US" sz="3400" dirty="0">
                <a:latin typeface="Times New Roman" pitchFamily="18" charset="0"/>
              </a:rPr>
              <a:t> </a:t>
            </a:r>
            <a:r>
              <a:rPr lang="en-US" altLang="en-US" sz="3400" dirty="0" err="1">
                <a:latin typeface="Times New Roman" pitchFamily="18" charset="0"/>
              </a:rPr>
              <a:t>vực</a:t>
            </a:r>
            <a:r>
              <a:rPr lang="en-US" altLang="en-US" sz="3400" dirty="0">
                <a:latin typeface="Times New Roman" pitchFamily="18" charset="0"/>
              </a:rPr>
              <a:t>, </a:t>
            </a:r>
            <a:r>
              <a:rPr lang="en-US" altLang="en-US" sz="3400" dirty="0" err="1">
                <a:latin typeface="Times New Roman" pitchFamily="18" charset="0"/>
              </a:rPr>
              <a:t>buồn</a:t>
            </a:r>
            <a:r>
              <a:rPr lang="en-US" altLang="en-US" sz="3400" dirty="0">
                <a:latin typeface="Times New Roman" pitchFamily="18" charset="0"/>
              </a:rPr>
              <a:t> </a:t>
            </a:r>
            <a:r>
              <a:rPr lang="en-US" altLang="en-US" sz="3400" dirty="0" err="1">
                <a:latin typeface="Times New Roman" pitchFamily="18" charset="0"/>
              </a:rPr>
              <a:t>rầu</a:t>
            </a:r>
            <a:r>
              <a:rPr lang="en-US" altLang="en-US" sz="3400" dirty="0">
                <a:latin typeface="Times New Roman" pitchFamily="18" charset="0"/>
              </a:rPr>
              <a:t>. </a:t>
            </a:r>
            <a:r>
              <a:rPr lang="en-US" altLang="en-US" sz="3400" dirty="0" err="1">
                <a:latin typeface="Times New Roman" pitchFamily="18" charset="0"/>
              </a:rPr>
              <a:t>Xuân</a:t>
            </a:r>
            <a:r>
              <a:rPr lang="en-US" altLang="en-US" sz="3400" dirty="0">
                <a:latin typeface="Times New Roman" pitchFamily="18" charset="0"/>
              </a:rPr>
              <a:t> </a:t>
            </a:r>
            <a:r>
              <a:rPr lang="en-US" altLang="en-US" sz="3400" dirty="0" err="1">
                <a:latin typeface="Times New Roman" pitchFamily="18" charset="0"/>
              </a:rPr>
              <a:t>đến</a:t>
            </a:r>
            <a:r>
              <a:rPr lang="en-US" altLang="en-US" sz="3400" dirty="0">
                <a:latin typeface="Times New Roman" pitchFamily="18" charset="0"/>
              </a:rPr>
              <a:t>, </a:t>
            </a:r>
            <a:r>
              <a:rPr lang="en-US" altLang="en-US" sz="3400" dirty="0" err="1">
                <a:latin typeface="Times New Roman" pitchFamily="18" charset="0"/>
              </a:rPr>
              <a:t>nó</a:t>
            </a:r>
            <a:r>
              <a:rPr lang="en-US" altLang="en-US" sz="3400" dirty="0">
                <a:latin typeface="Times New Roman" pitchFamily="18" charset="0"/>
              </a:rPr>
              <a:t> say </a:t>
            </a:r>
            <a:r>
              <a:rPr lang="en-US" altLang="en-US" sz="3400" dirty="0" err="1">
                <a:latin typeface="Times New Roman" pitchFamily="18" charset="0"/>
              </a:rPr>
              <a:t>sưa</a:t>
            </a:r>
            <a:r>
              <a:rPr lang="en-US" altLang="en-US" sz="3400" dirty="0">
                <a:latin typeface="Times New Roman" pitchFamily="18" charset="0"/>
              </a:rPr>
              <a:t>, </a:t>
            </a:r>
            <a:r>
              <a:rPr lang="en-US" altLang="en-US" sz="3400" dirty="0" err="1">
                <a:latin typeface="Times New Roman" pitchFamily="18" charset="0"/>
              </a:rPr>
              <a:t>ngây</a:t>
            </a:r>
            <a:r>
              <a:rPr lang="en-US" altLang="en-US" sz="3400" dirty="0">
                <a:latin typeface="Times New Roman" pitchFamily="18" charset="0"/>
              </a:rPr>
              <a:t> </a:t>
            </a:r>
            <a:r>
              <a:rPr lang="en-US" altLang="en-US" sz="3400" dirty="0" err="1">
                <a:latin typeface="Times New Roman" pitchFamily="18" charset="0"/>
              </a:rPr>
              <a:t>ngất</a:t>
            </a:r>
            <a:r>
              <a:rPr lang="en-US" altLang="en-US" sz="3400" dirty="0">
                <a:latin typeface="Times New Roman" pitchFamily="18" charset="0"/>
              </a:rPr>
              <a:t>, </a:t>
            </a:r>
            <a:r>
              <a:rPr lang="en-US" altLang="en-US" sz="3400" dirty="0" err="1">
                <a:latin typeface="Times New Roman" pitchFamily="18" charset="0"/>
              </a:rPr>
              <a:t>khẽ</a:t>
            </a:r>
            <a:r>
              <a:rPr lang="en-US" altLang="en-US" sz="3400" dirty="0">
                <a:latin typeface="Times New Roman" pitchFamily="18" charset="0"/>
              </a:rPr>
              <a:t> </a:t>
            </a:r>
            <a:r>
              <a:rPr lang="en-US" altLang="en-US" sz="3400" dirty="0" err="1">
                <a:latin typeface="Times New Roman" pitchFamily="18" charset="0"/>
              </a:rPr>
              <a:t>đung</a:t>
            </a:r>
            <a:r>
              <a:rPr lang="en-US" altLang="en-US" sz="3400" dirty="0">
                <a:latin typeface="Times New Roman" pitchFamily="18" charset="0"/>
              </a:rPr>
              <a:t> </a:t>
            </a:r>
            <a:r>
              <a:rPr lang="en-US" altLang="en-US" sz="3400" dirty="0" err="1">
                <a:latin typeface="Times New Roman" pitchFamily="18" charset="0"/>
              </a:rPr>
              <a:t>đưa</a:t>
            </a:r>
            <a:r>
              <a:rPr lang="en-US" altLang="en-US" sz="3400" dirty="0">
                <a:latin typeface="Times New Roman" pitchFamily="18" charset="0"/>
              </a:rPr>
              <a:t> </a:t>
            </a:r>
            <a:r>
              <a:rPr lang="en-US" altLang="en-US" sz="3400" dirty="0" err="1">
                <a:latin typeface="Times New Roman" pitchFamily="18" charset="0"/>
              </a:rPr>
              <a:t>trong</a:t>
            </a:r>
            <a:r>
              <a:rPr lang="en-US" altLang="en-US" sz="3400" dirty="0">
                <a:latin typeface="Times New Roman" pitchFamily="18" charset="0"/>
              </a:rPr>
              <a:t> </a:t>
            </a:r>
            <a:r>
              <a:rPr lang="en-US" altLang="en-US" sz="3400" dirty="0" err="1">
                <a:latin typeface="Times New Roman" pitchFamily="18" charset="0"/>
              </a:rPr>
              <a:t>nắng</a:t>
            </a:r>
            <a:r>
              <a:rPr lang="en-US" altLang="en-US" sz="3400" dirty="0">
                <a:latin typeface="Times New Roman" pitchFamily="18" charset="0"/>
              </a:rPr>
              <a:t> </a:t>
            </a:r>
            <a:r>
              <a:rPr lang="en-US" altLang="en-US" sz="3400" dirty="0" err="1">
                <a:latin typeface="Times New Roman" pitchFamily="18" charset="0"/>
              </a:rPr>
              <a:t>chiều</a:t>
            </a:r>
            <a:r>
              <a:rPr lang="en-US" altLang="en-US" sz="3400" dirty="0">
                <a:latin typeface="Times New Roman" pitchFamily="18" charset="0"/>
              </a:rPr>
              <a:t>.</a:t>
            </a:r>
          </a:p>
        </p:txBody>
      </p:sp>
    </p:spTree>
    <p:extLst>
      <p:ext uri="{BB962C8B-B14F-4D97-AF65-F5344CB8AC3E}">
        <p14:creationId xmlns:p14="http://schemas.microsoft.com/office/powerpoint/2010/main" val="396433659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animEffect transition="in" filter="fade">
                                      <p:cBhvr>
                                        <p:cTn id="7" dur="1000"/>
                                        <p:tgtEl>
                                          <p:spTgt spid="46094"/>
                                        </p:tgtEl>
                                      </p:cBhvr>
                                    </p:animEffect>
                                    <p:anim calcmode="lin" valueType="num">
                                      <p:cBhvr>
                                        <p:cTn id="8" dur="1000" fill="hold"/>
                                        <p:tgtEl>
                                          <p:spTgt spid="46094"/>
                                        </p:tgtEl>
                                        <p:attrNameLst>
                                          <p:attrName>ppt_x</p:attrName>
                                        </p:attrNameLst>
                                      </p:cBhvr>
                                      <p:tavLst>
                                        <p:tav tm="0">
                                          <p:val>
                                            <p:strVal val="#ppt_x"/>
                                          </p:val>
                                        </p:tav>
                                        <p:tav tm="100000">
                                          <p:val>
                                            <p:strVal val="#ppt_x"/>
                                          </p:val>
                                        </p:tav>
                                      </p:tavLst>
                                    </p:anim>
                                    <p:anim calcmode="lin" valueType="num">
                                      <p:cBhvr>
                                        <p:cTn id="9" dur="1000" fill="hold"/>
                                        <p:tgtEl>
                                          <p:spTgt spid="460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109"/>
                                        </p:tgtEl>
                                        <p:attrNameLst>
                                          <p:attrName>style.visibility</p:attrName>
                                        </p:attrNameLst>
                                      </p:cBhvr>
                                      <p:to>
                                        <p:strVal val="visible"/>
                                      </p:to>
                                    </p:set>
                                    <p:animEffect transition="in" filter="fade">
                                      <p:cBhvr>
                                        <p:cTn id="14" dur="1000"/>
                                        <p:tgtEl>
                                          <p:spTgt spid="46109"/>
                                        </p:tgtEl>
                                      </p:cBhvr>
                                    </p:animEffect>
                                    <p:anim calcmode="lin" valueType="num">
                                      <p:cBhvr>
                                        <p:cTn id="15" dur="1000" fill="hold"/>
                                        <p:tgtEl>
                                          <p:spTgt spid="46109"/>
                                        </p:tgtEl>
                                        <p:attrNameLst>
                                          <p:attrName>ppt_x</p:attrName>
                                        </p:attrNameLst>
                                      </p:cBhvr>
                                      <p:tavLst>
                                        <p:tav tm="0">
                                          <p:val>
                                            <p:strVal val="#ppt_x"/>
                                          </p:val>
                                        </p:tav>
                                        <p:tav tm="100000">
                                          <p:val>
                                            <p:strVal val="#ppt_x"/>
                                          </p:val>
                                        </p:tav>
                                      </p:tavLst>
                                    </p:anim>
                                    <p:anim calcmode="lin" valueType="num">
                                      <p:cBhvr>
                                        <p:cTn id="16" dur="1000" fill="hold"/>
                                        <p:tgtEl>
                                          <p:spTgt spid="4610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10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447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1267" name="Text Box 3"/>
          <p:cNvSpPr txBox="1">
            <a:spLocks noChangeArrowheads="1"/>
          </p:cNvSpPr>
          <p:nvPr/>
        </p:nvSpPr>
        <p:spPr bwMode="auto">
          <a:xfrm>
            <a:off x="2209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1268" name="Text Box 4"/>
          <p:cNvSpPr txBox="1">
            <a:spLocks noChangeArrowheads="1"/>
          </p:cNvSpPr>
          <p:nvPr/>
        </p:nvSpPr>
        <p:spPr bwMode="auto">
          <a:xfrm>
            <a:off x="2590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1685" name="Text Box 5"/>
          <p:cNvSpPr txBox="1">
            <a:spLocks noChangeArrowheads="1"/>
          </p:cNvSpPr>
          <p:nvPr/>
        </p:nvSpPr>
        <p:spPr bwMode="auto">
          <a:xfrm>
            <a:off x="0" y="1"/>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dirty="0">
                <a:solidFill>
                  <a:srgbClr val="FF0000"/>
                </a:solidFill>
                <a:latin typeface="Times New Roman" pitchFamily="18" charset="0"/>
              </a:rPr>
              <a:t>4. </a:t>
            </a:r>
            <a:r>
              <a:rPr lang="en-US" altLang="en-US" sz="4400" b="1" dirty="0" err="1">
                <a:solidFill>
                  <a:srgbClr val="FF0000"/>
                </a:solidFill>
                <a:latin typeface="Times New Roman" pitchFamily="18" charset="0"/>
              </a:rPr>
              <a:t>Những</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hình</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ảnh</a:t>
            </a:r>
            <a:r>
              <a:rPr lang="en-US" altLang="en-US" sz="4400" b="1" dirty="0">
                <a:solidFill>
                  <a:srgbClr val="FF0000"/>
                </a:solidFill>
                <a:latin typeface="Times New Roman" pitchFamily="18" charset="0"/>
              </a:rPr>
              <a:t> so </a:t>
            </a:r>
            <a:r>
              <a:rPr lang="en-US" altLang="en-US" sz="4400" b="1" dirty="0" err="1">
                <a:solidFill>
                  <a:srgbClr val="FF0000"/>
                </a:solidFill>
                <a:latin typeface="Times New Roman" pitchFamily="18" charset="0"/>
              </a:rPr>
              <a:t>sánh</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và</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nhân</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hóa</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có</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tác</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dụng</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gì</a:t>
            </a:r>
            <a:r>
              <a:rPr lang="en-US" altLang="en-US" sz="4400" b="1" dirty="0">
                <a:solidFill>
                  <a:srgbClr val="FF0000"/>
                </a:solidFill>
                <a:latin typeface="Times New Roman" pitchFamily="18" charset="0"/>
              </a:rPr>
              <a:t>?</a:t>
            </a:r>
          </a:p>
        </p:txBody>
      </p:sp>
      <p:sp>
        <p:nvSpPr>
          <p:cNvPr id="11270" name="Text Box 6"/>
          <p:cNvSpPr txBox="1">
            <a:spLocks noChangeArrowheads="1"/>
          </p:cNvSpPr>
          <p:nvPr/>
        </p:nvSpPr>
        <p:spPr bwMode="auto">
          <a:xfrm>
            <a:off x="2590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1689" name="Text Box 9"/>
          <p:cNvSpPr txBox="1">
            <a:spLocks noChangeArrowheads="1"/>
          </p:cNvSpPr>
          <p:nvPr/>
        </p:nvSpPr>
        <p:spPr bwMode="auto">
          <a:xfrm>
            <a:off x="0" y="1371601"/>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altLang="en-US" sz="4800" dirty="0">
                <a:solidFill>
                  <a:srgbClr val="663300"/>
                </a:solidFill>
                <a:latin typeface="Times New Roman" pitchFamily="18" charset="0"/>
              </a:rPr>
              <a:t> </a:t>
            </a:r>
            <a:r>
              <a:rPr lang="en-US" altLang="en-US" sz="4800" b="1" dirty="0" err="1">
                <a:solidFill>
                  <a:srgbClr val="7030A0"/>
                </a:solidFill>
                <a:latin typeface="Times New Roman" pitchFamily="18" charset="0"/>
                <a:cs typeface="Times New Roman" pitchFamily="18" charset="0"/>
              </a:rPr>
              <a:t>Những</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hình</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ảnh</a:t>
            </a:r>
            <a:r>
              <a:rPr lang="en-US" altLang="en-US" sz="4800" b="1" dirty="0">
                <a:solidFill>
                  <a:srgbClr val="7030A0"/>
                </a:solidFill>
                <a:latin typeface="Times New Roman" pitchFamily="18" charset="0"/>
                <a:cs typeface="Times New Roman" pitchFamily="18" charset="0"/>
              </a:rPr>
              <a:t> so </a:t>
            </a:r>
            <a:r>
              <a:rPr lang="en-US" altLang="en-US" sz="4800" b="1" dirty="0" err="1">
                <a:solidFill>
                  <a:srgbClr val="7030A0"/>
                </a:solidFill>
                <a:latin typeface="Times New Roman" pitchFamily="18" charset="0"/>
                <a:cs typeface="Times New Roman" pitchFamily="18" charset="0"/>
              </a:rPr>
              <a:t>sánh</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và</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nhân</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hóa</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có</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tác</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dụng</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nêu</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bật</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vẻ</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đẹp</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riêng</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của</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cây</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khiến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chúng</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trở</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nên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gần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gũi</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thân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thuộc</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với</a:t>
            </a:r>
            <a:r>
              <a:rPr lang="en-US" altLang="en-US" sz="4800" dirty="0">
                <a:latin typeface="Times New Roman" pitchFamily="18" charset="0"/>
                <a:cs typeface="Times New Roman" pitchFamily="18" charset="0"/>
              </a:rPr>
              <a:t> con </a:t>
            </a:r>
            <a:r>
              <a:rPr lang="en-US" altLang="en-US" sz="4800" dirty="0" err="1">
                <a:latin typeface="Times New Roman" pitchFamily="18" charset="0"/>
                <a:cs typeface="Times New Roman" pitchFamily="18" charset="0"/>
              </a:rPr>
              <a:t>người</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và</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làm</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cho</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bài</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văn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thêm</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sinh</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động</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hơn</a:t>
            </a:r>
            <a:r>
              <a:rPr lang="en-US" altLang="en-US" sz="4800" dirty="0">
                <a:latin typeface="Times New Roman" pitchFamily="18" charset="0"/>
                <a:cs typeface="Times New Roman" pitchFamily="18" charset="0"/>
              </a:rPr>
              <a:t>.</a:t>
            </a:r>
          </a:p>
        </p:txBody>
      </p:sp>
    </p:spTree>
    <p:extLst>
      <p:ext uri="{BB962C8B-B14F-4D97-AF65-F5344CB8AC3E}">
        <p14:creationId xmlns:p14="http://schemas.microsoft.com/office/powerpoint/2010/main" val="75515546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box(in)">
                                      <p:cBhvr>
                                        <p:cTn id="7" dur="500"/>
                                        <p:tgtEl>
                                          <p:spTgt spid="71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box(in)">
                                      <p:cBhvr>
                                        <p:cTn id="12" dur="500"/>
                                        <p:tgtEl>
                                          <p:spTgt spid="71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685"/>
                                        </p:tgtEl>
                                      </p:cBhvr>
                                    </p:animEffect>
                                    <p:set>
                                      <p:cBhvr>
                                        <p:cTn id="17" dur="1" fill="hold">
                                          <p:stCondLst>
                                            <p:cond delay="499"/>
                                          </p:stCondLst>
                                        </p:cTn>
                                        <p:tgtEl>
                                          <p:spTgt spid="71685"/>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689"/>
                                        </p:tgtEl>
                                      </p:cBhvr>
                                    </p:animEffect>
                                    <p:set>
                                      <p:cBhvr>
                                        <p:cTn id="20" dur="1" fill="hold">
                                          <p:stCondLst>
                                            <p:cond delay="499"/>
                                          </p:stCondLst>
                                        </p:cTn>
                                        <p:tgtEl>
                                          <p:spTgt spid="71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5" grpId="1"/>
      <p:bldP spid="71689" grpId="0"/>
      <p:bldP spid="7168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28600" y="1028701"/>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400" b="1">
              <a:solidFill>
                <a:srgbClr val="CC0066"/>
              </a:solidFill>
              <a:latin typeface=".VnTime" pitchFamily="34" charset="0"/>
            </a:endParaRPr>
          </a:p>
        </p:txBody>
      </p:sp>
      <p:graphicFrame>
        <p:nvGraphicFramePr>
          <p:cNvPr id="13350" name="Group 38"/>
          <p:cNvGraphicFramePr>
            <a:graphicFrameLocks noGrp="1"/>
          </p:cNvGraphicFramePr>
          <p:nvPr/>
        </p:nvGraphicFramePr>
        <p:xfrm>
          <a:off x="0" y="0"/>
          <a:ext cx="9144000" cy="68580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9601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0769">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9540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vi-VN"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580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Box 5"/>
          <p:cNvSpPr txBox="1">
            <a:spLocks noChangeArrowheads="1"/>
          </p:cNvSpPr>
          <p:nvPr/>
        </p:nvSpPr>
        <p:spPr bwMode="auto">
          <a:xfrm>
            <a:off x="685800" y="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200" b="1">
                <a:solidFill>
                  <a:srgbClr val="FF0000"/>
                </a:solidFill>
              </a:rPr>
              <a:t>CÂU HỎI </a:t>
            </a:r>
          </a:p>
        </p:txBody>
      </p:sp>
      <p:sp>
        <p:nvSpPr>
          <p:cNvPr id="7" name="TextBox 6"/>
          <p:cNvSpPr txBox="1">
            <a:spLocks noChangeArrowheads="1"/>
          </p:cNvSpPr>
          <p:nvPr/>
        </p:nvSpPr>
        <p:spPr bwMode="auto">
          <a:xfrm>
            <a:off x="3179763" y="-34924"/>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600" b="1">
                <a:solidFill>
                  <a:srgbClr val="0000CC"/>
                </a:solidFill>
              </a:rPr>
              <a:t>LÁ  BÀNG</a:t>
            </a:r>
          </a:p>
        </p:txBody>
      </p:sp>
      <p:sp>
        <p:nvSpPr>
          <p:cNvPr id="8" name="TextBox 7"/>
          <p:cNvSpPr txBox="1">
            <a:spLocks noChangeArrowheads="1"/>
          </p:cNvSpPr>
          <p:nvPr/>
        </p:nvSpPr>
        <p:spPr bwMode="auto">
          <a:xfrm>
            <a:off x="6096000" y="-6351"/>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200" b="1">
                <a:solidFill>
                  <a:srgbClr val="0000CC"/>
                </a:solidFill>
              </a:rPr>
              <a:t>CÂY  SỒI  GIÀ</a:t>
            </a:r>
          </a:p>
        </p:txBody>
      </p:sp>
      <p:sp>
        <p:nvSpPr>
          <p:cNvPr id="9" name="TextBox 8"/>
          <p:cNvSpPr txBox="1">
            <a:spLocks noChangeArrowheads="1"/>
          </p:cNvSpPr>
          <p:nvPr/>
        </p:nvSpPr>
        <p:spPr bwMode="auto">
          <a:xfrm>
            <a:off x="0" y="415925"/>
            <a:ext cx="304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200" b="1">
                <a:latin typeface="Calibri" pitchFamily="34" charset="0"/>
                <a:ea typeface="Calibri" pitchFamily="34" charset="0"/>
                <a:cs typeface="Times New Roman" pitchFamily="18" charset="0"/>
              </a:rPr>
              <a:t>Tác giả miêu tả bộ phận nào của cây</a:t>
            </a:r>
            <a:r>
              <a:rPr lang="en-US" altLang="en-US" sz="3200" b="1">
                <a:latin typeface="Calibri" pitchFamily="34" charset="0"/>
                <a:ea typeface="Calibri" pitchFamily="34" charset="0"/>
                <a:cs typeface="Times New Roman" pitchFamily="18" charset="0"/>
              </a:rPr>
              <a:t> ?</a:t>
            </a:r>
          </a:p>
        </p:txBody>
      </p:sp>
      <p:sp>
        <p:nvSpPr>
          <p:cNvPr id="11" name="TextBox 10"/>
          <p:cNvSpPr txBox="1">
            <a:spLocks noChangeArrowheads="1"/>
          </p:cNvSpPr>
          <p:nvPr/>
        </p:nvSpPr>
        <p:spPr bwMode="auto">
          <a:xfrm>
            <a:off x="6126163" y="533401"/>
            <a:ext cx="2971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4000" b="1">
                <a:solidFill>
                  <a:srgbClr val="FF0000"/>
                </a:solidFill>
                <a:latin typeface="Calibri" pitchFamily="34" charset="0"/>
                <a:ea typeface="Calibri" pitchFamily="34" charset="0"/>
                <a:cs typeface="Times New Roman" pitchFamily="18" charset="0"/>
              </a:rPr>
              <a:t>thân , vỏ , cành</a:t>
            </a:r>
            <a:r>
              <a:rPr lang="vi-VN" altLang="en-US" sz="4000" b="1">
                <a:latin typeface="Calibri" pitchFamily="34" charset="0"/>
                <a:ea typeface="Calibri" pitchFamily="34" charset="0"/>
                <a:cs typeface="Times New Roman" pitchFamily="18" charset="0"/>
              </a:rPr>
              <a:t> </a:t>
            </a:r>
            <a:endParaRPr lang="en-US" altLang="en-US" sz="4000" b="1">
              <a:ea typeface="Calibri" pitchFamily="34" charset="0"/>
              <a:cs typeface="Times New Roman" pitchFamily="18" charset="0"/>
            </a:endParaRPr>
          </a:p>
        </p:txBody>
      </p:sp>
      <p:sp>
        <p:nvSpPr>
          <p:cNvPr id="12" name="TextBox 11"/>
          <p:cNvSpPr txBox="1">
            <a:spLocks noChangeArrowheads="1"/>
          </p:cNvSpPr>
          <p:nvPr/>
        </p:nvSpPr>
        <p:spPr bwMode="auto">
          <a:xfrm>
            <a:off x="0" y="2133600"/>
            <a:ext cx="3048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600" b="1">
                <a:latin typeface="Calibri" pitchFamily="34" charset="0"/>
                <a:ea typeface="Calibri" pitchFamily="34" charset="0"/>
                <a:cs typeface="Times New Roman" pitchFamily="18" charset="0"/>
              </a:rPr>
              <a:t>Tác giả miêu tả theo trình tự nào</a:t>
            </a:r>
            <a:r>
              <a:rPr lang="en-US" altLang="en-US" sz="3600" b="1">
                <a:latin typeface="Calibri" pitchFamily="34" charset="0"/>
                <a:ea typeface="Calibri" pitchFamily="34" charset="0"/>
                <a:cs typeface="Times New Roman" pitchFamily="18" charset="0"/>
              </a:rPr>
              <a:t>?</a:t>
            </a:r>
            <a:r>
              <a:rPr lang="vi-VN" altLang="en-US" sz="3600" b="1">
                <a:latin typeface="Calibri" pitchFamily="34" charset="0"/>
                <a:ea typeface="Calibri" pitchFamily="34" charset="0"/>
                <a:cs typeface="Times New Roman" pitchFamily="18" charset="0"/>
              </a:rPr>
              <a:t> </a:t>
            </a:r>
            <a:endParaRPr lang="en-US" altLang="en-US" sz="3600" b="1">
              <a:ea typeface="Calibri" pitchFamily="34" charset="0"/>
              <a:cs typeface="Times New Roman" pitchFamily="18" charset="0"/>
            </a:endParaRPr>
          </a:p>
        </p:txBody>
      </p:sp>
      <p:sp>
        <p:nvSpPr>
          <p:cNvPr id="14" name="TextBox 13"/>
          <p:cNvSpPr txBox="1">
            <a:spLocks noChangeArrowheads="1"/>
          </p:cNvSpPr>
          <p:nvPr/>
        </p:nvSpPr>
        <p:spPr bwMode="auto">
          <a:xfrm>
            <a:off x="6096000" y="1828800"/>
            <a:ext cx="3048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200">
                <a:solidFill>
                  <a:srgbClr val="0000CC"/>
                </a:solidFill>
                <a:latin typeface="Calibri" pitchFamily="34" charset="0"/>
                <a:ea typeface="Calibri" pitchFamily="34" charset="0"/>
                <a:cs typeface="Times New Roman" pitchFamily="18" charset="0"/>
              </a:rPr>
              <a:t>Tác giả miêu tả theo trình </a:t>
            </a:r>
            <a:r>
              <a:rPr lang="en-US" altLang="en-US" sz="3200">
                <a:solidFill>
                  <a:srgbClr val="0000CC"/>
                </a:solidFill>
                <a:latin typeface="Calibri" pitchFamily="34" charset="0"/>
                <a:ea typeface="Calibri" pitchFamily="34" charset="0"/>
                <a:cs typeface="Times New Roman" pitchFamily="18" charset="0"/>
              </a:rPr>
              <a:t>tự </a:t>
            </a:r>
            <a:r>
              <a:rPr lang="vi-VN" altLang="en-US" sz="3200">
                <a:solidFill>
                  <a:srgbClr val="0000CC"/>
                </a:solidFill>
                <a:latin typeface="Calibri" pitchFamily="34" charset="0"/>
                <a:ea typeface="Calibri" pitchFamily="34" charset="0"/>
                <a:cs typeface="Times New Roman" pitchFamily="18" charset="0"/>
              </a:rPr>
              <a:t>thời gian</a:t>
            </a:r>
            <a:r>
              <a:rPr lang="vi-VN" altLang="en-US" sz="3200">
                <a:latin typeface="Calibri" pitchFamily="34" charset="0"/>
                <a:ea typeface="Calibri" pitchFamily="34" charset="0"/>
                <a:cs typeface="Times New Roman" pitchFamily="18" charset="0"/>
              </a:rPr>
              <a:t> ( </a:t>
            </a:r>
            <a:r>
              <a:rPr lang="vi-VN" altLang="en-US" sz="3200">
                <a:solidFill>
                  <a:srgbClr val="FF0000"/>
                </a:solidFill>
                <a:latin typeface="Calibri" pitchFamily="34" charset="0"/>
                <a:ea typeface="Calibri" pitchFamily="34" charset="0"/>
                <a:cs typeface="Times New Roman" pitchFamily="18" charset="0"/>
              </a:rPr>
              <a:t>mùa </a:t>
            </a:r>
            <a:r>
              <a:rPr lang="en-US" altLang="en-US" sz="3200">
                <a:solidFill>
                  <a:srgbClr val="FF0000"/>
                </a:solidFill>
                <a:latin typeface="Times New Roman" pitchFamily="18" charset="0"/>
                <a:ea typeface="Calibri" pitchFamily="34" charset="0"/>
                <a:cs typeface="Times New Roman" pitchFamily="18" charset="0"/>
              </a:rPr>
              <a:t>Đ</a:t>
            </a:r>
            <a:r>
              <a:rPr lang="vi-VN" altLang="en-US" sz="3200">
                <a:solidFill>
                  <a:srgbClr val="FF0000"/>
                </a:solidFill>
                <a:latin typeface="Times New Roman" pitchFamily="18" charset="0"/>
                <a:ea typeface="Calibri" pitchFamily="34" charset="0"/>
                <a:cs typeface="Times New Roman" pitchFamily="18" charset="0"/>
              </a:rPr>
              <a:t>ông</a:t>
            </a:r>
            <a:r>
              <a:rPr lang="vi-VN" altLang="en-US" sz="3200">
                <a:solidFill>
                  <a:srgbClr val="FF0000"/>
                </a:solidFill>
                <a:latin typeface="Calibri" pitchFamily="34" charset="0"/>
                <a:ea typeface="Calibri" pitchFamily="34" charset="0"/>
                <a:cs typeface="Times New Roman" pitchFamily="18" charset="0"/>
              </a:rPr>
              <a:t> </a:t>
            </a:r>
            <a:r>
              <a:rPr lang="vi-VN" altLang="en-US" sz="3200">
                <a:solidFill>
                  <a:srgbClr val="0000CC"/>
                </a:solidFill>
                <a:latin typeface="Calibri" pitchFamily="34" charset="0"/>
                <a:ea typeface="Calibri" pitchFamily="34" charset="0"/>
                <a:cs typeface="Times New Roman" pitchFamily="18" charset="0"/>
              </a:rPr>
              <a:t>sang</a:t>
            </a:r>
            <a:r>
              <a:rPr lang="vi-VN" altLang="en-US" sz="3200">
                <a:solidFill>
                  <a:srgbClr val="FF0000"/>
                </a:solidFill>
                <a:latin typeface="Calibri" pitchFamily="34" charset="0"/>
                <a:ea typeface="Calibri" pitchFamily="34" charset="0"/>
                <a:cs typeface="Times New Roman" pitchFamily="18" charset="0"/>
              </a:rPr>
              <a:t> mùa </a:t>
            </a:r>
            <a:r>
              <a:rPr lang="en-US" altLang="en-US" sz="3200">
                <a:solidFill>
                  <a:srgbClr val="FF0000"/>
                </a:solidFill>
                <a:latin typeface="Calibri" pitchFamily="34" charset="0"/>
                <a:ea typeface="Calibri" pitchFamily="34" charset="0"/>
                <a:cs typeface="Times New Roman" pitchFamily="18" charset="0"/>
              </a:rPr>
              <a:t>X</a:t>
            </a:r>
            <a:r>
              <a:rPr lang="vi-VN" altLang="en-US" sz="3200">
                <a:solidFill>
                  <a:srgbClr val="FF0000"/>
                </a:solidFill>
                <a:latin typeface="Calibri" pitchFamily="34" charset="0"/>
                <a:ea typeface="Calibri" pitchFamily="34" charset="0"/>
                <a:cs typeface="Times New Roman" pitchFamily="18" charset="0"/>
              </a:rPr>
              <a:t>uân</a:t>
            </a:r>
            <a:r>
              <a:rPr lang="vi-VN" altLang="en-US" sz="3200">
                <a:latin typeface="Calibri" pitchFamily="34" charset="0"/>
                <a:ea typeface="Calibri" pitchFamily="34" charset="0"/>
                <a:cs typeface="Times New Roman" pitchFamily="18" charset="0"/>
              </a:rPr>
              <a:t> )</a:t>
            </a:r>
            <a:endParaRPr lang="en-US" altLang="en-US" sz="3200" b="1">
              <a:ea typeface="Calibri" pitchFamily="34" charset="0"/>
              <a:cs typeface="Times New Roman" pitchFamily="18" charset="0"/>
            </a:endParaRPr>
          </a:p>
        </p:txBody>
      </p:sp>
      <p:sp>
        <p:nvSpPr>
          <p:cNvPr id="15" name="TextBox 14"/>
          <p:cNvSpPr txBox="1">
            <a:spLocks noChangeArrowheads="1"/>
          </p:cNvSpPr>
          <p:nvPr/>
        </p:nvSpPr>
        <p:spPr bwMode="auto">
          <a:xfrm>
            <a:off x="0" y="4414839"/>
            <a:ext cx="304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600" b="1">
                <a:latin typeface="Calibri" pitchFamily="34" charset="0"/>
                <a:ea typeface="Calibri" pitchFamily="34" charset="0"/>
                <a:cs typeface="Times New Roman" pitchFamily="18" charset="0"/>
              </a:rPr>
              <a:t>Tác giả đã dùng những biện pháp nào để miêu tả</a:t>
            </a:r>
            <a:r>
              <a:rPr lang="en-US" altLang="en-US" sz="3600" b="1">
                <a:latin typeface="Calibri" pitchFamily="34" charset="0"/>
                <a:ea typeface="Calibri" pitchFamily="34" charset="0"/>
                <a:cs typeface="Times New Roman" pitchFamily="18" charset="0"/>
              </a:rPr>
              <a:t> </a:t>
            </a:r>
            <a:r>
              <a:rPr lang="vi-VN" altLang="en-US" sz="3600" b="1">
                <a:latin typeface="Calibri" pitchFamily="34" charset="0"/>
                <a:ea typeface="Calibri" pitchFamily="34" charset="0"/>
                <a:cs typeface="Times New Roman" pitchFamily="18" charset="0"/>
              </a:rPr>
              <a:t>?</a:t>
            </a:r>
            <a:endParaRPr lang="en-US" altLang="en-US" sz="3600" b="1">
              <a:ea typeface="Calibri" pitchFamily="34" charset="0"/>
              <a:cs typeface="Times New Roman" pitchFamily="18" charset="0"/>
            </a:endParaRPr>
          </a:p>
        </p:txBody>
      </p:sp>
      <p:sp>
        <p:nvSpPr>
          <p:cNvPr id="16" name="TextBox 15"/>
          <p:cNvSpPr txBox="1">
            <a:spLocks noChangeArrowheads="1"/>
          </p:cNvSpPr>
          <p:nvPr/>
        </p:nvSpPr>
        <p:spPr bwMode="auto">
          <a:xfrm>
            <a:off x="3048000" y="4343400"/>
            <a:ext cx="3048000" cy="26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200">
                <a:solidFill>
                  <a:srgbClr val="FF0000"/>
                </a:solidFill>
                <a:latin typeface="Calibri" pitchFamily="34" charset="0"/>
                <a:ea typeface="Calibri" pitchFamily="34" charset="0"/>
                <a:cs typeface="Times New Roman" pitchFamily="18" charset="0"/>
              </a:rPr>
              <a:t>So sánh</a:t>
            </a:r>
            <a:r>
              <a:rPr lang="vi-VN" altLang="en-US" sz="3200">
                <a:latin typeface="Calibri" pitchFamily="34" charset="0"/>
                <a:ea typeface="Calibri" pitchFamily="34" charset="0"/>
                <a:cs typeface="Times New Roman" pitchFamily="18" charset="0"/>
              </a:rPr>
              <a:t> : </a:t>
            </a:r>
            <a:r>
              <a:rPr lang="en-US" altLang="en-US" sz="3200" b="1">
                <a:solidFill>
                  <a:srgbClr val="0000CC"/>
                </a:solidFill>
                <a:latin typeface="Calibri" pitchFamily="34" charset="0"/>
                <a:ea typeface="Calibri" pitchFamily="34" charset="0"/>
                <a:cs typeface="Times New Roman" pitchFamily="18" charset="0"/>
              </a:rPr>
              <a:t>Mùa xuân, lá bàng mới nảy trông như những</a:t>
            </a:r>
            <a:r>
              <a:rPr lang="vi-VN" altLang="en-US" sz="3200" b="1">
                <a:solidFill>
                  <a:srgbClr val="0000CC"/>
                </a:solidFill>
                <a:latin typeface="Calibri" pitchFamily="34" charset="0"/>
                <a:ea typeface="Calibri" pitchFamily="34" charset="0"/>
                <a:cs typeface="Times New Roman" pitchFamily="18" charset="0"/>
              </a:rPr>
              <a:t> ngọn lửa xanh</a:t>
            </a:r>
            <a:endParaRPr lang="en-US" altLang="en-US" sz="3200" b="1">
              <a:solidFill>
                <a:srgbClr val="0000CC"/>
              </a:solidFill>
              <a:ea typeface="Calibri" pitchFamily="34" charset="0"/>
              <a:cs typeface="Times New Roman" pitchFamily="18" charset="0"/>
            </a:endParaRPr>
          </a:p>
        </p:txBody>
      </p:sp>
      <p:sp>
        <p:nvSpPr>
          <p:cNvPr id="17" name="TextBox 16"/>
          <p:cNvSpPr txBox="1">
            <a:spLocks noChangeArrowheads="1"/>
          </p:cNvSpPr>
          <p:nvPr/>
        </p:nvSpPr>
        <p:spPr bwMode="auto">
          <a:xfrm>
            <a:off x="6096000" y="4191001"/>
            <a:ext cx="3124200" cy="281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lnSpc>
                <a:spcPct val="115000"/>
              </a:lnSpc>
            </a:pPr>
            <a:r>
              <a:rPr lang="en-US" altLang="en-US" sz="2200">
                <a:latin typeface="Calibri" pitchFamily="34" charset="0"/>
                <a:ea typeface="Calibri" pitchFamily="34" charset="0"/>
                <a:cs typeface="Times New Roman" pitchFamily="18" charset="0"/>
              </a:rPr>
              <a:t>-</a:t>
            </a:r>
            <a:r>
              <a:rPr lang="vi-VN" altLang="en-US" sz="2200">
                <a:solidFill>
                  <a:srgbClr val="FF0000"/>
                </a:solidFill>
                <a:latin typeface="Calibri" pitchFamily="34" charset="0"/>
                <a:ea typeface="Calibri" pitchFamily="34" charset="0"/>
                <a:cs typeface="Times New Roman" pitchFamily="18" charset="0"/>
              </a:rPr>
              <a:t>So sánh</a:t>
            </a:r>
            <a:r>
              <a:rPr lang="vi-VN" altLang="en-US" sz="2200">
                <a:latin typeface="Calibri" pitchFamily="34" charset="0"/>
                <a:ea typeface="Calibri" pitchFamily="34" charset="0"/>
                <a:cs typeface="Times New Roman" pitchFamily="18" charset="0"/>
              </a:rPr>
              <a:t> : </a:t>
            </a:r>
            <a:r>
              <a:rPr lang="en-US" altLang="en-US" sz="2200" b="1">
                <a:solidFill>
                  <a:srgbClr val="0000CC"/>
                </a:solidFill>
                <a:latin typeface="Calibri" pitchFamily="34" charset="0"/>
                <a:ea typeface="Calibri" pitchFamily="34" charset="0"/>
                <a:cs typeface="Times New Roman" pitchFamily="18" charset="0"/>
              </a:rPr>
              <a:t>nó như một con quái vật già nua, cau có</a:t>
            </a:r>
            <a:endParaRPr lang="en-US" altLang="en-US" sz="2200">
              <a:solidFill>
                <a:srgbClr val="0000CC"/>
              </a:solidFill>
              <a:latin typeface="Calibri" pitchFamily="34" charset="0"/>
              <a:ea typeface="Calibri" pitchFamily="34" charset="0"/>
              <a:cs typeface="Times New Roman" pitchFamily="18" charset="0"/>
            </a:endParaRPr>
          </a:p>
          <a:p>
            <a:pPr eaLnBrk="1" hangingPunct="1">
              <a:lnSpc>
                <a:spcPct val="115000"/>
              </a:lnSpc>
            </a:pPr>
            <a:r>
              <a:rPr lang="en-US" altLang="en-US" sz="2200">
                <a:solidFill>
                  <a:srgbClr val="FF0000"/>
                </a:solidFill>
                <a:latin typeface="Calibri" pitchFamily="34" charset="0"/>
                <a:ea typeface="Calibri" pitchFamily="34" charset="0"/>
                <a:cs typeface="Times New Roman" pitchFamily="18" charset="0"/>
              </a:rPr>
              <a:t>-</a:t>
            </a:r>
            <a:r>
              <a:rPr lang="vi-VN" altLang="en-US" sz="2200">
                <a:solidFill>
                  <a:srgbClr val="FF0000"/>
                </a:solidFill>
                <a:latin typeface="Calibri" pitchFamily="34" charset="0"/>
                <a:ea typeface="Calibri" pitchFamily="34" charset="0"/>
                <a:cs typeface="Times New Roman" pitchFamily="18" charset="0"/>
              </a:rPr>
              <a:t>Nhân hóa</a:t>
            </a:r>
            <a:r>
              <a:rPr lang="vi-VN" altLang="en-US" sz="2200">
                <a:latin typeface="Calibri" pitchFamily="34" charset="0"/>
                <a:ea typeface="Calibri" pitchFamily="34" charset="0"/>
                <a:cs typeface="Times New Roman" pitchFamily="18" charset="0"/>
              </a:rPr>
              <a:t> : </a:t>
            </a:r>
            <a:r>
              <a:rPr lang="vi-VN" altLang="en-US" sz="2200" b="1">
                <a:latin typeface="Calibri" pitchFamily="34" charset="0"/>
                <a:ea typeface="Calibri" pitchFamily="34" charset="0"/>
                <a:cs typeface="Times New Roman" pitchFamily="18" charset="0"/>
              </a:rPr>
              <a:t> </a:t>
            </a:r>
            <a:r>
              <a:rPr lang="vi-VN" altLang="en-US" sz="2200" b="1">
                <a:solidFill>
                  <a:srgbClr val="0000CC"/>
                </a:solidFill>
                <a:latin typeface="Calibri" pitchFamily="34" charset="0"/>
                <a:ea typeface="Calibri" pitchFamily="34" charset="0"/>
                <a:cs typeface="Times New Roman" pitchFamily="18" charset="0"/>
              </a:rPr>
              <a:t>mùa xuân </a:t>
            </a:r>
            <a:r>
              <a:rPr lang="en-US" altLang="en-US" sz="2200" b="1">
                <a:solidFill>
                  <a:srgbClr val="0000CC"/>
                </a:solidFill>
                <a:latin typeface="Calibri" pitchFamily="34" charset="0"/>
                <a:ea typeface="Calibri" pitchFamily="34" charset="0"/>
                <a:cs typeface="Times New Roman" pitchFamily="18" charset="0"/>
              </a:rPr>
              <a:t>say sưa ngây ngất, khẽ đung đưa trong nắng</a:t>
            </a:r>
            <a:r>
              <a:rPr lang="vi-VN" altLang="en-US" sz="2200" b="1">
                <a:solidFill>
                  <a:srgbClr val="0000CC"/>
                </a:solidFill>
                <a:latin typeface="Calibri" pitchFamily="34" charset="0"/>
                <a:ea typeface="Calibri" pitchFamily="34" charset="0"/>
                <a:cs typeface="Times New Roman" pitchFamily="18" charset="0"/>
              </a:rPr>
              <a:t> chiều</a:t>
            </a:r>
            <a:r>
              <a:rPr lang="en-US" altLang="en-US" sz="2200" b="1">
                <a:solidFill>
                  <a:srgbClr val="0000CC"/>
                </a:solidFill>
                <a:latin typeface="Calibri" pitchFamily="34" charset="0"/>
                <a:ea typeface="Calibri" pitchFamily="34" charset="0"/>
                <a:cs typeface="Times New Roman" pitchFamily="18" charset="0"/>
              </a:rPr>
              <a:t> </a:t>
            </a:r>
            <a:r>
              <a:rPr lang="vi-VN" altLang="en-US" sz="2200" b="1">
                <a:solidFill>
                  <a:srgbClr val="0000CC"/>
                </a:solidFill>
                <a:latin typeface="Calibri" pitchFamily="34" charset="0"/>
                <a:ea typeface="Calibri" pitchFamily="34" charset="0"/>
                <a:cs typeface="Times New Roman" pitchFamily="18" charset="0"/>
              </a:rPr>
              <a:t>.</a:t>
            </a:r>
            <a:endParaRPr lang="en-US" altLang="en-US" sz="2200">
              <a:solidFill>
                <a:srgbClr val="0000CC"/>
              </a:solidFill>
              <a:latin typeface="Calibri" pitchFamily="34" charset="0"/>
              <a:ea typeface="Calibri" pitchFamily="34" charset="0"/>
              <a:cs typeface="Times New Roman" pitchFamily="18" charset="0"/>
            </a:endParaRPr>
          </a:p>
        </p:txBody>
      </p:sp>
      <p:sp>
        <p:nvSpPr>
          <p:cNvPr id="18" name="TextBox 17"/>
          <p:cNvSpPr txBox="1">
            <a:spLocks noChangeArrowheads="1"/>
          </p:cNvSpPr>
          <p:nvPr/>
        </p:nvSpPr>
        <p:spPr bwMode="auto">
          <a:xfrm>
            <a:off x="3124200" y="838201"/>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4000" b="1"/>
              <a:t>    </a:t>
            </a:r>
            <a:r>
              <a:rPr lang="en-US" altLang="en-US" sz="4000" b="1">
                <a:solidFill>
                  <a:srgbClr val="FF0000"/>
                </a:solidFill>
              </a:rPr>
              <a:t>lá bàng</a:t>
            </a:r>
          </a:p>
        </p:txBody>
      </p:sp>
      <p:sp>
        <p:nvSpPr>
          <p:cNvPr id="19" name="TextBox 18"/>
          <p:cNvSpPr txBox="1">
            <a:spLocks noChangeArrowheads="1"/>
          </p:cNvSpPr>
          <p:nvPr/>
        </p:nvSpPr>
        <p:spPr bwMode="auto">
          <a:xfrm>
            <a:off x="3048000" y="1828800"/>
            <a:ext cx="3200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vi-VN" altLang="en-US" sz="3200">
                <a:solidFill>
                  <a:srgbClr val="0000CC"/>
                </a:solidFill>
                <a:latin typeface="Calibri" pitchFamily="34" charset="0"/>
                <a:ea typeface="Calibri" pitchFamily="34" charset="0"/>
                <a:cs typeface="Times New Roman" pitchFamily="18" charset="0"/>
              </a:rPr>
              <a:t>Tác giả miêu tả theo trình </a:t>
            </a:r>
            <a:r>
              <a:rPr lang="en-US" altLang="en-US" sz="3200">
                <a:solidFill>
                  <a:srgbClr val="0000CC"/>
                </a:solidFill>
                <a:latin typeface="VNI-Times" pitchFamily="2" charset="0"/>
                <a:ea typeface="Calibri" pitchFamily="34" charset="0"/>
                <a:cs typeface="Times New Roman" pitchFamily="18" charset="0"/>
              </a:rPr>
              <a:t>tự </a:t>
            </a:r>
            <a:r>
              <a:rPr lang="vi-VN" altLang="en-US" sz="3200">
                <a:solidFill>
                  <a:srgbClr val="0000CC"/>
                </a:solidFill>
                <a:latin typeface="Calibri" pitchFamily="34" charset="0"/>
                <a:ea typeface="Calibri" pitchFamily="34" charset="0"/>
                <a:cs typeface="Times New Roman" pitchFamily="18" charset="0"/>
              </a:rPr>
              <a:t>thời gian </a:t>
            </a:r>
            <a:r>
              <a:rPr lang="vi-VN" altLang="en-US" sz="3200">
                <a:latin typeface="Calibri" pitchFamily="34" charset="0"/>
                <a:ea typeface="Calibri" pitchFamily="34" charset="0"/>
                <a:cs typeface="Times New Roman" pitchFamily="18" charset="0"/>
              </a:rPr>
              <a:t>( </a:t>
            </a:r>
            <a:r>
              <a:rPr lang="vi-VN" altLang="en-US" sz="3200">
                <a:solidFill>
                  <a:srgbClr val="FF0000"/>
                </a:solidFill>
                <a:latin typeface="Calibri" pitchFamily="34" charset="0"/>
                <a:ea typeface="Calibri" pitchFamily="34" charset="0"/>
                <a:cs typeface="Times New Roman" pitchFamily="18" charset="0"/>
              </a:rPr>
              <a:t>Bốn mùa : Xuân , Hạ , Thu</a:t>
            </a:r>
            <a:r>
              <a:rPr lang="vi-VN" altLang="en-US" sz="3200">
                <a:latin typeface="Calibri" pitchFamily="34" charset="0"/>
                <a:ea typeface="Calibri" pitchFamily="34" charset="0"/>
                <a:cs typeface="Times New Roman" pitchFamily="18" charset="0"/>
              </a:rPr>
              <a:t> , </a:t>
            </a:r>
            <a:r>
              <a:rPr lang="vi-VN" altLang="en-US" sz="3200">
                <a:solidFill>
                  <a:srgbClr val="FF0000"/>
                </a:solidFill>
                <a:latin typeface="Calibri" pitchFamily="34" charset="0"/>
                <a:ea typeface="Calibri" pitchFamily="34" charset="0"/>
                <a:cs typeface="Times New Roman" pitchFamily="18" charset="0"/>
              </a:rPr>
              <a:t>Đông</a:t>
            </a:r>
            <a:r>
              <a:rPr lang="vi-VN" altLang="en-US" sz="3200">
                <a:latin typeface="Calibri" pitchFamily="34" charset="0"/>
                <a:ea typeface="Calibri" pitchFamily="34" charset="0"/>
                <a:cs typeface="Times New Roman" pitchFamily="18" charset="0"/>
              </a:rPr>
              <a:t> )</a:t>
            </a:r>
            <a:endParaRPr lang="en-US" altLang="en-US" sz="3200">
              <a:ea typeface="Calibri" pitchFamily="34" charset="0"/>
              <a:cs typeface="Times New Roman" pitchFamily="18" charset="0"/>
            </a:endParaRPr>
          </a:p>
        </p:txBody>
      </p:sp>
    </p:spTree>
    <p:extLst>
      <p:ext uri="{BB962C8B-B14F-4D97-AF65-F5344CB8AC3E}">
        <p14:creationId xmlns:p14="http://schemas.microsoft.com/office/powerpoint/2010/main" val="204879693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nodeType="afterGroup">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500"/>
                                        <p:tgtEl>
                                          <p:spTgt spid="15"/>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par>
                          <p:cTn id="24" fill="hold" nodeType="afterGroup">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500"/>
                                        <p:tgtEl>
                                          <p:spTgt spid="18"/>
                                        </p:tgtEl>
                                      </p:cBhvr>
                                    </p:animEffect>
                                  </p:childTnLst>
                                </p:cTn>
                              </p:par>
                            </p:childTnLst>
                          </p:cTn>
                        </p:par>
                        <p:par>
                          <p:cTn id="33" fill="hold" nodeType="afterGroup">
                            <p:stCondLst>
                              <p:cond delay="500"/>
                            </p:stCondLst>
                            <p:childTnLst>
                              <p:par>
                                <p:cTn id="34" presetID="2" presetClass="entr" presetSubtype="4" fill="hold"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additive="base">
                                        <p:cTn id="3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par>
                          <p:cTn id="43" fill="hold" nodeType="afterGroup">
                            <p:stCondLst>
                              <p:cond delay="500"/>
                            </p:stCondLst>
                            <p:childTnLst>
                              <p:par>
                                <p:cTn id="44" presetID="8"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amond(in)">
                                      <p:cBhvr>
                                        <p:cTn id="46" dur="500"/>
                                        <p:tgtEl>
                                          <p:spTgt spid="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heckerboard(across)">
                                      <p:cBhvr>
                                        <p:cTn id="51" dur="500"/>
                                        <p:tgtEl>
                                          <p:spTgt spid="16"/>
                                        </p:tgtEl>
                                      </p:cBhvr>
                                    </p:animEffect>
                                  </p:childTnLst>
                                </p:cTn>
                              </p:par>
                            </p:childTnLst>
                          </p:cTn>
                        </p:par>
                        <p:par>
                          <p:cTn id="52" fill="hold" nodeType="afterGroup">
                            <p:stCondLst>
                              <p:cond delay="500"/>
                            </p:stCondLst>
                            <p:childTnLst>
                              <p:par>
                                <p:cTn id="53" presetID="5" presetClass="entr" presetSubtype="10" fill="hold"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checkerboard(across)">
                                      <p:cBhvr>
                                        <p:cTn id="55" dur="500"/>
                                        <p:tgtEl>
                                          <p:spTgt spid="17">
                                            <p:txEl>
                                              <p:pRg st="0" end="0"/>
                                            </p:txEl>
                                          </p:spTgt>
                                        </p:tgtEl>
                                      </p:cBhvr>
                                    </p:animEffect>
                                  </p:childTnLst>
                                </p:cTn>
                              </p:par>
                            </p:childTnLst>
                          </p:cTn>
                        </p:par>
                        <p:par>
                          <p:cTn id="56" fill="hold" nodeType="afterGroup">
                            <p:stCondLst>
                              <p:cond delay="1000"/>
                            </p:stCondLst>
                            <p:childTnLst>
                              <p:par>
                                <p:cTn id="57" presetID="5" presetClass="entr" presetSubtype="10" fill="hold" nodeType="after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Effect transition="in" filter="checkerboard(across)">
                                      <p:cBhvr>
                                        <p:cTn id="5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4" grpId="0"/>
      <p:bldP spid="15" grpId="0"/>
      <p:bldP spid="16"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447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3315" name="Text Box 3"/>
          <p:cNvSpPr txBox="1">
            <a:spLocks noChangeArrowheads="1"/>
          </p:cNvSpPr>
          <p:nvPr/>
        </p:nvSpPr>
        <p:spPr bwMode="auto">
          <a:xfrm>
            <a:off x="2209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3316" name="Text Box 4"/>
          <p:cNvSpPr txBox="1">
            <a:spLocks noChangeArrowheads="1"/>
          </p:cNvSpPr>
          <p:nvPr/>
        </p:nvSpPr>
        <p:spPr bwMode="auto">
          <a:xfrm>
            <a:off x="2590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76200" y="192089"/>
            <a:ext cx="90106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FF0000"/>
                </a:solidFill>
                <a:latin typeface="Times New Roman" pitchFamily="18" charset="0"/>
              </a:rPr>
              <a:t>Khi quan sát cây cối, ta cần chú ý điều gì ?</a:t>
            </a:r>
          </a:p>
        </p:txBody>
      </p:sp>
      <p:sp>
        <p:nvSpPr>
          <p:cNvPr id="13318" name="Text Box 6"/>
          <p:cNvSpPr txBox="1">
            <a:spLocks noChangeArrowheads="1"/>
          </p:cNvSpPr>
          <p:nvPr/>
        </p:nvSpPr>
        <p:spPr bwMode="auto">
          <a:xfrm>
            <a:off x="2590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0" y="1724026"/>
            <a:ext cx="90868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20000"/>
              </a:spcBef>
            </a:pPr>
            <a:r>
              <a:rPr lang="en-US" altLang="en-US" sz="4000" dirty="0" err="1">
                <a:solidFill>
                  <a:srgbClr val="3333FF"/>
                </a:solidFill>
              </a:rPr>
              <a:t>Quan</a:t>
            </a:r>
            <a:r>
              <a:rPr lang="en-US" altLang="en-US" sz="4000" dirty="0">
                <a:solidFill>
                  <a:srgbClr val="3333FF"/>
                </a:solidFill>
              </a:rPr>
              <a:t> </a:t>
            </a:r>
            <a:r>
              <a:rPr lang="en-US" altLang="en-US" sz="4000" dirty="0" err="1">
                <a:solidFill>
                  <a:srgbClr val="3333FF"/>
                </a:solidFill>
              </a:rPr>
              <a:t>sát</a:t>
            </a:r>
            <a:r>
              <a:rPr lang="en-US" altLang="en-US" sz="4000" dirty="0">
                <a:solidFill>
                  <a:srgbClr val="3333FF"/>
                </a:solidFill>
              </a:rPr>
              <a:t> </a:t>
            </a:r>
            <a:r>
              <a:rPr lang="en-US" altLang="en-US" sz="4000" dirty="0" err="1">
                <a:solidFill>
                  <a:srgbClr val="3333FF"/>
                </a:solidFill>
              </a:rPr>
              <a:t>theo</a:t>
            </a:r>
            <a:r>
              <a:rPr lang="en-US" altLang="en-US" sz="4000" dirty="0">
                <a:solidFill>
                  <a:srgbClr val="3333FF"/>
                </a:solidFill>
              </a:rPr>
              <a:t> </a:t>
            </a:r>
            <a:r>
              <a:rPr lang="en-US" altLang="en-US" sz="4000" dirty="0" err="1">
                <a:solidFill>
                  <a:srgbClr val="3333FF"/>
                </a:solidFill>
              </a:rPr>
              <a:t>một</a:t>
            </a:r>
            <a:r>
              <a:rPr lang="en-US" altLang="en-US" sz="4000" dirty="0">
                <a:solidFill>
                  <a:srgbClr val="3333FF"/>
                </a:solidFill>
              </a:rPr>
              <a:t> </a:t>
            </a:r>
            <a:r>
              <a:rPr lang="en-US" altLang="en-US" sz="4000" dirty="0" err="1">
                <a:solidFill>
                  <a:srgbClr val="3333FF"/>
                </a:solidFill>
              </a:rPr>
              <a:t>trình</a:t>
            </a:r>
            <a:r>
              <a:rPr lang="en-US" altLang="en-US" sz="4000" dirty="0">
                <a:solidFill>
                  <a:srgbClr val="3333FF"/>
                </a:solidFill>
              </a:rPr>
              <a:t> </a:t>
            </a:r>
            <a:r>
              <a:rPr lang="en-US" altLang="en-US" sz="4000" dirty="0" err="1">
                <a:solidFill>
                  <a:srgbClr val="3333FF"/>
                </a:solidFill>
              </a:rPr>
              <a:t>tự</a:t>
            </a:r>
            <a:r>
              <a:rPr lang="en-US" altLang="en-US" sz="4000" dirty="0">
                <a:solidFill>
                  <a:srgbClr val="3333FF"/>
                </a:solidFill>
              </a:rPr>
              <a:t> </a:t>
            </a:r>
            <a:r>
              <a:rPr lang="en-US" altLang="en-US" sz="4000" dirty="0" err="1">
                <a:solidFill>
                  <a:srgbClr val="3333FF"/>
                </a:solidFill>
              </a:rPr>
              <a:t>hợp</a:t>
            </a:r>
            <a:r>
              <a:rPr lang="en-US" altLang="en-US" sz="4000" dirty="0">
                <a:solidFill>
                  <a:srgbClr val="3333FF"/>
                </a:solidFill>
              </a:rPr>
              <a:t> </a:t>
            </a:r>
            <a:r>
              <a:rPr lang="en-US" altLang="en-US" sz="4000" dirty="0" err="1">
                <a:solidFill>
                  <a:srgbClr val="3333FF"/>
                </a:solidFill>
              </a:rPr>
              <a:t>lí</a:t>
            </a:r>
            <a:r>
              <a:rPr lang="en-US" altLang="en-US" sz="4000" dirty="0">
                <a:solidFill>
                  <a:srgbClr val="3333FF"/>
                </a:solidFill>
              </a:rPr>
              <a:t>; </a:t>
            </a:r>
            <a:r>
              <a:rPr lang="en-US" altLang="en-US" sz="4000" dirty="0" err="1">
                <a:solidFill>
                  <a:srgbClr val="3333FF"/>
                </a:solidFill>
              </a:rPr>
              <a:t>sử</a:t>
            </a:r>
            <a:r>
              <a:rPr lang="en-US" altLang="en-US" sz="4000" dirty="0">
                <a:solidFill>
                  <a:srgbClr val="3333FF"/>
                </a:solidFill>
              </a:rPr>
              <a:t> </a:t>
            </a:r>
            <a:r>
              <a:rPr lang="en-US" altLang="en-US" sz="4000" dirty="0" err="1">
                <a:solidFill>
                  <a:srgbClr val="3333FF"/>
                </a:solidFill>
              </a:rPr>
              <a:t>dụng</a:t>
            </a:r>
            <a:r>
              <a:rPr lang="en-US" altLang="en-US" sz="4000" dirty="0">
                <a:solidFill>
                  <a:srgbClr val="3333FF"/>
                </a:solidFill>
              </a:rPr>
              <a:t> </a:t>
            </a:r>
            <a:r>
              <a:rPr lang="en-US" altLang="en-US" sz="4000" dirty="0" err="1">
                <a:solidFill>
                  <a:srgbClr val="3333FF"/>
                </a:solidFill>
              </a:rPr>
              <a:t>các</a:t>
            </a:r>
            <a:r>
              <a:rPr lang="en-US" altLang="en-US" sz="4000" dirty="0">
                <a:solidFill>
                  <a:srgbClr val="3333FF"/>
                </a:solidFill>
              </a:rPr>
              <a:t> </a:t>
            </a:r>
            <a:r>
              <a:rPr lang="en-US" altLang="en-US" sz="4000" dirty="0" err="1">
                <a:solidFill>
                  <a:srgbClr val="3333FF"/>
                </a:solidFill>
              </a:rPr>
              <a:t>giác</a:t>
            </a:r>
            <a:r>
              <a:rPr lang="en-US" altLang="en-US" sz="4000" dirty="0">
                <a:solidFill>
                  <a:srgbClr val="3333FF"/>
                </a:solidFill>
              </a:rPr>
              <a:t> </a:t>
            </a:r>
            <a:r>
              <a:rPr lang="en-US" altLang="en-US" sz="4000" dirty="0" err="1">
                <a:solidFill>
                  <a:srgbClr val="3333FF"/>
                </a:solidFill>
              </a:rPr>
              <a:t>quan</a:t>
            </a:r>
            <a:r>
              <a:rPr lang="en-US" altLang="en-US" sz="4000" dirty="0">
                <a:solidFill>
                  <a:srgbClr val="3333FF"/>
                </a:solidFill>
              </a:rPr>
              <a:t> </a:t>
            </a:r>
            <a:r>
              <a:rPr lang="en-US" altLang="en-US" sz="4000" dirty="0" err="1">
                <a:solidFill>
                  <a:srgbClr val="3333FF"/>
                </a:solidFill>
              </a:rPr>
              <a:t>khi</a:t>
            </a:r>
            <a:r>
              <a:rPr lang="en-US" altLang="en-US" sz="4000" dirty="0">
                <a:solidFill>
                  <a:srgbClr val="3333FF"/>
                </a:solidFill>
              </a:rPr>
              <a:t> </a:t>
            </a:r>
            <a:r>
              <a:rPr lang="en-US" altLang="en-US" sz="4000" dirty="0" err="1">
                <a:solidFill>
                  <a:srgbClr val="3333FF"/>
                </a:solidFill>
              </a:rPr>
              <a:t>quan</a:t>
            </a:r>
            <a:r>
              <a:rPr lang="en-US" altLang="en-US" sz="4000" dirty="0">
                <a:solidFill>
                  <a:srgbClr val="3333FF"/>
                </a:solidFill>
              </a:rPr>
              <a:t> </a:t>
            </a:r>
            <a:r>
              <a:rPr lang="en-US" altLang="en-US" sz="4000" dirty="0" err="1">
                <a:solidFill>
                  <a:srgbClr val="3333FF"/>
                </a:solidFill>
              </a:rPr>
              <a:t>sát</a:t>
            </a:r>
            <a:r>
              <a:rPr lang="en-US" altLang="en-US" sz="4000" dirty="0">
                <a:solidFill>
                  <a:srgbClr val="3333FF"/>
                </a:solidFill>
              </a:rPr>
              <a:t>.</a:t>
            </a:r>
          </a:p>
        </p:txBody>
      </p:sp>
      <p:sp>
        <p:nvSpPr>
          <p:cNvPr id="75785" name="Rectangle 9"/>
          <p:cNvSpPr>
            <a:spLocks noChangeArrowheads="1"/>
          </p:cNvSpPr>
          <p:nvPr/>
        </p:nvSpPr>
        <p:spPr bwMode="auto">
          <a:xfrm>
            <a:off x="0" y="34290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altLang="en-US" sz="4000" dirty="0" err="1">
                <a:solidFill>
                  <a:srgbClr val="3333FF"/>
                </a:solidFill>
              </a:rPr>
              <a:t>Vận</a:t>
            </a:r>
            <a:r>
              <a:rPr lang="en-US" altLang="en-US" sz="4000" dirty="0">
                <a:solidFill>
                  <a:srgbClr val="3333FF"/>
                </a:solidFill>
              </a:rPr>
              <a:t> </a:t>
            </a:r>
            <a:r>
              <a:rPr lang="en-US" altLang="en-US" sz="4000" dirty="0" err="1">
                <a:solidFill>
                  <a:srgbClr val="3333FF"/>
                </a:solidFill>
              </a:rPr>
              <a:t>dụng</a:t>
            </a:r>
            <a:r>
              <a:rPr lang="en-US" altLang="en-US" sz="4000" dirty="0">
                <a:solidFill>
                  <a:srgbClr val="3333FF"/>
                </a:solidFill>
              </a:rPr>
              <a:t> </a:t>
            </a:r>
            <a:r>
              <a:rPr lang="en-US" altLang="en-US" sz="4000" dirty="0" err="1">
                <a:solidFill>
                  <a:srgbClr val="3333FF"/>
                </a:solidFill>
              </a:rPr>
              <a:t>biện</a:t>
            </a:r>
            <a:r>
              <a:rPr lang="en-US" altLang="en-US" sz="4000" dirty="0">
                <a:solidFill>
                  <a:srgbClr val="3333FF"/>
                </a:solidFill>
              </a:rPr>
              <a:t> </a:t>
            </a:r>
            <a:r>
              <a:rPr lang="en-US" altLang="en-US" sz="4000" dirty="0" err="1">
                <a:solidFill>
                  <a:srgbClr val="3333FF"/>
                </a:solidFill>
              </a:rPr>
              <a:t>pháp</a:t>
            </a:r>
            <a:r>
              <a:rPr lang="en-US" altLang="en-US" sz="4000" dirty="0">
                <a:solidFill>
                  <a:srgbClr val="3333FF"/>
                </a:solidFill>
              </a:rPr>
              <a:t> so </a:t>
            </a:r>
            <a:r>
              <a:rPr lang="en-US" altLang="en-US" sz="4000" dirty="0" err="1">
                <a:solidFill>
                  <a:srgbClr val="3333FF"/>
                </a:solidFill>
              </a:rPr>
              <a:t>sánh</a:t>
            </a:r>
            <a:r>
              <a:rPr lang="en-US" altLang="en-US" sz="4000" dirty="0">
                <a:solidFill>
                  <a:srgbClr val="3333FF"/>
                </a:solidFill>
              </a:rPr>
              <a:t> </a:t>
            </a:r>
            <a:r>
              <a:rPr lang="en-US" altLang="en-US" sz="4000" dirty="0" err="1">
                <a:solidFill>
                  <a:srgbClr val="3333FF"/>
                </a:solidFill>
              </a:rPr>
              <a:t>và</a:t>
            </a:r>
            <a:r>
              <a:rPr lang="en-US" altLang="en-US" sz="4000" dirty="0">
                <a:solidFill>
                  <a:srgbClr val="3333FF"/>
                </a:solidFill>
              </a:rPr>
              <a:t> </a:t>
            </a:r>
            <a:r>
              <a:rPr lang="en-US" altLang="en-US" sz="4000" dirty="0" err="1">
                <a:solidFill>
                  <a:srgbClr val="3333FF"/>
                </a:solidFill>
              </a:rPr>
              <a:t>nhân</a:t>
            </a:r>
            <a:r>
              <a:rPr lang="en-US" altLang="en-US" sz="4000" dirty="0">
                <a:solidFill>
                  <a:srgbClr val="3333FF"/>
                </a:solidFill>
              </a:rPr>
              <a:t> </a:t>
            </a:r>
            <a:r>
              <a:rPr lang="en-US" altLang="en-US" sz="4000" dirty="0" err="1">
                <a:solidFill>
                  <a:srgbClr val="3333FF"/>
                </a:solidFill>
              </a:rPr>
              <a:t>hóa</a:t>
            </a:r>
            <a:r>
              <a:rPr lang="en-US" altLang="en-US" sz="4000" dirty="0">
                <a:solidFill>
                  <a:srgbClr val="3333FF"/>
                </a:solidFill>
              </a:rPr>
              <a:t> </a:t>
            </a:r>
            <a:r>
              <a:rPr lang="en-US" altLang="en-US" sz="4000" dirty="0" err="1">
                <a:solidFill>
                  <a:srgbClr val="3333FF"/>
                </a:solidFill>
              </a:rPr>
              <a:t>khi</a:t>
            </a:r>
            <a:r>
              <a:rPr lang="en-US" altLang="en-US" sz="4000" dirty="0">
                <a:solidFill>
                  <a:srgbClr val="3333FF"/>
                </a:solidFill>
              </a:rPr>
              <a:t>  </a:t>
            </a:r>
            <a:r>
              <a:rPr lang="en-US" altLang="en-US" sz="4000" dirty="0" err="1">
                <a:solidFill>
                  <a:srgbClr val="3333FF"/>
                </a:solidFill>
              </a:rPr>
              <a:t>viết</a:t>
            </a:r>
            <a:r>
              <a:rPr lang="en-US" altLang="en-US" sz="4000" dirty="0">
                <a:solidFill>
                  <a:srgbClr val="3333FF"/>
                </a:solidFill>
              </a:rPr>
              <a:t> </a:t>
            </a:r>
            <a:r>
              <a:rPr lang="en-US" altLang="en-US" sz="4000" dirty="0" err="1">
                <a:solidFill>
                  <a:srgbClr val="3333FF"/>
                </a:solidFill>
              </a:rPr>
              <a:t>văn</a:t>
            </a:r>
            <a:r>
              <a:rPr lang="en-US" altLang="en-US" sz="4000" dirty="0">
                <a:solidFill>
                  <a:srgbClr val="3333FF"/>
                </a:solidFill>
              </a:rPr>
              <a:t> </a:t>
            </a:r>
            <a:r>
              <a:rPr lang="en-US" altLang="en-US" sz="4000" dirty="0" err="1">
                <a:solidFill>
                  <a:srgbClr val="3333FF"/>
                </a:solidFill>
              </a:rPr>
              <a:t>miêu</a:t>
            </a:r>
            <a:r>
              <a:rPr lang="en-US" altLang="en-US" sz="4000" dirty="0">
                <a:solidFill>
                  <a:srgbClr val="3333FF"/>
                </a:solidFill>
              </a:rPr>
              <a:t> </a:t>
            </a:r>
            <a:r>
              <a:rPr lang="en-US" altLang="en-US" sz="4000" dirty="0" err="1">
                <a:solidFill>
                  <a:srgbClr val="3333FF"/>
                </a:solidFill>
              </a:rPr>
              <a:t>tả</a:t>
            </a:r>
            <a:r>
              <a:rPr lang="en-US" altLang="en-US" sz="4000" dirty="0">
                <a:solidFill>
                  <a:srgbClr val="3333FF"/>
                </a:solidFill>
              </a:rPr>
              <a:t> </a:t>
            </a:r>
            <a:r>
              <a:rPr lang="en-US" altLang="en-US" sz="4000" dirty="0" err="1">
                <a:solidFill>
                  <a:srgbClr val="3333FF"/>
                </a:solidFill>
              </a:rPr>
              <a:t>có</a:t>
            </a:r>
            <a:r>
              <a:rPr lang="en-US" altLang="en-US" sz="4000" dirty="0">
                <a:solidFill>
                  <a:srgbClr val="3333FF"/>
                </a:solidFill>
              </a:rPr>
              <a:t> </a:t>
            </a:r>
            <a:r>
              <a:rPr lang="en-US" altLang="en-US" sz="4000" dirty="0" err="1">
                <a:solidFill>
                  <a:srgbClr val="3333FF"/>
                </a:solidFill>
              </a:rPr>
              <a:t>tác</a:t>
            </a:r>
            <a:r>
              <a:rPr lang="en-US" altLang="en-US" sz="4000" dirty="0">
                <a:solidFill>
                  <a:srgbClr val="3333FF"/>
                </a:solidFill>
              </a:rPr>
              <a:t> </a:t>
            </a:r>
            <a:r>
              <a:rPr lang="en-US" altLang="en-US" sz="4000" dirty="0" err="1">
                <a:solidFill>
                  <a:srgbClr val="3333FF"/>
                </a:solidFill>
              </a:rPr>
              <a:t>dụng</a:t>
            </a:r>
            <a:r>
              <a:rPr lang="en-US" altLang="en-US" sz="4000" dirty="0">
                <a:solidFill>
                  <a:srgbClr val="3333FF"/>
                </a:solidFill>
              </a:rPr>
              <a:t> </a:t>
            </a:r>
            <a:r>
              <a:rPr lang="en-US" altLang="en-US" sz="4000" dirty="0" err="1">
                <a:solidFill>
                  <a:srgbClr val="3333FF"/>
                </a:solidFill>
              </a:rPr>
              <a:t>làm</a:t>
            </a:r>
            <a:r>
              <a:rPr lang="en-US" altLang="en-US" sz="4000" dirty="0">
                <a:solidFill>
                  <a:srgbClr val="3333FF"/>
                </a:solidFill>
              </a:rPr>
              <a:t> </a:t>
            </a:r>
            <a:r>
              <a:rPr lang="en-US" altLang="en-US" sz="4000" dirty="0" err="1">
                <a:solidFill>
                  <a:srgbClr val="3333FF"/>
                </a:solidFill>
              </a:rPr>
              <a:t>cho</a:t>
            </a:r>
            <a:r>
              <a:rPr lang="en-US" altLang="en-US" sz="4000" dirty="0">
                <a:solidFill>
                  <a:srgbClr val="3333FF"/>
                </a:solidFill>
              </a:rPr>
              <a:t> </a:t>
            </a:r>
            <a:r>
              <a:rPr lang="en-US" altLang="en-US" sz="4000" dirty="0" err="1">
                <a:solidFill>
                  <a:srgbClr val="3333FF"/>
                </a:solidFill>
              </a:rPr>
              <a:t>sự</a:t>
            </a:r>
            <a:r>
              <a:rPr lang="en-US" altLang="en-US" sz="4000" dirty="0">
                <a:solidFill>
                  <a:srgbClr val="3333FF"/>
                </a:solidFill>
              </a:rPr>
              <a:t> </a:t>
            </a:r>
            <a:r>
              <a:rPr lang="en-US" altLang="en-US" sz="4000" dirty="0" err="1">
                <a:solidFill>
                  <a:srgbClr val="3333FF"/>
                </a:solidFill>
              </a:rPr>
              <a:t>vật</a:t>
            </a:r>
            <a:r>
              <a:rPr lang="en-US" altLang="en-US" sz="4000" dirty="0">
                <a:solidFill>
                  <a:srgbClr val="3333FF"/>
                </a:solidFill>
              </a:rPr>
              <a:t> </a:t>
            </a:r>
            <a:r>
              <a:rPr lang="en-US" altLang="en-US" sz="4000" dirty="0" err="1">
                <a:solidFill>
                  <a:srgbClr val="3333FF"/>
                </a:solidFill>
              </a:rPr>
              <a:t>được</a:t>
            </a:r>
            <a:r>
              <a:rPr lang="en-US" altLang="en-US" sz="4000" dirty="0">
                <a:solidFill>
                  <a:srgbClr val="3333FF"/>
                </a:solidFill>
              </a:rPr>
              <a:t> </a:t>
            </a:r>
            <a:r>
              <a:rPr lang="en-US" altLang="en-US" sz="4000" dirty="0" err="1">
                <a:solidFill>
                  <a:srgbClr val="3333FF"/>
                </a:solidFill>
              </a:rPr>
              <a:t>miêu</a:t>
            </a:r>
            <a:r>
              <a:rPr lang="en-US" altLang="en-US" sz="4000" dirty="0">
                <a:solidFill>
                  <a:srgbClr val="3333FF"/>
                </a:solidFill>
              </a:rPr>
              <a:t> </a:t>
            </a:r>
            <a:r>
              <a:rPr lang="en-US" altLang="en-US" sz="4000" dirty="0" err="1">
                <a:solidFill>
                  <a:srgbClr val="3333FF"/>
                </a:solidFill>
              </a:rPr>
              <a:t>tả</a:t>
            </a:r>
            <a:r>
              <a:rPr lang="en-US" altLang="en-US" sz="4000" dirty="0">
                <a:solidFill>
                  <a:srgbClr val="3333FF"/>
                </a:solidFill>
              </a:rPr>
              <a:t> </a:t>
            </a:r>
            <a:r>
              <a:rPr lang="en-US" altLang="en-US" sz="4000" dirty="0" err="1">
                <a:solidFill>
                  <a:srgbClr val="3333FF"/>
                </a:solidFill>
              </a:rPr>
              <a:t>trở</a:t>
            </a:r>
            <a:r>
              <a:rPr lang="en-US" altLang="en-US" sz="4000" dirty="0">
                <a:solidFill>
                  <a:srgbClr val="3333FF"/>
                </a:solidFill>
              </a:rPr>
              <a:t> </a:t>
            </a:r>
            <a:r>
              <a:rPr lang="en-US" altLang="en-US" sz="4000" dirty="0" err="1">
                <a:solidFill>
                  <a:srgbClr val="3333FF"/>
                </a:solidFill>
              </a:rPr>
              <a:t>nên</a:t>
            </a:r>
            <a:r>
              <a:rPr lang="en-US" altLang="en-US" sz="4000" dirty="0">
                <a:solidFill>
                  <a:srgbClr val="3333FF"/>
                </a:solidFill>
              </a:rPr>
              <a:t> </a:t>
            </a:r>
            <a:r>
              <a:rPr lang="en-US" altLang="en-US" sz="4000" dirty="0" err="1">
                <a:solidFill>
                  <a:srgbClr val="3333FF"/>
                </a:solidFill>
              </a:rPr>
              <a:t>cụ</a:t>
            </a:r>
            <a:r>
              <a:rPr lang="en-US" altLang="en-US" sz="4000" dirty="0">
                <a:solidFill>
                  <a:srgbClr val="3333FF"/>
                </a:solidFill>
              </a:rPr>
              <a:t> </a:t>
            </a:r>
            <a:r>
              <a:rPr lang="en-US" altLang="en-US" sz="4000" dirty="0" err="1">
                <a:solidFill>
                  <a:srgbClr val="3333FF"/>
                </a:solidFill>
              </a:rPr>
              <a:t>thể</a:t>
            </a:r>
            <a:r>
              <a:rPr lang="en-US" altLang="en-US" sz="4000" dirty="0">
                <a:solidFill>
                  <a:srgbClr val="3333FF"/>
                </a:solidFill>
              </a:rPr>
              <a:t>, </a:t>
            </a:r>
            <a:r>
              <a:rPr lang="en-US" altLang="en-US" sz="4000" dirty="0" err="1">
                <a:solidFill>
                  <a:srgbClr val="3333FF"/>
                </a:solidFill>
              </a:rPr>
              <a:t>gần</a:t>
            </a:r>
            <a:r>
              <a:rPr lang="en-US" altLang="en-US" sz="4000" dirty="0">
                <a:solidFill>
                  <a:srgbClr val="3333FF"/>
                </a:solidFill>
              </a:rPr>
              <a:t> </a:t>
            </a:r>
            <a:r>
              <a:rPr lang="en-US" altLang="en-US" sz="4000" dirty="0" err="1">
                <a:solidFill>
                  <a:srgbClr val="3333FF"/>
                </a:solidFill>
              </a:rPr>
              <a:t>gũi</a:t>
            </a:r>
            <a:r>
              <a:rPr lang="en-US" altLang="en-US" sz="4000" dirty="0">
                <a:solidFill>
                  <a:srgbClr val="3333FF"/>
                </a:solidFill>
              </a:rPr>
              <a:t>, </a:t>
            </a:r>
            <a:r>
              <a:rPr lang="en-US" altLang="en-US" sz="4000" dirty="0" err="1">
                <a:solidFill>
                  <a:srgbClr val="3333FF"/>
                </a:solidFill>
              </a:rPr>
              <a:t>sinh</a:t>
            </a:r>
            <a:r>
              <a:rPr lang="en-US" altLang="en-US" sz="4000" dirty="0">
                <a:solidFill>
                  <a:srgbClr val="3333FF"/>
                </a:solidFill>
              </a:rPr>
              <a:t> </a:t>
            </a:r>
            <a:r>
              <a:rPr lang="en-US" altLang="en-US" sz="4000" dirty="0" err="1">
                <a:solidFill>
                  <a:srgbClr val="3333FF"/>
                </a:solidFill>
              </a:rPr>
              <a:t>động</a:t>
            </a:r>
            <a:r>
              <a:rPr lang="en-US" altLang="en-US" sz="4000" dirty="0">
                <a:solidFill>
                  <a:srgbClr val="3333FF"/>
                </a:solidFill>
              </a:rPr>
              <a:t> </a:t>
            </a:r>
            <a:r>
              <a:rPr lang="en-US" altLang="en-US" sz="4000" dirty="0" err="1">
                <a:solidFill>
                  <a:srgbClr val="3333FF"/>
                </a:solidFill>
              </a:rPr>
              <a:t>hơn</a:t>
            </a:r>
            <a:r>
              <a:rPr lang="en-US" altLang="en-US" sz="4000" dirty="0">
                <a:solidFill>
                  <a:srgbClr val="3333FF"/>
                </a:solidFill>
              </a:rPr>
              <a:t> </a:t>
            </a:r>
            <a:r>
              <a:rPr lang="en-US" altLang="en-US" sz="4000" dirty="0" err="1">
                <a:solidFill>
                  <a:srgbClr val="3333FF"/>
                </a:solidFill>
              </a:rPr>
              <a:t>và</a:t>
            </a:r>
            <a:r>
              <a:rPr lang="en-US" altLang="en-US" sz="4000" dirty="0">
                <a:solidFill>
                  <a:srgbClr val="3333FF"/>
                </a:solidFill>
              </a:rPr>
              <a:t> </a:t>
            </a:r>
            <a:r>
              <a:rPr lang="en-US" altLang="en-US" sz="4000" dirty="0" err="1">
                <a:solidFill>
                  <a:srgbClr val="3333FF"/>
                </a:solidFill>
              </a:rPr>
              <a:t>như</a:t>
            </a:r>
            <a:r>
              <a:rPr lang="en-US" altLang="en-US" sz="4000" dirty="0">
                <a:solidFill>
                  <a:srgbClr val="3333FF"/>
                </a:solidFill>
              </a:rPr>
              <a:t> </a:t>
            </a:r>
            <a:r>
              <a:rPr lang="en-US" altLang="en-US" sz="4000" dirty="0" err="1">
                <a:solidFill>
                  <a:srgbClr val="3333FF"/>
                </a:solidFill>
              </a:rPr>
              <a:t>thế</a:t>
            </a:r>
            <a:r>
              <a:rPr lang="en-US" altLang="en-US" sz="4000" dirty="0">
                <a:solidFill>
                  <a:srgbClr val="3333FF"/>
                </a:solidFill>
              </a:rPr>
              <a:t> </a:t>
            </a:r>
            <a:r>
              <a:rPr lang="en-US" altLang="en-US" sz="4000" dirty="0" err="1">
                <a:solidFill>
                  <a:srgbClr val="3333FF"/>
                </a:solidFill>
              </a:rPr>
              <a:t>bài</a:t>
            </a:r>
            <a:r>
              <a:rPr lang="en-US" altLang="en-US" sz="4000" dirty="0">
                <a:solidFill>
                  <a:srgbClr val="3333FF"/>
                </a:solidFill>
              </a:rPr>
              <a:t> </a:t>
            </a:r>
            <a:r>
              <a:rPr lang="en-US" altLang="en-US" sz="4000" dirty="0" err="1">
                <a:solidFill>
                  <a:srgbClr val="3333FF"/>
                </a:solidFill>
              </a:rPr>
              <a:t>văn</a:t>
            </a:r>
            <a:r>
              <a:rPr lang="en-US" altLang="en-US" sz="4000" dirty="0">
                <a:solidFill>
                  <a:srgbClr val="3333FF"/>
                </a:solidFill>
              </a:rPr>
              <a:t> </a:t>
            </a:r>
            <a:r>
              <a:rPr lang="en-US" altLang="en-US" sz="4000" dirty="0" err="1">
                <a:solidFill>
                  <a:srgbClr val="3333FF"/>
                </a:solidFill>
              </a:rPr>
              <a:t>sẽ</a:t>
            </a:r>
            <a:r>
              <a:rPr lang="en-US" altLang="en-US" sz="4000" dirty="0">
                <a:solidFill>
                  <a:srgbClr val="3333FF"/>
                </a:solidFill>
              </a:rPr>
              <a:t> hay </a:t>
            </a:r>
            <a:r>
              <a:rPr lang="en-US" altLang="en-US" sz="4000" dirty="0" err="1">
                <a:solidFill>
                  <a:srgbClr val="3333FF"/>
                </a:solidFill>
              </a:rPr>
              <a:t>hơn</a:t>
            </a:r>
            <a:r>
              <a:rPr lang="en-US" altLang="en-US" sz="4000" dirty="0">
                <a:solidFill>
                  <a:srgbClr val="3333FF"/>
                </a:solidFill>
              </a:rPr>
              <a:t>, </a:t>
            </a:r>
            <a:r>
              <a:rPr lang="en-US" altLang="en-US" sz="4000" dirty="0" err="1">
                <a:solidFill>
                  <a:srgbClr val="3333FF"/>
                </a:solidFill>
              </a:rPr>
              <a:t>sinh</a:t>
            </a:r>
            <a:r>
              <a:rPr lang="en-US" altLang="en-US" sz="4000" dirty="0">
                <a:solidFill>
                  <a:srgbClr val="3333FF"/>
                </a:solidFill>
              </a:rPr>
              <a:t> </a:t>
            </a:r>
            <a:r>
              <a:rPr lang="en-US" altLang="en-US" sz="4000" dirty="0" err="1">
                <a:solidFill>
                  <a:srgbClr val="3333FF"/>
                </a:solidFill>
              </a:rPr>
              <a:t>động</a:t>
            </a:r>
            <a:r>
              <a:rPr lang="en-US" altLang="en-US" sz="4000" dirty="0">
                <a:solidFill>
                  <a:srgbClr val="3333FF"/>
                </a:solidFill>
              </a:rPr>
              <a:t> </a:t>
            </a:r>
            <a:r>
              <a:rPr lang="en-US" altLang="en-US" sz="4000" dirty="0" err="1">
                <a:solidFill>
                  <a:srgbClr val="3333FF"/>
                </a:solidFill>
              </a:rPr>
              <a:t>hơn</a:t>
            </a:r>
            <a:r>
              <a:rPr lang="en-US" altLang="en-US" sz="4000" dirty="0">
                <a:solidFill>
                  <a:srgbClr val="3333FF"/>
                </a:solidFill>
              </a:rPr>
              <a:t>.</a:t>
            </a:r>
          </a:p>
        </p:txBody>
      </p:sp>
    </p:spTree>
    <p:extLst>
      <p:ext uri="{BB962C8B-B14F-4D97-AF65-F5344CB8AC3E}">
        <p14:creationId xmlns:p14="http://schemas.microsoft.com/office/powerpoint/2010/main" val="6757704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1828800" y="594360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14339" name="Text Box 15"/>
          <p:cNvSpPr txBox="1">
            <a:spLocks noChangeArrowheads="1"/>
          </p:cNvSpPr>
          <p:nvPr/>
        </p:nvSpPr>
        <p:spPr bwMode="auto">
          <a:xfrm>
            <a:off x="0" y="152400"/>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u="sng">
                <a:solidFill>
                  <a:srgbClr val="FF0066"/>
                </a:solidFill>
                <a:latin typeface="Times New Roman" pitchFamily="18" charset="0"/>
              </a:rPr>
              <a:t> Bài 2:</a:t>
            </a:r>
            <a:r>
              <a:rPr lang="en-US" altLang="en-US" sz="4400" b="1">
                <a:latin typeface="Times New Roman" pitchFamily="18" charset="0"/>
              </a:rPr>
              <a:t>   Viết một đoạn văn tả lá, thân hay gốc của một cây mà em yêu thích.</a:t>
            </a:r>
          </a:p>
        </p:txBody>
      </p:sp>
      <p:sp>
        <p:nvSpPr>
          <p:cNvPr id="4" name="Text Box 15"/>
          <p:cNvSpPr txBox="1">
            <a:spLocks noChangeArrowheads="1"/>
          </p:cNvSpPr>
          <p:nvPr/>
        </p:nvSpPr>
        <p:spPr bwMode="auto">
          <a:xfrm>
            <a:off x="0" y="27432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a:solidFill>
                  <a:srgbClr val="0000FF"/>
                </a:solidFill>
                <a:latin typeface="Times New Roman" pitchFamily="18" charset="0"/>
              </a:rPr>
              <a:t>Kể tên một số cây mà em yêu thích .</a:t>
            </a:r>
          </a:p>
        </p:txBody>
      </p:sp>
    </p:spTree>
    <p:extLst>
      <p:ext uri="{BB962C8B-B14F-4D97-AF65-F5344CB8AC3E}">
        <p14:creationId xmlns:p14="http://schemas.microsoft.com/office/powerpoint/2010/main" val="3770110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1828800" y="531495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24579" name="Text Box 15"/>
          <p:cNvSpPr txBox="1">
            <a:spLocks noChangeArrowheads="1"/>
          </p:cNvSpPr>
          <p:nvPr/>
        </p:nvSpPr>
        <p:spPr bwMode="auto">
          <a:xfrm>
            <a:off x="0" y="76200"/>
            <a:ext cx="4572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dirty="0" err="1">
                <a:solidFill>
                  <a:srgbClr val="FF0066"/>
                </a:solidFill>
                <a:latin typeface="Times New Roman" pitchFamily="18" charset="0"/>
              </a:rPr>
              <a:t>Bài</a:t>
            </a:r>
            <a:r>
              <a:rPr lang="en-US" altLang="en-US" sz="2800" dirty="0">
                <a:solidFill>
                  <a:srgbClr val="FF0066"/>
                </a:solidFill>
                <a:latin typeface="Times New Roman" pitchFamily="18" charset="0"/>
              </a:rPr>
              <a:t> 2 : </a:t>
            </a:r>
            <a:r>
              <a:rPr lang="en-US" altLang="en-US" sz="4000" dirty="0" err="1">
                <a:solidFill>
                  <a:srgbClr val="0000CC"/>
                </a:solidFill>
                <a:latin typeface="Times New Roman" pitchFamily="18" charset="0"/>
              </a:rPr>
              <a:t>Tả</a:t>
            </a:r>
            <a:r>
              <a:rPr lang="en-US" altLang="en-US" sz="4000" dirty="0">
                <a:solidFill>
                  <a:srgbClr val="0000CC"/>
                </a:solidFill>
                <a:latin typeface="Times New Roman" pitchFamily="18" charset="0"/>
              </a:rPr>
              <a:t> </a:t>
            </a:r>
            <a:r>
              <a:rPr lang="en-US" altLang="en-US" sz="4000" dirty="0" err="1">
                <a:solidFill>
                  <a:srgbClr val="0000CC"/>
                </a:solidFill>
                <a:latin typeface="Times New Roman" pitchFamily="18" charset="0"/>
              </a:rPr>
              <a:t>lá</a:t>
            </a:r>
            <a:r>
              <a:rPr lang="en-US" altLang="en-US" sz="4000" dirty="0">
                <a:solidFill>
                  <a:srgbClr val="0000CC"/>
                </a:solidFill>
                <a:latin typeface="Times New Roman" pitchFamily="18" charset="0"/>
              </a:rPr>
              <a:t> </a:t>
            </a:r>
            <a:r>
              <a:rPr lang="en-US" altLang="en-US" sz="4000" dirty="0" err="1">
                <a:solidFill>
                  <a:srgbClr val="0000CC"/>
                </a:solidFill>
                <a:latin typeface="Times New Roman" pitchFamily="18" charset="0"/>
              </a:rPr>
              <a:t>chuối</a:t>
            </a:r>
            <a:endParaRPr lang="en-US" altLang="en-US" sz="4000" dirty="0">
              <a:solidFill>
                <a:srgbClr val="0000CC"/>
              </a:solidFill>
              <a:latin typeface="Times New Roman" pitchFamily="18" charset="0"/>
            </a:endParaRPr>
          </a:p>
          <a:p>
            <a:pPr algn="just" eaLnBrk="1" hangingPunct="1">
              <a:spcBef>
                <a:spcPct val="50000"/>
              </a:spcBef>
            </a:pPr>
            <a:r>
              <a:rPr lang="en-US" altLang="en-US" sz="3200" dirty="0">
                <a:solidFill>
                  <a:srgbClr val="0000CC"/>
                </a:solidFill>
                <a:latin typeface="Times New Roman" pitchFamily="18" charset="0"/>
              </a:rPr>
              <a:t>          </a:t>
            </a:r>
            <a:r>
              <a:rPr lang="en-US" altLang="en-US" sz="2800" dirty="0" err="1">
                <a:solidFill>
                  <a:srgbClr val="0000CC"/>
                </a:solidFill>
                <a:latin typeface="Times New Roman" pitchFamily="18" charset="0"/>
              </a:rPr>
              <a:t>Nhìn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từ</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xa</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cây</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chuối</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như</a:t>
            </a:r>
            <a:r>
              <a:rPr lang="en-US" altLang="en-US" sz="2800" dirty="0">
                <a:solidFill>
                  <a:srgbClr val="0000CC"/>
                </a:solidFill>
                <a:latin typeface="Times New Roman" pitchFamily="18" charset="0"/>
              </a:rPr>
              <a:t> </a:t>
            </a:r>
            <a:r>
              <a:rPr lang="en-US" altLang="en-US" sz="2800" dirty="0" err="1">
                <a:solidFill>
                  <a:srgbClr val="FF0000"/>
                </a:solidFill>
                <a:latin typeface="Times New Roman" pitchFamily="18" charset="0"/>
              </a:rPr>
              <a:t>một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chiếc</a:t>
            </a:r>
            <a:r>
              <a:rPr lang="en-US" altLang="en-US" sz="2800" dirty="0">
                <a:solidFill>
                  <a:srgbClr val="FF0000"/>
                </a:solidFill>
                <a:latin typeface="Times New Roman" pitchFamily="18" charset="0"/>
              </a:rPr>
              <a:t> ô </a:t>
            </a:r>
            <a:r>
              <a:rPr lang="en-US" altLang="en-US" sz="2800" dirty="0" err="1">
                <a:solidFill>
                  <a:srgbClr val="FF0000"/>
                </a:solidFill>
                <a:latin typeface="Times New Roman" pitchFamily="18" charset="0"/>
              </a:rPr>
              <a:t>xanh</a:t>
            </a:r>
            <a:r>
              <a:rPr lang="en-US" altLang="en-US" sz="2800" dirty="0">
                <a:solidFill>
                  <a:srgbClr val="FF0000"/>
                </a:solidFill>
                <a:latin typeface="Times New Roman" pitchFamily="18" charset="0"/>
              </a:rPr>
              <a:t> </a:t>
            </a:r>
            <a:r>
              <a:rPr lang="en-US" altLang="en-US" sz="2800" dirty="0" err="1">
                <a:solidFill>
                  <a:srgbClr val="0000CC"/>
                </a:solidFill>
                <a:latin typeface="Times New Roman" pitchFamily="18" charset="0"/>
              </a:rPr>
              <a:t>mát</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rượi</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Cây</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chuối</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có</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nhiều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tàu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lá</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có</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tàu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đã</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già</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khô</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bị</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gió</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đánh</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rách</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ngang</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và</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rũ</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xuống</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gốc</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Các</a:t>
            </a:r>
            <a:r>
              <a:rPr lang="en-US" altLang="en-US" sz="2800" dirty="0">
                <a:solidFill>
                  <a:srgbClr val="0000CC"/>
                </a:solidFill>
                <a:latin typeface="Times New Roman" pitchFamily="18" charset="0"/>
              </a:rPr>
              <a:t> </a:t>
            </a:r>
            <a:r>
              <a:rPr lang="en-US" altLang="en-US" sz="2800" dirty="0" err="1">
                <a:solidFill>
                  <a:srgbClr val="FF0000"/>
                </a:solidFill>
                <a:latin typeface="Times New Roman" pitchFamily="18" charset="0"/>
              </a:rPr>
              <a:t>tàu</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lá</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còn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xanh</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thì</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liền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tấm</a:t>
            </a:r>
            <a:r>
              <a:rPr lang="en-US" altLang="en-US" sz="2800" dirty="0">
                <a:solidFill>
                  <a:srgbClr val="0000CC"/>
                </a:solidFill>
                <a:latin typeface="Times New Roman" pitchFamily="18" charset="0"/>
              </a:rPr>
              <a:t>, </a:t>
            </a:r>
            <a:r>
              <a:rPr lang="en-US" altLang="en-US" sz="2800" dirty="0">
                <a:solidFill>
                  <a:srgbClr val="FF0000"/>
                </a:solidFill>
                <a:latin typeface="Times New Roman" pitchFamily="18" charset="0"/>
              </a:rPr>
              <a:t>to </a:t>
            </a:r>
            <a:r>
              <a:rPr lang="en-US" altLang="en-US" sz="2800" dirty="0" err="1">
                <a:solidFill>
                  <a:srgbClr val="FF0000"/>
                </a:solidFill>
                <a:latin typeface="Times New Roman" pitchFamily="18" charset="0"/>
              </a:rPr>
              <a:t>như</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cái</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máng</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nước</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Tàu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trên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ngọn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lá</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còn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cuộn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chưa</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mở</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hết</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trông</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như</a:t>
            </a:r>
            <a:r>
              <a:rPr lang="en-US" altLang="en-US" sz="2800" dirty="0">
                <a:solidFill>
                  <a:srgbClr val="0000CC"/>
                </a:solidFill>
                <a:latin typeface="Times New Roman" pitchFamily="18" charset="0"/>
              </a:rPr>
              <a:t> </a:t>
            </a:r>
            <a:r>
              <a:rPr lang="en-US" altLang="en-US" sz="2800" dirty="0" err="1">
                <a:solidFill>
                  <a:srgbClr val="FF0000"/>
                </a:solidFill>
                <a:latin typeface="Times New Roman" pitchFamily="18" charset="0"/>
              </a:rPr>
              <a:t>một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chiếc</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loa</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màu</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xanh</a:t>
            </a:r>
            <a:r>
              <a:rPr lang="en-US" altLang="en-US" sz="2800" dirty="0">
                <a:solidFill>
                  <a:srgbClr val="FF0000"/>
                </a:solidFill>
                <a:latin typeface="Times New Roman" pitchFamily="18" charset="0"/>
              </a:rPr>
              <a:t> </a:t>
            </a:r>
            <a:r>
              <a:rPr lang="en-US" altLang="en-US" sz="2800" dirty="0">
                <a:solidFill>
                  <a:srgbClr val="0000CC"/>
                </a:solidFill>
                <a:latin typeface="Times New Roman" pitchFamily="18" charset="0"/>
              </a:rPr>
              <a:t>rung rung </a:t>
            </a:r>
            <a:r>
              <a:rPr lang="en-US" altLang="en-US" sz="2800" dirty="0" err="1">
                <a:solidFill>
                  <a:srgbClr val="0000CC"/>
                </a:solidFill>
                <a:latin typeface="Times New Roman" pitchFamily="18" charset="0"/>
              </a:rPr>
              <a:t>trước</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gió</a:t>
            </a:r>
            <a:r>
              <a:rPr lang="en-US" altLang="en-US" sz="2800" dirty="0">
                <a:solidFill>
                  <a:srgbClr val="0000CC"/>
                </a:solidFill>
                <a:latin typeface="Times New Roman" pitchFamily="18" charset="0"/>
              </a:rPr>
              <a:t>.</a:t>
            </a:r>
          </a:p>
        </p:txBody>
      </p:sp>
      <p:sp>
        <p:nvSpPr>
          <p:cNvPr id="24580"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4581"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24582" name="Picture 9"/>
          <p:cNvPicPr>
            <a:picLocks noChangeAspect="1" noChangeArrowheads="1"/>
          </p:cNvPicPr>
          <p:nvPr/>
        </p:nvPicPr>
        <p:blipFill>
          <a:blip r:embed="rId3">
            <a:extLst>
              <a:ext uri="{28A0092B-C50C-407E-A947-70E740481C1C}">
                <a14:useLocalDpi xmlns:a14="http://schemas.microsoft.com/office/drawing/2010/main" val="0"/>
              </a:ext>
            </a:extLst>
          </a:blip>
          <a:srcRect l="24756" t="29222" r="27284" b="8119"/>
          <a:stretch>
            <a:fillRect/>
          </a:stretch>
        </p:blipFill>
        <p:spPr bwMode="auto">
          <a:xfrm>
            <a:off x="4572000" y="762000"/>
            <a:ext cx="426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6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arn(inVertical)">
                                      <p:cBhvr>
                                        <p:cTn id="7" dur="5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barn(inVertical)">
                                      <p:cBhvr>
                                        <p:cTn id="1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Cay%20mit%200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4038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p:cNvSpPr txBox="1">
            <a:spLocks/>
          </p:cNvSpPr>
          <p:nvPr/>
        </p:nvSpPr>
        <p:spPr bwMode="auto">
          <a:xfrm>
            <a:off x="381000" y="3048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a:spcBef>
                <a:spcPct val="20000"/>
              </a:spcBef>
              <a:buFont typeface="Arial" pitchFamily="34" charset="0"/>
              <a:buNone/>
            </a:pPr>
            <a:r>
              <a:rPr lang="en-US" sz="2800" b="1" dirty="0" err="1">
                <a:solidFill>
                  <a:srgbClr val="FF0000"/>
                </a:solidFill>
                <a:latin typeface="Times New Roman (Headings)"/>
              </a:rPr>
              <a:t>Bài</a:t>
            </a:r>
            <a:r>
              <a:rPr lang="en-US" sz="2800" b="1" dirty="0">
                <a:solidFill>
                  <a:srgbClr val="FF0000"/>
                </a:solidFill>
                <a:latin typeface="Times New Roman (Headings)"/>
              </a:rPr>
              <a:t> 2: </a:t>
            </a:r>
            <a:r>
              <a:rPr lang="en-US" sz="2800" b="1" dirty="0" err="1">
                <a:solidFill>
                  <a:srgbClr val="FF0000"/>
                </a:solidFill>
                <a:latin typeface="Times New Roman (Headings)"/>
              </a:rPr>
              <a:t>Tả</a:t>
            </a:r>
            <a:r>
              <a:rPr lang="en-US" sz="2800" b="1" dirty="0">
                <a:solidFill>
                  <a:srgbClr val="FF0000"/>
                </a:solidFill>
                <a:latin typeface="Times New Roman (Headings)"/>
              </a:rPr>
              <a:t> </a:t>
            </a:r>
            <a:r>
              <a:rPr lang="en-US" sz="2800" b="1" dirty="0" err="1">
                <a:solidFill>
                  <a:srgbClr val="FF0000"/>
                </a:solidFill>
                <a:latin typeface="Times New Roman (Headings)"/>
              </a:rPr>
              <a:t>thân</a:t>
            </a:r>
            <a:r>
              <a:rPr lang="en-US" sz="2800" b="1" dirty="0">
                <a:solidFill>
                  <a:srgbClr val="FF0000"/>
                </a:solidFill>
                <a:latin typeface="Times New Roman (Headings)"/>
              </a:rPr>
              <a:t>, </a:t>
            </a:r>
            <a:r>
              <a:rPr lang="en-US" sz="2800" b="1" dirty="0" err="1">
                <a:solidFill>
                  <a:srgbClr val="FF0000"/>
                </a:solidFill>
                <a:latin typeface="Times New Roman (Headings)"/>
              </a:rPr>
              <a:t>lá</a:t>
            </a:r>
            <a:r>
              <a:rPr lang="en-US" sz="2800" b="1" dirty="0">
                <a:solidFill>
                  <a:srgbClr val="FF0000"/>
                </a:solidFill>
                <a:latin typeface="Times New Roman (Headings)"/>
              </a:rPr>
              <a:t> </a:t>
            </a:r>
            <a:r>
              <a:rPr lang="en-US" sz="2800" b="1" dirty="0" err="1">
                <a:solidFill>
                  <a:srgbClr val="FF0000"/>
                </a:solidFill>
                <a:latin typeface="Times New Roman (Headings)"/>
              </a:rPr>
              <a:t>cây</a:t>
            </a:r>
            <a:r>
              <a:rPr lang="en-US" sz="2800" b="1" dirty="0">
                <a:solidFill>
                  <a:srgbClr val="FF0000"/>
                </a:solidFill>
                <a:latin typeface="Times New Roman (Headings)"/>
              </a:rPr>
              <a:t> </a:t>
            </a:r>
            <a:r>
              <a:rPr lang="en-US" sz="2800" b="1" dirty="0" err="1">
                <a:solidFill>
                  <a:srgbClr val="FF0000"/>
                </a:solidFill>
                <a:latin typeface="Times New Roman (Headings)"/>
              </a:rPr>
              <a:t>mít</a:t>
            </a:r>
            <a:r>
              <a:rPr lang="en-US" sz="2800" dirty="0">
                <a:latin typeface="Times New Roman (Headings)"/>
              </a:rPr>
              <a:t>:</a:t>
            </a:r>
          </a:p>
          <a:p>
            <a:pPr algn="just">
              <a:spcBef>
                <a:spcPct val="20000"/>
              </a:spcBef>
              <a:buFont typeface="Arial" pitchFamily="34" charset="0"/>
              <a:buNone/>
            </a:pPr>
            <a:r>
              <a:rPr lang="en-US" sz="2800" dirty="0" err="1">
                <a:latin typeface="Times New Roman (Headings)"/>
              </a:rPr>
              <a:t>Trước</a:t>
            </a:r>
            <a:r>
              <a:rPr lang="en-US" sz="2800" dirty="0">
                <a:latin typeface="Times New Roman (Headings)"/>
              </a:rPr>
              <a:t> </a:t>
            </a:r>
            <a:r>
              <a:rPr lang="en-US" sz="2800" dirty="0" err="1">
                <a:latin typeface="Times New Roman (Headings)"/>
              </a:rPr>
              <a:t>sân</a:t>
            </a:r>
            <a:r>
              <a:rPr lang="en-US" sz="2800" dirty="0">
                <a:latin typeface="Times New Roman (Headings)"/>
              </a:rPr>
              <a:t> </a:t>
            </a:r>
            <a:r>
              <a:rPr lang="en-US" sz="2800" dirty="0" err="1">
                <a:latin typeface="Times New Roman (Headings)"/>
              </a:rPr>
              <a:t>nhà</a:t>
            </a:r>
            <a:r>
              <a:rPr lang="en-US" sz="2800" dirty="0">
                <a:latin typeface="Times New Roman (Headings)"/>
              </a:rPr>
              <a:t> </a:t>
            </a:r>
            <a:r>
              <a:rPr lang="en-US" sz="2800" dirty="0" err="1">
                <a:latin typeface="Times New Roman (Headings)"/>
              </a:rPr>
              <a:t>em</a:t>
            </a:r>
            <a:r>
              <a:rPr lang="en-US" sz="2800" dirty="0">
                <a:latin typeface="Times New Roman (Headings)"/>
              </a:rPr>
              <a:t> </a:t>
            </a:r>
            <a:r>
              <a:rPr lang="en-US" sz="2800" dirty="0" err="1">
                <a:latin typeface="Times New Roman (Headings)"/>
              </a:rPr>
              <a:t>có</a:t>
            </a:r>
            <a:r>
              <a:rPr lang="en-US" sz="2800" dirty="0">
                <a:latin typeface="Times New Roman (Headings)"/>
              </a:rPr>
              <a:t> </a:t>
            </a:r>
            <a:r>
              <a:rPr lang="en-US" sz="2800" dirty="0" err="1">
                <a:latin typeface="Times New Roman (Headings)"/>
              </a:rPr>
              <a:t>trồng</a:t>
            </a:r>
            <a:r>
              <a:rPr lang="en-US" sz="2800" dirty="0">
                <a:latin typeface="Times New Roman (Headings)"/>
              </a:rPr>
              <a:t> </a:t>
            </a:r>
            <a:r>
              <a:rPr lang="en-US" sz="2800" dirty="0" err="1">
                <a:latin typeface="Times New Roman (Headings)"/>
              </a:rPr>
              <a:t>một</a:t>
            </a:r>
            <a:r>
              <a:rPr lang="en-US" sz="2800" dirty="0">
                <a:latin typeface="Times New Roman (Headings)"/>
              </a:rPr>
              <a:t> </a:t>
            </a:r>
            <a:r>
              <a:rPr lang="en-US" sz="2800" dirty="0" err="1">
                <a:latin typeface="Times New Roman (Headings)"/>
              </a:rPr>
              <a:t>cây</a:t>
            </a:r>
            <a:r>
              <a:rPr lang="en-US" sz="2800" dirty="0">
                <a:latin typeface="Times New Roman (Headings)"/>
              </a:rPr>
              <a:t> </a:t>
            </a:r>
            <a:r>
              <a:rPr lang="en-US" sz="2800" dirty="0" err="1">
                <a:latin typeface="Times New Roman (Headings)"/>
              </a:rPr>
              <a:t>mít</a:t>
            </a:r>
            <a:r>
              <a:rPr lang="en-US" sz="2800" dirty="0">
                <a:latin typeface="Times New Roman (Headings)"/>
              </a:rPr>
              <a:t>. </a:t>
            </a:r>
            <a:r>
              <a:rPr lang="vi-VN" sz="2800" dirty="0">
                <a:latin typeface="Times New Roman (Headings)"/>
              </a:rPr>
              <a:t>Thân cây </a:t>
            </a:r>
            <a:r>
              <a:rPr lang="en-US" sz="2800" dirty="0">
                <a:latin typeface="Times New Roman (Headings)"/>
              </a:rPr>
              <a:t>to</a:t>
            </a:r>
            <a:r>
              <a:rPr lang="vi-VN" sz="2800" dirty="0">
                <a:latin typeface="Times New Roman (Headings)"/>
              </a:rPr>
              <a:t> bằng một vòng tay </a:t>
            </a:r>
            <a:r>
              <a:rPr lang="en-US" sz="2800" dirty="0" err="1">
                <a:latin typeface="Times New Roman (Headings)"/>
              </a:rPr>
              <a:t>của</a:t>
            </a:r>
            <a:r>
              <a:rPr lang="en-US" sz="2800" dirty="0">
                <a:latin typeface="Times New Roman (Headings)"/>
              </a:rPr>
              <a:t> </a:t>
            </a:r>
            <a:r>
              <a:rPr lang="en-US" sz="2800" dirty="0" err="1">
                <a:latin typeface="Times New Roman (Headings)"/>
              </a:rPr>
              <a:t>em</a:t>
            </a:r>
            <a:r>
              <a:rPr lang="vi-VN" sz="2800" dirty="0">
                <a:latin typeface="Times New Roman (Headings)"/>
              </a:rPr>
              <a:t>, màu nâu sẫm. Cành lá xum xuê. Lá mít dày</a:t>
            </a:r>
            <a:r>
              <a:rPr lang="en-US" sz="2800" dirty="0">
                <a:latin typeface="Times New Roman (Headings)"/>
              </a:rPr>
              <a:t>,</a:t>
            </a:r>
            <a:r>
              <a:rPr lang="vi-VN" sz="2800" dirty="0">
                <a:latin typeface="Times New Roman (Headings)"/>
              </a:rPr>
              <a:t> xanh mướt</a:t>
            </a:r>
            <a:r>
              <a:rPr lang="en-US" sz="2800" dirty="0">
                <a:latin typeface="Times New Roman (Headings)"/>
              </a:rPr>
              <a:t>,</a:t>
            </a:r>
            <a:r>
              <a:rPr lang="vi-VN" sz="2800" dirty="0">
                <a:latin typeface="Times New Roman (Headings)"/>
              </a:rPr>
              <a:t> hình bầu dục to </a:t>
            </a:r>
            <a:r>
              <a:rPr lang="en-US" sz="2800" dirty="0" err="1">
                <a:latin typeface="Times New Roman (Headings)"/>
              </a:rPr>
              <a:t>bằng</a:t>
            </a:r>
            <a:r>
              <a:rPr lang="en-US" sz="2800" dirty="0">
                <a:latin typeface="Times New Roman (Headings)"/>
              </a:rPr>
              <a:t> </a:t>
            </a:r>
            <a:r>
              <a:rPr lang="vi-VN" sz="2800" dirty="0">
                <a:latin typeface="Times New Roman (Headings)"/>
              </a:rPr>
              <a:t>bàn tay. Lúc già, lá chuyển màu vàng rồi vàng sậm</a:t>
            </a:r>
            <a:r>
              <a:rPr lang="en-US" sz="2800" dirty="0">
                <a:latin typeface="Times New Roman (Headings)"/>
              </a:rPr>
              <a:t> </a:t>
            </a:r>
            <a:r>
              <a:rPr lang="en-US" sz="2800" dirty="0" err="1">
                <a:latin typeface="Times New Roman (Headings)"/>
              </a:rPr>
              <a:t>và</a:t>
            </a:r>
            <a:r>
              <a:rPr lang="en-US" sz="2800" dirty="0">
                <a:latin typeface="Times New Roman (Headings)"/>
              </a:rPr>
              <a:t> </a:t>
            </a:r>
            <a:r>
              <a:rPr lang="en-US" sz="2800" dirty="0" err="1">
                <a:latin typeface="Times New Roman (Headings)"/>
              </a:rPr>
              <a:t>rụng</a:t>
            </a:r>
            <a:r>
              <a:rPr lang="en-US" sz="2800" dirty="0">
                <a:latin typeface="Times New Roman (Headings)"/>
              </a:rPr>
              <a:t> </a:t>
            </a:r>
            <a:r>
              <a:rPr lang="en-US" sz="2800" dirty="0" err="1">
                <a:latin typeface="Times New Roman (Headings)"/>
              </a:rPr>
              <a:t>xuống</a:t>
            </a:r>
            <a:r>
              <a:rPr lang="en-US" sz="2800" dirty="0">
                <a:latin typeface="Times New Roman (Headings)"/>
              </a:rPr>
              <a:t>, </a:t>
            </a:r>
            <a:r>
              <a:rPr lang="en-US" sz="2800" dirty="0" err="1">
                <a:latin typeface="Times New Roman (Headings)"/>
              </a:rPr>
              <a:t>trở</a:t>
            </a:r>
            <a:r>
              <a:rPr lang="en-US" sz="2800" dirty="0">
                <a:latin typeface="Times New Roman (Headings)"/>
              </a:rPr>
              <a:t> </a:t>
            </a:r>
            <a:r>
              <a:rPr lang="en-US" sz="2800" dirty="0" err="1">
                <a:latin typeface="Times New Roman (Headings)"/>
              </a:rPr>
              <a:t>về</a:t>
            </a:r>
            <a:r>
              <a:rPr lang="en-US" sz="2800" dirty="0">
                <a:latin typeface="Times New Roman (Headings)"/>
              </a:rPr>
              <a:t> </a:t>
            </a:r>
            <a:r>
              <a:rPr lang="en-US" sz="2800" dirty="0" err="1">
                <a:latin typeface="Times New Roman (Headings)"/>
              </a:rPr>
              <a:t>với</a:t>
            </a:r>
            <a:r>
              <a:rPr lang="en-US" sz="2800" dirty="0">
                <a:latin typeface="Times New Roman (Headings)"/>
              </a:rPr>
              <a:t> </a:t>
            </a:r>
            <a:r>
              <a:rPr lang="en-US" sz="2800" dirty="0" err="1">
                <a:latin typeface="Times New Roman (Headings)"/>
              </a:rPr>
              <a:t>đất</a:t>
            </a:r>
            <a:r>
              <a:rPr lang="en-US" sz="2800" dirty="0">
                <a:latin typeface="Times New Roman (Headings)"/>
              </a:rPr>
              <a:t> </a:t>
            </a:r>
            <a:r>
              <a:rPr lang="en-US" sz="2800" dirty="0" err="1">
                <a:latin typeface="Times New Roman (Headings)"/>
              </a:rPr>
              <a:t>mẹ</a:t>
            </a:r>
            <a:r>
              <a:rPr lang="vi-VN" sz="2800" dirty="0">
                <a:latin typeface="Times New Roman (Headings)"/>
              </a:rPr>
              <a:t>. </a:t>
            </a:r>
            <a:endParaRPr lang="en-US" sz="2800" dirty="0">
              <a:latin typeface="Times New Roman (Headings)"/>
            </a:endParaRPr>
          </a:p>
        </p:txBody>
      </p:sp>
    </p:spTree>
    <p:extLst>
      <p:ext uri="{BB962C8B-B14F-4D97-AF65-F5344CB8AC3E}">
        <p14:creationId xmlns:p14="http://schemas.microsoft.com/office/powerpoint/2010/main" val="10851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arn(inVertic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arn(inVertical)">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1828800" y="531495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23555" name="Text Box 15"/>
          <p:cNvSpPr txBox="1">
            <a:spLocks noChangeArrowheads="1"/>
          </p:cNvSpPr>
          <p:nvPr/>
        </p:nvSpPr>
        <p:spPr bwMode="auto">
          <a:xfrm>
            <a:off x="0" y="152401"/>
            <a:ext cx="48768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ts val="600"/>
              </a:spcBef>
            </a:pPr>
            <a:r>
              <a:rPr lang="en-US" altLang="en-US" sz="2400" u="sng" dirty="0" err="1">
                <a:solidFill>
                  <a:srgbClr val="FF0066"/>
                </a:solidFill>
                <a:latin typeface="Times New Roman" pitchFamily="18" charset="0"/>
              </a:rPr>
              <a:t>Bài</a:t>
            </a:r>
            <a:r>
              <a:rPr lang="en-US" altLang="en-US" sz="2400" u="sng" dirty="0">
                <a:solidFill>
                  <a:srgbClr val="FF0066"/>
                </a:solidFill>
                <a:latin typeface="Times New Roman" pitchFamily="18" charset="0"/>
              </a:rPr>
              <a:t> 2</a:t>
            </a:r>
            <a:r>
              <a:rPr lang="en-US" altLang="en-US" sz="2400" dirty="0">
                <a:solidFill>
                  <a:srgbClr val="FF0066"/>
                </a:solidFill>
                <a:latin typeface="Times New Roman" pitchFamily="18" charset="0"/>
              </a:rPr>
              <a:t>: </a:t>
            </a:r>
            <a:r>
              <a:rPr lang="en-US" altLang="en-US" sz="3200" dirty="0" err="1">
                <a:solidFill>
                  <a:srgbClr val="FF0000"/>
                </a:solidFill>
                <a:latin typeface="Times New Roman" pitchFamily="18" charset="0"/>
              </a:rPr>
              <a:t>Tả</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thân</a:t>
            </a:r>
            <a:r>
              <a:rPr lang="en-US" altLang="en-US" sz="3200" dirty="0">
                <a:solidFill>
                  <a:srgbClr val="FF0000"/>
                </a:solidFill>
                <a:latin typeface="Times New Roman" pitchFamily="18" charset="0"/>
              </a:rPr>
              <a:t> , </a:t>
            </a:r>
            <a:r>
              <a:rPr lang="en-US" altLang="en-US" sz="3200" dirty="0" err="1">
                <a:solidFill>
                  <a:srgbClr val="FF0000"/>
                </a:solidFill>
                <a:latin typeface="Times New Roman" pitchFamily="18" charset="0"/>
              </a:rPr>
              <a:t>gốc</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cây</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dừa</a:t>
            </a:r>
            <a:endParaRPr lang="en-US" altLang="en-US" sz="3200" dirty="0">
              <a:solidFill>
                <a:srgbClr val="FF0000"/>
              </a:solidFill>
              <a:latin typeface="Times New Roman" pitchFamily="18" charset="0"/>
            </a:endParaRPr>
          </a:p>
          <a:p>
            <a:pPr algn="just" eaLnBrk="1" hangingPunct="1">
              <a:spcBef>
                <a:spcPts val="600"/>
              </a:spcBef>
            </a:pPr>
            <a:r>
              <a:rPr lang="en-US" altLang="en-US" dirty="0">
                <a:solidFill>
                  <a:srgbClr val="0000CC"/>
                </a:solidFill>
                <a:latin typeface="Times New Roman" pitchFamily="18" charset="0"/>
              </a:rPr>
              <a:t>          </a:t>
            </a:r>
            <a:r>
              <a:rPr lang="en-US" altLang="en-US" sz="2400" dirty="0" err="1">
                <a:solidFill>
                  <a:srgbClr val="0000FF"/>
                </a:solidFill>
                <a:latin typeface="Times New Roman" pitchFamily="18" charset="0"/>
              </a:rPr>
              <a:t>Thoạt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nhìn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cây</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chiếc</a:t>
            </a:r>
            <a:r>
              <a:rPr lang="en-US" altLang="en-US" sz="2400" dirty="0">
                <a:solidFill>
                  <a:srgbClr val="0000FF"/>
                </a:solidFill>
                <a:latin typeface="Times New Roman" pitchFamily="18" charset="0"/>
              </a:rPr>
              <a:t> ô </a:t>
            </a:r>
            <a:r>
              <a:rPr lang="en-US" altLang="en-US" sz="2400" dirty="0" err="1">
                <a:solidFill>
                  <a:srgbClr val="0000FF"/>
                </a:solidFill>
                <a:latin typeface="Times New Roman" pitchFamily="18" charset="0"/>
              </a:rPr>
              <a:t>khổng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lồ</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phủ</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cả</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góc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vườn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Gốc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to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rễ</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tua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tủa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ăn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sâu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bám</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chắc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vào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lòng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đất.Thân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cao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không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chuối</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có</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dáng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a:t>
            </a:r>
            <a:endParaRPr lang="en-US" altLang="en-US" dirty="0">
              <a:solidFill>
                <a:srgbClr val="0000FF"/>
              </a:solidFill>
              <a:latin typeface="Times New Roman" pitchFamily="18" charset="0"/>
            </a:endParaRPr>
          </a:p>
        </p:txBody>
      </p:sp>
      <p:sp>
        <p:nvSpPr>
          <p:cNvPr id="23556"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7"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8" name="Rectangle 1"/>
          <p:cNvSpPr>
            <a:spLocks noChangeArrowheads="1"/>
          </p:cNvSpPr>
          <p:nvPr/>
        </p:nvSpPr>
        <p:spPr bwMode="auto">
          <a:xfrm>
            <a:off x="76200" y="3352800"/>
            <a:ext cx="4648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sz="2800" u="sng" dirty="0" err="1">
                <a:solidFill>
                  <a:srgbClr val="FF0000"/>
                </a:solidFill>
              </a:rPr>
              <a:t>Bài</a:t>
            </a:r>
            <a:r>
              <a:rPr lang="en-US" sz="2800" u="sng" dirty="0">
                <a:solidFill>
                  <a:srgbClr val="FF0000"/>
                </a:solidFill>
              </a:rPr>
              <a:t> </a:t>
            </a:r>
            <a:r>
              <a:rPr lang="en-US" sz="2800" u="sng" dirty="0" err="1">
                <a:solidFill>
                  <a:srgbClr val="FF0000"/>
                </a:solidFill>
              </a:rPr>
              <a:t>2:</a:t>
            </a:r>
            <a:r>
              <a:rPr lang="en-US" sz="2800" dirty="0" err="1">
                <a:solidFill>
                  <a:srgbClr val="FF0000"/>
                </a:solidFill>
              </a:rPr>
              <a:t>Tả</a:t>
            </a:r>
            <a:r>
              <a:rPr lang="en-US" sz="2800" dirty="0">
                <a:solidFill>
                  <a:srgbClr val="FF0000"/>
                </a:solidFill>
              </a:rPr>
              <a:t> </a:t>
            </a:r>
            <a:r>
              <a:rPr lang="en-US" sz="2800" dirty="0" err="1">
                <a:solidFill>
                  <a:srgbClr val="FF0000"/>
                </a:solidFill>
              </a:rPr>
              <a:t>lá</a:t>
            </a:r>
            <a:r>
              <a:rPr lang="en-US" sz="2800" dirty="0">
                <a:solidFill>
                  <a:srgbClr val="FF0000"/>
                </a:solidFill>
              </a:rPr>
              <a:t> </a:t>
            </a:r>
            <a:r>
              <a:rPr lang="en-US" sz="2800" dirty="0" err="1">
                <a:solidFill>
                  <a:srgbClr val="FF0000"/>
                </a:solidFill>
              </a:rPr>
              <a:t>dừa</a:t>
            </a:r>
            <a:r>
              <a:rPr lang="en-US" sz="2800" dirty="0"/>
              <a:t>:</a:t>
            </a:r>
          </a:p>
          <a:p>
            <a:pPr algn="just" eaLnBrk="1" hangingPunct="1">
              <a:spcBef>
                <a:spcPct val="50000"/>
              </a:spcBef>
            </a:pPr>
            <a:r>
              <a:rPr lang="vi-VN" sz="2400" dirty="0"/>
              <a:t>Trên ngọn</a:t>
            </a:r>
            <a:r>
              <a:rPr lang="en-US" sz="2400" dirty="0"/>
              <a:t> </a:t>
            </a:r>
            <a:r>
              <a:rPr lang="en-US" sz="2400" dirty="0" err="1"/>
              <a:t>dừa</a:t>
            </a:r>
            <a:r>
              <a:rPr lang="vi-VN" sz="2400" dirty="0"/>
              <a:t>, lá mọc thành </a:t>
            </a:r>
            <a:r>
              <a:rPr lang="en-US" sz="2400" dirty="0" err="1"/>
              <a:t>từng</a:t>
            </a:r>
            <a:r>
              <a:rPr lang="en-US" sz="2400" dirty="0"/>
              <a:t> </a:t>
            </a:r>
            <a:r>
              <a:rPr lang="en-US" sz="2400" dirty="0" err="1"/>
              <a:t>tàu</a:t>
            </a:r>
            <a:r>
              <a:rPr lang="en-US" sz="2400" dirty="0"/>
              <a:t> </a:t>
            </a:r>
            <a:r>
              <a:rPr lang="vi-VN" sz="2400" dirty="0"/>
              <a:t>xòe đều ra xung quanh. Có những tàu dài đến hai, ba mét. Lá dừa xanh bóng, mọc xuôi theo cuống. Nhìn từ xa, chúng giống như những chiếc lược khổng lồ chải </a:t>
            </a:r>
            <a:r>
              <a:rPr lang="en-US" sz="2400" dirty="0" err="1"/>
              <a:t>vào</a:t>
            </a:r>
            <a:r>
              <a:rPr lang="en-US" sz="2400" dirty="0"/>
              <a:t> </a:t>
            </a:r>
            <a:r>
              <a:rPr lang="en-US" sz="2400" dirty="0" err="1"/>
              <a:t>mây</a:t>
            </a:r>
            <a:r>
              <a:rPr lang="en-US" sz="2400" dirty="0"/>
              <a:t> </a:t>
            </a:r>
            <a:r>
              <a:rPr lang="en-US" sz="2400" dirty="0" err="1"/>
              <a:t>xanh</a:t>
            </a:r>
            <a:r>
              <a:rPr lang="en-US" sz="2400" dirty="0"/>
              <a:t>.</a:t>
            </a:r>
            <a:endParaRPr lang="en-US" altLang="en-US" sz="2000" dirty="0">
              <a:solidFill>
                <a:srgbClr val="0000CC"/>
              </a:solidFill>
              <a:latin typeface="Times New Roman"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66" t="18783" r="7188" b="36905"/>
          <a:stretch/>
        </p:blipFill>
        <p:spPr bwMode="auto">
          <a:xfrm>
            <a:off x="4876800" y="909512"/>
            <a:ext cx="4114800" cy="495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arn(inVertical)">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6351" y="65088"/>
            <a:ext cx="4959351" cy="6032421"/>
          </a:xfrm>
          <a:prstGeom prst="rect">
            <a:avLst/>
          </a:prstGeom>
          <a:solidFill>
            <a:schemeClr val="bg1"/>
          </a:solidFill>
          <a:ln w="9525">
            <a:solidFill>
              <a:schemeClr val="bg1"/>
            </a:solidFill>
            <a:miter lim="800000"/>
            <a:headEnd/>
            <a:tailEnd/>
          </a:ln>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cúc</a:t>
            </a:r>
            <a:r>
              <a:rPr lang="en-US" sz="2800" dirty="0">
                <a:solidFill>
                  <a:srgbClr val="FF0000"/>
                </a:solidFill>
                <a:latin typeface="Times New Roman" panose="02020603050405020304" pitchFamily="18" charset="0"/>
                <a:cs typeface="Times New Roman" panose="02020603050405020304" pitchFamily="18" charset="0"/>
              </a:rPr>
              <a:t>: </a:t>
            </a:r>
          </a:p>
          <a:p>
            <a:pPr algn="just" eaLnBrk="1" hangingPunct="1">
              <a:spcBef>
                <a:spcPct val="50000"/>
              </a:spcBef>
            </a:pPr>
            <a:r>
              <a:rPr lang="vi-VN" sz="2800" dirty="0">
                <a:latin typeface="Times New Roman" panose="02020603050405020304" pitchFamily="18" charset="0"/>
                <a:cs typeface="Times New Roman" panose="02020603050405020304" pitchFamily="18" charset="0"/>
              </a:rPr>
              <a:t>Cúc mọc thành bụi, thân mềm, thanh mảnh. Lá cúc to bằng nửa bàn tay, xẻ thành những đường cong mềm mại, mọc so le trên thân. Khóm cúc chỉ cao độ năm sáu tấc, mọc loà xoà tạo nên một vẻ đẹp tự nhiên. Đầu mỗi cành là một chùm nụ với hàng chục chiếc xinh xinh giống như những cúc áo màu xanh nhạt. Dăm ba chiếc nụ hé nở với những cánh vàng e ấp</a:t>
            </a:r>
            <a:r>
              <a:rPr lang="vi-VN" sz="3600"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557" t="19841" r="5515" b="29564"/>
          <a:stretch/>
        </p:blipFill>
        <p:spPr bwMode="auto">
          <a:xfrm>
            <a:off x="4953000" y="914400"/>
            <a:ext cx="419100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5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447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26627" name="Text Box 3"/>
          <p:cNvSpPr txBox="1">
            <a:spLocks noChangeArrowheads="1"/>
          </p:cNvSpPr>
          <p:nvPr/>
        </p:nvSpPr>
        <p:spPr bwMode="auto">
          <a:xfrm>
            <a:off x="2209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26628" name="Text Box 4"/>
          <p:cNvSpPr txBox="1">
            <a:spLocks noChangeArrowheads="1"/>
          </p:cNvSpPr>
          <p:nvPr/>
        </p:nvSpPr>
        <p:spPr bwMode="auto">
          <a:xfrm>
            <a:off x="2590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76200" y="0"/>
            <a:ext cx="9010651"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400" b="1">
                <a:solidFill>
                  <a:srgbClr val="FF0000"/>
                </a:solidFill>
                <a:latin typeface="Times New Roman" pitchFamily="18" charset="0"/>
              </a:rPr>
              <a:t>                                     </a:t>
            </a:r>
            <a:r>
              <a:rPr lang="en-US" altLang="en-US" sz="3200" b="1" u="sng">
                <a:solidFill>
                  <a:srgbClr val="FF0000"/>
                </a:solidFill>
                <a:latin typeface="Times New Roman" pitchFamily="18" charset="0"/>
              </a:rPr>
              <a:t>Ghi nhớ</a:t>
            </a:r>
          </a:p>
          <a:p>
            <a:pPr eaLnBrk="1" hangingPunct="1">
              <a:spcBef>
                <a:spcPct val="50000"/>
              </a:spcBef>
            </a:pPr>
            <a:r>
              <a:rPr lang="en-US" altLang="en-US" sz="3600" b="1">
                <a:solidFill>
                  <a:srgbClr val="FF0000"/>
                </a:solidFill>
                <a:latin typeface="Times New Roman" pitchFamily="18" charset="0"/>
              </a:rPr>
              <a:t>Khi quan sát cây cối, ta cần chú ý điều gì?</a:t>
            </a:r>
          </a:p>
        </p:txBody>
      </p:sp>
      <p:sp>
        <p:nvSpPr>
          <p:cNvPr id="26630" name="Text Box 6"/>
          <p:cNvSpPr txBox="1">
            <a:spLocks noChangeArrowheads="1"/>
          </p:cNvSpPr>
          <p:nvPr/>
        </p:nvSpPr>
        <p:spPr bwMode="auto">
          <a:xfrm>
            <a:off x="2590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0" y="1695451"/>
            <a:ext cx="90868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20000"/>
              </a:spcBef>
            </a:pPr>
            <a:r>
              <a:rPr lang="en-US" altLang="en-US" sz="4000" dirty="0">
                <a:solidFill>
                  <a:srgbClr val="3333FF"/>
                </a:solidFill>
                <a:latin typeface="Times New Roman" panose="02020603050405020304" pitchFamily="18" charset="0"/>
                <a:cs typeface="Times New Roman" panose="02020603050405020304" pitchFamily="18" charset="0"/>
              </a:rPr>
              <a:t>Quan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theo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một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trình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hợp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giác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a:t>
            </a:r>
          </a:p>
        </p:txBody>
      </p:sp>
      <p:sp>
        <p:nvSpPr>
          <p:cNvPr id="75785" name="Rectangle 9"/>
          <p:cNvSpPr>
            <a:spLocks noChangeArrowheads="1"/>
          </p:cNvSpPr>
          <p:nvPr/>
        </p:nvSpPr>
        <p:spPr bwMode="auto">
          <a:xfrm>
            <a:off x="0" y="32766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altLang="en-US" sz="4000" dirty="0" err="1">
                <a:solidFill>
                  <a:srgbClr val="3333FF"/>
                </a:solidFill>
                <a:latin typeface="Times New Roman" panose="02020603050405020304" pitchFamily="18" charset="0"/>
                <a:cs typeface="Times New Roman" panose="02020603050405020304" pitchFamily="18" charset="0"/>
              </a:rPr>
              <a:t>Vận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biện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pháp</a:t>
            </a:r>
            <a:r>
              <a:rPr lang="en-US" altLang="en-US" sz="4000" dirty="0">
                <a:solidFill>
                  <a:srgbClr val="3333FF"/>
                </a:solidFill>
                <a:latin typeface="Times New Roman" panose="02020603050405020304" pitchFamily="18" charset="0"/>
                <a:cs typeface="Times New Roman" panose="02020603050405020304" pitchFamily="18" charset="0"/>
              </a:rPr>
              <a:t> so </a:t>
            </a:r>
            <a:r>
              <a:rPr lang="en-US" altLang="en-US" sz="4000" dirty="0" err="1">
                <a:solidFill>
                  <a:srgbClr val="3333FF"/>
                </a:solidFill>
                <a:latin typeface="Times New Roman" panose="02020603050405020304" pitchFamily="18" charset="0"/>
                <a:cs typeface="Times New Roman" panose="02020603050405020304" pitchFamily="18" charset="0"/>
              </a:rPr>
              <a:t>sánh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và</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nhân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hóa</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viết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văn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miêu</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tả</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có</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làm</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cho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vật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được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miêu</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tả</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trở</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nên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cụ</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thể</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gần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gũi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sinh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động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và</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như</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thế</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bài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văn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sẽ</a:t>
            </a:r>
            <a:r>
              <a:rPr lang="en-US" altLang="en-US" sz="4000" dirty="0">
                <a:solidFill>
                  <a:srgbClr val="3333FF"/>
                </a:solidFill>
                <a:latin typeface="Times New Roman" panose="02020603050405020304" pitchFamily="18" charset="0"/>
                <a:cs typeface="Times New Roman" panose="02020603050405020304" pitchFamily="18" charset="0"/>
              </a:rPr>
              <a:t> hay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hấp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dẫn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76501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12E951DE-75DB-473F-B184-7A9B4B3C5945}"/>
              </a:ext>
            </a:extLst>
          </p:cNvPr>
          <p:cNvSpPr txBox="1">
            <a:spLocks noChangeArrowheads="1"/>
          </p:cNvSpPr>
          <p:nvPr/>
        </p:nvSpPr>
        <p:spPr bwMode="auto">
          <a:xfrm>
            <a:off x="2667000" y="30480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Comic Sans MS" panose="030F0702030302020204" pitchFamily="66" charset="0"/>
            </a:endParaRPr>
          </a:p>
        </p:txBody>
      </p:sp>
      <p:sp>
        <p:nvSpPr>
          <p:cNvPr id="48133" name="Text Box 5">
            <a:extLst>
              <a:ext uri="{FF2B5EF4-FFF2-40B4-BE49-F238E27FC236}">
                <a16:creationId xmlns:a16="http://schemas.microsoft.com/office/drawing/2014/main" id="{A23EFAE2-9A35-4952-AFCF-2025F563A7B8}"/>
              </a:ext>
            </a:extLst>
          </p:cNvPr>
          <p:cNvSpPr txBox="1">
            <a:spLocks noChangeArrowheads="1"/>
          </p:cNvSpPr>
          <p:nvPr/>
        </p:nvSpPr>
        <p:spPr bwMode="auto">
          <a:xfrm>
            <a:off x="0" y="59118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*Tả một cây cụ thể chú ý đặc điểm riêng biệt của loài cây đó.</a:t>
            </a:r>
          </a:p>
        </p:txBody>
      </p:sp>
      <p:sp>
        <p:nvSpPr>
          <p:cNvPr id="48135" name="Text Box 7">
            <a:extLst>
              <a:ext uri="{FF2B5EF4-FFF2-40B4-BE49-F238E27FC236}">
                <a16:creationId xmlns:a16="http://schemas.microsoft.com/office/drawing/2014/main" id="{B024F9AF-E888-4903-859D-792ECB328F34}"/>
              </a:ext>
            </a:extLst>
          </p:cNvPr>
          <p:cNvSpPr txBox="1">
            <a:spLocks noChangeArrowheads="1"/>
          </p:cNvSpPr>
          <p:nvPr/>
        </p:nvSpPr>
        <p:spPr bwMode="auto">
          <a:xfrm>
            <a:off x="234266" y="1578260"/>
            <a:ext cx="87881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0000"/>
                </a:solidFill>
                <a:latin typeface="Times New Roman" panose="02020603050405020304" pitchFamily="18" charset="0"/>
              </a:rPr>
              <a:t>Khi </a:t>
            </a:r>
            <a:r>
              <a:rPr lang="en-US" altLang="en-US" sz="2800" b="1" dirty="0" err="1">
                <a:solidFill>
                  <a:srgbClr val="FF0000"/>
                </a:solidFill>
                <a:latin typeface="Times New Roman" panose="02020603050405020304" pitchFamily="18" charset="0"/>
              </a:rPr>
              <a:t>quan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một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để</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chú</a:t>
            </a:r>
            <a:r>
              <a:rPr lang="en-US" altLang="en-US" sz="2800" b="1" dirty="0">
                <a:solidFill>
                  <a:srgbClr val="FF0000"/>
                </a:solidFill>
                <a:latin typeface="Times New Roman" panose="02020603050405020304" pitchFamily="18" charset="0"/>
              </a:rPr>
              <a:t> ý </a:t>
            </a:r>
            <a:r>
              <a:rPr lang="en-US" altLang="en-US" sz="2800" b="1" dirty="0" err="1">
                <a:solidFill>
                  <a:srgbClr val="FF0000"/>
                </a:solidFill>
                <a:latin typeface="Times New Roman" panose="02020603050405020304" pitchFamily="18" charset="0"/>
              </a:rPr>
              <a:t>những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gì</a:t>
            </a:r>
            <a:r>
              <a:rPr lang="en-US" altLang="en-US" sz="2800" b="1" dirty="0">
                <a:solidFill>
                  <a:srgbClr val="FF0000"/>
                </a:solidFill>
                <a:latin typeface="Times New Roman" panose="02020603050405020304" pitchFamily="18" charset="0"/>
              </a:rPr>
              <a:t> ?</a:t>
            </a:r>
          </a:p>
        </p:txBody>
      </p:sp>
      <p:sp>
        <p:nvSpPr>
          <p:cNvPr id="48136" name="Text Box 8">
            <a:extLst>
              <a:ext uri="{FF2B5EF4-FFF2-40B4-BE49-F238E27FC236}">
                <a16:creationId xmlns:a16="http://schemas.microsoft.com/office/drawing/2014/main" id="{61E16D46-55AA-4B5F-B022-6B6B728CCE8D}"/>
              </a:ext>
            </a:extLst>
          </p:cNvPr>
          <p:cNvSpPr txBox="1">
            <a:spLocks noChangeArrowheads="1"/>
          </p:cNvSpPr>
          <p:nvPr/>
        </p:nvSpPr>
        <p:spPr bwMode="auto">
          <a:xfrm>
            <a:off x="0" y="2133600"/>
            <a:ext cx="929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 Khi </a:t>
            </a:r>
            <a:r>
              <a:rPr lang="en-US" altLang="en-US" sz="2800" b="1" dirty="0" err="1">
                <a:solidFill>
                  <a:srgbClr val="0000FF"/>
                </a:solidFill>
                <a:latin typeface="Times New Roman" panose="02020603050405020304" pitchFamily="18" charset="0"/>
              </a:rPr>
              <a:t>quan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một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ta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quan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bộ</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phận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hoặc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quan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phát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triển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cây</a:t>
            </a:r>
            <a:r>
              <a:rPr lang="en-US" altLang="en-US" sz="2800" b="1" dirty="0">
                <a:solidFill>
                  <a:srgbClr val="0000FF"/>
                </a:solidFill>
                <a:latin typeface="Times New Roman" panose="02020603050405020304" pitchFamily="18" charset="0"/>
              </a:rPr>
              <a:t>.</a:t>
            </a:r>
          </a:p>
        </p:txBody>
      </p:sp>
      <p:sp>
        <p:nvSpPr>
          <p:cNvPr id="48137" name="Rectangle 9">
            <a:extLst>
              <a:ext uri="{FF2B5EF4-FFF2-40B4-BE49-F238E27FC236}">
                <a16:creationId xmlns:a16="http://schemas.microsoft.com/office/drawing/2014/main" id="{38842A24-730E-495D-86E2-82741C6E9CC1}"/>
              </a:ext>
            </a:extLst>
          </p:cNvPr>
          <p:cNvSpPr>
            <a:spLocks noChangeArrowheads="1"/>
          </p:cNvSpPr>
          <p:nvPr/>
        </p:nvSpPr>
        <p:spPr bwMode="auto">
          <a:xfrm>
            <a:off x="0" y="3124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*Khi quan sát một cây để tả, ta có thể kết hợp các giác quan để quan sát.</a:t>
            </a:r>
          </a:p>
        </p:txBody>
      </p:sp>
      <p:sp>
        <p:nvSpPr>
          <p:cNvPr id="48138" name="Rectangle 10">
            <a:extLst>
              <a:ext uri="{FF2B5EF4-FFF2-40B4-BE49-F238E27FC236}">
                <a16:creationId xmlns:a16="http://schemas.microsoft.com/office/drawing/2014/main" id="{FF384DB5-0E76-44C5-AB6F-EA4EA8FFC2A1}"/>
              </a:ext>
            </a:extLst>
          </p:cNvPr>
          <p:cNvSpPr>
            <a:spLocks noChangeArrowheads="1"/>
          </p:cNvSpPr>
          <p:nvPr/>
        </p:nvSpPr>
        <p:spPr bwMode="auto">
          <a:xfrm>
            <a:off x="0" y="4038600"/>
            <a:ext cx="92567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0000FF"/>
                </a:solidFill>
                <a:latin typeface="Times New Roman" panose="02020603050405020304" pitchFamily="18" charset="0"/>
              </a:rPr>
              <a:t>*Khi quan sát ta kết hợp sử dụng các hình ảnh so sánh, nhân hóa.</a:t>
            </a:r>
          </a:p>
        </p:txBody>
      </p:sp>
      <p:sp>
        <p:nvSpPr>
          <p:cNvPr id="48139" name="Rectangle 11">
            <a:extLst>
              <a:ext uri="{FF2B5EF4-FFF2-40B4-BE49-F238E27FC236}">
                <a16:creationId xmlns:a16="http://schemas.microsoft.com/office/drawing/2014/main" id="{92833051-797C-4CF8-BB48-BCAA40EBE178}"/>
              </a:ext>
            </a:extLst>
          </p:cNvPr>
          <p:cNvSpPr>
            <a:spLocks noChangeArrowheads="1"/>
          </p:cNvSpPr>
          <p:nvPr/>
        </p:nvSpPr>
        <p:spPr bwMode="auto">
          <a:xfrm>
            <a:off x="0" y="4953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00FF"/>
                </a:solidFill>
                <a:latin typeface="Comic Sans MS" panose="030F0702030302020204" pitchFamily="66" charset="0"/>
              </a:rPr>
              <a:t>*</a:t>
            </a:r>
            <a:r>
              <a:rPr lang="en-US" altLang="en-US" sz="2800" b="1">
                <a:solidFill>
                  <a:srgbClr val="0000FF"/>
                </a:solidFill>
                <a:latin typeface="Times New Roman" panose="02020603050405020304" pitchFamily="18" charset="0"/>
              </a:rPr>
              <a:t>Tả một loài cây chú</a:t>
            </a:r>
            <a:r>
              <a:rPr lang="en-US" altLang="en-US" sz="1800" b="1">
                <a:solidFill>
                  <a:srgbClr val="0000FF"/>
                </a:solidFill>
                <a:latin typeface="Comic Sans MS" panose="030F0702030302020204" pitchFamily="66" charset="0"/>
              </a:rPr>
              <a:t> </a:t>
            </a:r>
            <a:r>
              <a:rPr lang="en-US" altLang="en-US" sz="2800" b="1">
                <a:solidFill>
                  <a:srgbClr val="0000FF"/>
                </a:solidFill>
                <a:latin typeface="Times New Roman" panose="02020603050405020304" pitchFamily="18" charset="0"/>
              </a:rPr>
              <a:t>ý đặc điểm phân biệt giữa loài cây này và loài cây khác.</a:t>
            </a:r>
          </a:p>
        </p:txBody>
      </p:sp>
      <p:sp>
        <p:nvSpPr>
          <p:cNvPr id="15369" name="Text Box 13">
            <a:extLst>
              <a:ext uri="{FF2B5EF4-FFF2-40B4-BE49-F238E27FC236}">
                <a16:creationId xmlns:a16="http://schemas.microsoft.com/office/drawing/2014/main" id="{D995EFA9-A604-473E-A134-C57BE66F024F}"/>
              </a:ext>
            </a:extLst>
          </p:cNvPr>
          <p:cNvSpPr txBox="1">
            <a:spLocks noChangeArrowheads="1"/>
          </p:cNvSpPr>
          <p:nvPr/>
        </p:nvSpPr>
        <p:spPr bwMode="auto">
          <a:xfrm>
            <a:off x="2550942" y="501927"/>
            <a:ext cx="293545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Tập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endParaRPr lang="en-US" altLang="en-US" sz="2800" dirty="0">
              <a:latin typeface="Times New Roman" panose="02020603050405020304" pitchFamily="18" charset="0"/>
              <a:cs typeface="Times New Roman" panose="02020603050405020304" pitchFamily="18" charset="0"/>
            </a:endParaRPr>
          </a:p>
        </p:txBody>
      </p:sp>
      <p:sp>
        <p:nvSpPr>
          <p:cNvPr id="11" name="TextBox 15">
            <a:extLst>
              <a:ext uri="{FF2B5EF4-FFF2-40B4-BE49-F238E27FC236}">
                <a16:creationId xmlns:a16="http://schemas.microsoft.com/office/drawing/2014/main" id="{4FF8138E-ED8B-41D8-BA77-D0432716BA80}"/>
              </a:ext>
            </a:extLst>
          </p:cNvPr>
          <p:cNvSpPr txBox="1">
            <a:spLocks noChangeArrowheads="1"/>
          </p:cNvSpPr>
          <p:nvPr/>
        </p:nvSpPr>
        <p:spPr bwMode="auto">
          <a:xfrm>
            <a:off x="123899" y="-18444"/>
            <a:ext cx="8774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1" hangingPunct="1">
              <a:lnSpc>
                <a:spcPct val="100000"/>
              </a:lnSpc>
              <a:spcBef>
                <a:spcPct val="0"/>
              </a:spcBef>
              <a:buFontTx/>
              <a:buNone/>
            </a:pPr>
            <a:r>
              <a:rPr lang="en-US" altLang="en-US" sz="3200" b="1" dirty="0" err="1">
                <a:solidFill>
                  <a:srgbClr val="002060"/>
                </a:solidFill>
                <a:cs typeface="Times New Roman" panose="02020603050405020304" pitchFamily="18" charset="0"/>
              </a:rPr>
              <a:t>Thứ</a:t>
            </a:r>
            <a:r>
              <a:rPr lang="en-US" altLang="en-US" sz="3200" b="1" dirty="0">
                <a:solidFill>
                  <a:srgbClr val="002060"/>
                </a:solidFill>
                <a:cs typeface="Times New Roman" panose="02020603050405020304" pitchFamily="18" charset="0"/>
              </a:rPr>
              <a:t> </a:t>
            </a:r>
            <a:r>
              <a:rPr lang="en-US" altLang="en-US" sz="3200" b="1" dirty="0" err="1">
                <a:solidFill>
                  <a:srgbClr val="002060"/>
                </a:solidFill>
                <a:cs typeface="Times New Roman" panose="02020603050405020304" pitchFamily="18" charset="0"/>
              </a:rPr>
              <a:t>sáu</a:t>
            </a:r>
            <a:r>
              <a:rPr lang="en-US" altLang="en-US" sz="3200" b="1" dirty="0">
                <a:solidFill>
                  <a:srgbClr val="002060"/>
                </a:solidFill>
                <a:cs typeface="Times New Roman" panose="02020603050405020304" pitchFamily="18" charset="0"/>
              </a:rPr>
              <a:t>, </a:t>
            </a:r>
            <a:r>
              <a:rPr lang="en-US" altLang="en-US" sz="3200" b="1" dirty="0" err="1">
                <a:solidFill>
                  <a:srgbClr val="002060"/>
                </a:solidFill>
                <a:cs typeface="Times New Roman" panose="02020603050405020304" pitchFamily="18" charset="0"/>
              </a:rPr>
              <a:t>ngày</a:t>
            </a:r>
            <a:r>
              <a:rPr lang="en-US" altLang="en-US" sz="3200" b="1" dirty="0">
                <a:solidFill>
                  <a:srgbClr val="002060"/>
                </a:solidFill>
                <a:cs typeface="Times New Roman" panose="02020603050405020304" pitchFamily="18" charset="0"/>
              </a:rPr>
              <a:t> 18 </a:t>
            </a:r>
            <a:r>
              <a:rPr lang="en-US" altLang="en-US" sz="3200" b="1" dirty="0" err="1">
                <a:solidFill>
                  <a:srgbClr val="002060"/>
                </a:solidFill>
                <a:cs typeface="Times New Roman" panose="02020603050405020304" pitchFamily="18" charset="0"/>
              </a:rPr>
              <a:t>tháng</a:t>
            </a:r>
            <a:r>
              <a:rPr lang="en-US" altLang="en-US" sz="3200" b="1" dirty="0">
                <a:solidFill>
                  <a:srgbClr val="002060"/>
                </a:solidFill>
                <a:cs typeface="Times New Roman" panose="02020603050405020304" pitchFamily="18" charset="0"/>
              </a:rPr>
              <a:t> 2 </a:t>
            </a:r>
            <a:r>
              <a:rPr lang="en-US" altLang="en-US" sz="3200" b="1" dirty="0" err="1">
                <a:solidFill>
                  <a:srgbClr val="002060"/>
                </a:solidFill>
                <a:cs typeface="Times New Roman" panose="02020603050405020304" pitchFamily="18" charset="0"/>
              </a:rPr>
              <a:t>năm</a:t>
            </a:r>
            <a:r>
              <a:rPr lang="en-US" altLang="en-US" sz="3200" b="1" dirty="0">
                <a:solidFill>
                  <a:srgbClr val="002060"/>
                </a:solidFill>
                <a:cs typeface="Times New Roman" panose="02020603050405020304" pitchFamily="18" charset="0"/>
              </a:rPr>
              <a:t> 2022</a:t>
            </a:r>
          </a:p>
        </p:txBody>
      </p:sp>
      <p:sp>
        <p:nvSpPr>
          <p:cNvPr id="12" name="Rectangle 8">
            <a:extLst>
              <a:ext uri="{FF2B5EF4-FFF2-40B4-BE49-F238E27FC236}">
                <a16:creationId xmlns:a16="http://schemas.microsoft.com/office/drawing/2014/main" id="{671C08DB-986E-40D5-AED8-8F445F4EAE58}"/>
              </a:ext>
            </a:extLst>
          </p:cNvPr>
          <p:cNvSpPr>
            <a:spLocks noChangeArrowheads="1"/>
          </p:cNvSpPr>
          <p:nvPr/>
        </p:nvSpPr>
        <p:spPr bwMode="auto">
          <a:xfrm>
            <a:off x="234266" y="943151"/>
            <a:ext cx="3575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B050"/>
                </a:solidFill>
                <a:latin typeface="Times New Roman" panose="02020603050405020304" pitchFamily="18" charset="0"/>
                <a:cs typeface="Times New Roman" panose="02020603050405020304" pitchFamily="18" charset="0"/>
              </a:rPr>
              <a:t>KHỞI ĐỘNG</a:t>
            </a:r>
            <a:endParaRPr lang="en-US" altLang="en-US" sz="3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75208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ppt_x"/>
                                          </p:val>
                                        </p:tav>
                                        <p:tav tm="100000">
                                          <p:val>
                                            <p:strVal val="#ppt_x"/>
                                          </p:val>
                                        </p:tav>
                                      </p:tavLst>
                                    </p:anim>
                                    <p:anim calcmode="lin" valueType="num">
                                      <p:cBhvr additive="base">
                                        <p:cTn id="8" dur="500" fill="hold"/>
                                        <p:tgtEl>
                                          <p:spTgt spid="481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8136"/>
                                        </p:tgtEl>
                                        <p:attrNameLst>
                                          <p:attrName>style.visibility</p:attrName>
                                        </p:attrNameLst>
                                      </p:cBhvr>
                                      <p:to>
                                        <p:strVal val="visible"/>
                                      </p:to>
                                    </p:set>
                                    <p:animEffect transition="in" filter="checkerboard(across)">
                                      <p:cBhvr>
                                        <p:cTn id="13" dur="500"/>
                                        <p:tgtEl>
                                          <p:spTgt spid="481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8137"/>
                                        </p:tgtEl>
                                        <p:attrNameLst>
                                          <p:attrName>style.visibility</p:attrName>
                                        </p:attrNameLst>
                                      </p:cBhvr>
                                      <p:to>
                                        <p:strVal val="visible"/>
                                      </p:to>
                                    </p:set>
                                    <p:animEffect transition="in" filter="checkerboard(across)">
                                      <p:cBhvr>
                                        <p:cTn id="18" dur="500"/>
                                        <p:tgtEl>
                                          <p:spTgt spid="481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8138"/>
                                        </p:tgtEl>
                                        <p:attrNameLst>
                                          <p:attrName>style.visibility</p:attrName>
                                        </p:attrNameLst>
                                      </p:cBhvr>
                                      <p:to>
                                        <p:strVal val="visible"/>
                                      </p:to>
                                    </p:set>
                                    <p:animEffect transition="in" filter="checkerboard(across)">
                                      <p:cBhvr>
                                        <p:cTn id="23" dur="500"/>
                                        <p:tgtEl>
                                          <p:spTgt spid="481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48139">
                                            <p:txEl>
                                              <p:pRg st="0" end="0"/>
                                            </p:txEl>
                                          </p:spTgt>
                                        </p:tgtEl>
                                        <p:attrNameLst>
                                          <p:attrName>style.visibility</p:attrName>
                                        </p:attrNameLst>
                                      </p:cBhvr>
                                      <p:to>
                                        <p:strVal val="visible"/>
                                      </p:to>
                                    </p:set>
                                    <p:animEffect transition="in" filter="checkerboard(across)">
                                      <p:cBhvr>
                                        <p:cTn id="28" dur="500"/>
                                        <p:tgtEl>
                                          <p:spTgt spid="4813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8133"/>
                                        </p:tgtEl>
                                        <p:attrNameLst>
                                          <p:attrName>style.visibility</p:attrName>
                                        </p:attrNameLst>
                                      </p:cBhvr>
                                      <p:to>
                                        <p:strVal val="visible"/>
                                      </p:to>
                                    </p:set>
                                    <p:animEffect transition="in" filter="checkerboard(across)">
                                      <p:cBhvr>
                                        <p:cTn id="33"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5" grpId="0"/>
      <p:bldP spid="48136" grpId="0"/>
      <p:bldP spid="48137" grpId="0"/>
      <p:bldP spid="481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z3">
            <a:extLst>
              <a:ext uri="{FF2B5EF4-FFF2-40B4-BE49-F238E27FC236}">
                <a16:creationId xmlns:a16="http://schemas.microsoft.com/office/drawing/2014/main" id="{EC396363-0760-4806-92AC-57A8E25FFC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376" y="857250"/>
            <a:ext cx="82653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10_rung_chieu_quoc_dai_vu_thanh.mp3">
            <a:hlinkClick r:id="" action="ppaction://media"/>
            <a:extLst>
              <a:ext uri="{FF2B5EF4-FFF2-40B4-BE49-F238E27FC236}">
                <a16:creationId xmlns:a16="http://schemas.microsoft.com/office/drawing/2014/main" id="{CB6967DF-9F86-452F-99D3-1944F7783A7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50084" y="6000750"/>
            <a:ext cx="27741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WordArt 5">
            <a:extLst>
              <a:ext uri="{FF2B5EF4-FFF2-40B4-BE49-F238E27FC236}">
                <a16:creationId xmlns:a16="http://schemas.microsoft.com/office/drawing/2014/main" id="{2670C934-B34C-40CE-B2AC-B16C135C031D}"/>
              </a:ext>
            </a:extLst>
          </p:cNvPr>
          <p:cNvSpPr>
            <a:spLocks noChangeArrowheads="1" noChangeShapeType="1" noTextEdit="1"/>
          </p:cNvSpPr>
          <p:nvPr/>
        </p:nvSpPr>
        <p:spPr bwMode="auto">
          <a:xfrm>
            <a:off x="1321597" y="1543050"/>
            <a:ext cx="6707981" cy="331470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CHÀO TẠM BỊỆT</a:t>
            </a:r>
          </a:p>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CÁC EM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63253" fill="hold"/>
                                        <p:tgtEl>
                                          <p:spTgt spid="604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04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533286" y="381000"/>
            <a:ext cx="8229972" cy="9906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endPar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3237694" y="1321413"/>
            <a:ext cx="2819368" cy="489549"/>
          </a:xfrm>
          <a:prstGeom prst="rect">
            <a:avLst/>
          </a:prstGeom>
        </p:spPr>
        <p:txBody>
          <a:bodyPr wrap="none" fromWordArt="1">
            <a:prstTxWarp prst="textPlain">
              <a:avLst>
                <a:gd name="adj" fmla="val 50000"/>
              </a:avLst>
            </a:prstTxWarp>
          </a:bodyPr>
          <a:lstStyle/>
          <a:p>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làm</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533286" y="2013846"/>
            <a:ext cx="8228185" cy="1180972"/>
          </a:xfrm>
          <a:prstGeom prst="rect">
            <a:avLst/>
          </a:prstGeom>
        </p:spPr>
        <p:txBody>
          <a:bodyPr wrap="none" fromWordArt="1">
            <a:prstTxWarp prst="textPlain">
              <a:avLst>
                <a:gd name="adj" fmla="val 50000"/>
              </a:avLst>
            </a:prstTxWarp>
          </a:bodyPr>
          <a:lstStyle/>
          <a:p>
            <a:pPr algn="ct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miêu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tả</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bộ</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phận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cây</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cối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p:txBody>
      </p:sp>
      <p:grpSp>
        <p:nvGrpSpPr>
          <p:cNvPr id="2053"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2054" name="Picture 22" descr="Firewrk8"/>
          <p:cNvPicPr>
            <a:picLocks noChangeAspect="1" noChangeArrowheads="1"/>
          </p:cNvPicPr>
          <p:nvPr/>
        </p:nvPicPr>
        <p:blipFill>
          <a:blip r:embed="rId5" cstate="print">
            <a:lum bright="6000" contrast="30000"/>
            <a:extLst>
              <a:ext uri="{28A0092B-C50C-407E-A947-70E740481C1C}">
                <a14:useLocalDpi xmlns:a14="http://schemas.microsoft.com/office/drawing/2010/main" val="0"/>
              </a:ext>
            </a:extLst>
          </a:blip>
          <a:srcRect/>
          <a:stretch>
            <a:fillRect/>
          </a:stretch>
        </p:blipFill>
        <p:spPr bwMode="auto">
          <a:xfrm>
            <a:off x="3657353" y="5334000"/>
            <a:ext cx="1752403"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5">
            <a:extLst>
              <a:ext uri="{FF2B5EF4-FFF2-40B4-BE49-F238E27FC236}">
                <a16:creationId xmlns:a16="http://schemas.microsoft.com/office/drawing/2014/main" id="{1C1433AE-917A-4E60-8097-65581A9D1123}"/>
              </a:ext>
            </a:extLst>
          </p:cNvPr>
          <p:cNvSpPr txBox="1">
            <a:spLocks noChangeArrowheads="1"/>
          </p:cNvSpPr>
          <p:nvPr/>
        </p:nvSpPr>
        <p:spPr bwMode="auto">
          <a:xfrm>
            <a:off x="1066800" y="465574"/>
            <a:ext cx="7599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1" hangingPunct="1">
              <a:lnSpc>
                <a:spcPct val="100000"/>
              </a:lnSpc>
              <a:spcBef>
                <a:spcPct val="0"/>
              </a:spcBef>
              <a:buFontTx/>
              <a:buNone/>
            </a:pPr>
            <a:r>
              <a:rPr lang="en-US" altLang="en-US" sz="3200" b="1" dirty="0" err="1">
                <a:solidFill>
                  <a:srgbClr val="0000FF"/>
                </a:solidFill>
                <a:cs typeface="Times New Roman" panose="02020603050405020304" pitchFamily="18" charset="0"/>
              </a:rPr>
              <a:t>Thứ</a:t>
            </a:r>
            <a:r>
              <a:rPr lang="en-US" altLang="en-US" sz="3200" b="1" dirty="0">
                <a:solidFill>
                  <a:srgbClr val="0000FF"/>
                </a:solidFill>
                <a:cs typeface="Times New Roman" panose="02020603050405020304" pitchFamily="18" charset="0"/>
              </a:rPr>
              <a:t> </a:t>
            </a:r>
            <a:r>
              <a:rPr lang="en-US" altLang="en-US" sz="3200" b="1" dirty="0" err="1">
                <a:solidFill>
                  <a:srgbClr val="0000FF"/>
                </a:solidFill>
                <a:cs typeface="Times New Roman" panose="02020603050405020304" pitchFamily="18" charset="0"/>
              </a:rPr>
              <a:t>sáu</a:t>
            </a:r>
            <a:r>
              <a:rPr lang="en-US" altLang="en-US" sz="3200" b="1" dirty="0">
                <a:solidFill>
                  <a:srgbClr val="0000FF"/>
                </a:solidFill>
                <a:cs typeface="Times New Roman" panose="02020603050405020304" pitchFamily="18" charset="0"/>
              </a:rPr>
              <a:t>, </a:t>
            </a:r>
            <a:r>
              <a:rPr lang="en-US" altLang="en-US" sz="3200" b="1" dirty="0" err="1">
                <a:solidFill>
                  <a:srgbClr val="0000FF"/>
                </a:solidFill>
                <a:cs typeface="Times New Roman" panose="02020603050405020304" pitchFamily="18" charset="0"/>
              </a:rPr>
              <a:t>ngày</a:t>
            </a:r>
            <a:r>
              <a:rPr lang="en-US" altLang="en-US" sz="3200" b="1" dirty="0">
                <a:solidFill>
                  <a:srgbClr val="0000FF"/>
                </a:solidFill>
                <a:cs typeface="Times New Roman" panose="02020603050405020304" pitchFamily="18" charset="0"/>
              </a:rPr>
              <a:t> 18 </a:t>
            </a:r>
            <a:r>
              <a:rPr lang="en-US" altLang="en-US" sz="3200" b="1" dirty="0" err="1">
                <a:solidFill>
                  <a:srgbClr val="0000FF"/>
                </a:solidFill>
                <a:cs typeface="Times New Roman" panose="02020603050405020304" pitchFamily="18" charset="0"/>
              </a:rPr>
              <a:t>tháng</a:t>
            </a:r>
            <a:r>
              <a:rPr lang="en-US" altLang="en-US" sz="3200" b="1" dirty="0">
                <a:solidFill>
                  <a:srgbClr val="0000FF"/>
                </a:solidFill>
                <a:cs typeface="Times New Roman" panose="02020603050405020304" pitchFamily="18" charset="0"/>
              </a:rPr>
              <a:t> 2 </a:t>
            </a:r>
            <a:r>
              <a:rPr lang="en-US" altLang="en-US" sz="3200" b="1" dirty="0" err="1">
                <a:solidFill>
                  <a:srgbClr val="0000FF"/>
                </a:solidFill>
                <a:cs typeface="Times New Roman" panose="02020603050405020304" pitchFamily="18" charset="0"/>
              </a:rPr>
              <a:t>năm</a:t>
            </a:r>
            <a:r>
              <a:rPr lang="en-US" altLang="en-US" sz="3200" b="1" dirty="0">
                <a:solidFill>
                  <a:srgbClr val="0000FF"/>
                </a:solidFill>
                <a:cs typeface="Times New Roman" panose="02020603050405020304" pitchFamily="18" charset="0"/>
              </a:rPr>
              <a:t> 2022</a:t>
            </a:r>
          </a:p>
        </p:txBody>
      </p:sp>
    </p:spTree>
    <p:extLst>
      <p:ext uri="{BB962C8B-B14F-4D97-AF65-F5344CB8AC3E}">
        <p14:creationId xmlns:p14="http://schemas.microsoft.com/office/powerpoint/2010/main" val="225137130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800" b="1" u="sng" dirty="0" err="1">
                <a:solidFill>
                  <a:srgbClr val="0000FF"/>
                </a:solidFill>
                <a:latin typeface="Times New Roman" pitchFamily="18" charset="0"/>
              </a:rPr>
              <a:t>Bài</a:t>
            </a:r>
            <a:r>
              <a:rPr lang="en-US" altLang="en-US" sz="2800" b="1" u="sng" dirty="0">
                <a:solidFill>
                  <a:srgbClr val="0000FF"/>
                </a:solidFill>
                <a:latin typeface="Times New Roman" pitchFamily="18" charset="0"/>
              </a:rPr>
              <a:t> 1:</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Dưới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đây</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là</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một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số</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đoạn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văn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tả</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lá</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thân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và</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gốc</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một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số</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loài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cây</a:t>
            </a:r>
            <a:r>
              <a:rPr lang="en-US" altLang="en-US" sz="2800" b="1" dirty="0">
                <a:solidFill>
                  <a:srgbClr val="0000FF"/>
                </a:solidFill>
                <a:latin typeface="Times New Roman" pitchFamily="18" charset="0"/>
              </a:rPr>
              <a:t>. Theo </a:t>
            </a:r>
            <a:r>
              <a:rPr lang="en-US" altLang="en-US" sz="2800" b="1" dirty="0" err="1">
                <a:solidFill>
                  <a:srgbClr val="0000FF"/>
                </a:solidFill>
                <a:latin typeface="Times New Roman" pitchFamily="18" charset="0"/>
              </a:rPr>
              <a:t>em</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cách</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tả</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của</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tác</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giả</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trong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mỗi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đoạn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văn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có</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gì</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đáng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chú</a:t>
            </a:r>
            <a:r>
              <a:rPr lang="en-US" altLang="en-US" sz="2800" b="1" dirty="0">
                <a:solidFill>
                  <a:srgbClr val="0000FF"/>
                </a:solidFill>
                <a:latin typeface="Times New Roman" pitchFamily="18" charset="0"/>
              </a:rPr>
              <a:t> ý?</a:t>
            </a:r>
            <a:endParaRPr lang="en-US" altLang="en-US" sz="2800" dirty="0">
              <a:solidFill>
                <a:srgbClr val="0000FF"/>
              </a:solidFill>
              <a:latin typeface="Times New Roman" pitchFamily="18" charset="0"/>
            </a:endParaRPr>
          </a:p>
        </p:txBody>
      </p:sp>
      <p:sp>
        <p:nvSpPr>
          <p:cNvPr id="12296" name="Text Box 8"/>
          <p:cNvSpPr txBox="1">
            <a:spLocks noChangeArrowheads="1"/>
          </p:cNvSpPr>
          <p:nvPr/>
        </p:nvSpPr>
        <p:spPr bwMode="auto">
          <a:xfrm>
            <a:off x="0" y="1455738"/>
            <a:ext cx="54102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r>
              <a:rPr lang="en-US" altLang="en-US" sz="2300" b="1" dirty="0">
                <a:solidFill>
                  <a:srgbClr val="009900"/>
                </a:solidFill>
                <a:latin typeface="Times New Roman" pitchFamily="18" charset="0"/>
              </a:rPr>
              <a:t>a/ </a:t>
            </a:r>
            <a:r>
              <a:rPr lang="en-US" altLang="en-US" sz="2300" b="1" dirty="0" err="1">
                <a:solidFill>
                  <a:srgbClr val="009900"/>
                </a:solidFill>
                <a:latin typeface="Times New Roman" pitchFamily="18" charset="0"/>
              </a:rPr>
              <a:t>Tả</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lá</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cây</a:t>
            </a:r>
            <a:r>
              <a:rPr lang="en-US" altLang="en-US" sz="2300" b="1" dirty="0">
                <a:solidFill>
                  <a:srgbClr val="009900"/>
                </a:solidFill>
                <a:latin typeface="Times New Roman" pitchFamily="18" charset="0"/>
              </a:rPr>
              <a:t> :           </a:t>
            </a:r>
            <a:r>
              <a:rPr lang="en-US" altLang="en-US" sz="2300" b="1" dirty="0" err="1">
                <a:solidFill>
                  <a:srgbClr val="3333FF"/>
                </a:solidFill>
                <a:latin typeface="Times New Roman" pitchFamily="18" charset="0"/>
              </a:rPr>
              <a:t>Lá</a:t>
            </a:r>
            <a:r>
              <a:rPr lang="en-US" altLang="en-US" sz="2300" b="1" dirty="0">
                <a:solidFill>
                  <a:srgbClr val="3333FF"/>
                </a:solidFill>
                <a:latin typeface="Times New Roman" pitchFamily="18" charset="0"/>
              </a:rPr>
              <a:t> </a:t>
            </a:r>
            <a:r>
              <a:rPr lang="en-US" altLang="en-US" sz="2300" b="1" dirty="0" err="1">
                <a:solidFill>
                  <a:srgbClr val="3333FF"/>
                </a:solidFill>
                <a:latin typeface="Times New Roman" pitchFamily="18" charset="0"/>
              </a:rPr>
              <a:t>bàng</a:t>
            </a:r>
            <a:endParaRPr lang="en-US" altLang="en-US" sz="2300" b="1" dirty="0">
              <a:solidFill>
                <a:srgbClr val="3333FF"/>
              </a:solidFill>
              <a:latin typeface="Times New Roman" pitchFamily="18" charset="0"/>
            </a:endParaRPr>
          </a:p>
          <a:p>
            <a:pPr algn="just" eaLnBrk="1" hangingPunct="1"/>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xuân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mới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nảy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trông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lửa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xanh</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hè</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ánh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sáng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xuyên</a:t>
            </a:r>
            <a:r>
              <a:rPr lang="en-US" altLang="en-US" sz="2300" b="1" dirty="0">
                <a:solidFill>
                  <a:srgbClr val="663300"/>
                </a:solidFill>
                <a:latin typeface="Times New Roman" pitchFamily="18" charset="0"/>
              </a:rPr>
              <a:t> qua </a:t>
            </a:r>
            <a:r>
              <a:rPr lang="en-US" altLang="en-US" sz="2300" b="1" dirty="0" err="1">
                <a:solidFill>
                  <a:srgbClr val="663300"/>
                </a:solidFill>
                <a:latin typeface="Times New Roman" pitchFamily="18" charset="0"/>
              </a:rPr>
              <a:t>chỉ</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còn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bích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ngả</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lục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thu</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đến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cuối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của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rụng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lại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vẻ</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riêng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đỏ</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đồng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thể</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nhìn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cả</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Năm</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về</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phủ</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một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lớp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dầu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mỏng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gợi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liệu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gì</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mài</a:t>
            </a:r>
            <a:r>
              <a:rPr lang="en-US" altLang="en-US" sz="2300" b="1" dirty="0">
                <a:solidFill>
                  <a:srgbClr val="663300"/>
                </a:solidFill>
                <a:latin typeface="Times New Roman" pitchFamily="18" charset="0"/>
              </a:rPr>
              <a:t>.</a:t>
            </a:r>
          </a:p>
          <a:p>
            <a:pPr algn="just" eaLnBrk="1" hangingPunct="1"/>
            <a:r>
              <a:rPr lang="en-US" altLang="en-US" sz="2300" b="1" dirty="0">
                <a:solidFill>
                  <a:srgbClr val="663300"/>
                </a:solidFill>
                <a:latin typeface="Times New Roman" pitchFamily="18" charset="0"/>
              </a:rPr>
              <a:t>            </a:t>
            </a:r>
            <a:r>
              <a:rPr lang="en-US" altLang="en-US" sz="2300" b="1" i="1" dirty="0" err="1">
                <a:solidFill>
                  <a:srgbClr val="663300"/>
                </a:solidFill>
                <a:latin typeface="Times New Roman" pitchFamily="18" charset="0"/>
              </a:rPr>
              <a:t>Màu</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lục</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Màu</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xanh</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sẫm</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pha</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vàng</a:t>
            </a:r>
            <a:endParaRPr lang="en-US" altLang="en-US" sz="2300" dirty="0">
              <a:solidFill>
                <a:srgbClr val="663300"/>
              </a:solidFill>
              <a:latin typeface="Times New Roman" pitchFamily="18" charset="0"/>
            </a:endParaRPr>
          </a:p>
        </p:txBody>
      </p:sp>
      <p:sp>
        <p:nvSpPr>
          <p:cNvPr id="4100" name="Text Box 9"/>
          <p:cNvSpPr txBox="1">
            <a:spLocks noChangeArrowheads="1"/>
          </p:cNvSpPr>
          <p:nvPr/>
        </p:nvSpPr>
        <p:spPr bwMode="auto">
          <a:xfrm>
            <a:off x="6477000" y="190500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pic>
        <p:nvPicPr>
          <p:cNvPr id="12300" name="Picture 12" descr="Hình ảnh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1522414"/>
            <a:ext cx="3652839"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1" name="Picture 13" descr="Hình ảnh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22414"/>
            <a:ext cx="3641725"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3" name="Picture 15" descr="Hình ảnh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089" y="1560514"/>
            <a:ext cx="3663951"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4" name="Picture 16" descr="2360411312_311b425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102" y="1536700"/>
            <a:ext cx="3675063" cy="52451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29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ox(in)">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 calcmode="lin" valueType="num">
                                      <p:cBhvr>
                                        <p:cTn id="12" dur="500" fill="hold"/>
                                        <p:tgtEl>
                                          <p:spTgt spid="12296"/>
                                        </p:tgtEl>
                                        <p:attrNameLst>
                                          <p:attrName>ppt_w</p:attrName>
                                        </p:attrNameLst>
                                      </p:cBhvr>
                                      <p:tavLst>
                                        <p:tav tm="0">
                                          <p:val>
                                            <p:fltVal val="0"/>
                                          </p:val>
                                        </p:tav>
                                        <p:tav tm="100000">
                                          <p:val>
                                            <p:strVal val="#ppt_w"/>
                                          </p:val>
                                        </p:tav>
                                      </p:tavLst>
                                    </p:anim>
                                    <p:anim calcmode="lin" valueType="num">
                                      <p:cBhvr>
                                        <p:cTn id="13"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2301"/>
                                        </p:tgtEl>
                                        <p:attrNameLst>
                                          <p:attrName>style.visibility</p:attrName>
                                        </p:attrNameLst>
                                      </p:cBhvr>
                                      <p:to>
                                        <p:strVal val="visible"/>
                                      </p:to>
                                    </p:set>
                                    <p:animEffect transition="in" filter="box(in)">
                                      <p:cBhvr>
                                        <p:cTn id="18" dur="500"/>
                                        <p:tgtEl>
                                          <p:spTgt spid="1230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2301"/>
                                        </p:tgtEl>
                                      </p:cBhvr>
                                    </p:animEffect>
                                    <p:set>
                                      <p:cBhvr>
                                        <p:cTn id="23" dur="1" fill="hold">
                                          <p:stCondLst>
                                            <p:cond delay="499"/>
                                          </p:stCondLst>
                                        </p:cTn>
                                        <p:tgtEl>
                                          <p:spTgt spid="1230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303"/>
                                        </p:tgtEl>
                                        <p:attrNameLst>
                                          <p:attrName>style.visibility</p:attrName>
                                        </p:attrNameLst>
                                      </p:cBhvr>
                                      <p:to>
                                        <p:strVal val="visible"/>
                                      </p:to>
                                    </p:set>
                                    <p:animEffect transition="in" filter="box(in)">
                                      <p:cBhvr>
                                        <p:cTn id="28" dur="500"/>
                                        <p:tgtEl>
                                          <p:spTgt spid="123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nodeType="clickEffect">
                                  <p:stCondLst>
                                    <p:cond delay="0"/>
                                  </p:stCondLst>
                                  <p:childTnLst>
                                    <p:animEffect transition="out" filter="box(in)">
                                      <p:cBhvr>
                                        <p:cTn id="32" dur="500"/>
                                        <p:tgtEl>
                                          <p:spTgt spid="12303"/>
                                        </p:tgtEl>
                                      </p:cBhvr>
                                    </p:animEffect>
                                    <p:set>
                                      <p:cBhvr>
                                        <p:cTn id="33" dur="1" fill="hold">
                                          <p:stCondLst>
                                            <p:cond delay="499"/>
                                          </p:stCondLst>
                                        </p:cTn>
                                        <p:tgtEl>
                                          <p:spTgt spid="12303"/>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2304"/>
                                        </p:tgtEl>
                                        <p:attrNameLst>
                                          <p:attrName>style.visibility</p:attrName>
                                        </p:attrNameLst>
                                      </p:cBhvr>
                                      <p:to>
                                        <p:strVal val="visible"/>
                                      </p:to>
                                    </p:set>
                                    <p:animEffect transition="in" filter="box(in)">
                                      <p:cBhvr>
                                        <p:cTn id="38" dur="500"/>
                                        <p:tgtEl>
                                          <p:spTgt spid="1230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nodeType="clickEffect">
                                  <p:stCondLst>
                                    <p:cond delay="0"/>
                                  </p:stCondLst>
                                  <p:childTnLst>
                                    <p:animEffect transition="out" filter="box(in)">
                                      <p:cBhvr>
                                        <p:cTn id="42" dur="500"/>
                                        <p:tgtEl>
                                          <p:spTgt spid="12304"/>
                                        </p:tgtEl>
                                      </p:cBhvr>
                                    </p:animEffect>
                                    <p:set>
                                      <p:cBhvr>
                                        <p:cTn id="43" dur="1" fill="hold">
                                          <p:stCondLst>
                                            <p:cond delay="499"/>
                                          </p:stCondLst>
                                        </p:cTn>
                                        <p:tgtEl>
                                          <p:spTgt spid="12304"/>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2300"/>
                                        </p:tgtEl>
                                        <p:attrNameLst>
                                          <p:attrName>style.visibility</p:attrName>
                                        </p:attrNameLst>
                                      </p:cBhvr>
                                      <p:to>
                                        <p:strVal val="visible"/>
                                      </p:to>
                                    </p:set>
                                    <p:animEffect transition="in" filter="box(in)">
                                      <p:cBhvr>
                                        <p:cTn id="48" dur="500"/>
                                        <p:tgtEl>
                                          <p:spTgt spid="123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xit" presetSubtype="16" fill="hold" nodeType="clickEffect">
                                  <p:stCondLst>
                                    <p:cond delay="0"/>
                                  </p:stCondLst>
                                  <p:childTnLst>
                                    <p:animEffect transition="out" filter="box(in)">
                                      <p:cBhvr>
                                        <p:cTn id="52" dur="500"/>
                                        <p:tgtEl>
                                          <p:spTgt spid="12300"/>
                                        </p:tgtEl>
                                      </p:cBhvr>
                                    </p:animEffect>
                                    <p:set>
                                      <p:cBhvr>
                                        <p:cTn id="53" dur="1" fill="hold">
                                          <p:stCondLst>
                                            <p:cond delay="499"/>
                                          </p:stCondLst>
                                        </p:cTn>
                                        <p:tgtEl>
                                          <p:spTgt spid="12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5486400" y="579120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14344" name="Text Box 8" descr="Parchment"/>
          <p:cNvSpPr txBox="1">
            <a:spLocks noChangeArrowheads="1"/>
          </p:cNvSpPr>
          <p:nvPr/>
        </p:nvSpPr>
        <p:spPr bwMode="auto">
          <a:xfrm>
            <a:off x="-23812" y="0"/>
            <a:ext cx="5357813" cy="6878638"/>
          </a:xfrm>
          <a:prstGeom prst="rect">
            <a:avLst/>
          </a:prstGeom>
          <a:blipFill dpi="0" rotWithShape="1">
            <a:blip r:embed="rId3"/>
            <a:srcRect/>
            <a:tile tx="0" ty="0" sx="100000" sy="100000" flip="none" algn="tl"/>
          </a:blipFill>
          <a:ln w="57150">
            <a:solidFill>
              <a:srgbClr val="3333FF"/>
            </a:solidFill>
            <a:miter lim="800000"/>
            <a:headEnd/>
            <a:tailEnd/>
          </a:ln>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100" b="1" dirty="0">
                <a:solidFill>
                  <a:srgbClr val="663300"/>
                </a:solidFill>
                <a:latin typeface="Times New Roman" pitchFamily="18" charset="0"/>
              </a:rPr>
              <a:t>b/ </a:t>
            </a:r>
            <a:r>
              <a:rPr lang="en-US" altLang="en-US" sz="2100" b="1" dirty="0" err="1">
                <a:solidFill>
                  <a:srgbClr val="663300"/>
                </a:solidFill>
                <a:latin typeface="Times New Roman" pitchFamily="18" charset="0"/>
              </a:rPr>
              <a:t>Tả</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thân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gốc</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endParaRPr lang="en-US" altLang="en-US" sz="2100" b="1" dirty="0">
              <a:solidFill>
                <a:srgbClr val="663300"/>
              </a:solidFill>
              <a:latin typeface="Times New Roman" pitchFamily="18" charset="0"/>
            </a:endParaRPr>
          </a:p>
          <a:p>
            <a:pPr algn="ctr" eaLnBrk="1" hangingPunct="1"/>
            <a:r>
              <a:rPr lang="en-US" altLang="en-US" sz="2100" b="1" dirty="0" err="1">
                <a:solidFill>
                  <a:srgbClr val="FF0000"/>
                </a:solidFill>
                <a:latin typeface="Times New Roman" pitchFamily="18" charset="0"/>
              </a:rPr>
              <a:t>Cây</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sồi</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già</a:t>
            </a:r>
            <a:endParaRPr lang="en-US" altLang="en-US" sz="2100" b="1" dirty="0">
              <a:solidFill>
                <a:srgbClr val="FF0000"/>
              </a:solidFill>
              <a:latin typeface="Times New Roman" pitchFamily="18" charset="0"/>
            </a:endParaRPr>
          </a:p>
          <a:p>
            <a:pPr algn="just" eaLnBrk="1" hangingPunct="1"/>
            <a:r>
              <a:rPr lang="en-US" altLang="en-US" sz="2100" dirty="0">
                <a:latin typeface="Times New Roman" pitchFamily="18" charset="0"/>
              </a:rPr>
              <a:t>     </a:t>
            </a:r>
            <a:r>
              <a:rPr lang="en-US" altLang="en-US" sz="2100" b="1" dirty="0" err="1">
                <a:latin typeface="Times New Roman" pitchFamily="18" charset="0"/>
              </a:rPr>
              <a:t>Bên</a:t>
            </a:r>
            <a:r>
              <a:rPr lang="en-US" altLang="en-US" sz="2100" b="1" dirty="0">
                <a:latin typeface="Times New Roman" pitchFamily="18" charset="0"/>
              </a:rPr>
              <a:t> </a:t>
            </a:r>
            <a:r>
              <a:rPr lang="en-US" altLang="en-US" sz="2100" b="1" dirty="0" err="1">
                <a:latin typeface="Times New Roman" pitchFamily="18" charset="0"/>
              </a:rPr>
              <a:t>vệ</a:t>
            </a:r>
            <a:r>
              <a:rPr lang="en-US" altLang="en-US" sz="2100" b="1" dirty="0">
                <a:latin typeface="Times New Roman" pitchFamily="18" charset="0"/>
              </a:rPr>
              <a:t> </a:t>
            </a:r>
            <a:r>
              <a:rPr lang="en-US" altLang="en-US" sz="2100" b="1" dirty="0" err="1">
                <a:latin typeface="Times New Roman" pitchFamily="18" charset="0"/>
              </a:rPr>
              <a:t>đường</a:t>
            </a:r>
            <a:r>
              <a:rPr lang="en-US" altLang="en-US" sz="2100" b="1" dirty="0">
                <a:latin typeface="Times New Roman" pitchFamily="18" charset="0"/>
              </a:rPr>
              <a:t>, </a:t>
            </a:r>
            <a:r>
              <a:rPr lang="en-US" altLang="en-US" sz="2100" b="1" dirty="0" err="1">
                <a:latin typeface="Times New Roman" pitchFamily="18" charset="0"/>
              </a:rPr>
              <a:t>sừng</a:t>
            </a:r>
            <a:r>
              <a:rPr lang="en-US" altLang="en-US" sz="2100" b="1" dirty="0">
                <a:latin typeface="Times New Roman" pitchFamily="18" charset="0"/>
              </a:rPr>
              <a:t> </a:t>
            </a:r>
            <a:r>
              <a:rPr lang="en-US" altLang="en-US" sz="2100" b="1" dirty="0" err="1">
                <a:latin typeface="Times New Roman" pitchFamily="18" charset="0"/>
              </a:rPr>
              <a:t>sững</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sồi</a:t>
            </a:r>
            <a:r>
              <a:rPr lang="en-US" altLang="en-US" sz="2100" b="1" dirty="0">
                <a:latin typeface="Times New Roman" pitchFamily="18" charset="0"/>
              </a:rPr>
              <a:t>. </a:t>
            </a:r>
            <a:r>
              <a:rPr lang="en-US" altLang="en-US" sz="2100" b="1" dirty="0" err="1">
                <a:latin typeface="Times New Roman" pitchFamily="18" charset="0"/>
              </a:rPr>
              <a:t>Đó</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sồi</a:t>
            </a:r>
            <a:r>
              <a:rPr lang="en-US" altLang="en-US" sz="2100" b="1" dirty="0">
                <a:latin typeface="Times New Roman" pitchFamily="18" charset="0"/>
              </a:rPr>
              <a:t> </a:t>
            </a:r>
            <a:r>
              <a:rPr lang="en-US" altLang="en-US" sz="2100" b="1" dirty="0" err="1">
                <a:latin typeface="Times New Roman" pitchFamily="18" charset="0"/>
              </a:rPr>
              <a:t>lớn</a:t>
            </a:r>
            <a:r>
              <a:rPr lang="en-US" altLang="en-US" sz="2100" b="1" dirty="0">
                <a:latin typeface="Times New Roman" pitchFamily="18" charset="0"/>
              </a:rPr>
              <a:t>, </a:t>
            </a:r>
            <a:r>
              <a:rPr lang="en-US" altLang="en-US" sz="2100" b="1" dirty="0" err="1">
                <a:latin typeface="Times New Roman" pitchFamily="18" charset="0"/>
              </a:rPr>
              <a:t>hai</a:t>
            </a:r>
            <a:r>
              <a:rPr lang="en-US" altLang="en-US" sz="2100" b="1" dirty="0">
                <a:latin typeface="Times New Roman" pitchFamily="18" charset="0"/>
              </a:rPr>
              <a:t> </a:t>
            </a:r>
            <a:r>
              <a:rPr lang="en-US" altLang="en-US" sz="2100" b="1" dirty="0" err="1">
                <a:latin typeface="Times New Roman" pitchFamily="18" charset="0"/>
              </a:rPr>
              <a:t>người</a:t>
            </a:r>
            <a:r>
              <a:rPr lang="en-US" altLang="en-US" sz="2100" b="1" dirty="0">
                <a:latin typeface="Times New Roman" pitchFamily="18" charset="0"/>
              </a:rPr>
              <a:t> </a:t>
            </a:r>
            <a:r>
              <a:rPr lang="en-US" altLang="en-US" sz="2100" b="1" dirty="0" err="1">
                <a:latin typeface="Times New Roman" pitchFamily="18" charset="0"/>
              </a:rPr>
              <a:t>ôm</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xuể</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cành</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lẽ</a:t>
            </a:r>
            <a:r>
              <a:rPr lang="en-US" altLang="en-US" sz="2100" b="1" dirty="0">
                <a:latin typeface="Times New Roman" pitchFamily="18" charset="0"/>
              </a:rPr>
              <a:t> </a:t>
            </a:r>
            <a:r>
              <a:rPr lang="en-US" altLang="en-US" sz="2100" b="1" dirty="0" err="1">
                <a:latin typeface="Times New Roman" pitchFamily="18" charset="0"/>
              </a:rPr>
              <a:t>phải</a:t>
            </a:r>
            <a:r>
              <a:rPr lang="en-US" altLang="en-US" sz="2100" b="1" dirty="0">
                <a:latin typeface="Times New Roman" pitchFamily="18" charset="0"/>
              </a:rPr>
              <a:t> </a:t>
            </a:r>
            <a:r>
              <a:rPr lang="en-US" altLang="en-US" sz="2100" b="1" dirty="0" err="1">
                <a:latin typeface="Times New Roman" pitchFamily="18" charset="0"/>
              </a:rPr>
              <a:t>gãy</a:t>
            </a:r>
            <a:r>
              <a:rPr lang="en-US" altLang="en-US" sz="2100" b="1" dirty="0">
                <a:latin typeface="Times New Roman" pitchFamily="18" charset="0"/>
              </a:rPr>
              <a:t> </a:t>
            </a:r>
            <a:r>
              <a:rPr lang="en-US" altLang="en-US" sz="2100" b="1" dirty="0" err="1">
                <a:latin typeface="Times New Roman" pitchFamily="18" charset="0"/>
              </a:rPr>
              <a:t>từ</a:t>
            </a:r>
            <a:r>
              <a:rPr lang="en-US" altLang="en-US" sz="2100" b="1" dirty="0">
                <a:latin typeface="Times New Roman" pitchFamily="18" charset="0"/>
              </a:rPr>
              <a:t> </a:t>
            </a:r>
            <a:r>
              <a:rPr lang="en-US" altLang="en-US" sz="2100" b="1" dirty="0" err="1">
                <a:latin typeface="Times New Roman" pitchFamily="18" charset="0"/>
              </a:rPr>
              <a:t>lâu</a:t>
            </a:r>
            <a:r>
              <a:rPr lang="en-US" altLang="en-US" sz="2100" b="1" dirty="0">
                <a:latin typeface="Times New Roman" pitchFamily="18" charset="0"/>
              </a:rPr>
              <a:t>, </a:t>
            </a:r>
            <a:r>
              <a:rPr lang="en-US" altLang="en-US" sz="2100" b="1" dirty="0" err="1">
                <a:latin typeface="Times New Roman" pitchFamily="18" charset="0"/>
              </a:rPr>
              <a:t>vỏ</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nứt</a:t>
            </a:r>
            <a:r>
              <a:rPr lang="en-US" altLang="en-US" sz="2100" b="1" dirty="0">
                <a:latin typeface="Times New Roman" pitchFamily="18" charset="0"/>
              </a:rPr>
              <a:t> </a:t>
            </a:r>
            <a:r>
              <a:rPr lang="en-US" altLang="en-US" sz="2100" b="1" dirty="0" err="1">
                <a:latin typeface="Times New Roman" pitchFamily="18" charset="0"/>
              </a:rPr>
              <a:t>nẻ</a:t>
            </a:r>
            <a:r>
              <a:rPr lang="en-US" altLang="en-US" sz="2100" b="1" dirty="0">
                <a:latin typeface="Times New Roman" pitchFamily="18" charset="0"/>
              </a:rPr>
              <a:t> </a:t>
            </a:r>
            <a:r>
              <a:rPr lang="en-US" altLang="en-US" sz="2100" b="1" dirty="0" err="1">
                <a:latin typeface="Times New Roman" pitchFamily="18" charset="0"/>
              </a:rPr>
              <a:t>đầy</a:t>
            </a:r>
            <a:r>
              <a:rPr lang="en-US" altLang="en-US" sz="2100" b="1" dirty="0">
                <a:latin typeface="Times New Roman" pitchFamily="18" charset="0"/>
              </a:rPr>
              <a:t> </a:t>
            </a:r>
            <a:r>
              <a:rPr lang="en-US" altLang="en-US" sz="2100" b="1" dirty="0" err="1">
                <a:latin typeface="Times New Roman" pitchFamily="18" charset="0"/>
              </a:rPr>
              <a:t>vết</a:t>
            </a:r>
            <a:r>
              <a:rPr lang="en-US" altLang="en-US" sz="2100" b="1" dirty="0">
                <a:latin typeface="Times New Roman" pitchFamily="18" charset="0"/>
              </a:rPr>
              <a:t> </a:t>
            </a:r>
            <a:r>
              <a:rPr lang="en-US" altLang="en-US" sz="2100" b="1" dirty="0" err="1">
                <a:latin typeface="Times New Roman" pitchFamily="18" charset="0"/>
              </a:rPr>
              <a:t>sẹo</a:t>
            </a:r>
            <a:r>
              <a:rPr lang="en-US" altLang="en-US" sz="2100" b="1" dirty="0">
                <a:latin typeface="Times New Roman" pitchFamily="18" charset="0"/>
              </a:rPr>
              <a:t>. </a:t>
            </a:r>
            <a:r>
              <a:rPr lang="en-US" altLang="en-US" sz="2100" b="1" dirty="0" err="1">
                <a:latin typeface="Times New Roman" pitchFamily="18" charset="0"/>
              </a:rPr>
              <a:t>Với</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cánh</a:t>
            </a:r>
            <a:r>
              <a:rPr lang="en-US" altLang="en-US" sz="2100" b="1" dirty="0">
                <a:latin typeface="Times New Roman" pitchFamily="18" charset="0"/>
              </a:rPr>
              <a:t> </a:t>
            </a:r>
            <a:r>
              <a:rPr lang="en-US" altLang="en-US" sz="2100" b="1" dirty="0" err="1">
                <a:latin typeface="Times New Roman" pitchFamily="18" charset="0"/>
              </a:rPr>
              <a:t>tay</a:t>
            </a:r>
            <a:r>
              <a:rPr lang="en-US" altLang="en-US" sz="2100" b="1" dirty="0">
                <a:latin typeface="Times New Roman" pitchFamily="18" charset="0"/>
              </a:rPr>
              <a:t> to </a:t>
            </a:r>
            <a:r>
              <a:rPr lang="en-US" altLang="en-US" sz="2100" b="1" dirty="0" err="1">
                <a:latin typeface="Times New Roman" pitchFamily="18" charset="0"/>
              </a:rPr>
              <a:t>xù</a:t>
            </a:r>
            <a:r>
              <a:rPr lang="en-US" altLang="en-US" sz="2100" b="1" dirty="0">
                <a:latin typeface="Times New Roman" pitchFamily="18" charset="0"/>
              </a:rPr>
              <a:t> </a:t>
            </a:r>
            <a:r>
              <a:rPr lang="en-US" altLang="en-US" sz="2100" b="1" dirty="0" err="1">
                <a:latin typeface="Times New Roman" pitchFamily="18" charset="0"/>
              </a:rPr>
              <a:t>xì</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cân</a:t>
            </a:r>
            <a:r>
              <a:rPr lang="en-US" altLang="en-US" sz="2100" b="1" dirty="0">
                <a:latin typeface="Times New Roman" pitchFamily="18" charset="0"/>
              </a:rPr>
              <a:t> </a:t>
            </a:r>
            <a:r>
              <a:rPr lang="en-US" altLang="en-US" sz="2100" b="1" dirty="0" err="1">
                <a:latin typeface="Times New Roman" pitchFamily="18" charset="0"/>
              </a:rPr>
              <a:t>đối</a:t>
            </a:r>
            <a:r>
              <a:rPr lang="en-US" altLang="en-US" sz="2100" b="1" dirty="0">
                <a:latin typeface="Times New Roman" pitchFamily="18" charset="0"/>
              </a:rPr>
              <a:t>, </a:t>
            </a:r>
            <a:r>
              <a:rPr lang="en-US" altLang="en-US" sz="2100" b="1" dirty="0" err="1">
                <a:latin typeface="Times New Roman" pitchFamily="18" charset="0"/>
              </a:rPr>
              <a:t>với</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ngón</a:t>
            </a:r>
            <a:r>
              <a:rPr lang="en-US" altLang="en-US" sz="2100" b="1" dirty="0">
                <a:latin typeface="Times New Roman" pitchFamily="18" charset="0"/>
              </a:rPr>
              <a:t> </a:t>
            </a:r>
            <a:r>
              <a:rPr lang="en-US" altLang="en-US" sz="2100" b="1" dirty="0" err="1">
                <a:latin typeface="Times New Roman" pitchFamily="18" charset="0"/>
              </a:rPr>
              <a:t>tay</a:t>
            </a:r>
            <a:r>
              <a:rPr lang="en-US" altLang="en-US" sz="2100" b="1" dirty="0">
                <a:latin typeface="Times New Roman" pitchFamily="18" charset="0"/>
              </a:rPr>
              <a:t> </a:t>
            </a:r>
            <a:r>
              <a:rPr lang="en-US" altLang="en-US" sz="2100" b="1" dirty="0" err="1">
                <a:latin typeface="Times New Roman" pitchFamily="18" charset="0"/>
              </a:rPr>
              <a:t>quều</a:t>
            </a:r>
            <a:r>
              <a:rPr lang="en-US" altLang="en-US" sz="2100" b="1" dirty="0">
                <a:latin typeface="Times New Roman" pitchFamily="18" charset="0"/>
              </a:rPr>
              <a:t> </a:t>
            </a:r>
            <a:r>
              <a:rPr lang="en-US" altLang="en-US" sz="2100" b="1" dirty="0" err="1">
                <a:latin typeface="Times New Roman" pitchFamily="18" charset="0"/>
              </a:rPr>
              <a:t>quào</a:t>
            </a:r>
            <a:r>
              <a:rPr lang="en-US" altLang="en-US" sz="2100" b="1" dirty="0">
                <a:latin typeface="Times New Roman" pitchFamily="18" charset="0"/>
              </a:rPr>
              <a:t> </a:t>
            </a:r>
            <a:r>
              <a:rPr lang="en-US" altLang="en-US" sz="2100" b="1" dirty="0" err="1">
                <a:latin typeface="Times New Roman" pitchFamily="18" charset="0"/>
              </a:rPr>
              <a:t>xoè</a:t>
            </a:r>
            <a:r>
              <a:rPr lang="en-US" altLang="en-US" sz="2100" b="1" dirty="0">
                <a:latin typeface="Times New Roman" pitchFamily="18" charset="0"/>
              </a:rPr>
              <a:t> </a:t>
            </a:r>
            <a:r>
              <a:rPr lang="en-US" altLang="en-US" sz="2100" b="1" dirty="0" err="1">
                <a:latin typeface="Times New Roman" pitchFamily="18" charset="0"/>
              </a:rPr>
              <a:t>rộng</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con </a:t>
            </a:r>
            <a:r>
              <a:rPr lang="en-US" altLang="en-US" sz="2100" b="1" dirty="0" err="1">
                <a:latin typeface="Times New Roman" pitchFamily="18" charset="0"/>
              </a:rPr>
              <a:t>quái</a:t>
            </a:r>
            <a:r>
              <a:rPr lang="en-US" altLang="en-US" sz="2100" b="1" dirty="0">
                <a:latin typeface="Times New Roman" pitchFamily="18" charset="0"/>
              </a:rPr>
              <a:t> </a:t>
            </a:r>
            <a:r>
              <a:rPr lang="en-US" altLang="en-US" sz="2100" b="1" dirty="0" err="1">
                <a:latin typeface="Times New Roman" pitchFamily="18" charset="0"/>
              </a:rPr>
              <a:t>vật</a:t>
            </a:r>
            <a:r>
              <a:rPr lang="en-US" altLang="en-US" sz="2100" b="1" dirty="0">
                <a:latin typeface="Times New Roman" pitchFamily="18" charset="0"/>
              </a:rPr>
              <a:t> </a:t>
            </a:r>
            <a:r>
              <a:rPr lang="en-US" altLang="en-US" sz="2100" b="1" dirty="0" err="1">
                <a:latin typeface="Times New Roman" pitchFamily="18" charset="0"/>
              </a:rPr>
              <a:t>già</a:t>
            </a:r>
            <a:r>
              <a:rPr lang="en-US" altLang="en-US" sz="2100" b="1" dirty="0">
                <a:latin typeface="Times New Roman" pitchFamily="18" charset="0"/>
              </a:rPr>
              <a:t> </a:t>
            </a:r>
            <a:r>
              <a:rPr lang="en-US" altLang="en-US" sz="2100" b="1" dirty="0" err="1">
                <a:latin typeface="Times New Roman" pitchFamily="18" charset="0"/>
              </a:rPr>
              <a:t>nua</a:t>
            </a:r>
            <a:r>
              <a:rPr lang="en-US" altLang="en-US" sz="2100" b="1" dirty="0">
                <a:latin typeface="Times New Roman" pitchFamily="18" charset="0"/>
              </a:rPr>
              <a:t> </a:t>
            </a:r>
            <a:r>
              <a:rPr lang="en-US" altLang="en-US" sz="2100" b="1" dirty="0" err="1">
                <a:latin typeface="Times New Roman" pitchFamily="18" charset="0"/>
              </a:rPr>
              <a:t>cau</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và</a:t>
            </a:r>
            <a:r>
              <a:rPr lang="en-US" altLang="en-US" sz="2100" b="1" dirty="0">
                <a:latin typeface="Times New Roman" pitchFamily="18" charset="0"/>
              </a:rPr>
              <a:t> </a:t>
            </a:r>
            <a:r>
              <a:rPr lang="en-US" altLang="en-US" sz="2100" b="1" dirty="0" err="1">
                <a:latin typeface="Times New Roman" pitchFamily="18" charset="0"/>
              </a:rPr>
              <a:t>khinh</a:t>
            </a:r>
            <a:r>
              <a:rPr lang="en-US" altLang="en-US" sz="2100" b="1" dirty="0">
                <a:latin typeface="Times New Roman" pitchFamily="18" charset="0"/>
              </a:rPr>
              <a:t> </a:t>
            </a:r>
            <a:r>
              <a:rPr lang="en-US" altLang="en-US" sz="2100" b="1" dirty="0" err="1">
                <a:latin typeface="Times New Roman" pitchFamily="18" charset="0"/>
              </a:rPr>
              <a:t>khỉnh</a:t>
            </a:r>
            <a:r>
              <a:rPr lang="en-US" altLang="en-US" sz="2100" b="1" dirty="0">
                <a:latin typeface="Times New Roman" pitchFamily="18" charset="0"/>
              </a:rPr>
              <a:t> </a:t>
            </a:r>
            <a:r>
              <a:rPr lang="en-US" altLang="en-US" sz="2100" b="1" dirty="0" err="1">
                <a:latin typeface="Times New Roman" pitchFamily="18" charset="0"/>
              </a:rPr>
              <a:t>đứng</a:t>
            </a:r>
            <a:r>
              <a:rPr lang="en-US" altLang="en-US" sz="2100" b="1" dirty="0">
                <a:latin typeface="Times New Roman" pitchFamily="18" charset="0"/>
              </a:rPr>
              <a:t> </a:t>
            </a:r>
            <a:r>
              <a:rPr lang="en-US" altLang="en-US" sz="2100" b="1" dirty="0" err="1">
                <a:latin typeface="Times New Roman" pitchFamily="18" charset="0"/>
              </a:rPr>
              <a:t>giữa</a:t>
            </a:r>
            <a:r>
              <a:rPr lang="en-US" altLang="en-US" sz="2100" b="1" dirty="0">
                <a:latin typeface="Times New Roman" pitchFamily="18" charset="0"/>
              </a:rPr>
              <a:t> </a:t>
            </a:r>
            <a:r>
              <a:rPr lang="en-US" altLang="en-US" sz="2100" b="1" dirty="0" err="1">
                <a:latin typeface="Times New Roman" pitchFamily="18" charset="0"/>
              </a:rPr>
              <a:t>đám</a:t>
            </a:r>
            <a:r>
              <a:rPr lang="en-US" altLang="en-US" sz="2100" b="1" dirty="0">
                <a:latin typeface="Times New Roman" pitchFamily="18" charset="0"/>
              </a:rPr>
              <a:t> </a:t>
            </a:r>
            <a:r>
              <a:rPr lang="en-US" altLang="en-US" sz="2100" b="1" dirty="0" err="1">
                <a:latin typeface="Times New Roman" pitchFamily="18" charset="0"/>
              </a:rPr>
              <a:t>bạch</a:t>
            </a:r>
            <a:r>
              <a:rPr lang="en-US" altLang="en-US" sz="2100" b="1" dirty="0">
                <a:latin typeface="Times New Roman" pitchFamily="18" charset="0"/>
              </a:rPr>
              <a:t> </a:t>
            </a:r>
            <a:r>
              <a:rPr lang="en-US" altLang="en-US" sz="2100" b="1" dirty="0" err="1">
                <a:latin typeface="Times New Roman" pitchFamily="18" charset="0"/>
              </a:rPr>
              <a:t>dương</a:t>
            </a:r>
            <a:r>
              <a:rPr lang="en-US" altLang="en-US" sz="2100" b="1" dirty="0">
                <a:latin typeface="Times New Roman" pitchFamily="18" charset="0"/>
              </a:rPr>
              <a:t> </a:t>
            </a:r>
            <a:r>
              <a:rPr lang="en-US" altLang="en-US" sz="2100" b="1" dirty="0" err="1">
                <a:latin typeface="Times New Roman" pitchFamily="18" charset="0"/>
              </a:rPr>
              <a:t>tươi</a:t>
            </a:r>
            <a:r>
              <a:rPr lang="en-US" altLang="en-US" sz="2100" b="1" dirty="0">
                <a:latin typeface="Times New Roman" pitchFamily="18" charset="0"/>
              </a:rPr>
              <a:t> </a:t>
            </a:r>
            <a:r>
              <a:rPr lang="en-US" altLang="en-US" sz="2100" b="1" dirty="0" err="1">
                <a:latin typeface="Times New Roman" pitchFamily="18" charset="0"/>
              </a:rPr>
              <a:t>cười</a:t>
            </a:r>
            <a:r>
              <a:rPr lang="en-US" altLang="en-US" sz="2100" b="1" dirty="0">
                <a:latin typeface="Times New Roman" pitchFamily="18" charset="0"/>
              </a:rPr>
              <a:t>.</a:t>
            </a:r>
          </a:p>
          <a:p>
            <a:pPr algn="just" eaLnBrk="1" hangingPunct="1"/>
            <a:r>
              <a:rPr lang="en-US" altLang="en-US" sz="2100" b="1" dirty="0">
                <a:latin typeface="Times New Roman" pitchFamily="18" charset="0"/>
              </a:rPr>
              <a:t>     </a:t>
            </a:r>
            <a:r>
              <a:rPr lang="en-US" altLang="en-US" sz="2100" b="1" dirty="0" err="1">
                <a:latin typeface="Times New Roman" pitchFamily="18" charset="0"/>
              </a:rPr>
              <a:t>Bấy</a:t>
            </a:r>
            <a:r>
              <a:rPr lang="en-US" altLang="en-US" sz="2100" b="1" dirty="0">
                <a:latin typeface="Times New Roman" pitchFamily="18" charset="0"/>
              </a:rPr>
              <a:t> </a:t>
            </a:r>
            <a:r>
              <a:rPr lang="en-US" altLang="en-US" sz="2100" b="1" dirty="0" err="1">
                <a:latin typeface="Times New Roman" pitchFamily="18" charset="0"/>
              </a:rPr>
              <a:t>giờ</a:t>
            </a:r>
            <a:r>
              <a:rPr lang="en-US" altLang="en-US" sz="2100" b="1" dirty="0">
                <a:latin typeface="Times New Roman" pitchFamily="18" charset="0"/>
              </a:rPr>
              <a:t> </a:t>
            </a:r>
            <a:r>
              <a:rPr lang="en-US" altLang="en-US" sz="2100" b="1" dirty="0" err="1">
                <a:latin typeface="Times New Roman" pitchFamily="18" charset="0"/>
              </a:rPr>
              <a:t>đã</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đầu</a:t>
            </a:r>
            <a:r>
              <a:rPr lang="en-US" altLang="en-US" sz="2100" b="1" dirty="0">
                <a:latin typeface="Times New Roman" pitchFamily="18" charset="0"/>
              </a:rPr>
              <a:t> </a:t>
            </a:r>
            <a:r>
              <a:rPr lang="en-US" altLang="en-US" sz="2100" b="1" dirty="0" err="1">
                <a:latin typeface="Times New Roman" pitchFamily="18" charset="0"/>
              </a:rPr>
              <a:t>tháng</a:t>
            </a:r>
            <a:r>
              <a:rPr lang="en-US" altLang="en-US" sz="2100" b="1" dirty="0">
                <a:latin typeface="Times New Roman" pitchFamily="18" charset="0"/>
              </a:rPr>
              <a:t> </a:t>
            </a:r>
            <a:r>
              <a:rPr lang="en-US" altLang="en-US" sz="2100" b="1" dirty="0" err="1">
                <a:latin typeface="Times New Roman" pitchFamily="18" charset="0"/>
              </a:rPr>
              <a:t>sáu</a:t>
            </a:r>
            <a:r>
              <a:rPr lang="en-US" altLang="en-US" sz="2100" b="1" dirty="0">
                <a:latin typeface="Times New Roman" pitchFamily="18" charset="0"/>
              </a:rPr>
              <a:t>. </a:t>
            </a:r>
            <a:r>
              <a:rPr lang="en-US" altLang="en-US" sz="2100" b="1" dirty="0" err="1">
                <a:latin typeface="Times New Roman" pitchFamily="18" charset="0"/>
              </a:rPr>
              <a:t>Mới</a:t>
            </a:r>
            <a:r>
              <a:rPr lang="en-US" altLang="en-US" sz="2100" b="1" dirty="0">
                <a:latin typeface="Times New Roman" pitchFamily="18" charset="0"/>
              </a:rPr>
              <a:t> </a:t>
            </a:r>
            <a:r>
              <a:rPr lang="en-US" altLang="en-US" sz="2100" b="1" dirty="0" err="1">
                <a:latin typeface="Times New Roman" pitchFamily="18" charset="0"/>
              </a:rPr>
              <a:t>sau</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tháng</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sồi</a:t>
            </a:r>
            <a:r>
              <a:rPr lang="en-US" altLang="en-US" sz="2100" b="1" dirty="0">
                <a:latin typeface="Times New Roman" pitchFamily="18" charset="0"/>
              </a:rPr>
              <a:t> </a:t>
            </a:r>
            <a:r>
              <a:rPr lang="en-US" altLang="en-US" sz="2100" b="1" dirty="0" err="1">
                <a:latin typeface="Times New Roman" pitchFamily="18" charset="0"/>
              </a:rPr>
              <a:t>già</a:t>
            </a:r>
            <a:r>
              <a:rPr lang="en-US" altLang="en-US" sz="2100" b="1" dirty="0">
                <a:latin typeface="Times New Roman" pitchFamily="18" charset="0"/>
              </a:rPr>
              <a:t> </a:t>
            </a:r>
            <a:r>
              <a:rPr lang="en-US" altLang="en-US" sz="2100" b="1" dirty="0" err="1">
                <a:latin typeface="Times New Roman" pitchFamily="18" charset="0"/>
              </a:rPr>
              <a:t>đã</a:t>
            </a:r>
            <a:r>
              <a:rPr lang="en-US" altLang="en-US" sz="2100" b="1" dirty="0">
                <a:latin typeface="Times New Roman" pitchFamily="18" charset="0"/>
              </a:rPr>
              <a:t> </a:t>
            </a:r>
            <a:r>
              <a:rPr lang="en-US" altLang="en-US" sz="2100" b="1" dirty="0" err="1">
                <a:latin typeface="Times New Roman" pitchFamily="18" charset="0"/>
              </a:rPr>
              <a:t>thay</a:t>
            </a:r>
            <a:r>
              <a:rPr lang="en-US" altLang="en-US" sz="2100" b="1" dirty="0">
                <a:latin typeface="Times New Roman" pitchFamily="18" charset="0"/>
              </a:rPr>
              <a:t> </a:t>
            </a:r>
            <a:r>
              <a:rPr lang="en-US" altLang="en-US" sz="2100" b="1" dirty="0" err="1">
                <a:latin typeface="Times New Roman" pitchFamily="18" charset="0"/>
              </a:rPr>
              <a:t>đổi</a:t>
            </a:r>
            <a:r>
              <a:rPr lang="en-US" altLang="en-US" sz="2100" b="1" dirty="0">
                <a:latin typeface="Times New Roman" pitchFamily="18" charset="0"/>
              </a:rPr>
              <a:t> </a:t>
            </a:r>
            <a:r>
              <a:rPr lang="en-US" altLang="en-US" sz="2100" b="1" dirty="0" err="1">
                <a:latin typeface="Times New Roman" pitchFamily="18" charset="0"/>
              </a:rPr>
              <a:t>hẳn</a:t>
            </a:r>
            <a:r>
              <a:rPr lang="en-US" altLang="en-US" sz="2100" b="1" dirty="0">
                <a:latin typeface="Times New Roman" pitchFamily="18" charset="0"/>
              </a:rPr>
              <a:t>, </a:t>
            </a:r>
            <a:r>
              <a:rPr lang="en-US" altLang="en-US" sz="2100" b="1" dirty="0" err="1">
                <a:latin typeface="Times New Roman" pitchFamily="18" charset="0"/>
              </a:rPr>
              <a:t>toả</a:t>
            </a:r>
            <a:r>
              <a:rPr lang="en-US" altLang="en-US" sz="2100" b="1" dirty="0">
                <a:latin typeface="Times New Roman" pitchFamily="18" charset="0"/>
              </a:rPr>
              <a:t> </a:t>
            </a:r>
            <a:r>
              <a:rPr lang="en-US" altLang="en-US" sz="2100" b="1" dirty="0" err="1">
                <a:latin typeface="Times New Roman" pitchFamily="18" charset="0"/>
              </a:rPr>
              <a:t>rộng</a:t>
            </a:r>
            <a:r>
              <a:rPr lang="en-US" altLang="en-US" sz="2100" b="1" dirty="0">
                <a:latin typeface="Times New Roman" pitchFamily="18" charset="0"/>
              </a:rPr>
              <a:t> </a:t>
            </a:r>
            <a:r>
              <a:rPr lang="en-US" altLang="en-US" sz="2100" b="1" dirty="0" err="1">
                <a:latin typeface="Times New Roman" pitchFamily="18" charset="0"/>
              </a:rPr>
              <a:t>thành</a:t>
            </a:r>
            <a:r>
              <a:rPr lang="en-US" altLang="en-US" sz="2100" b="1" dirty="0">
                <a:latin typeface="Times New Roman" pitchFamily="18" charset="0"/>
              </a:rPr>
              <a:t> </a:t>
            </a:r>
            <a:r>
              <a:rPr lang="en-US" altLang="en-US" sz="2100" b="1" dirty="0" err="1">
                <a:latin typeface="Times New Roman" pitchFamily="18" charset="0"/>
              </a:rPr>
              <a:t>vòm</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xum</a:t>
            </a:r>
            <a:r>
              <a:rPr lang="en-US" altLang="en-US" sz="2100" b="1" dirty="0">
                <a:latin typeface="Times New Roman" pitchFamily="18" charset="0"/>
              </a:rPr>
              <a:t> </a:t>
            </a:r>
            <a:r>
              <a:rPr lang="en-US" altLang="en-US" sz="2100" b="1" dirty="0" err="1">
                <a:latin typeface="Times New Roman" pitchFamily="18" charset="0"/>
              </a:rPr>
              <a:t>xuê</a:t>
            </a:r>
            <a:r>
              <a:rPr lang="en-US" altLang="en-US" sz="2100" b="1" dirty="0">
                <a:latin typeface="Times New Roman" pitchFamily="18" charset="0"/>
              </a:rPr>
              <a:t> </a:t>
            </a:r>
            <a:r>
              <a:rPr lang="en-US" altLang="en-US" sz="2100" b="1" dirty="0" err="1">
                <a:latin typeface="Times New Roman" pitchFamily="18" charset="0"/>
              </a:rPr>
              <a:t>xanh</a:t>
            </a:r>
            <a:r>
              <a:rPr lang="en-US" altLang="en-US" sz="2100" b="1" dirty="0">
                <a:latin typeface="Times New Roman" pitchFamily="18" charset="0"/>
              </a:rPr>
              <a:t> </a:t>
            </a:r>
            <a:r>
              <a:rPr lang="en-US" altLang="en-US" sz="2100" b="1" dirty="0" err="1">
                <a:latin typeface="Times New Roman" pitchFamily="18" charset="0"/>
              </a:rPr>
              <a:t>tốt</a:t>
            </a:r>
            <a:r>
              <a:rPr lang="en-US" altLang="en-US" sz="2100" b="1" dirty="0">
                <a:latin typeface="Times New Roman" pitchFamily="18" charset="0"/>
              </a:rPr>
              <a:t> </a:t>
            </a:r>
            <a:r>
              <a:rPr lang="en-US" altLang="en-US" sz="2100" b="1" dirty="0" err="1">
                <a:latin typeface="Times New Roman" pitchFamily="18" charset="0"/>
              </a:rPr>
              <a:t>thẫm</a:t>
            </a:r>
            <a:r>
              <a:rPr lang="en-US" altLang="en-US" sz="2100" b="1" dirty="0">
                <a:latin typeface="Times New Roman" pitchFamily="18" charset="0"/>
              </a:rPr>
              <a:t>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đang</a:t>
            </a:r>
            <a:r>
              <a:rPr lang="en-US" altLang="en-US" sz="2100" b="1" dirty="0">
                <a:latin typeface="Times New Roman" pitchFamily="18" charset="0"/>
              </a:rPr>
              <a:t> say </a:t>
            </a:r>
            <a:r>
              <a:rPr lang="en-US" altLang="en-US" sz="2100" b="1" dirty="0" err="1">
                <a:latin typeface="Times New Roman" pitchFamily="18" charset="0"/>
              </a:rPr>
              <a:t>sưa</a:t>
            </a:r>
            <a:r>
              <a:rPr lang="en-US" altLang="en-US" sz="2100" b="1" dirty="0">
                <a:latin typeface="Times New Roman" pitchFamily="18" charset="0"/>
              </a:rPr>
              <a:t> </a:t>
            </a:r>
            <a:r>
              <a:rPr lang="en-US" altLang="en-US" sz="2100" b="1" dirty="0" err="1">
                <a:latin typeface="Times New Roman" pitchFamily="18" charset="0"/>
              </a:rPr>
              <a:t>ngây</a:t>
            </a:r>
            <a:r>
              <a:rPr lang="en-US" altLang="en-US" sz="2100" b="1" dirty="0">
                <a:latin typeface="Times New Roman" pitchFamily="18" charset="0"/>
              </a:rPr>
              <a:t> </a:t>
            </a:r>
            <a:r>
              <a:rPr lang="en-US" altLang="en-US" sz="2100" b="1" dirty="0" err="1">
                <a:latin typeface="Times New Roman" pitchFamily="18" charset="0"/>
              </a:rPr>
              <a:t>ngất</a:t>
            </a:r>
            <a:r>
              <a:rPr lang="en-US" altLang="en-US" sz="2100" b="1" dirty="0">
                <a:latin typeface="Times New Roman" pitchFamily="18" charset="0"/>
              </a:rPr>
              <a:t>, </a:t>
            </a:r>
            <a:r>
              <a:rPr lang="en-US" altLang="en-US" sz="2100" b="1" dirty="0" err="1">
                <a:latin typeface="Times New Roman" pitchFamily="18" charset="0"/>
              </a:rPr>
              <a:t>khẽ</a:t>
            </a:r>
            <a:r>
              <a:rPr lang="en-US" altLang="en-US" sz="2100" b="1" dirty="0">
                <a:latin typeface="Times New Roman" pitchFamily="18" charset="0"/>
              </a:rPr>
              <a:t> </a:t>
            </a:r>
            <a:r>
              <a:rPr lang="en-US" altLang="en-US" sz="2100" b="1" dirty="0" err="1">
                <a:latin typeface="Times New Roman" pitchFamily="18" charset="0"/>
              </a:rPr>
              <a:t>đung</a:t>
            </a:r>
            <a:r>
              <a:rPr lang="en-US" altLang="en-US" sz="2100" b="1" dirty="0">
                <a:latin typeface="Times New Roman" pitchFamily="18" charset="0"/>
              </a:rPr>
              <a:t> </a:t>
            </a:r>
            <a:r>
              <a:rPr lang="en-US" altLang="en-US" sz="2100" b="1" dirty="0" err="1">
                <a:latin typeface="Times New Roman" pitchFamily="18" charset="0"/>
              </a:rPr>
              <a:t>đưa</a:t>
            </a:r>
            <a:r>
              <a:rPr lang="en-US" altLang="en-US" sz="2100" b="1" dirty="0">
                <a:latin typeface="Times New Roman" pitchFamily="18" charset="0"/>
              </a:rPr>
              <a:t> </a:t>
            </a:r>
            <a:r>
              <a:rPr lang="en-US" altLang="en-US" sz="2100" b="1" dirty="0" err="1">
                <a:latin typeface="Times New Roman" pitchFamily="18" charset="0"/>
              </a:rPr>
              <a:t>trong</a:t>
            </a:r>
            <a:r>
              <a:rPr lang="en-US" altLang="en-US" sz="2100" b="1" dirty="0">
                <a:latin typeface="Times New Roman" pitchFamily="18" charset="0"/>
              </a:rPr>
              <a:t> </a:t>
            </a:r>
            <a:r>
              <a:rPr lang="en-US" altLang="en-US" sz="2100" b="1" dirty="0" err="1">
                <a:latin typeface="Times New Roman" pitchFamily="18" charset="0"/>
              </a:rPr>
              <a:t>nắng</a:t>
            </a:r>
            <a:r>
              <a:rPr lang="en-US" altLang="en-US" sz="2100" b="1" dirty="0">
                <a:latin typeface="Times New Roman" pitchFamily="18" charset="0"/>
              </a:rPr>
              <a:t> </a:t>
            </a:r>
            <a:r>
              <a:rPr lang="en-US" altLang="en-US" sz="2100" b="1" dirty="0" err="1">
                <a:latin typeface="Times New Roman" pitchFamily="18" charset="0"/>
              </a:rPr>
              <a:t>chiều</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còn</a:t>
            </a:r>
            <a:r>
              <a:rPr lang="en-US" altLang="en-US" sz="2100" b="1" dirty="0">
                <a:latin typeface="Times New Roman" pitchFamily="18" charset="0"/>
              </a:rPr>
              <a:t> </a:t>
            </a:r>
            <a:r>
              <a:rPr lang="en-US" altLang="en-US" sz="2100" b="1" dirty="0" err="1">
                <a:latin typeface="Times New Roman" pitchFamily="18" charset="0"/>
              </a:rPr>
              <a:t>thấy</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ngón</a:t>
            </a:r>
            <a:r>
              <a:rPr lang="en-US" altLang="en-US" sz="2100" b="1" dirty="0">
                <a:latin typeface="Times New Roman" pitchFamily="18" charset="0"/>
              </a:rPr>
              <a:t> </a:t>
            </a:r>
            <a:r>
              <a:rPr lang="en-US" altLang="en-US" sz="2100" b="1" dirty="0" err="1">
                <a:latin typeface="Times New Roman" pitchFamily="18" charset="0"/>
              </a:rPr>
              <a:t>tay</a:t>
            </a:r>
            <a:r>
              <a:rPr lang="en-US" altLang="en-US" sz="2100" b="1" dirty="0">
                <a:latin typeface="Times New Roman" pitchFamily="18" charset="0"/>
              </a:rPr>
              <a:t> co </a:t>
            </a:r>
            <a:r>
              <a:rPr lang="en-US" altLang="en-US" sz="2100" b="1" dirty="0" err="1">
                <a:latin typeface="Times New Roman" pitchFamily="18" charset="0"/>
              </a:rPr>
              <a:t>quắp</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vết</a:t>
            </a:r>
            <a:r>
              <a:rPr lang="en-US" altLang="en-US" sz="2100" b="1" dirty="0">
                <a:latin typeface="Times New Roman" pitchFamily="18" charset="0"/>
              </a:rPr>
              <a:t> </a:t>
            </a:r>
            <a:r>
              <a:rPr lang="en-US" altLang="en-US" sz="2100" b="1" dirty="0" err="1">
                <a:latin typeface="Times New Roman" pitchFamily="18" charset="0"/>
              </a:rPr>
              <a:t>sẹo</a:t>
            </a:r>
            <a:r>
              <a:rPr lang="en-US" altLang="en-US" sz="2100" b="1" dirty="0">
                <a:latin typeface="Times New Roman" pitchFamily="18" charset="0"/>
              </a:rPr>
              <a:t> </a:t>
            </a:r>
            <a:r>
              <a:rPr lang="en-US" altLang="en-US" sz="2100" b="1" dirty="0" err="1">
                <a:latin typeface="Times New Roman" pitchFamily="18" charset="0"/>
              </a:rPr>
              <a:t>và</a:t>
            </a:r>
            <a:r>
              <a:rPr lang="en-US" altLang="en-US" sz="2100" b="1" dirty="0">
                <a:latin typeface="Times New Roman" pitchFamily="18" charset="0"/>
              </a:rPr>
              <a:t> </a:t>
            </a:r>
            <a:r>
              <a:rPr lang="en-US" altLang="en-US" sz="2100" b="1" dirty="0" err="1">
                <a:latin typeface="Times New Roman" pitchFamily="18" charset="0"/>
              </a:rPr>
              <a:t>vẻ</a:t>
            </a:r>
            <a:r>
              <a:rPr lang="en-US" altLang="en-US" sz="2100" b="1" dirty="0">
                <a:latin typeface="Times New Roman" pitchFamily="18" charset="0"/>
              </a:rPr>
              <a:t> </a:t>
            </a:r>
            <a:r>
              <a:rPr lang="en-US" altLang="en-US" sz="2100" b="1" dirty="0" err="1">
                <a:latin typeface="Times New Roman" pitchFamily="18" charset="0"/>
              </a:rPr>
              <a:t>ngờ</a:t>
            </a:r>
            <a:r>
              <a:rPr lang="en-US" altLang="en-US" sz="2100" b="1" dirty="0">
                <a:latin typeface="Times New Roman" pitchFamily="18" charset="0"/>
              </a:rPr>
              <a:t> </a:t>
            </a:r>
            <a:r>
              <a:rPr lang="en-US" altLang="en-US" sz="2100" b="1" dirty="0" err="1">
                <a:latin typeface="Times New Roman" pitchFamily="18" charset="0"/>
              </a:rPr>
              <a:t>vực</a:t>
            </a:r>
            <a:r>
              <a:rPr lang="en-US" altLang="en-US" sz="2100" b="1" dirty="0">
                <a:latin typeface="Times New Roman" pitchFamily="18" charset="0"/>
              </a:rPr>
              <a:t>, </a:t>
            </a:r>
            <a:r>
              <a:rPr lang="en-US" altLang="en-US" sz="2100" b="1" dirty="0" err="1">
                <a:latin typeface="Times New Roman" pitchFamily="18" charset="0"/>
              </a:rPr>
              <a:t>buồn</a:t>
            </a:r>
            <a:r>
              <a:rPr lang="en-US" altLang="en-US" sz="2100" b="1" dirty="0">
                <a:latin typeface="Times New Roman" pitchFamily="18" charset="0"/>
              </a:rPr>
              <a:t> </a:t>
            </a:r>
            <a:r>
              <a:rPr lang="en-US" altLang="en-US" sz="2100" b="1" dirty="0" err="1">
                <a:latin typeface="Times New Roman" pitchFamily="18" charset="0"/>
              </a:rPr>
              <a:t>rầu</a:t>
            </a:r>
            <a:r>
              <a:rPr lang="en-US" altLang="en-US" sz="2100" b="1" dirty="0">
                <a:latin typeface="Times New Roman" pitchFamily="18" charset="0"/>
              </a:rPr>
              <a:t> </a:t>
            </a:r>
            <a:r>
              <a:rPr lang="en-US" altLang="en-US" sz="2100" b="1" dirty="0" err="1">
                <a:latin typeface="Times New Roman" pitchFamily="18" charset="0"/>
              </a:rPr>
              <a:t>trước</a:t>
            </a:r>
            <a:r>
              <a:rPr lang="en-US" altLang="en-US" sz="2100" b="1" dirty="0">
                <a:latin typeface="Times New Roman" pitchFamily="18" charset="0"/>
              </a:rPr>
              <a:t> kia. </a:t>
            </a:r>
            <a:r>
              <a:rPr lang="en-US" altLang="en-US" sz="2100" b="1" dirty="0" err="1">
                <a:latin typeface="Times New Roman" pitchFamily="18" charset="0"/>
              </a:rPr>
              <a:t>Xuyên</a:t>
            </a:r>
            <a:r>
              <a:rPr lang="en-US" altLang="en-US" sz="2100" b="1" dirty="0">
                <a:latin typeface="Times New Roman" pitchFamily="18" charset="0"/>
              </a:rPr>
              <a:t> qua </a:t>
            </a:r>
            <a:r>
              <a:rPr lang="en-US" altLang="en-US" sz="2100" b="1" dirty="0" err="1">
                <a:latin typeface="Times New Roman" pitchFamily="18" charset="0"/>
              </a:rPr>
              <a:t>lớp</a:t>
            </a:r>
            <a:r>
              <a:rPr lang="en-US" altLang="en-US" sz="2100" b="1" dirty="0">
                <a:latin typeface="Times New Roman" pitchFamily="18" charset="0"/>
              </a:rPr>
              <a:t> </a:t>
            </a:r>
            <a:r>
              <a:rPr lang="en-US" altLang="en-US" sz="2100" b="1" dirty="0" err="1">
                <a:latin typeface="Times New Roman" pitchFamily="18" charset="0"/>
              </a:rPr>
              <a:t>vỏ</a:t>
            </a:r>
            <a:r>
              <a:rPr lang="en-US" altLang="en-US" sz="2100" b="1" dirty="0">
                <a:latin typeface="Times New Roman" pitchFamily="18" charset="0"/>
              </a:rPr>
              <a:t> </a:t>
            </a:r>
            <a:r>
              <a:rPr lang="en-US" altLang="en-US" sz="2100" b="1" dirty="0" err="1">
                <a:latin typeface="Times New Roman" pitchFamily="18" charset="0"/>
              </a:rPr>
              <a:t>cứng</a:t>
            </a:r>
            <a:r>
              <a:rPr lang="en-US" altLang="en-US" sz="2100" b="1" dirty="0">
                <a:latin typeface="Times New Roman" pitchFamily="18" charset="0"/>
              </a:rPr>
              <a:t> </a:t>
            </a:r>
            <a:r>
              <a:rPr lang="en-US" altLang="en-US" sz="2100" b="1" dirty="0" err="1">
                <a:latin typeface="Times New Roman" pitchFamily="18" charset="0"/>
              </a:rPr>
              <a:t>già</a:t>
            </a:r>
            <a:r>
              <a:rPr lang="en-US" altLang="en-US" sz="2100" b="1" dirty="0">
                <a:latin typeface="Times New Roman" pitchFamily="18" charset="0"/>
              </a:rPr>
              <a:t> </a:t>
            </a:r>
            <a:r>
              <a:rPr lang="en-US" altLang="en-US" sz="2100" b="1" dirty="0" err="1">
                <a:latin typeface="Times New Roman" pitchFamily="18" charset="0"/>
              </a:rPr>
              <a:t>hàng</a:t>
            </a:r>
            <a:r>
              <a:rPr lang="en-US" altLang="en-US" sz="2100" b="1" dirty="0">
                <a:latin typeface="Times New Roman" pitchFamily="18" charset="0"/>
              </a:rPr>
              <a:t> </a:t>
            </a:r>
            <a:r>
              <a:rPr lang="en-US" altLang="en-US" sz="2100" b="1" dirty="0" err="1">
                <a:latin typeface="Times New Roman" pitchFamily="18" charset="0"/>
              </a:rPr>
              <a:t>thế</a:t>
            </a:r>
            <a:r>
              <a:rPr lang="en-US" altLang="en-US" sz="2100" b="1" dirty="0">
                <a:latin typeface="Times New Roman" pitchFamily="18" charset="0"/>
              </a:rPr>
              <a:t> </a:t>
            </a:r>
            <a:r>
              <a:rPr lang="en-US" altLang="en-US" sz="2100" b="1" dirty="0" err="1">
                <a:latin typeface="Times New Roman" pitchFamily="18" charset="0"/>
              </a:rPr>
              <a:t>kỉ</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khóm</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non </a:t>
            </a:r>
            <a:r>
              <a:rPr lang="en-US" altLang="en-US" sz="2100" b="1" dirty="0" err="1">
                <a:latin typeface="Times New Roman" pitchFamily="18" charset="0"/>
              </a:rPr>
              <a:t>xanh</a:t>
            </a:r>
            <a:r>
              <a:rPr lang="en-US" altLang="en-US" sz="2100" b="1" dirty="0">
                <a:latin typeface="Times New Roman" pitchFamily="18" charset="0"/>
              </a:rPr>
              <a:t> </a:t>
            </a:r>
            <a:r>
              <a:rPr lang="en-US" altLang="en-US" sz="2100" b="1" dirty="0" err="1">
                <a:latin typeface="Times New Roman" pitchFamily="18" charset="0"/>
              </a:rPr>
              <a:t>tươi</a:t>
            </a:r>
            <a:r>
              <a:rPr lang="en-US" altLang="en-US" sz="2100" b="1" dirty="0">
                <a:latin typeface="Times New Roman" pitchFamily="18" charset="0"/>
              </a:rPr>
              <a:t> </a:t>
            </a:r>
            <a:r>
              <a:rPr lang="en-US" altLang="en-US" sz="2100" b="1" dirty="0" err="1">
                <a:latin typeface="Times New Roman" pitchFamily="18" charset="0"/>
              </a:rPr>
              <a:t>đã</a:t>
            </a:r>
            <a:r>
              <a:rPr lang="en-US" altLang="en-US" sz="2100" b="1" dirty="0">
                <a:latin typeface="Times New Roman" pitchFamily="18" charset="0"/>
              </a:rPr>
              <a:t> </a:t>
            </a:r>
            <a:r>
              <a:rPr lang="en-US" altLang="en-US" sz="2100" b="1" dirty="0" err="1">
                <a:latin typeface="Times New Roman" pitchFamily="18" charset="0"/>
              </a:rPr>
              <a:t>đâm</a:t>
            </a:r>
            <a:r>
              <a:rPr lang="en-US" altLang="en-US" sz="2100" b="1" dirty="0">
                <a:latin typeface="Times New Roman" pitchFamily="18" charset="0"/>
              </a:rPr>
              <a:t> </a:t>
            </a:r>
            <a:r>
              <a:rPr lang="en-US" altLang="en-US" sz="2100" b="1" dirty="0" err="1">
                <a:latin typeface="Times New Roman" pitchFamily="18" charset="0"/>
              </a:rPr>
              <a:t>thẳng</a:t>
            </a:r>
            <a:r>
              <a:rPr lang="en-US" altLang="en-US" sz="2100" b="1" dirty="0">
                <a:latin typeface="Times New Roman" pitchFamily="18" charset="0"/>
              </a:rPr>
              <a:t> ra </a:t>
            </a:r>
            <a:r>
              <a:rPr lang="en-US" altLang="en-US" sz="2100" b="1" dirty="0" err="1">
                <a:latin typeface="Times New Roman" pitchFamily="18" charset="0"/>
              </a:rPr>
              <a:t>ngoài</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khó</a:t>
            </a:r>
            <a:r>
              <a:rPr lang="en-US" altLang="en-US" sz="2100" b="1" dirty="0">
                <a:latin typeface="Times New Roman" pitchFamily="18" charset="0"/>
              </a:rPr>
              <a:t> </a:t>
            </a:r>
            <a:r>
              <a:rPr lang="en-US" altLang="en-US" sz="2100" b="1" dirty="0" err="1">
                <a:latin typeface="Times New Roman" pitchFamily="18" charset="0"/>
              </a:rPr>
              <a:t>lòng</a:t>
            </a:r>
            <a:r>
              <a:rPr lang="en-US" altLang="en-US" sz="2100" b="1" dirty="0">
                <a:latin typeface="Times New Roman" pitchFamily="18" charset="0"/>
              </a:rPr>
              <a:t> tin </a:t>
            </a:r>
            <a:r>
              <a:rPr lang="en-US" altLang="en-US" sz="2100" b="1" dirty="0" err="1">
                <a:latin typeface="Times New Roman" pitchFamily="18" charset="0"/>
              </a:rPr>
              <a:t>được</a:t>
            </a:r>
            <a:r>
              <a:rPr lang="en-US" altLang="en-US" sz="2100" b="1" dirty="0">
                <a:latin typeface="Times New Roman" pitchFamily="18" charset="0"/>
              </a:rPr>
              <a:t> </a:t>
            </a:r>
            <a:r>
              <a:rPr lang="en-US" altLang="en-US" sz="2100" b="1" dirty="0" err="1">
                <a:latin typeface="Times New Roman" pitchFamily="18" charset="0"/>
              </a:rPr>
              <a:t>chính</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sồi</a:t>
            </a:r>
            <a:r>
              <a:rPr lang="en-US" altLang="en-US" sz="2100" b="1" dirty="0">
                <a:latin typeface="Times New Roman" pitchFamily="18" charset="0"/>
              </a:rPr>
              <a:t> </a:t>
            </a:r>
            <a:r>
              <a:rPr lang="en-US" altLang="en-US" sz="2100" b="1" dirty="0" err="1">
                <a:latin typeface="Times New Roman" pitchFamily="18" charset="0"/>
              </a:rPr>
              <a:t>già</a:t>
            </a:r>
            <a:r>
              <a:rPr lang="en-US" altLang="en-US" sz="2100" b="1" dirty="0">
                <a:latin typeface="Times New Roman" pitchFamily="18" charset="0"/>
              </a:rPr>
              <a:t> </a:t>
            </a:r>
            <a:r>
              <a:rPr lang="en-US" altLang="en-US" sz="2100" b="1" dirty="0" err="1">
                <a:latin typeface="Times New Roman" pitchFamily="18" charset="0"/>
              </a:rPr>
              <a:t>cằn</a:t>
            </a:r>
            <a:r>
              <a:rPr lang="en-US" altLang="en-US" sz="2100" b="1" dirty="0">
                <a:latin typeface="Times New Roman" pitchFamily="18" charset="0"/>
              </a:rPr>
              <a:t> </a:t>
            </a:r>
            <a:r>
              <a:rPr lang="en-US" altLang="en-US" sz="2100" b="1" dirty="0" err="1">
                <a:latin typeface="Times New Roman" pitchFamily="18" charset="0"/>
              </a:rPr>
              <a:t>cỗi</a:t>
            </a:r>
            <a:r>
              <a:rPr lang="en-US" altLang="en-US" sz="2100" b="1" dirty="0">
                <a:latin typeface="Times New Roman" pitchFamily="18" charset="0"/>
              </a:rPr>
              <a:t> kia </a:t>
            </a:r>
            <a:r>
              <a:rPr lang="en-US" altLang="en-US" sz="2100" b="1" dirty="0" err="1">
                <a:latin typeface="Times New Roman" pitchFamily="18" charset="0"/>
              </a:rPr>
              <a:t>đã</a:t>
            </a:r>
            <a:r>
              <a:rPr lang="en-US" altLang="en-US" sz="2100" b="1" dirty="0">
                <a:latin typeface="Times New Roman" pitchFamily="18" charset="0"/>
              </a:rPr>
              <a:t> </a:t>
            </a:r>
            <a:r>
              <a:rPr lang="en-US" altLang="en-US" sz="2100" b="1" dirty="0" err="1">
                <a:latin typeface="Times New Roman" pitchFamily="18" charset="0"/>
              </a:rPr>
              <a:t>sinh</a:t>
            </a:r>
            <a:r>
              <a:rPr lang="en-US" altLang="en-US" sz="2100" b="1" dirty="0">
                <a:latin typeface="Times New Roman" pitchFamily="18" charset="0"/>
              </a:rPr>
              <a:t> ra </a:t>
            </a:r>
            <a:r>
              <a:rPr lang="en-US" altLang="en-US" sz="2100" b="1" dirty="0" err="1">
                <a:latin typeface="Times New Roman" pitchFamily="18" charset="0"/>
              </a:rPr>
              <a:t>chùm</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non </a:t>
            </a:r>
            <a:r>
              <a:rPr lang="en-US" altLang="en-US" sz="2100" b="1" dirty="0" err="1">
                <a:latin typeface="Times New Roman" pitchFamily="18" charset="0"/>
              </a:rPr>
              <a:t>xanh</a:t>
            </a:r>
            <a:r>
              <a:rPr lang="en-US" altLang="en-US" sz="2100" b="1" dirty="0">
                <a:latin typeface="Times New Roman" pitchFamily="18" charset="0"/>
              </a:rPr>
              <a:t> </a:t>
            </a:r>
            <a:r>
              <a:rPr lang="en-US" altLang="en-US" sz="2100" b="1" dirty="0" err="1">
                <a:latin typeface="Times New Roman" pitchFamily="18" charset="0"/>
              </a:rPr>
              <a:t>mơn</a:t>
            </a:r>
            <a:r>
              <a:rPr lang="en-US" altLang="en-US" sz="2100" b="1" dirty="0">
                <a:latin typeface="Times New Roman" pitchFamily="18" charset="0"/>
              </a:rPr>
              <a:t> </a:t>
            </a:r>
            <a:r>
              <a:rPr lang="en-US" altLang="en-US" sz="2100" b="1" dirty="0" err="1">
                <a:latin typeface="Times New Roman" pitchFamily="18" charset="0"/>
              </a:rPr>
              <a:t>mởn</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a:t>
            </a:r>
          </a:p>
        </p:txBody>
      </p:sp>
      <p:pic>
        <p:nvPicPr>
          <p:cNvPr id="7" name="Picture 3" descr="http://www.khoahoc.com.vn/photos/image/122011/08/caysoi.jpg"/>
          <p:cNvPicPr>
            <a:picLocks noChangeAspect="1" noChangeArrowheads="1"/>
          </p:cNvPicPr>
          <p:nvPr/>
        </p:nvPicPr>
        <p:blipFill>
          <a:blip r:embed="rId4">
            <a:lum bright="-20000" contrast="10000"/>
            <a:extLst>
              <a:ext uri="{28A0092B-C50C-407E-A947-70E740481C1C}">
                <a14:useLocalDpi xmlns:a14="http://schemas.microsoft.com/office/drawing/2010/main" val="0"/>
              </a:ext>
            </a:extLst>
          </a:blip>
          <a:srcRect/>
          <a:stretch>
            <a:fillRect/>
          </a:stretch>
        </p:blipFill>
        <p:spPr bwMode="auto">
          <a:xfrm>
            <a:off x="5268912" y="0"/>
            <a:ext cx="38750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http://t1.gstatic.com/images?q=tbn:ANd9GcQvoISxVrqfPRT7YCbDRBllGKNSdenjjm3gUAMYoFv3bEDNBk_IeQ"/>
          <p:cNvPicPr>
            <a:picLocks noChangeAspect="1" noChangeArrowheads="1"/>
          </p:cNvPicPr>
          <p:nvPr/>
        </p:nvPicPr>
        <p:blipFill>
          <a:blip r:embed="rId5">
            <a:lum bright="-20000" contrast="10000"/>
            <a:extLst>
              <a:ext uri="{28A0092B-C50C-407E-A947-70E740481C1C}">
                <a14:useLocalDpi xmlns:a14="http://schemas.microsoft.com/office/drawing/2010/main" val="0"/>
              </a:ext>
            </a:extLst>
          </a:blip>
          <a:srcRect/>
          <a:stretch>
            <a:fillRect/>
          </a:stretch>
        </p:blipFill>
        <p:spPr bwMode="auto">
          <a:xfrm>
            <a:off x="5260975" y="30162"/>
            <a:ext cx="3883025"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33330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953000" y="5715001"/>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6147" name="Rectangle 6"/>
          <p:cNvSpPr>
            <a:spLocks noChangeArrowheads="1"/>
          </p:cNvSpPr>
          <p:nvPr/>
        </p:nvSpPr>
        <p:spPr bwMode="auto">
          <a:xfrm>
            <a:off x="0" y="0"/>
            <a:ext cx="9144000" cy="130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400" b="1" u="sng">
                <a:solidFill>
                  <a:srgbClr val="FF0066"/>
                </a:solidFill>
                <a:latin typeface="Times New Roman" pitchFamily="18" charset="0"/>
              </a:rPr>
              <a:t>Bài </a:t>
            </a:r>
            <a:r>
              <a:rPr lang="en-US" altLang="en-US" sz="2200" b="1" u="sng">
                <a:solidFill>
                  <a:srgbClr val="FF0066"/>
                </a:solidFill>
                <a:latin typeface="Times New Roman" pitchFamily="18" charset="0"/>
              </a:rPr>
              <a:t>1</a:t>
            </a:r>
            <a:r>
              <a:rPr lang="en-US" altLang="en-US" sz="2200" b="1">
                <a:solidFill>
                  <a:srgbClr val="FF0066"/>
                </a:solidFill>
                <a:latin typeface="Times New Roman" pitchFamily="18" charset="0"/>
              </a:rPr>
              <a:t> : C</a:t>
            </a:r>
            <a:r>
              <a:rPr lang="en-US" altLang="en-US" sz="2200" b="1">
                <a:solidFill>
                  <a:srgbClr val="CC0066"/>
                </a:solidFill>
                <a:latin typeface="Times New Roman" pitchFamily="18" charset="0"/>
              </a:rPr>
              <a:t>ách tả của tác giả trong mỗi đoạn văn có gì đáng chú ý? (</a:t>
            </a:r>
            <a:r>
              <a:rPr lang="en-US" altLang="en-US" b="1" i="1">
                <a:solidFill>
                  <a:srgbClr val="0000FF"/>
                </a:solidFill>
                <a:latin typeface="Times New Roman" pitchFamily="18" charset="0"/>
              </a:rPr>
              <a:t>tác giả tả bộ phận nào của cây, tả theo trình tự nào, tìm hình ảnh so sánh và nhân hóa</a:t>
            </a:r>
            <a:r>
              <a:rPr lang="en-US" altLang="en-US" sz="2200" b="1">
                <a:solidFill>
                  <a:srgbClr val="0000FF"/>
                </a:solidFill>
                <a:latin typeface="Times New Roman" pitchFamily="18" charset="0"/>
              </a:rPr>
              <a:t>?)</a:t>
            </a:r>
          </a:p>
          <a:p>
            <a:pPr eaLnBrk="1" hangingPunct="1">
              <a:spcBef>
                <a:spcPct val="50000"/>
              </a:spcBef>
            </a:pPr>
            <a:endParaRPr lang="en-US" altLang="en-US" sz="2200" b="1">
              <a:solidFill>
                <a:srgbClr val="0000FF"/>
              </a:solidFill>
              <a:latin typeface="Times New Roman" pitchFamily="18" charset="0"/>
            </a:endParaRPr>
          </a:p>
        </p:txBody>
      </p:sp>
      <p:sp>
        <p:nvSpPr>
          <p:cNvPr id="6148" name="Rectangle 7"/>
          <p:cNvSpPr>
            <a:spLocks noChangeArrowheads="1"/>
          </p:cNvSpPr>
          <p:nvPr/>
        </p:nvSpPr>
        <p:spPr bwMode="auto">
          <a:xfrm>
            <a:off x="0" y="685800"/>
            <a:ext cx="37338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100" b="1" dirty="0" err="1">
                <a:solidFill>
                  <a:srgbClr val="FF0000"/>
                </a:solidFill>
                <a:latin typeface="Times New Roman" pitchFamily="18" charset="0"/>
              </a:rPr>
              <a:t>Lá</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bàng</a:t>
            </a:r>
            <a:endParaRPr lang="en-US" altLang="en-US" sz="2100" b="1" dirty="0">
              <a:solidFill>
                <a:srgbClr val="FF0000"/>
              </a:solidFill>
              <a:latin typeface="Times New Roman" pitchFamily="18" charset="0"/>
            </a:endParaRPr>
          </a:p>
          <a:p>
            <a:pPr algn="just" eaLnBrk="1" hangingPunct="1"/>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xuân</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mới</a:t>
            </a:r>
            <a:r>
              <a:rPr lang="en-US" altLang="en-US" sz="2100" b="1" dirty="0">
                <a:latin typeface="Times New Roman" pitchFamily="18" charset="0"/>
              </a:rPr>
              <a:t> </a:t>
            </a:r>
            <a:r>
              <a:rPr lang="en-US" altLang="en-US" sz="2100" b="1" dirty="0" err="1">
                <a:latin typeface="Times New Roman" pitchFamily="18" charset="0"/>
              </a:rPr>
              <a:t>nảy</a:t>
            </a:r>
            <a:r>
              <a:rPr lang="en-US" altLang="en-US" sz="2100" b="1" dirty="0">
                <a:latin typeface="Times New Roman" pitchFamily="18" charset="0"/>
              </a:rPr>
              <a:t> </a:t>
            </a:r>
            <a:r>
              <a:rPr lang="en-US" altLang="en-US" sz="2100" b="1" dirty="0" err="1">
                <a:latin typeface="Times New Roman" pitchFamily="18" charset="0"/>
              </a:rPr>
              <a:t>trông</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ngọn</a:t>
            </a:r>
            <a:r>
              <a:rPr lang="en-US" altLang="en-US" sz="2100" b="1" dirty="0">
                <a:latin typeface="Times New Roman" pitchFamily="18" charset="0"/>
              </a:rPr>
              <a:t> </a:t>
            </a:r>
            <a:r>
              <a:rPr lang="en-US" altLang="en-US" sz="2100" b="1" dirty="0" err="1">
                <a:latin typeface="Times New Roman" pitchFamily="18" charset="0"/>
              </a:rPr>
              <a:t>lửa</a:t>
            </a:r>
            <a:r>
              <a:rPr lang="en-US" altLang="en-US" sz="2100" b="1" dirty="0">
                <a:latin typeface="Times New Roman" pitchFamily="18" charset="0"/>
              </a:rPr>
              <a:t> </a:t>
            </a:r>
            <a:r>
              <a:rPr lang="en-US" altLang="en-US" sz="2100" b="1" dirty="0" err="1">
                <a:latin typeface="Times New Roman" pitchFamily="18" charset="0"/>
              </a:rPr>
              <a:t>xanh</a:t>
            </a:r>
            <a:r>
              <a:rPr lang="en-US" altLang="en-US" sz="2100" b="1" dirty="0">
                <a:latin typeface="Times New Roman" pitchFamily="18" charset="0"/>
              </a:rPr>
              <a:t>. Sang </a:t>
            </a:r>
            <a:r>
              <a:rPr lang="en-US" altLang="en-US" sz="2100" b="1" dirty="0" err="1">
                <a:latin typeface="Times New Roman" pitchFamily="18" charset="0"/>
              </a:rPr>
              <a:t>hè</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dày</a:t>
            </a:r>
            <a:r>
              <a:rPr lang="en-US" altLang="en-US" sz="2100" b="1" dirty="0">
                <a:latin typeface="Times New Roman" pitchFamily="18" charset="0"/>
              </a:rPr>
              <a:t>, </a:t>
            </a:r>
            <a:r>
              <a:rPr lang="en-US" altLang="en-US" sz="2100" b="1" dirty="0" err="1">
                <a:latin typeface="Times New Roman" pitchFamily="18" charset="0"/>
              </a:rPr>
              <a:t>ánh</a:t>
            </a:r>
            <a:r>
              <a:rPr lang="en-US" altLang="en-US" sz="2100" b="1" dirty="0">
                <a:latin typeface="Times New Roman" pitchFamily="18" charset="0"/>
              </a:rPr>
              <a:t> </a:t>
            </a:r>
            <a:r>
              <a:rPr lang="en-US" altLang="en-US" sz="2100" b="1" dirty="0" err="1">
                <a:latin typeface="Times New Roman" pitchFamily="18" charset="0"/>
              </a:rPr>
              <a:t>sáng</a:t>
            </a:r>
            <a:r>
              <a:rPr lang="en-US" altLang="en-US" sz="2100" b="1" dirty="0">
                <a:latin typeface="Times New Roman" pitchFamily="18" charset="0"/>
              </a:rPr>
              <a:t> </a:t>
            </a:r>
            <a:r>
              <a:rPr lang="en-US" altLang="en-US" sz="2100" b="1" dirty="0" err="1">
                <a:latin typeface="Times New Roman" pitchFamily="18" charset="0"/>
              </a:rPr>
              <a:t>xuyên</a:t>
            </a:r>
            <a:r>
              <a:rPr lang="en-US" altLang="en-US" sz="2100" b="1" dirty="0">
                <a:latin typeface="Times New Roman" pitchFamily="18" charset="0"/>
              </a:rPr>
              <a:t> qua </a:t>
            </a:r>
            <a:r>
              <a:rPr lang="en-US" altLang="en-US" sz="2100" b="1" dirty="0" err="1">
                <a:latin typeface="Times New Roman" pitchFamily="18" charset="0"/>
              </a:rPr>
              <a:t>chỉ</a:t>
            </a:r>
            <a:r>
              <a:rPr lang="en-US" altLang="en-US" sz="2100" b="1" dirty="0">
                <a:latin typeface="Times New Roman" pitchFamily="18" charset="0"/>
              </a:rPr>
              <a:t> </a:t>
            </a:r>
            <a:r>
              <a:rPr lang="en-US" altLang="en-US" sz="2100" b="1" dirty="0" err="1">
                <a:latin typeface="Times New Roman" pitchFamily="18" charset="0"/>
              </a:rPr>
              <a:t>còn</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ngọc</a:t>
            </a:r>
            <a:r>
              <a:rPr lang="en-US" altLang="en-US" sz="2100" b="1" dirty="0">
                <a:latin typeface="Times New Roman" pitchFamily="18" charset="0"/>
              </a:rPr>
              <a:t> </a:t>
            </a:r>
            <a:r>
              <a:rPr lang="en-US" altLang="en-US" sz="2100" b="1" dirty="0" err="1">
                <a:latin typeface="Times New Roman" pitchFamily="18" charset="0"/>
              </a:rPr>
              <a:t>bích</a:t>
            </a:r>
            <a:r>
              <a:rPr lang="en-US" altLang="en-US" sz="2100" b="1" dirty="0">
                <a:latin typeface="Times New Roman" pitchFamily="18" charset="0"/>
              </a:rPr>
              <a:t>. Khi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ngả</a:t>
            </a:r>
            <a:r>
              <a:rPr lang="en-US" altLang="en-US" sz="2100" b="1" dirty="0">
                <a:latin typeface="Times New Roman" pitchFamily="18" charset="0"/>
              </a:rPr>
              <a:t> sang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lục</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thu</a:t>
            </a:r>
            <a:r>
              <a:rPr lang="en-US" altLang="en-US" sz="2100" b="1" dirty="0">
                <a:latin typeface="Times New Roman" pitchFamily="18" charset="0"/>
              </a:rPr>
              <a:t>. Sang </a:t>
            </a:r>
            <a:r>
              <a:rPr lang="en-US" altLang="en-US" sz="2100" b="1" dirty="0" err="1">
                <a:latin typeface="Times New Roman" pitchFamily="18" charset="0"/>
              </a:rPr>
              <a:t>đến</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cuối</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của</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rụng</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lại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vẻ</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riêng</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đỏ</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đồng</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thể</a:t>
            </a:r>
            <a:r>
              <a:rPr lang="en-US" altLang="en-US" sz="2100" b="1" dirty="0">
                <a:latin typeface="Times New Roman" pitchFamily="18" charset="0"/>
              </a:rPr>
              <a:t> </a:t>
            </a:r>
            <a:r>
              <a:rPr lang="en-US" altLang="en-US" sz="2100" b="1" dirty="0" err="1">
                <a:latin typeface="Times New Roman" pitchFamily="18" charset="0"/>
              </a:rPr>
              <a:t>nhìn</a:t>
            </a:r>
            <a:r>
              <a:rPr lang="en-US" altLang="en-US" sz="2100" b="1" dirty="0">
                <a:latin typeface="Times New Roman" pitchFamily="18" charset="0"/>
              </a:rPr>
              <a:t> </a:t>
            </a:r>
            <a:r>
              <a:rPr lang="en-US" altLang="en-US" sz="2100" b="1" dirty="0" err="1">
                <a:latin typeface="Times New Roman" pitchFamily="18" charset="0"/>
              </a:rPr>
              <a:t>cả</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chán</a:t>
            </a:r>
            <a:r>
              <a:rPr lang="en-US" altLang="en-US" sz="2100" b="1" dirty="0">
                <a:latin typeface="Times New Roman" pitchFamily="18" charset="0"/>
              </a:rPr>
              <a:t>. </a:t>
            </a:r>
            <a:r>
              <a:rPr lang="en-US" altLang="en-US" sz="2100" b="1" dirty="0" err="1">
                <a:latin typeface="Times New Roman" pitchFamily="18" charset="0"/>
              </a:rPr>
              <a:t>Năm</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chọn</a:t>
            </a:r>
            <a:r>
              <a:rPr lang="en-US" altLang="en-US" sz="2100" b="1" dirty="0">
                <a:latin typeface="Times New Roman" pitchFamily="18" charset="0"/>
              </a:rPr>
              <a:t> </a:t>
            </a:r>
            <a:r>
              <a:rPr lang="en-US" altLang="en-US" sz="2100" b="1" dirty="0" err="1">
                <a:latin typeface="Times New Roman" pitchFamily="18" charset="0"/>
              </a:rPr>
              <a:t>lấy</a:t>
            </a:r>
            <a:r>
              <a:rPr lang="en-US" altLang="en-US" sz="2100" b="1" dirty="0">
                <a:latin typeface="Times New Roman" pitchFamily="18" charset="0"/>
              </a:rPr>
              <a:t> </a:t>
            </a:r>
            <a:r>
              <a:rPr lang="en-US" altLang="en-US" sz="2100" b="1" dirty="0" err="1">
                <a:latin typeface="Times New Roman" pitchFamily="18" charset="0"/>
              </a:rPr>
              <a:t>mấy</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về</a:t>
            </a:r>
            <a:r>
              <a:rPr lang="en-US" altLang="en-US" sz="2100" b="1" dirty="0">
                <a:latin typeface="Times New Roman" pitchFamily="18" charset="0"/>
              </a:rPr>
              <a:t> </a:t>
            </a:r>
            <a:r>
              <a:rPr lang="en-US" altLang="en-US" sz="2100" b="1" dirty="0" err="1">
                <a:latin typeface="Times New Roman" pitchFamily="18" charset="0"/>
              </a:rPr>
              <a:t>phủ</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lớp</a:t>
            </a:r>
            <a:r>
              <a:rPr lang="en-US" altLang="en-US" sz="2100" b="1" dirty="0">
                <a:latin typeface="Times New Roman" pitchFamily="18" charset="0"/>
              </a:rPr>
              <a:t> </a:t>
            </a:r>
            <a:r>
              <a:rPr lang="en-US" altLang="en-US" sz="2100" b="1" dirty="0" err="1">
                <a:latin typeface="Times New Roman" pitchFamily="18" charset="0"/>
              </a:rPr>
              <a:t>dầu</a:t>
            </a:r>
            <a:r>
              <a:rPr lang="en-US" altLang="en-US" sz="2100" b="1" dirty="0">
                <a:latin typeface="Times New Roman" pitchFamily="18" charset="0"/>
              </a:rPr>
              <a:t> </a:t>
            </a:r>
            <a:r>
              <a:rPr lang="en-US" altLang="en-US" sz="2100" b="1" dirty="0" err="1">
                <a:latin typeface="Times New Roman" pitchFamily="18" charset="0"/>
              </a:rPr>
              <a:t>mỏng</a:t>
            </a:r>
            <a:r>
              <a:rPr lang="en-US" altLang="en-US" sz="2100" b="1" dirty="0">
                <a:latin typeface="Times New Roman" pitchFamily="18" charset="0"/>
              </a:rPr>
              <a:t>, </a:t>
            </a:r>
            <a:r>
              <a:rPr lang="en-US" altLang="en-US" sz="2100" b="1" dirty="0" err="1">
                <a:latin typeface="Times New Roman" pitchFamily="18" charset="0"/>
              </a:rPr>
              <a:t>bày</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bàn</a:t>
            </a:r>
            <a:r>
              <a:rPr lang="en-US" altLang="en-US" sz="2100" b="1" dirty="0">
                <a:latin typeface="Times New Roman" pitchFamily="18" charset="0"/>
              </a:rPr>
              <a:t> </a:t>
            </a:r>
            <a:r>
              <a:rPr lang="en-US" altLang="en-US" sz="2100" b="1" dirty="0" err="1">
                <a:latin typeface="Times New Roman" pitchFamily="18" charset="0"/>
              </a:rPr>
              <a:t>viết</a:t>
            </a:r>
            <a:r>
              <a:rPr lang="en-US" altLang="en-US" sz="2100" b="1" dirty="0">
                <a:latin typeface="Times New Roman" pitchFamily="18" charset="0"/>
              </a:rPr>
              <a:t>. </a:t>
            </a:r>
            <a:r>
              <a:rPr lang="en-US" altLang="en-US" sz="2100" b="1" dirty="0" err="1">
                <a:latin typeface="Times New Roman" pitchFamily="18" charset="0"/>
              </a:rPr>
              <a:t>Bạn</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biết</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gợi</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liệu</a:t>
            </a:r>
            <a:r>
              <a:rPr lang="en-US" altLang="en-US" sz="2100" b="1" dirty="0">
                <a:latin typeface="Times New Roman" pitchFamily="18" charset="0"/>
              </a:rPr>
              <a:t> </a:t>
            </a:r>
            <a:r>
              <a:rPr lang="en-US" altLang="en-US" sz="2100" b="1" dirty="0" err="1">
                <a:latin typeface="Times New Roman" pitchFamily="18" charset="0"/>
              </a:rPr>
              <a:t>gì</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sơn</a:t>
            </a:r>
            <a:r>
              <a:rPr lang="en-US" altLang="en-US" sz="2100" b="1" dirty="0">
                <a:latin typeface="Times New Roman" pitchFamily="18" charset="0"/>
              </a:rPr>
              <a:t> </a:t>
            </a:r>
            <a:r>
              <a:rPr lang="en-US" altLang="en-US" sz="2100" b="1" dirty="0" err="1">
                <a:latin typeface="Times New Roman" pitchFamily="18" charset="0"/>
              </a:rPr>
              <a:t>mài</a:t>
            </a:r>
            <a:r>
              <a:rPr lang="en-US" altLang="en-US" sz="2100" b="1" dirty="0">
                <a:latin typeface="Times New Roman" pitchFamily="18" charset="0"/>
              </a:rPr>
              <a:t>.</a:t>
            </a:r>
          </a:p>
          <a:p>
            <a:pPr eaLnBrk="1" hangingPunct="1"/>
            <a:endParaRPr lang="en-US" altLang="en-US" sz="2100" b="1" dirty="0">
              <a:latin typeface="Times New Roman" pitchFamily="18" charset="0"/>
            </a:endParaRPr>
          </a:p>
          <a:p>
            <a:pPr eaLnBrk="1" hangingPunct="1"/>
            <a:r>
              <a:rPr lang="en-US" altLang="en-US" sz="2100" b="1" dirty="0">
                <a:latin typeface="Times New Roman" pitchFamily="18" charset="0"/>
              </a:rPr>
              <a:t>    </a:t>
            </a:r>
          </a:p>
        </p:txBody>
      </p:sp>
      <p:sp>
        <p:nvSpPr>
          <p:cNvPr id="6149" name="Rectangle 8"/>
          <p:cNvSpPr>
            <a:spLocks noChangeArrowheads="1"/>
          </p:cNvSpPr>
          <p:nvPr/>
        </p:nvSpPr>
        <p:spPr bwMode="auto">
          <a:xfrm>
            <a:off x="3733800" y="685801"/>
            <a:ext cx="5410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b="1" dirty="0" err="1">
                <a:solidFill>
                  <a:srgbClr val="FF0000"/>
                </a:solidFill>
                <a:latin typeface="Times New Roman" pitchFamily="18" charset="0"/>
              </a:rPr>
              <a:t>Cây</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sồi</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già</a:t>
            </a:r>
            <a:endParaRPr lang="en-US" altLang="en-US" b="1" dirty="0">
              <a:solidFill>
                <a:srgbClr val="FF0000"/>
              </a:solidFill>
              <a:latin typeface="Times New Roman" pitchFamily="18" charset="0"/>
            </a:endParaRPr>
          </a:p>
          <a:p>
            <a:pPr algn="just" eaLnBrk="1" hangingPunct="1"/>
            <a:r>
              <a:rPr lang="en-US" altLang="en-US" sz="2000" dirty="0">
                <a:solidFill>
                  <a:srgbClr val="00B050"/>
                </a:solidFill>
                <a:latin typeface="Times New Roman" pitchFamily="18" charset="0"/>
              </a:rPr>
              <a:t>    </a:t>
            </a:r>
            <a:r>
              <a:rPr lang="en-US" altLang="en-US" sz="2000" dirty="0">
                <a:solidFill>
                  <a:srgbClr val="7030A0"/>
                </a:solidFill>
                <a:latin typeface="Times New Roman" pitchFamily="18" charset="0"/>
              </a:rPr>
              <a:t> </a:t>
            </a:r>
            <a:r>
              <a:rPr lang="en-US" altLang="en-US" sz="2000" b="1" dirty="0" err="1">
                <a:solidFill>
                  <a:srgbClr val="7030A0"/>
                </a:solidFill>
                <a:latin typeface="Times New Roman" pitchFamily="18" charset="0"/>
              </a:rPr>
              <a:t>Bên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vệ</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đường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sừng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một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sồi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một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sồi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lớn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hai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người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ôm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không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xuể</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cành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lẽ</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phải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gãy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từ</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lâu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vỏ</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nứt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nẻ</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đầy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vết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sẹo</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Với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cánh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tay</a:t>
            </a:r>
            <a:r>
              <a:rPr lang="en-US" altLang="en-US" sz="2000" b="1" dirty="0">
                <a:solidFill>
                  <a:srgbClr val="7030A0"/>
                </a:solidFill>
                <a:latin typeface="Times New Roman" pitchFamily="18" charset="0"/>
              </a:rPr>
              <a:t> to </a:t>
            </a:r>
            <a:r>
              <a:rPr lang="en-US" altLang="en-US" sz="2000" b="1" dirty="0" err="1">
                <a:solidFill>
                  <a:srgbClr val="7030A0"/>
                </a:solidFill>
                <a:latin typeface="Times New Roman" pitchFamily="18" charset="0"/>
              </a:rPr>
              <a:t>xù</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xì</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không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đối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với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ngón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tay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quều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quào</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xoè</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rộng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như</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một</a:t>
            </a:r>
            <a:r>
              <a:rPr lang="en-US" altLang="en-US" sz="2000" b="1" dirty="0">
                <a:solidFill>
                  <a:srgbClr val="7030A0"/>
                </a:solidFill>
                <a:latin typeface="Times New Roman" pitchFamily="18" charset="0"/>
              </a:rPr>
              <a:t> con </a:t>
            </a:r>
            <a:r>
              <a:rPr lang="en-US" altLang="en-US" sz="2000" b="1" dirty="0" err="1">
                <a:solidFill>
                  <a:srgbClr val="7030A0"/>
                </a:solidFill>
                <a:latin typeface="Times New Roman" pitchFamily="18" charset="0"/>
              </a:rPr>
              <a:t>quái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vật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nua</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cau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khinh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khỉnh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đứng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giữa</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đám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bạch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dương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tươi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cười</a:t>
            </a:r>
            <a:r>
              <a:rPr lang="en-US" altLang="en-US" sz="2000" b="1" dirty="0">
                <a:solidFill>
                  <a:srgbClr val="7030A0"/>
                </a:solidFill>
                <a:latin typeface="Times New Roman" pitchFamily="18" charset="0"/>
              </a:rPr>
              <a:t>.</a:t>
            </a:r>
          </a:p>
          <a:p>
            <a:pPr algn="just" eaLnBrk="1" hangingPunct="1"/>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Bấy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giờ</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đầu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tháng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sáu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Mới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sau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một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tháng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sồi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thay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đổi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hẳn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toả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rộng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thành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vòm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lá</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xum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xuê</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xanh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tốt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thẫm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màu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đang</a:t>
            </a:r>
            <a:r>
              <a:rPr lang="en-US" altLang="en-US" sz="2000" b="1" dirty="0">
                <a:solidFill>
                  <a:srgbClr val="7030A0"/>
                </a:solidFill>
                <a:latin typeface="Times New Roman" pitchFamily="18" charset="0"/>
              </a:rPr>
              <a:t> say </a:t>
            </a:r>
            <a:r>
              <a:rPr lang="en-US" altLang="en-US" sz="2000" b="1" dirty="0" err="1">
                <a:solidFill>
                  <a:srgbClr val="7030A0"/>
                </a:solidFill>
                <a:latin typeface="Times New Roman" pitchFamily="18" charset="0"/>
              </a:rPr>
              <a:t>sưa</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ngất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khẽ</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đung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đưa</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trong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chiều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Không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còn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thấy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ngón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tay</a:t>
            </a:r>
            <a:r>
              <a:rPr lang="en-US" altLang="en-US" sz="2000" b="1" dirty="0">
                <a:solidFill>
                  <a:srgbClr val="7030A0"/>
                </a:solidFill>
                <a:latin typeface="Times New Roman" pitchFamily="18" charset="0"/>
              </a:rPr>
              <a:t> co </a:t>
            </a:r>
            <a:r>
              <a:rPr lang="en-US" altLang="en-US" sz="2000" b="1" dirty="0" err="1">
                <a:solidFill>
                  <a:srgbClr val="7030A0"/>
                </a:solidFill>
                <a:latin typeface="Times New Roman" pitchFamily="18" charset="0"/>
              </a:rPr>
              <a:t>quắp</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vết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sẹo</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vẻ</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ngờ</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vực</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buồn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rầu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trước</a:t>
            </a:r>
            <a:r>
              <a:rPr lang="en-US" altLang="en-US" sz="2000" b="1" dirty="0">
                <a:solidFill>
                  <a:srgbClr val="7030A0"/>
                </a:solidFill>
                <a:latin typeface="Times New Roman" pitchFamily="18" charset="0"/>
              </a:rPr>
              <a:t> kia. </a:t>
            </a:r>
            <a:r>
              <a:rPr lang="en-US" altLang="en-US" sz="2000" b="1" dirty="0" err="1">
                <a:solidFill>
                  <a:srgbClr val="7030A0"/>
                </a:solidFill>
                <a:latin typeface="Times New Roman" pitchFamily="18" charset="0"/>
              </a:rPr>
              <a:t>Xuyên</a:t>
            </a:r>
            <a:r>
              <a:rPr lang="en-US" altLang="en-US" sz="2000" b="1" dirty="0">
                <a:solidFill>
                  <a:srgbClr val="7030A0"/>
                </a:solidFill>
                <a:latin typeface="Times New Roman" pitchFamily="18" charset="0"/>
              </a:rPr>
              <a:t> qua </a:t>
            </a:r>
            <a:r>
              <a:rPr lang="en-US" altLang="en-US" sz="2000" b="1" dirty="0" err="1">
                <a:solidFill>
                  <a:srgbClr val="7030A0"/>
                </a:solidFill>
                <a:latin typeface="Times New Roman" pitchFamily="18" charset="0"/>
              </a:rPr>
              <a:t>lớp</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vỏ</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cứng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hàng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thế</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kỉ</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khóm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lá</a:t>
            </a:r>
            <a:r>
              <a:rPr lang="en-US" altLang="en-US" sz="2000" b="1" dirty="0">
                <a:solidFill>
                  <a:srgbClr val="7030A0"/>
                </a:solidFill>
                <a:latin typeface="Times New Roman" pitchFamily="18" charset="0"/>
              </a:rPr>
              <a:t> non </a:t>
            </a:r>
            <a:r>
              <a:rPr lang="en-US" altLang="en-US" sz="2000" b="1" dirty="0" err="1">
                <a:solidFill>
                  <a:srgbClr val="7030A0"/>
                </a:solidFill>
                <a:latin typeface="Times New Roman" pitchFamily="18" charset="0"/>
              </a:rPr>
              <a:t>xanh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tươi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đâm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thẳng</a:t>
            </a:r>
            <a:r>
              <a:rPr lang="en-US" altLang="en-US" sz="2000" b="1" dirty="0">
                <a:solidFill>
                  <a:srgbClr val="7030A0"/>
                </a:solidFill>
                <a:latin typeface="Times New Roman" pitchFamily="18" charset="0"/>
              </a:rPr>
              <a:t> ra </a:t>
            </a:r>
            <a:r>
              <a:rPr lang="en-US" altLang="en-US" sz="2000" b="1" dirty="0" err="1">
                <a:solidFill>
                  <a:srgbClr val="7030A0"/>
                </a:solidFill>
                <a:latin typeface="Times New Roman" pitchFamily="18" charset="0"/>
              </a:rPr>
              <a:t>ngoài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Thật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lòng</a:t>
            </a:r>
            <a:r>
              <a:rPr lang="en-US" altLang="en-US" sz="2000" b="1" dirty="0">
                <a:solidFill>
                  <a:srgbClr val="7030A0"/>
                </a:solidFill>
                <a:latin typeface="Times New Roman" pitchFamily="18" charset="0"/>
              </a:rPr>
              <a:t> tin </a:t>
            </a:r>
            <a:r>
              <a:rPr lang="en-US" altLang="en-US" sz="2000" b="1" dirty="0" err="1">
                <a:solidFill>
                  <a:srgbClr val="7030A0"/>
                </a:solidFill>
                <a:latin typeface="Times New Roman" pitchFamily="18" charset="0"/>
              </a:rPr>
              <a:t>được</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chính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sồi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cằn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cỗi</a:t>
            </a:r>
            <a:r>
              <a:rPr lang="en-US" altLang="en-US" sz="2000" b="1" dirty="0">
                <a:solidFill>
                  <a:srgbClr val="7030A0"/>
                </a:solidFill>
                <a:latin typeface="Times New Roman" pitchFamily="18" charset="0"/>
              </a:rPr>
              <a:t> kia </a:t>
            </a:r>
            <a:r>
              <a:rPr lang="en-US" altLang="en-US" sz="2000" b="1" dirty="0" err="1">
                <a:solidFill>
                  <a:srgbClr val="7030A0"/>
                </a:solidFill>
                <a:latin typeface="Times New Roman" pitchFamily="18" charset="0"/>
              </a:rPr>
              <a:t>đã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sinh</a:t>
            </a:r>
            <a:r>
              <a:rPr lang="en-US" altLang="en-US" sz="2000" b="1" dirty="0">
                <a:solidFill>
                  <a:srgbClr val="7030A0"/>
                </a:solidFill>
                <a:latin typeface="Times New Roman" pitchFamily="18" charset="0"/>
              </a:rPr>
              <a:t> ra </a:t>
            </a:r>
            <a:r>
              <a:rPr lang="en-US" altLang="en-US" sz="2000" b="1" dirty="0" err="1">
                <a:solidFill>
                  <a:srgbClr val="7030A0"/>
                </a:solidFill>
                <a:latin typeface="Times New Roman" pitchFamily="18" charset="0"/>
              </a:rPr>
              <a:t>chùm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lá</a:t>
            </a:r>
            <a:r>
              <a:rPr lang="en-US" altLang="en-US" sz="2000" b="1" dirty="0">
                <a:solidFill>
                  <a:srgbClr val="7030A0"/>
                </a:solidFill>
                <a:latin typeface="Times New Roman" pitchFamily="18" charset="0"/>
              </a:rPr>
              <a:t> non </a:t>
            </a:r>
            <a:r>
              <a:rPr lang="en-US" altLang="en-US" sz="2000" b="1" dirty="0" err="1">
                <a:solidFill>
                  <a:srgbClr val="7030A0"/>
                </a:solidFill>
                <a:latin typeface="Times New Roman" pitchFamily="18" charset="0"/>
              </a:rPr>
              <a:t>xanh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mơn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mởn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ấy</a:t>
            </a:r>
            <a:r>
              <a:rPr lang="en-US" altLang="en-US" sz="2000" b="1" dirty="0">
                <a:solidFill>
                  <a:srgbClr val="7030A0"/>
                </a:solidFill>
                <a:latin typeface="Times New Roman" pitchFamily="18" charset="0"/>
              </a:rPr>
              <a:t>.</a:t>
            </a:r>
          </a:p>
        </p:txBody>
      </p:sp>
      <p:sp>
        <p:nvSpPr>
          <p:cNvPr id="6150" name="Line 20"/>
          <p:cNvSpPr>
            <a:spLocks noChangeShapeType="1"/>
          </p:cNvSpPr>
          <p:nvPr/>
        </p:nvSpPr>
        <p:spPr bwMode="auto">
          <a:xfrm>
            <a:off x="3657600" y="1066800"/>
            <a:ext cx="0" cy="57912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1"/>
          <p:cNvSpPr>
            <a:spLocks noChangeShapeType="1"/>
          </p:cNvSpPr>
          <p:nvPr/>
        </p:nvSpPr>
        <p:spPr bwMode="auto">
          <a:xfrm>
            <a:off x="1066800" y="381000"/>
            <a:ext cx="21336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22"/>
          <p:cNvSpPr>
            <a:spLocks noChangeShapeType="1"/>
          </p:cNvSpPr>
          <p:nvPr/>
        </p:nvSpPr>
        <p:spPr bwMode="auto">
          <a:xfrm>
            <a:off x="5715000" y="381000"/>
            <a:ext cx="1981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319670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plus(in)">
                                      <p:cBhvr>
                                        <p:cTn id="7" dur="2000"/>
                                        <p:tgtEl>
                                          <p:spTgt spid="4302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3030"/>
                                        </p:tgtEl>
                                        <p:attrNameLst>
                                          <p:attrName>style.visibility</p:attrName>
                                        </p:attrNameLst>
                                      </p:cBhvr>
                                      <p:to>
                                        <p:strVal val="visible"/>
                                      </p:to>
                                    </p:set>
                                    <p:animEffect transition="in" filter="plus(in)">
                                      <p:cBhvr>
                                        <p:cTn id="10" dur="2000"/>
                                        <p:tgtEl>
                                          <p:spTgt spid="4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P spid="4303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Text Box 3"/>
          <p:cNvSpPr>
            <a:spLocks noGrp="1" noChangeArrowheads="1"/>
          </p:cNvSpPr>
          <p:nvPr>
            <p:ph type="ctrTitle"/>
          </p:nvPr>
        </p:nvSpPr>
        <p:spPr>
          <a:xfrm>
            <a:off x="15875" y="1600200"/>
            <a:ext cx="9144000" cy="914400"/>
          </a:xfrm>
          <a:noFill/>
        </p:spPr>
        <p:txBody>
          <a:bodyPr/>
          <a:lstStyle/>
          <a:p>
            <a:pPr algn="l" eaLnBrk="1" hangingPunct="1">
              <a:spcBef>
                <a:spcPct val="50000"/>
              </a:spcBef>
            </a:pPr>
            <a:r>
              <a:rPr lang="en-US" altLang="en-US" sz="4000" b="1">
                <a:solidFill>
                  <a:srgbClr val="0000FF"/>
                </a:solidFill>
                <a:latin typeface="Times New Roman" pitchFamily="18" charset="0"/>
              </a:rPr>
              <a:t>1.Tác giả miêu tả bộ phận nào của cây?</a:t>
            </a:r>
          </a:p>
        </p:txBody>
      </p:sp>
      <p:sp>
        <p:nvSpPr>
          <p:cNvPr id="5" name="Text Box 16"/>
          <p:cNvSpPr txBox="1">
            <a:spLocks noChangeArrowheads="1"/>
          </p:cNvSpPr>
          <p:nvPr/>
        </p:nvSpPr>
        <p:spPr bwMode="auto">
          <a:xfrm>
            <a:off x="6351" y="266700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0000FF"/>
                </a:solidFill>
                <a:latin typeface="Times New Roman" pitchFamily="18" charset="0"/>
              </a:rPr>
              <a:t>2.Tác giả miêu tả theo trình tự nào?</a:t>
            </a:r>
          </a:p>
        </p:txBody>
      </p:sp>
      <p:sp>
        <p:nvSpPr>
          <p:cNvPr id="6" name="Text Box 14"/>
          <p:cNvSpPr txBox="1">
            <a:spLocks noChangeArrowheads="1"/>
          </p:cNvSpPr>
          <p:nvPr/>
        </p:nvSpPr>
        <p:spPr bwMode="auto">
          <a:xfrm>
            <a:off x="76200" y="342582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0000FF"/>
                </a:solidFill>
                <a:latin typeface="Times New Roman" pitchFamily="18" charset="0"/>
              </a:rPr>
              <a:t>3. Tìm những hình ảnh so sánh và nhân hóa trong các đoạn văn.</a:t>
            </a:r>
          </a:p>
        </p:txBody>
      </p:sp>
      <p:sp>
        <p:nvSpPr>
          <p:cNvPr id="7" name="Text Box 5"/>
          <p:cNvSpPr txBox="1">
            <a:spLocks noChangeArrowheads="1"/>
          </p:cNvSpPr>
          <p:nvPr/>
        </p:nvSpPr>
        <p:spPr bwMode="auto">
          <a:xfrm>
            <a:off x="15875" y="5105401"/>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0000FF"/>
                </a:solidFill>
                <a:latin typeface="Times New Roman" pitchFamily="18" charset="0"/>
              </a:rPr>
              <a:t>4. Những hình ảnh so sánh và nhân hóa có tác dụng gì?</a:t>
            </a:r>
          </a:p>
        </p:txBody>
      </p:sp>
      <p:sp>
        <p:nvSpPr>
          <p:cNvPr id="7174" name="Rectangle 6"/>
          <p:cNvSpPr>
            <a:spLocks noChangeArrowheads="1"/>
          </p:cNvSpPr>
          <p:nvPr/>
        </p:nvSpPr>
        <p:spPr bwMode="auto">
          <a:xfrm>
            <a:off x="0" y="1"/>
            <a:ext cx="914400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4000" b="1" u="sng">
                <a:latin typeface="Times New Roman" pitchFamily="18" charset="0"/>
              </a:rPr>
              <a:t>Bài 1</a:t>
            </a:r>
            <a:r>
              <a:rPr lang="en-US" altLang="en-US" sz="4000" b="1">
                <a:latin typeface="Times New Roman" pitchFamily="18" charset="0"/>
              </a:rPr>
              <a:t> : Cách tả của tác giả trong mỗi đoạn văn có gì đáng chú ý? </a:t>
            </a:r>
          </a:p>
        </p:txBody>
      </p:sp>
    </p:spTree>
    <p:extLst>
      <p:ext uri="{BB962C8B-B14F-4D97-AF65-F5344CB8AC3E}">
        <p14:creationId xmlns:p14="http://schemas.microsoft.com/office/powerpoint/2010/main" val="1747130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1000"/>
                                        <p:tgtEl>
                                          <p:spTgt spid="70659"/>
                                        </p:tgtEl>
                                      </p:cBhvr>
                                    </p:animEffect>
                                    <p:anim calcmode="lin" valueType="num">
                                      <p:cBhvr>
                                        <p:cTn id="8" dur="1000" fill="hold"/>
                                        <p:tgtEl>
                                          <p:spTgt spid="70659"/>
                                        </p:tgtEl>
                                        <p:attrNameLst>
                                          <p:attrName>ppt_x</p:attrName>
                                        </p:attrNameLst>
                                      </p:cBhvr>
                                      <p:tavLst>
                                        <p:tav tm="0">
                                          <p:val>
                                            <p:strVal val="#ppt_x"/>
                                          </p:val>
                                        </p:tav>
                                        <p:tav tm="100000">
                                          <p:val>
                                            <p:strVal val="#ppt_x"/>
                                          </p:val>
                                        </p:tav>
                                      </p:tavLst>
                                    </p:anim>
                                    <p:anim calcmode="lin" valueType="num">
                                      <p:cBhvr>
                                        <p:cTn id="9" dur="1000" fill="hold"/>
                                        <p:tgtEl>
                                          <p:spTgt spid="706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Text Box 3"/>
          <p:cNvSpPr>
            <a:spLocks noGrp="1" noChangeArrowheads="1"/>
          </p:cNvSpPr>
          <p:nvPr>
            <p:ph type="ctrTitle"/>
          </p:nvPr>
        </p:nvSpPr>
        <p:spPr>
          <a:xfrm>
            <a:off x="0" y="457201"/>
            <a:ext cx="9144000" cy="1470025"/>
          </a:xfrm>
          <a:noFill/>
        </p:spPr>
        <p:txBody>
          <a:bodyPr/>
          <a:lstStyle/>
          <a:p>
            <a:pPr algn="l" eaLnBrk="1" hangingPunct="1">
              <a:spcBef>
                <a:spcPct val="50000"/>
              </a:spcBef>
            </a:pPr>
            <a:r>
              <a:rPr lang="en-US" altLang="en-US" b="1">
                <a:solidFill>
                  <a:srgbClr val="FF0000"/>
                </a:solidFill>
                <a:latin typeface="Times New Roman" pitchFamily="18" charset="0"/>
              </a:rPr>
              <a:t>1.Tác giả miêu tả bộ phận nào của cây?</a:t>
            </a:r>
          </a:p>
        </p:txBody>
      </p:sp>
      <p:sp>
        <p:nvSpPr>
          <p:cNvPr id="70658" name="Rectangle 2"/>
          <p:cNvSpPr>
            <a:spLocks noGrp="1" noChangeArrowheads="1"/>
          </p:cNvSpPr>
          <p:nvPr>
            <p:ph type="subTitle" idx="1"/>
          </p:nvPr>
        </p:nvSpPr>
        <p:spPr>
          <a:xfrm>
            <a:off x="723900" y="3047953"/>
            <a:ext cx="3581400" cy="914400"/>
          </a:xfrm>
        </p:spPr>
        <p:txBody>
          <a:bodyPr/>
          <a:lstStyle/>
          <a:p>
            <a:pPr algn="l" eaLnBrk="1" hangingPunct="1"/>
            <a:r>
              <a:rPr lang="en-US" altLang="en-US" sz="4800" b="1" dirty="0" err="1">
                <a:solidFill>
                  <a:schemeClr val="tx1"/>
                </a:solidFill>
                <a:latin typeface="Times New Roman" pitchFamily="18" charset="0"/>
              </a:rPr>
              <a:t>Tả</a:t>
            </a:r>
            <a:r>
              <a:rPr lang="en-US" altLang="en-US" sz="4800" b="1" dirty="0">
                <a:solidFill>
                  <a:schemeClr val="tx1"/>
                </a:solidFill>
                <a:latin typeface="Times New Roman" pitchFamily="18" charset="0"/>
              </a:rPr>
              <a:t> </a:t>
            </a:r>
            <a:r>
              <a:rPr lang="en-US" altLang="en-US" sz="4800" b="1" dirty="0" err="1">
                <a:solidFill>
                  <a:schemeClr val="tx1"/>
                </a:solidFill>
                <a:latin typeface="Times New Roman" pitchFamily="18" charset="0"/>
              </a:rPr>
              <a:t>lá</a:t>
            </a:r>
            <a:r>
              <a:rPr lang="en-US" altLang="en-US" sz="4800" b="1" dirty="0">
                <a:solidFill>
                  <a:schemeClr val="tx1"/>
                </a:solidFill>
                <a:latin typeface="Times New Roman" pitchFamily="18" charset="0"/>
              </a:rPr>
              <a:t> </a:t>
            </a:r>
            <a:r>
              <a:rPr lang="en-US" altLang="en-US" sz="4800" b="1" dirty="0" err="1">
                <a:solidFill>
                  <a:schemeClr val="tx1"/>
                </a:solidFill>
                <a:latin typeface="Times New Roman" pitchFamily="18" charset="0"/>
              </a:rPr>
              <a:t>bàng</a:t>
            </a:r>
            <a:r>
              <a:rPr lang="en-US" altLang="en-US" sz="4800" b="1" dirty="0">
                <a:solidFill>
                  <a:schemeClr val="tx1"/>
                </a:solidFill>
                <a:latin typeface="Times New Roman" pitchFamily="18" charset="0"/>
              </a:rPr>
              <a:t> </a:t>
            </a:r>
          </a:p>
        </p:txBody>
      </p:sp>
      <p:sp>
        <p:nvSpPr>
          <p:cNvPr id="4" name="Rectangle 2"/>
          <p:cNvSpPr txBox="1">
            <a:spLocks noChangeArrowheads="1"/>
          </p:cNvSpPr>
          <p:nvPr/>
        </p:nvSpPr>
        <p:spPr bwMode="auto">
          <a:xfrm>
            <a:off x="133350" y="4267247"/>
            <a:ext cx="2781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4800" b="1" dirty="0">
                <a:solidFill>
                  <a:srgbClr val="0000FF"/>
                </a:solidFill>
                <a:latin typeface="Times New Roman" pitchFamily="18" charset="0"/>
              </a:rPr>
              <a:t>- </a:t>
            </a:r>
            <a:r>
              <a:rPr lang="en-US" altLang="en-US" sz="4800" b="1" dirty="0" err="1">
                <a:solidFill>
                  <a:srgbClr val="0000FF"/>
                </a:solidFill>
                <a:latin typeface="Times New Roman" pitchFamily="18" charset="0"/>
              </a:rPr>
              <a:t>Đoạn</a:t>
            </a:r>
            <a:r>
              <a:rPr lang="en-US" altLang="en-US" sz="4800" b="1" dirty="0">
                <a:solidFill>
                  <a:srgbClr val="0000FF"/>
                </a:solidFill>
                <a:latin typeface="Times New Roman" pitchFamily="18" charset="0"/>
              </a:rPr>
              <a:t> b :  </a:t>
            </a:r>
          </a:p>
        </p:txBody>
      </p:sp>
      <p:sp>
        <p:nvSpPr>
          <p:cNvPr id="5" name="Rectangle 2"/>
          <p:cNvSpPr txBox="1">
            <a:spLocks noChangeArrowheads="1"/>
          </p:cNvSpPr>
          <p:nvPr/>
        </p:nvSpPr>
        <p:spPr bwMode="auto">
          <a:xfrm>
            <a:off x="0" y="198120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4800" b="1" dirty="0">
                <a:solidFill>
                  <a:srgbClr val="0000FF"/>
                </a:solidFill>
                <a:latin typeface="Times New Roman" pitchFamily="18" charset="0"/>
              </a:rPr>
              <a:t>- </a:t>
            </a:r>
            <a:r>
              <a:rPr lang="en-US" altLang="en-US" sz="4800" b="1" dirty="0" err="1">
                <a:solidFill>
                  <a:srgbClr val="0000FF"/>
                </a:solidFill>
                <a:latin typeface="Times New Roman" pitchFamily="18" charset="0"/>
              </a:rPr>
              <a:t>Đoạn</a:t>
            </a:r>
            <a:r>
              <a:rPr lang="en-US" altLang="en-US" sz="4800" b="1" dirty="0">
                <a:solidFill>
                  <a:srgbClr val="0000FF"/>
                </a:solidFill>
                <a:latin typeface="Times New Roman" pitchFamily="18" charset="0"/>
              </a:rPr>
              <a:t> a : </a:t>
            </a:r>
          </a:p>
        </p:txBody>
      </p:sp>
      <p:sp>
        <p:nvSpPr>
          <p:cNvPr id="6" name="Rectangle 2"/>
          <p:cNvSpPr txBox="1">
            <a:spLocks noChangeArrowheads="1"/>
          </p:cNvSpPr>
          <p:nvPr/>
        </p:nvSpPr>
        <p:spPr bwMode="auto">
          <a:xfrm>
            <a:off x="381000" y="5334000"/>
            <a:ext cx="7848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4800" b="1" dirty="0">
                <a:latin typeface="Times New Roman" pitchFamily="18" charset="0"/>
              </a:rPr>
              <a:t>  </a:t>
            </a:r>
            <a:r>
              <a:rPr lang="en-US" altLang="en-US" sz="4800" b="1" dirty="0" err="1">
                <a:latin typeface="Times New Roman" pitchFamily="18" charset="0"/>
              </a:rPr>
              <a:t>Cây</a:t>
            </a:r>
            <a:r>
              <a:rPr lang="en-US" altLang="en-US" sz="4800" b="1" dirty="0">
                <a:latin typeface="Times New Roman" pitchFamily="18" charset="0"/>
              </a:rPr>
              <a:t> </a:t>
            </a:r>
            <a:r>
              <a:rPr lang="en-US" altLang="en-US" sz="4800" b="1" dirty="0" err="1">
                <a:latin typeface="Times New Roman" pitchFamily="18" charset="0"/>
              </a:rPr>
              <a:t>sồi</a:t>
            </a:r>
            <a:r>
              <a:rPr lang="en-US" altLang="en-US" sz="4800" b="1" dirty="0">
                <a:latin typeface="Times New Roman" pitchFamily="18" charset="0"/>
              </a:rPr>
              <a:t> </a:t>
            </a:r>
            <a:r>
              <a:rPr lang="en-US" altLang="en-US" sz="4800" b="1" dirty="0" err="1">
                <a:latin typeface="Times New Roman" pitchFamily="18" charset="0"/>
              </a:rPr>
              <a:t>già</a:t>
            </a:r>
            <a:r>
              <a:rPr lang="en-US" altLang="en-US" sz="4800" b="1" dirty="0">
                <a:latin typeface="Times New Roman" pitchFamily="18" charset="0"/>
              </a:rPr>
              <a:t> (</a:t>
            </a:r>
            <a:r>
              <a:rPr lang="en-US" altLang="en-US" sz="4800" b="1" dirty="0" err="1">
                <a:latin typeface="Times New Roman" pitchFamily="18" charset="0"/>
              </a:rPr>
              <a:t>thân</a:t>
            </a:r>
            <a:r>
              <a:rPr lang="en-US" altLang="en-US" sz="4800" b="1" dirty="0">
                <a:latin typeface="Times New Roman" pitchFamily="18" charset="0"/>
              </a:rPr>
              <a:t>, </a:t>
            </a:r>
            <a:r>
              <a:rPr lang="en-US" altLang="en-US" sz="4800" b="1" dirty="0" err="1">
                <a:latin typeface="Times New Roman" pitchFamily="18" charset="0"/>
              </a:rPr>
              <a:t>cành</a:t>
            </a:r>
            <a:r>
              <a:rPr lang="en-US" altLang="en-US" sz="4800" b="1" dirty="0">
                <a:latin typeface="Times New Roman" pitchFamily="18" charset="0"/>
              </a:rPr>
              <a:t>, </a:t>
            </a:r>
            <a:r>
              <a:rPr lang="en-US" altLang="en-US" sz="4800" b="1" dirty="0" err="1">
                <a:latin typeface="Times New Roman" pitchFamily="18" charset="0"/>
              </a:rPr>
              <a:t>lá</a:t>
            </a:r>
            <a:r>
              <a:rPr lang="en-US" altLang="en-US" sz="4800" b="1" dirty="0">
                <a:latin typeface="Times New Roman" pitchFamily="18" charset="0"/>
              </a:rPr>
              <a:t> )</a:t>
            </a:r>
          </a:p>
        </p:txBody>
      </p:sp>
    </p:spTree>
    <p:extLst>
      <p:ext uri="{BB962C8B-B14F-4D97-AF65-F5344CB8AC3E}">
        <p14:creationId xmlns:p14="http://schemas.microsoft.com/office/powerpoint/2010/main" val="2745887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p:cTn id="7" dur="500" fill="hold"/>
                                        <p:tgtEl>
                                          <p:spTgt spid="70659"/>
                                        </p:tgtEl>
                                        <p:attrNameLst>
                                          <p:attrName>ppt_w</p:attrName>
                                        </p:attrNameLst>
                                      </p:cBhvr>
                                      <p:tavLst>
                                        <p:tav tm="0">
                                          <p:val>
                                            <p:fltVal val="0"/>
                                          </p:val>
                                        </p:tav>
                                        <p:tav tm="100000">
                                          <p:val>
                                            <p:strVal val="#ppt_w"/>
                                          </p:val>
                                        </p:tav>
                                      </p:tavLst>
                                    </p:anim>
                                    <p:anim calcmode="lin" valueType="num">
                                      <p:cBhvr>
                                        <p:cTn id="8" dur="500" fill="hold"/>
                                        <p:tgtEl>
                                          <p:spTgt spid="70659"/>
                                        </p:tgtEl>
                                        <p:attrNameLst>
                                          <p:attrName>ppt_h</p:attrName>
                                        </p:attrNameLst>
                                      </p:cBhvr>
                                      <p:tavLst>
                                        <p:tav tm="0">
                                          <p:val>
                                            <p:fltVal val="0"/>
                                          </p:val>
                                        </p:tav>
                                        <p:tav tm="100000">
                                          <p:val>
                                            <p:strVal val="#ppt_h"/>
                                          </p:val>
                                        </p:tav>
                                      </p:tavLst>
                                    </p:anim>
                                    <p:animEffect transition="in" filter="fade">
                                      <p:cBhvr>
                                        <p:cTn id="9" dur="500"/>
                                        <p:tgtEl>
                                          <p:spTgt spid="706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0658">
                                            <p:txEl>
                                              <p:pRg st="0" end="0"/>
                                            </p:txEl>
                                          </p:spTgt>
                                        </p:tgtEl>
                                        <p:attrNameLst>
                                          <p:attrName>style.visibility</p:attrName>
                                        </p:attrNameLst>
                                      </p:cBhvr>
                                      <p:to>
                                        <p:strVal val="visible"/>
                                      </p:to>
                                    </p:set>
                                    <p:anim calcmode="lin" valueType="num">
                                      <p:cBhvr>
                                        <p:cTn id="26" dur="500" fill="hold"/>
                                        <p:tgtEl>
                                          <p:spTgt spid="7065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065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065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58" grpId="0" build="p"/>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47800" y="533400"/>
            <a:ext cx="533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19" name="Text Box 3"/>
          <p:cNvSpPr txBox="1">
            <a:spLocks noChangeArrowheads="1"/>
          </p:cNvSpPr>
          <p:nvPr/>
        </p:nvSpPr>
        <p:spPr bwMode="auto">
          <a:xfrm>
            <a:off x="2209800" y="609600"/>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20" name="Text Box 12"/>
          <p:cNvSpPr txBox="1">
            <a:spLocks noChangeArrowheads="1"/>
          </p:cNvSpPr>
          <p:nvPr/>
        </p:nvSpPr>
        <p:spPr bwMode="auto">
          <a:xfrm>
            <a:off x="2590800" y="2514600"/>
            <a:ext cx="472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21" name="Text Box 15"/>
          <p:cNvSpPr txBox="1">
            <a:spLocks noChangeArrowheads="1"/>
          </p:cNvSpPr>
          <p:nvPr/>
        </p:nvSpPr>
        <p:spPr bwMode="auto">
          <a:xfrm>
            <a:off x="2590800" y="39624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22" name="Text Box 16"/>
          <p:cNvSpPr txBox="1">
            <a:spLocks noChangeArrowheads="1"/>
          </p:cNvSpPr>
          <p:nvPr/>
        </p:nvSpPr>
        <p:spPr bwMode="auto">
          <a:xfrm>
            <a:off x="228600" y="130177"/>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dirty="0">
                <a:solidFill>
                  <a:srgbClr val="FF0000"/>
                </a:solidFill>
                <a:latin typeface="Times New Roman" pitchFamily="18" charset="0"/>
              </a:rPr>
              <a:t>2.Tác </a:t>
            </a:r>
            <a:r>
              <a:rPr lang="en-US" altLang="en-US" sz="4000" b="1" dirty="0" err="1">
                <a:solidFill>
                  <a:srgbClr val="FF0000"/>
                </a:solidFill>
                <a:latin typeface="Times New Roman" pitchFamily="18" charset="0"/>
              </a:rPr>
              <a:t>giả</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miêu</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tả</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theo</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trình</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tự</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nào</a:t>
            </a:r>
            <a:r>
              <a:rPr lang="en-US" altLang="en-US" sz="4000" b="1" dirty="0">
                <a:solidFill>
                  <a:srgbClr val="FF0000"/>
                </a:solidFill>
                <a:latin typeface="Times New Roman" pitchFamily="18" charset="0"/>
              </a:rPr>
              <a:t>?</a:t>
            </a:r>
          </a:p>
        </p:txBody>
      </p:sp>
      <p:sp>
        <p:nvSpPr>
          <p:cNvPr id="46103" name="Rectangle 23"/>
          <p:cNvSpPr>
            <a:spLocks noChangeArrowheads="1"/>
          </p:cNvSpPr>
          <p:nvPr/>
        </p:nvSpPr>
        <p:spPr bwMode="auto">
          <a:xfrm>
            <a:off x="0" y="881064"/>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000" b="1" dirty="0">
                <a:solidFill>
                  <a:srgbClr val="0000FF"/>
                </a:solidFill>
                <a:latin typeface="Times New Roman" pitchFamily="18" charset="0"/>
                <a:cs typeface="Times New Roman" pitchFamily="18" charset="0"/>
              </a:rPr>
              <a:t>a/</a:t>
            </a:r>
            <a:r>
              <a:rPr lang="en-US" altLang="en-US" sz="4000" b="1" dirty="0" err="1">
                <a:solidFill>
                  <a:srgbClr val="0000FF"/>
                </a:solidFill>
                <a:latin typeface="Times New Roman" pitchFamily="18" charset="0"/>
                <a:cs typeface="Times New Roman" pitchFamily="18" charset="0"/>
              </a:rPr>
              <a:t>Tả</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sự</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thay</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đổi</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màu</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sắc</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của</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lá</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bàng</a:t>
            </a:r>
            <a:r>
              <a:rPr lang="en-US" altLang="en-US" sz="4000" b="1" dirty="0">
                <a:solidFill>
                  <a:srgbClr val="0000FF"/>
                </a:solidFill>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theo</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thời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gian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bốn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mùa</a:t>
            </a:r>
            <a:r>
              <a:rPr lang="en-US" altLang="en-US" sz="4000" b="1" dirty="0">
                <a:solidFill>
                  <a:srgbClr val="0000FF"/>
                </a:solidFill>
                <a:latin typeface="Times New Roman" pitchFamily="18" charset="0"/>
                <a:cs typeface="Times New Roman" pitchFamily="18" charset="0"/>
              </a:rPr>
              <a: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Xuân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Hạ</a:t>
            </a:r>
            <a:r>
              <a:rPr lang="en-US" altLang="en-US" sz="4000" dirty="0">
                <a:solidFill>
                  <a:srgbClr val="0000FF"/>
                </a:solidFill>
                <a:latin typeface="Times New Roman" pitchFamily="18" charset="0"/>
                <a:cs typeface="Times New Roman" pitchFamily="18" charset="0"/>
              </a:rPr>
              <a:t>- Thu- </a:t>
            </a:r>
            <a:r>
              <a:rPr lang="en-US" altLang="en-US" sz="4000" dirty="0" err="1">
                <a:solidFill>
                  <a:srgbClr val="0000FF"/>
                </a:solidFill>
                <a:latin typeface="Times New Roman" pitchFamily="18" charset="0"/>
                <a:cs typeface="Times New Roman" pitchFamily="18" charset="0"/>
              </a:rPr>
              <a:t>Đông</a:t>
            </a:r>
            <a:r>
              <a:rPr lang="en-US" altLang="en-US" sz="4000" dirty="0">
                <a:solidFill>
                  <a:srgbClr val="0000FF"/>
                </a:solidFill>
                <a:latin typeface="Times New Roman" pitchFamily="18" charset="0"/>
                <a:cs typeface="Times New Roman" pitchFamily="18" charset="0"/>
              </a:rPr>
              <a:t>.</a:t>
            </a:r>
          </a:p>
        </p:txBody>
      </p:sp>
      <p:sp>
        <p:nvSpPr>
          <p:cNvPr id="8" name="Rectangle 23"/>
          <p:cNvSpPr>
            <a:spLocks noChangeArrowheads="1"/>
          </p:cNvSpPr>
          <p:nvPr/>
        </p:nvSpPr>
        <p:spPr bwMode="auto">
          <a:xfrm>
            <a:off x="0" y="2995614"/>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000" b="1" dirty="0">
                <a:solidFill>
                  <a:srgbClr val="0000FF"/>
                </a:solidFill>
                <a:latin typeface="Times New Roman" pitchFamily="18" charset="0"/>
                <a:cs typeface="Times New Roman" pitchFamily="18" charset="0"/>
              </a:rPr>
              <a:t>b/</a:t>
            </a:r>
            <a:r>
              <a:rPr lang="en-US" altLang="en-US" sz="4000" b="1" dirty="0" err="1">
                <a:solidFill>
                  <a:srgbClr val="0000FF"/>
                </a:solidFill>
                <a:latin typeface="Times New Roman" pitchFamily="18" charset="0"/>
                <a:cs typeface="Times New Roman" pitchFamily="18" charset="0"/>
              </a:rPr>
              <a:t>Tả</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sự</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thay</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đổi</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của</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cây</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sồi</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già</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từ</a:t>
            </a:r>
            <a:r>
              <a:rPr lang="en-US" altLang="en-US" sz="4000" b="1" dirty="0">
                <a:solidFill>
                  <a:srgbClr val="0000FF"/>
                </a:solidFill>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mùa</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đông</a:t>
            </a:r>
            <a:r>
              <a:rPr lang="en-US" altLang="en-US" sz="4000" b="1" dirty="0">
                <a:latin typeface="Times New Roman" pitchFamily="18" charset="0"/>
                <a:cs typeface="Times New Roman" pitchFamily="18" charset="0"/>
              </a:rPr>
              <a:t> sang </a:t>
            </a:r>
            <a:r>
              <a:rPr lang="en-US" altLang="en-US" sz="4000" b="1" dirty="0" err="1">
                <a:latin typeface="Times New Roman" pitchFamily="18" charset="0"/>
                <a:cs typeface="Times New Roman" pitchFamily="18" charset="0"/>
              </a:rPr>
              <a:t>mùa</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xuân</a:t>
            </a:r>
            <a:r>
              <a:rPr lang="en-US" altLang="en-US" sz="4000" b="1" dirty="0">
                <a:solidFill>
                  <a:srgbClr val="0000FF"/>
                </a:solidFill>
                <a:latin typeface="Times New Roman" pitchFamily="18" charset="0"/>
                <a:cs typeface="Times New Roman" pitchFamily="18" charset="0"/>
              </a:rPr>
              <a:t>:</a:t>
            </a:r>
            <a:r>
              <a:rPr lang="en-US" altLang="en-US" sz="4000" dirty="0">
                <a:solidFill>
                  <a:srgbClr val="0000FF"/>
                </a:solidFill>
                <a:latin typeface="Times New Roman" pitchFamily="18" charset="0"/>
                <a:cs typeface="Times New Roman" pitchFamily="18" charset="0"/>
              </a:rPr>
              <a:t>     </a:t>
            </a:r>
          </a:p>
          <a:p>
            <a:pPr eaLnBrk="1" hangingPunct="1"/>
            <a:r>
              <a:rPr lang="en-US" altLang="en-US" sz="4000" dirty="0" err="1">
                <a:solidFill>
                  <a:srgbClr val="FF0000"/>
                </a:solidFill>
                <a:latin typeface="Times New Roman" pitchFamily="18" charset="0"/>
                <a:cs typeface="Times New Roman" pitchFamily="18" charset="0"/>
              </a:rPr>
              <a:t>Mùa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đông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cây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sồi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nứt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nẻ</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đầy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sẹo</a:t>
            </a:r>
            <a:r>
              <a:rPr lang="en-US" altLang="en-US" sz="4000" dirty="0">
                <a:solidFill>
                  <a:srgbClr val="0000FF"/>
                </a:solidFill>
                <a:latin typeface="Times New Roman" pitchFamily="18" charset="0"/>
                <a:cs typeface="Times New Roman" pitchFamily="18" charset="0"/>
              </a:rPr>
              <a:t>. </a:t>
            </a:r>
            <a:r>
              <a:rPr lang="en-US" altLang="en-US" sz="4000" dirty="0">
                <a:solidFill>
                  <a:srgbClr val="FF0000"/>
                </a:solidFill>
                <a:latin typeface="Times New Roman" pitchFamily="18" charset="0"/>
                <a:cs typeface="Times New Roman" pitchFamily="18" charset="0"/>
              </a:rPr>
              <a:t>Sang </a:t>
            </a:r>
            <a:r>
              <a:rPr lang="en-US" altLang="en-US" sz="4000" dirty="0" err="1">
                <a:solidFill>
                  <a:srgbClr val="FF0000"/>
                </a:solidFill>
                <a:latin typeface="Times New Roman" pitchFamily="18" charset="0"/>
                <a:cs typeface="Times New Roman" pitchFamily="18" charset="0"/>
              </a:rPr>
              <a:t>mùa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xuân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cây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sồi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toả</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rộng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thành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vòm</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lá</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xum</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xuê</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bừng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dậy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một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sức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sống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bất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ngờ</a:t>
            </a:r>
            <a:r>
              <a:rPr lang="en-US" altLang="en-US" sz="40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5230633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103"/>
                                        </p:tgtEl>
                                        <p:attrNameLst>
                                          <p:attrName>style.visibility</p:attrName>
                                        </p:attrNameLst>
                                      </p:cBhvr>
                                      <p:to>
                                        <p:strVal val="visible"/>
                                      </p:to>
                                    </p:set>
                                    <p:animEffect transition="in" filter="fade">
                                      <p:cBhvr>
                                        <p:cTn id="7" dur="1000"/>
                                        <p:tgtEl>
                                          <p:spTgt spid="46103"/>
                                        </p:tgtEl>
                                      </p:cBhvr>
                                    </p:animEffect>
                                    <p:anim calcmode="lin" valueType="num">
                                      <p:cBhvr>
                                        <p:cTn id="8" dur="1000" fill="hold"/>
                                        <p:tgtEl>
                                          <p:spTgt spid="46103"/>
                                        </p:tgtEl>
                                        <p:attrNameLst>
                                          <p:attrName>ppt_x</p:attrName>
                                        </p:attrNameLst>
                                      </p:cBhvr>
                                      <p:tavLst>
                                        <p:tav tm="0">
                                          <p:val>
                                            <p:strVal val="#ppt_x"/>
                                          </p:val>
                                        </p:tav>
                                        <p:tav tm="100000">
                                          <p:val>
                                            <p:strVal val="#ppt_x"/>
                                          </p:val>
                                        </p:tav>
                                      </p:tavLst>
                                    </p:anim>
                                    <p:anim calcmode="lin" valueType="num">
                                      <p:cBhvr>
                                        <p:cTn id="9" dur="1000" fill="hold"/>
                                        <p:tgtEl>
                                          <p:spTgt spid="4610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2030</Words>
  <Application>Microsoft Office PowerPoint</Application>
  <PresentationFormat>On-screen Show (4:3)</PresentationFormat>
  <Paragraphs>113</Paragraphs>
  <Slides>20</Slides>
  <Notes>13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.VnArial</vt:lpstr>
      <vt:lpstr>.VnExoticH</vt:lpstr>
      <vt:lpstr>.VnTime</vt:lpstr>
      <vt:lpstr>Arial</vt:lpstr>
      <vt:lpstr>Calibri</vt:lpstr>
      <vt:lpstr>Comic Sans MS</vt:lpstr>
      <vt:lpstr>Times New Roman</vt:lpstr>
      <vt:lpstr>Times New Roman (Headings)</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1.Tác giả miêu tả bộ phận nào của cây?</vt:lpstr>
      <vt:lpstr>1.Tác giả miêu tả bộ phận nào của cây?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MHC</cp:lastModifiedBy>
  <cp:revision>24</cp:revision>
  <dcterms:created xsi:type="dcterms:W3CDTF">2020-04-17T03:29:33Z</dcterms:created>
  <dcterms:modified xsi:type="dcterms:W3CDTF">2022-02-18T14:16:46Z</dcterms:modified>
</cp:coreProperties>
</file>