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  <p:sldMasterId id="2147483678" r:id="rId5"/>
  </p:sldMasterIdLst>
  <p:notesMasterIdLst>
    <p:notesMasterId r:id="rId42"/>
  </p:notesMasterIdLst>
  <p:sldIdLst>
    <p:sldId id="326" r:id="rId6"/>
    <p:sldId id="257" r:id="rId7"/>
    <p:sldId id="256" r:id="rId8"/>
    <p:sldId id="273" r:id="rId9"/>
    <p:sldId id="317" r:id="rId10"/>
    <p:sldId id="261" r:id="rId11"/>
    <p:sldId id="258" r:id="rId12"/>
    <p:sldId id="313" r:id="rId13"/>
    <p:sldId id="260" r:id="rId14"/>
    <p:sldId id="259" r:id="rId15"/>
    <p:sldId id="262" r:id="rId16"/>
    <p:sldId id="314" r:id="rId17"/>
    <p:sldId id="315" r:id="rId18"/>
    <p:sldId id="316" r:id="rId19"/>
    <p:sldId id="325" r:id="rId20"/>
    <p:sldId id="265" r:id="rId21"/>
    <p:sldId id="318" r:id="rId22"/>
    <p:sldId id="319" r:id="rId23"/>
    <p:sldId id="266" r:id="rId24"/>
    <p:sldId id="268" r:id="rId25"/>
    <p:sldId id="320" r:id="rId26"/>
    <p:sldId id="333" r:id="rId27"/>
    <p:sldId id="321" r:id="rId28"/>
    <p:sldId id="322" r:id="rId29"/>
    <p:sldId id="323" r:id="rId30"/>
    <p:sldId id="324" r:id="rId31"/>
    <p:sldId id="332" r:id="rId32"/>
    <p:sldId id="269" r:id="rId33"/>
    <p:sldId id="334" r:id="rId34"/>
    <p:sldId id="335" r:id="rId35"/>
    <p:sldId id="287" r:id="rId36"/>
    <p:sldId id="329" r:id="rId37"/>
    <p:sldId id="330" r:id="rId38"/>
    <p:sldId id="331" r:id="rId39"/>
    <p:sldId id="286" r:id="rId40"/>
    <p:sldId id="274" r:id="rId41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43"/>
    </p:embeddedFont>
    <p:embeddedFont>
      <p:font typeface="#9Slide03 Arima Madurai" panose="00000500000000000000" pitchFamily="2" charset="0"/>
      <p:regular r:id="rId44"/>
    </p:embeddedFont>
    <p:embeddedFont>
      <p:font typeface="#9Slide03 Arima Madurai Bold" panose="00000800000000000000" pitchFamily="2" charset="0"/>
      <p:bold r:id="rId45"/>
    </p:embeddedFont>
    <p:embeddedFont>
      <p:font typeface="#9Slide03 Comfortaa Bold" panose="00000800000000000000" pitchFamily="2" charset="0"/>
      <p:bold r:id="rId46"/>
    </p:embeddedFont>
    <p:embeddedFont>
      <p:font typeface="#9Slide03 Inconsolata Bold" panose="00000809000000000000" pitchFamily="50" charset="0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mfortaa" panose="020B0604020202020204" charset="0"/>
      <p:regular r:id="rId52"/>
      <p:bold r:id="rId53"/>
    </p:embeddedFont>
    <p:embeddedFont>
      <p:font typeface="Concert One" panose="020B0604020202020204" charset="0"/>
      <p:regular r:id="rId54"/>
    </p:embeddedFont>
    <p:embeddedFont>
      <p:font typeface="HP001 4 hàng" panose="020B0603050302020204" pitchFamily="34" charset="0"/>
      <p:regular r:id="rId55"/>
      <p:bold r:id="rId56"/>
    </p:embeddedFont>
    <p:embeddedFont>
      <p:font typeface="HP001 5H" panose="020B0604020202020204" charset="0"/>
      <p:regular r:id="rId57"/>
      <p:bold r:id="rId58"/>
    </p:embeddedFont>
    <p:embeddedFont>
      <p:font typeface="PT Sans" panose="020B0503020203020204" pitchFamily="34" charset="0"/>
      <p:regular r:id="rId59"/>
      <p:bold r:id="rId60"/>
      <p:italic r:id="rId61"/>
      <p:boldItalic r:id="rId62"/>
    </p:embeddedFont>
    <p:embeddedFont>
      <p:font typeface="Roboto Condensed Light" panose="02000000000000000000" pitchFamily="2" charset="0"/>
      <p:regular r:id="rId63"/>
      <p: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8FBAA-A841-46AB-AF95-86BBA076B76A}">
  <a:tblStyle styleId="{2268FBAA-A841-46AB-AF95-86BBA076B7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9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288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18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0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68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92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b53724c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b53724c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12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87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31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5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74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fb53724c3a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fb53724c3a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14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1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fb53724c3a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fb53724c3a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fb53724c3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fb53724c3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fb53724c3a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fb53724c3a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fb53724c3a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fb53724c3a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fb53724c3a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fb53724c3a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53724c3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b53724c3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7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b53724c3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b53724c3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713100" y="2502225"/>
            <a:ext cx="77178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174250" y="4020700"/>
            <a:ext cx="4795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493420" y="63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4" name="Google Shape;54;p2"/>
          <p:cNvSpPr/>
          <p:nvPr/>
        </p:nvSpPr>
        <p:spPr>
          <a:xfrm>
            <a:off x="292003" y="35212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5" name="Google Shape;55;p2"/>
          <p:cNvSpPr/>
          <p:nvPr/>
        </p:nvSpPr>
        <p:spPr>
          <a:xfrm>
            <a:off x="484501" y="3107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6" name="Google Shape;56;p2"/>
          <p:cNvSpPr/>
          <p:nvPr/>
        </p:nvSpPr>
        <p:spPr>
          <a:xfrm>
            <a:off x="8583308" y="21378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7" name="Google Shape;57;p2"/>
          <p:cNvSpPr/>
          <p:nvPr/>
        </p:nvSpPr>
        <p:spPr>
          <a:xfrm>
            <a:off x="85502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8" name="Google Shape;58;p2"/>
          <p:cNvSpPr/>
          <p:nvPr/>
        </p:nvSpPr>
        <p:spPr>
          <a:xfrm>
            <a:off x="8567526" y="10013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9" name="Google Shape;59;p2"/>
          <p:cNvSpPr/>
          <p:nvPr/>
        </p:nvSpPr>
        <p:spPr>
          <a:xfrm>
            <a:off x="870214" y="945384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0" name="Google Shape;60;p2"/>
          <p:cNvSpPr/>
          <p:nvPr/>
        </p:nvSpPr>
        <p:spPr>
          <a:xfrm>
            <a:off x="1311458" y="472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1" name="Google Shape;61;p2"/>
          <p:cNvSpPr/>
          <p:nvPr/>
        </p:nvSpPr>
        <p:spPr>
          <a:xfrm>
            <a:off x="5718476" y="47730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"/>
          </p:nvPr>
        </p:nvSpPr>
        <p:spPr>
          <a:xfrm>
            <a:off x="1125225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1125236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3"/>
          </p:nvPr>
        </p:nvSpPr>
        <p:spPr>
          <a:xfrm>
            <a:off x="3642458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4"/>
          </p:nvPr>
        </p:nvSpPr>
        <p:spPr>
          <a:xfrm>
            <a:off x="3642460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5"/>
          </p:nvPr>
        </p:nvSpPr>
        <p:spPr>
          <a:xfrm>
            <a:off x="6159673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6"/>
          </p:nvPr>
        </p:nvSpPr>
        <p:spPr>
          <a:xfrm>
            <a:off x="6159664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7" hasCustomPrompt="1"/>
          </p:nvPr>
        </p:nvSpPr>
        <p:spPr>
          <a:xfrm>
            <a:off x="1198725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8" hasCustomPrompt="1"/>
          </p:nvPr>
        </p:nvSpPr>
        <p:spPr>
          <a:xfrm>
            <a:off x="371596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9" hasCustomPrompt="1"/>
          </p:nvPr>
        </p:nvSpPr>
        <p:spPr>
          <a:xfrm>
            <a:off x="623317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/>
          <p:nvPr/>
        </p:nvSpPr>
        <p:spPr>
          <a:xfrm>
            <a:off x="7483094" y="142581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8854344" y="242766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1125989" y="17503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787135" y="4704308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44522" y="114377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3"/>
          <p:cNvSpPr/>
          <p:nvPr/>
        </p:nvSpPr>
        <p:spPr>
          <a:xfrm>
            <a:off x="52965" y="1084871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6233170" y="5054801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713100" y="1793550"/>
            <a:ext cx="42450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2" hasCustomPrompt="1"/>
          </p:nvPr>
        </p:nvSpPr>
        <p:spPr>
          <a:xfrm>
            <a:off x="3384475" y="670175"/>
            <a:ext cx="157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713100" y="3531325"/>
            <a:ext cx="424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/>
          <p:nvPr/>
        </p:nvSpPr>
        <p:spPr>
          <a:xfrm flipH="1">
            <a:off x="945194" y="32861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 flipH="1">
            <a:off x="8456049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8567528" y="6087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2846792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863254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50261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368203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2600899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6348542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 flipH="1">
            <a:off x="6553397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/>
          <p:nvPr/>
        </p:nvSpPr>
        <p:spPr>
          <a:xfrm flipH="1">
            <a:off x="4140511" y="4759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 flipH="1">
            <a:off x="8565322" y="128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 flipH="1">
            <a:off x="295672" y="29487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 flipH="1">
            <a:off x="8610892" y="47381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 flipH="1">
            <a:off x="8589322" y="34312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 flipH="1">
            <a:off x="1215008" y="2881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4118947" y="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1943383" y="49832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2311800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5574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720000" y="2936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2"/>
          </p:nvPr>
        </p:nvSpPr>
        <p:spPr>
          <a:xfrm>
            <a:off x="242485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3"/>
          </p:nvPr>
        </p:nvSpPr>
        <p:spPr>
          <a:xfrm>
            <a:off x="4740958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4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5"/>
          </p:nvPr>
        </p:nvSpPr>
        <p:spPr>
          <a:xfrm>
            <a:off x="242485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6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 idx="7"/>
          </p:nvPr>
        </p:nvSpPr>
        <p:spPr>
          <a:xfrm>
            <a:off x="4740958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8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3628500" y="1793550"/>
            <a:ext cx="48024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3628500" y="670175"/>
            <a:ext cx="171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628500" y="3531325"/>
            <a:ext cx="435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281328" y="365459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337064" y="137794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086733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701721" y="4501173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719926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990746" y="1996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6375753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2584983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title" idx="2"/>
          </p:nvPr>
        </p:nvSpPr>
        <p:spPr>
          <a:xfrm>
            <a:off x="719938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719938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 idx="3"/>
          </p:nvPr>
        </p:nvSpPr>
        <p:spPr>
          <a:xfrm>
            <a:off x="346994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4"/>
          </p:nvPr>
        </p:nvSpPr>
        <p:spPr>
          <a:xfrm>
            <a:off x="346994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 idx="5"/>
          </p:nvPr>
        </p:nvSpPr>
        <p:spPr>
          <a:xfrm>
            <a:off x="719938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6"/>
          </p:nvPr>
        </p:nvSpPr>
        <p:spPr>
          <a:xfrm>
            <a:off x="719938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7"/>
          </p:nvPr>
        </p:nvSpPr>
        <p:spPr>
          <a:xfrm>
            <a:off x="346994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8"/>
          </p:nvPr>
        </p:nvSpPr>
        <p:spPr>
          <a:xfrm>
            <a:off x="346994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9"/>
          </p:nvPr>
        </p:nvSpPr>
        <p:spPr>
          <a:xfrm>
            <a:off x="621995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3"/>
          </p:nvPr>
        </p:nvSpPr>
        <p:spPr>
          <a:xfrm>
            <a:off x="621995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14"/>
          </p:nvPr>
        </p:nvSpPr>
        <p:spPr>
          <a:xfrm>
            <a:off x="621995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15"/>
          </p:nvPr>
        </p:nvSpPr>
        <p:spPr>
          <a:xfrm>
            <a:off x="621995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22236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5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0BEEAC-BFC6-4692-9C13-E2558D1E3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ACC98-BC4A-4BB4-8B70-9344F5DDD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8AC520-9AF3-47D1-9B3A-5FA7399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2F3C9-5492-4F98-9B66-424AB57CA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01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01181-F267-4304-AE80-82A7DB57B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20DEE-5DE6-46E7-9111-C2E2981AB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B60C8-FE16-4717-8611-CD32DF391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0FAA1-838D-441F-898D-BADB3C6CE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50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DBF1D4-062F-4B09-B441-E7B5B12CA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78F56-FB1B-4DF1-B146-99C12C99F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EFD71B-FB6A-4DB1-86CE-B78EEE1BE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D1B7F-0900-4E99-BAFA-E95FFC4C4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03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928AC-AEBC-45A6-B9C1-0CA160ACE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5346C-AB12-4293-BA09-9FA073247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3ACE1-D767-40BF-AE38-9A80B1BCF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22947-7CAA-41A0-9B97-2B5EA785F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4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3403F2-3EB1-4A1B-8194-7044BFBBD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CEAE83-1A28-4E78-8D1C-3B93CC624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281E99-B537-4EBA-9726-9B8D5643D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5DC2-B993-48C0-A9AB-4697400F2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92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4AA386-6E75-4A0A-8ABE-173FD96E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4A5247-1813-4D0F-BDE3-1296D48D4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ADAABB-C73E-48A5-A021-B3455659B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27EE0-D84C-495B-8C2B-345121B80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10900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262645" y="4617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520603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3577976" y="198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1808" y="20374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7909133" y="386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50759" y="3328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70167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604415" y="44161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974783" y="4983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14E843-E734-4A12-A80D-171A6FF1F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472B2C-0F42-4A10-B13B-EF02A4C84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1B44D6-81FC-4CA6-BC6B-E43D1A79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A123-4A59-440A-AAC9-8165E6588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0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9A57B-8890-4F08-9214-E0589F25A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029FE-FA3A-4E8F-B0BD-AB5FED9F0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BB388-1A27-4715-89A3-3195D6D62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D5175-316E-4DD8-8177-8BEFE25D6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44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27804-F9EE-43EF-8657-1C4387056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406C76-3CE4-4380-A786-8FD63293B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DB1EB-60A7-4ECA-A5E1-2639B205E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96F63-472D-4393-9DF5-0A988D71E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720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CB313-6DFE-49FB-846E-6BC1E5ACB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3CF88-DD17-4377-8BF5-73D03EE0E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02F51-C922-4729-8A27-E2A37C57C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67F7A-C96A-494B-9CDA-4406DD72A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94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1ACC9A-A48F-48E7-A9E8-4DCF9104F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8A6A31-3718-41FE-AC57-B1A8CDCA5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55F85-5435-4143-8A43-2F39C9924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3E5AD-F907-4BD5-8A1A-C6173F5FA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76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735AD9-40A6-47FE-90B4-51B0C696E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E735CC-848C-435C-81FF-66D9E55C1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31473D-8620-4D9F-B32E-AEADFB13F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8DD1C-EC6A-4E06-AB2F-585F1233D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 idx="2"/>
          </p:nvPr>
        </p:nvSpPr>
        <p:spPr>
          <a:xfrm>
            <a:off x="1596700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3"/>
          </p:nvPr>
        </p:nvSpPr>
        <p:spPr>
          <a:xfrm>
            <a:off x="4804747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9232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4"/>
          </p:nvPr>
        </p:nvSpPr>
        <p:spPr>
          <a:xfrm>
            <a:off x="17153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id="{0411DA79-6A47-40B1-9CD6-FF9A4910B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7" y="1503"/>
            <a:ext cx="9144046" cy="5140498"/>
            <a:chOff x="4351425" y="3122850"/>
            <a:chExt cx="2005625" cy="1127500"/>
          </a:xfrm>
        </p:grpSpPr>
        <p:sp>
          <p:nvSpPr>
            <p:cNvPr id="7" name="Google Shape;7;p1"/>
            <p:cNvSpPr/>
            <p:nvPr/>
          </p:nvSpPr>
          <p:spPr>
            <a:xfrm>
              <a:off x="4413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4891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5643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6395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147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899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48650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9402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0154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903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16550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2407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31587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539105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8" y="4479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4662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54142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6166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6918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7669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8421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9173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9922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0674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1426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2178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292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4351425" y="31971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4351425" y="327232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4351425" y="334750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351425" y="3422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351425" y="349787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4351425" y="357305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351425" y="364825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51425" y="3723425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351425" y="37986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351425" y="38738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4351425" y="3948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351425" y="402385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351425" y="4099025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8"/>
                  </a:lnTo>
                  <a:lnTo>
                    <a:pt x="80225" y="38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351425" y="41742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51425" y="424940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0" r:id="rId19"/>
    <p:sldLayoutId id="2147483671" r:id="rId20"/>
    <p:sldLayoutId id="2147483672" r:id="rId21"/>
    <p:sldLayoutId id="2147483674" r:id="rId22"/>
    <p:sldLayoutId id="214748367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CEC521-B626-461C-901E-4DAC2D286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9DDB80-86BB-4C2D-A807-BC289A02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AEF07A-362B-40F9-8054-2D5133E0D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120CEC-4320-4686-9CAB-C200B7B36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B8D676-2C94-4FBE-8596-1091C2002B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/>
            </a:lvl1pPr>
          </a:lstStyle>
          <a:p>
            <a:fld id="{E59E0D30-C31D-462D-9F9B-3882BFB5A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A2D75C-A6CE-4A1A-AF72-991ACD9952E2}"/>
              </a:ext>
            </a:extLst>
          </p:cNvPr>
          <p:cNvGrpSpPr/>
          <p:nvPr/>
        </p:nvGrpSpPr>
        <p:grpSpPr>
          <a:xfrm>
            <a:off x="-17613" y="-16619"/>
            <a:ext cx="9144000" cy="5185639"/>
            <a:chOff x="-17613" y="-16619"/>
            <a:chExt cx="9144000" cy="5185639"/>
          </a:xfrm>
        </p:grpSpPr>
        <p:pic>
          <p:nvPicPr>
            <p:cNvPr id="3" name="图片 6">
              <a:extLst>
                <a:ext uri="{FF2B5EF4-FFF2-40B4-BE49-F238E27FC236}">
                  <a16:creationId xmlns:a16="http://schemas.microsoft.com/office/drawing/2014/main" id="{59E7C81D-F43A-49F3-9BAB-BA0F326D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6619"/>
              <a:ext cx="9120366" cy="5143499"/>
            </a:xfrm>
            <a:prstGeom prst="rect">
              <a:avLst/>
            </a:prstGeom>
          </p:spPr>
        </p:pic>
        <p:grpSp>
          <p:nvGrpSpPr>
            <p:cNvPr id="4" name="组合 19">
              <a:extLst>
                <a:ext uri="{FF2B5EF4-FFF2-40B4-BE49-F238E27FC236}">
                  <a16:creationId xmlns:a16="http://schemas.microsoft.com/office/drawing/2014/main" id="{623E354A-66AA-4225-BF3B-E11969740730}"/>
                </a:ext>
              </a:extLst>
            </p:cNvPr>
            <p:cNvGrpSpPr/>
            <p:nvPr/>
          </p:nvGrpSpPr>
          <p:grpSpPr>
            <a:xfrm>
              <a:off x="-17613" y="3662918"/>
              <a:ext cx="9144000" cy="1506102"/>
              <a:chOff x="0" y="3163016"/>
              <a:chExt cx="9144000" cy="2008136"/>
            </a:xfrm>
          </p:grpSpPr>
          <p:pic>
            <p:nvPicPr>
              <p:cNvPr id="7" name="图片 13">
                <a:extLst>
                  <a:ext uri="{FF2B5EF4-FFF2-40B4-BE49-F238E27FC236}">
                    <a16:creationId xmlns:a16="http://schemas.microsoft.com/office/drawing/2014/main" id="{7722F7B7-1618-4E71-B4D0-C112CD085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41" y="3732454"/>
                <a:ext cx="4217820" cy="1438698"/>
              </a:xfrm>
              <a:prstGeom prst="rect">
                <a:avLst/>
              </a:prstGeom>
            </p:spPr>
          </p:pic>
          <p:pic>
            <p:nvPicPr>
              <p:cNvPr id="8" name="图片 15">
                <a:extLst>
                  <a:ext uri="{FF2B5EF4-FFF2-40B4-BE49-F238E27FC236}">
                    <a16:creationId xmlns:a16="http://schemas.microsoft.com/office/drawing/2014/main" id="{5DAD74B9-BC9E-4AD8-8EBA-B9F833689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16177"/>
                <a:ext cx="9120366" cy="1927323"/>
              </a:xfrm>
              <a:prstGeom prst="rect">
                <a:avLst/>
              </a:prstGeom>
            </p:spPr>
          </p:pic>
          <p:pic>
            <p:nvPicPr>
              <p:cNvPr id="9" name="图片 16">
                <a:extLst>
                  <a:ext uri="{FF2B5EF4-FFF2-40B4-BE49-F238E27FC236}">
                    <a16:creationId xmlns:a16="http://schemas.microsoft.com/office/drawing/2014/main" id="{6FE8742D-EDC2-4BB4-BEAE-7C6557DE2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163016"/>
                <a:ext cx="9144000" cy="1982507"/>
              </a:xfrm>
              <a:prstGeom prst="rect">
                <a:avLst/>
              </a:prstGeom>
            </p:spPr>
          </p:pic>
        </p:grpSp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2A89075D-D3E3-4BE3-9261-2FFF50C9C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74" y="3470824"/>
              <a:ext cx="3460554" cy="1525094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E44D1E16-84FF-4428-8EA0-9DE78BDA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72" y="3822677"/>
              <a:ext cx="1531818" cy="131723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FD01758-4732-4449-8080-F844EBA45A6A}"/>
              </a:ext>
            </a:extLst>
          </p:cNvPr>
          <p:cNvSpPr txBox="1"/>
          <p:nvPr/>
        </p:nvSpPr>
        <p:spPr>
          <a:xfrm>
            <a:off x="497272" y="585216"/>
            <a:ext cx="8305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Tiểu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học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Sài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Đồng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đọc</a:t>
            </a:r>
            <a:r>
              <a:rPr lang="en-US" sz="3600" b="1" dirty="0">
                <a:latin typeface="HP001 4 hàng" panose="020B0603050302020204" pitchFamily="34" charset="0"/>
              </a:rPr>
              <a:t> - </a:t>
            </a:r>
            <a:r>
              <a:rPr lang="en-US" sz="3600" b="1" dirty="0" err="1">
                <a:latin typeface="HP001 4 hàng" panose="020B0603050302020204" pitchFamily="34" charset="0"/>
              </a:rPr>
              <a:t>lớp</a:t>
            </a:r>
            <a:r>
              <a:rPr lang="en-US" sz="3600" b="1" dirty="0">
                <a:latin typeface="HP001 4 hàng" panose="020B0603050302020204" pitchFamily="34" charset="0"/>
              </a:rPr>
              <a:t> 3</a:t>
            </a: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Nguyễn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Thị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Hải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Diên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C071CB-4DF1-4B55-8173-79C9F12726A9}"/>
              </a:ext>
            </a:extLst>
          </p:cNvPr>
          <p:cNvSpPr/>
          <p:nvPr/>
        </p:nvSpPr>
        <p:spPr>
          <a:xfrm>
            <a:off x="1656272" y="664234"/>
            <a:ext cx="5960853" cy="7504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6EF65-27B3-4658-BE51-3721C6AC9690}"/>
              </a:ext>
            </a:extLst>
          </p:cNvPr>
          <p:cNvSpPr txBox="1"/>
          <p:nvPr/>
        </p:nvSpPr>
        <p:spPr>
          <a:xfrm>
            <a:off x="1751162" y="747095"/>
            <a:ext cx="573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chia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u="sng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ADCB3F85-275B-480C-BE3E-D931B618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86489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1: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.....đấm lưng thùm thụp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  <a:endParaRPr lang="en-US" altLang="vi-VN" sz="3200" b="1" dirty="0">
              <a:solidFill>
                <a:schemeClr val="accent3">
                  <a:lumMod val="75000"/>
                </a:schemeClr>
              </a:solidFill>
              <a:latin typeface="#9Slide03 Inconsolata Bold" panose="00000809000000000000" pitchFamily="50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622F520D-8CDC-4B45-A2C5-C830594C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2326122"/>
            <a:ext cx="7934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2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Lúc ấy ......thật êm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9E176FD4-FF30-4F92-B6D6-651ED249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003297"/>
            <a:ext cx="8894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3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Nghe bà cụ nói vậy....được bao lâu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01B2BF6-52CF-4C3A-9D1C-5B6138C4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985823"/>
            <a:ext cx="733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4: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Phần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còn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.”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63A3E3-5239-4482-8994-11B92D05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3262">
                        <a14:foregroundMark x1="34929" y1="20035" x2="59574" y2="21631"/>
                        <a14:foregroundMark x1="73404" y1="60106" x2="80496" y2="46099"/>
                        <a14:foregroundMark x1="93262" y1="34397" x2="93262" y2="34397"/>
                        <a14:foregroundMark x1="92908" y1="33865" x2="92908" y2="3617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562">
            <a:off x="5367862" y="3086849"/>
            <a:ext cx="2487811" cy="2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382628" y="4255587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31DF13-AAF1-41F4-BCF0-2DD7DE33918D}"/>
              </a:ext>
            </a:extLst>
          </p:cNvPr>
          <p:cNvSpPr/>
          <p:nvPr/>
        </p:nvSpPr>
        <p:spPr>
          <a:xfrm>
            <a:off x="2391902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44211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EB0BBF-0FCC-4116-9F4C-BF6C5DFD05CD}"/>
              </a:ext>
            </a:extLst>
          </p:cNvPr>
          <p:cNvSpPr txBox="1"/>
          <p:nvPr/>
        </p:nvSpPr>
        <p:spPr>
          <a:xfrm>
            <a:off x="873911" y="2157687"/>
            <a:ext cx="7827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512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rãi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khoan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thai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E0DEB95-CC32-46F9-9DFC-4B7DCCE5929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99058" y="4492629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chạp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mệt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ngạc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6596E-F71D-4E58-880E-1CF7B039113F}"/>
              </a:ext>
            </a:extLst>
          </p:cNvPr>
          <p:cNvSpPr txBox="1"/>
          <p:nvPr/>
        </p:nvSpPr>
        <p:spPr>
          <a:xfrm>
            <a:off x="359966" y="2197870"/>
            <a:ext cx="8294405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Ê-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chợt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dừng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Ê-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tưởng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vẫn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êm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C2B2A8-3798-41BD-AA40-A7D3B11804AF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chợt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loé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B824E-DBA8-41E2-983A-E0313CB9E6B8}"/>
              </a:ext>
            </a:extLst>
          </p:cNvPr>
          <p:cNvSpPr txBox="1"/>
          <p:nvPr/>
        </p:nvSpPr>
        <p:spPr>
          <a:xfrm>
            <a:off x="540736" y="2048617"/>
            <a:ext cx="87644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8ED15BE-C958-44E7-AEA4-C95E9E2EBB3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hỉnh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khởi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61C2AA-FAA8-416C-BEB9-94730F2D700F}"/>
              </a:ext>
            </a:extLst>
          </p:cNvPr>
          <p:cNvSpPr txBox="1"/>
          <p:nvPr/>
        </p:nvSpPr>
        <p:spPr>
          <a:xfrm>
            <a:off x="597954" y="1985338"/>
            <a:ext cx="85163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" grpId="0"/>
      <p:bldP spid="8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20072-04B9-42B0-9A55-36FDAE083DA0}"/>
              </a:ext>
            </a:extLst>
          </p:cNvPr>
          <p:cNvSpPr/>
          <p:nvPr/>
        </p:nvSpPr>
        <p:spPr>
          <a:xfrm>
            <a:off x="2127183" y="327259"/>
            <a:ext cx="5005137" cy="88552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7FA34-A22D-46A8-A5CA-7293F4954C13}"/>
              </a:ext>
            </a:extLst>
          </p:cNvPr>
          <p:cNvSpPr txBox="1"/>
          <p:nvPr/>
        </p:nvSpPr>
        <p:spPr>
          <a:xfrm>
            <a:off x="2560320" y="490888"/>
            <a:ext cx="410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endParaRPr lang="en-US" sz="3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33EB1-02AA-4AE2-BEEF-02976B35A11F}"/>
              </a:ext>
            </a:extLst>
          </p:cNvPr>
          <p:cNvSpPr txBox="1"/>
          <p:nvPr/>
        </p:nvSpPr>
        <p:spPr>
          <a:xfrm>
            <a:off x="914400" y="1674194"/>
            <a:ext cx="7315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051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4" name="Picture 6" descr="o phong thi nghiem">
            <a:extLst>
              <a:ext uri="{FF2B5EF4-FFF2-40B4-BE49-F238E27FC236}">
                <a16:creationId xmlns:a16="http://schemas.microsoft.com/office/drawing/2014/main" id="{F511DDBD-8841-49D6-97FB-656722D5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0" y="2383014"/>
            <a:ext cx="1846599" cy="24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 descr="edison_ev1914">
            <a:extLst>
              <a:ext uri="{FF2B5EF4-FFF2-40B4-BE49-F238E27FC236}">
                <a16:creationId xmlns:a16="http://schemas.microsoft.com/office/drawing/2014/main" id="{DF706466-98B2-43BC-B3D8-7C407912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34" y="2409690"/>
            <a:ext cx="19405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20080617_eastman_edison">
            <a:extLst>
              <a:ext uri="{FF2B5EF4-FFF2-40B4-BE49-F238E27FC236}">
                <a16:creationId xmlns:a16="http://schemas.microsoft.com/office/drawing/2014/main" id="{3A3BAB61-5438-4458-9142-29A7DB89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27" y="2416093"/>
            <a:ext cx="1888067" cy="247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EAEC85E-C2A4-4F50-A168-2714304E8AEA}"/>
              </a:ext>
            </a:extLst>
          </p:cNvPr>
          <p:cNvSpPr txBox="1"/>
          <p:nvPr/>
        </p:nvSpPr>
        <p:spPr>
          <a:xfrm>
            <a:off x="938261" y="1168401"/>
            <a:ext cx="803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" name="Picture 5" descr="images1197987_cuoi29895">
            <a:extLst>
              <a:ext uri="{FF2B5EF4-FFF2-40B4-BE49-F238E27FC236}">
                <a16:creationId xmlns:a16="http://schemas.microsoft.com/office/drawing/2014/main" id="{860B3FB9-449E-40F7-800A-8E9132B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48" y="2109206"/>
            <a:ext cx="4777435" cy="31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16F27-ADC0-4BAD-8BDB-1A22B0DDB77A}"/>
              </a:ext>
            </a:extLst>
          </p:cNvPr>
          <p:cNvSpPr txBox="1"/>
          <p:nvPr/>
        </p:nvSpPr>
        <p:spPr>
          <a:xfrm>
            <a:off x="1017038" y="1100667"/>
            <a:ext cx="7341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móm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mém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miệng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hõm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do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rụng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răng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7" name="Picture 6" descr="DSC00186">
            <a:extLst>
              <a:ext uri="{FF2B5EF4-FFF2-40B4-BE49-F238E27FC236}">
                <a16:creationId xmlns:a16="http://schemas.microsoft.com/office/drawing/2014/main" id="{8EA04199-3CB1-4C67-87D8-C60933C13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4"/>
          <a:stretch/>
        </p:blipFill>
        <p:spPr bwMode="auto">
          <a:xfrm>
            <a:off x="1241468" y="2032000"/>
            <a:ext cx="5883676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C3A54-D59B-4710-9421-B92ADFCF90B8}"/>
              </a:ext>
            </a:extLst>
          </p:cNvPr>
          <p:cNvSpPr txBox="1"/>
          <p:nvPr/>
        </p:nvSpPr>
        <p:spPr>
          <a:xfrm>
            <a:off x="744028" y="1168401"/>
            <a:ext cx="7511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tục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đông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nối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9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489DD15-A290-490F-BA27-CE95B5A1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65" y="2571750"/>
            <a:ext cx="2995523" cy="29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5E277F7-D70C-46EB-83DF-245ADBB8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532" y1="46631" x2="75532" y2="46631"/>
                        <a14:foregroundMark x1="79610" y1="43085" x2="74468" y2="58865"/>
                        <a14:foregroundMark x1="24468" y1="41135" x2="32447" y2="50709"/>
                        <a14:foregroundMark x1="18794" y1="44858" x2="30851" y2="51064"/>
                        <a14:foregroundMark x1="24645" y1="40603" x2="27482" y2="40603"/>
                        <a14:foregroundMark x1="20567" y1="49468" x2="25000" y2="54787"/>
                        <a14:foregroundMark x1="39716" y1="18617" x2="48404" y2="20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75">
            <a:off x="0" y="1462236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EDDE737-33E0-48A4-9A84-FDAFA460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500" r="90000">
                        <a14:foregroundMark x1="6000" y1="51316" x2="10250" y2="53158"/>
                        <a14:foregroundMark x1="1500" y1="51053" x2="1500" y2="5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27679"/>
          <a:stretch/>
        </p:blipFill>
        <p:spPr bwMode="auto">
          <a:xfrm>
            <a:off x="5731933" y="31369"/>
            <a:ext cx="3810000" cy="19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E7352-0D48-4E50-8068-F9F39CF19246}"/>
              </a:ext>
            </a:extLst>
          </p:cNvPr>
          <p:cNvSpPr txBox="1"/>
          <p:nvPr/>
        </p:nvSpPr>
        <p:spPr>
          <a:xfrm>
            <a:off x="3454400" y="72867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A99AE-7C6E-4DAB-BB30-1BDC82B3A823}"/>
              </a:ext>
            </a:extLst>
          </p:cNvPr>
          <p:cNvSpPr txBox="1"/>
          <p:nvPr/>
        </p:nvSpPr>
        <p:spPr>
          <a:xfrm>
            <a:off x="2429933" y="1964267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Tìm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hiểu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bài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566465-2719-4635-8C5E-0171C8263742}"/>
              </a:ext>
            </a:extLst>
          </p:cNvPr>
          <p:cNvSpPr txBox="1"/>
          <p:nvPr/>
        </p:nvSpPr>
        <p:spPr>
          <a:xfrm>
            <a:off x="985569" y="1417588"/>
            <a:ext cx="7433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thơ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cô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mỗi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tờ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cô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4C6B6-36E7-4D64-B998-1B317105C09C}"/>
              </a:ext>
            </a:extLst>
          </p:cNvPr>
          <p:cNvSpPr/>
          <p:nvPr/>
        </p:nvSpPr>
        <p:spPr>
          <a:xfrm>
            <a:off x="2018580" y="143490"/>
            <a:ext cx="4576312" cy="6947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BB7FB-1382-4243-9012-27A196B0B015}"/>
              </a:ext>
            </a:extLst>
          </p:cNvPr>
          <p:cNvSpPr txBox="1"/>
          <p:nvPr/>
        </p:nvSpPr>
        <p:spPr>
          <a:xfrm>
            <a:off x="2490875" y="305901"/>
            <a:ext cx="363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KHỞI ĐỘNG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CE56CF-F69E-4E98-A983-0CC4448AF637}"/>
              </a:ext>
            </a:extLst>
          </p:cNvPr>
          <p:cNvSpPr/>
          <p:nvPr/>
        </p:nvSpPr>
        <p:spPr>
          <a:xfrm rot="20613438">
            <a:off x="857895" y="1224952"/>
            <a:ext cx="578356" cy="613841"/>
          </a:xfrm>
          <a:custGeom>
            <a:avLst/>
            <a:gdLst>
              <a:gd name="connsiteX0" fmla="*/ 0 w 577970"/>
              <a:gd name="connsiteY0" fmla="*/ 289668 h 579335"/>
              <a:gd name="connsiteX1" fmla="*/ 288985 w 577970"/>
              <a:gd name="connsiteY1" fmla="*/ 0 h 579335"/>
              <a:gd name="connsiteX2" fmla="*/ 577970 w 577970"/>
              <a:gd name="connsiteY2" fmla="*/ 289668 h 579335"/>
              <a:gd name="connsiteX3" fmla="*/ 288985 w 577970"/>
              <a:gd name="connsiteY3" fmla="*/ 579336 h 579335"/>
              <a:gd name="connsiteX4" fmla="*/ 0 w 577970"/>
              <a:gd name="connsiteY4" fmla="*/ 289668 h 579335"/>
              <a:gd name="connsiteX0" fmla="*/ 386 w 578356"/>
              <a:gd name="connsiteY0" fmla="*/ 324173 h 613841"/>
              <a:gd name="connsiteX1" fmla="*/ 246238 w 578356"/>
              <a:gd name="connsiteY1" fmla="*/ 0 h 613841"/>
              <a:gd name="connsiteX2" fmla="*/ 578356 w 578356"/>
              <a:gd name="connsiteY2" fmla="*/ 324173 h 613841"/>
              <a:gd name="connsiteX3" fmla="*/ 289371 w 578356"/>
              <a:gd name="connsiteY3" fmla="*/ 613841 h 613841"/>
              <a:gd name="connsiteX4" fmla="*/ 386 w 578356"/>
              <a:gd name="connsiteY4" fmla="*/ 324173 h 61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56" h="613841">
                <a:moveTo>
                  <a:pt x="386" y="324173"/>
                </a:moveTo>
                <a:cubicBezTo>
                  <a:pt x="-6803" y="221866"/>
                  <a:pt x="86636" y="0"/>
                  <a:pt x="246238" y="0"/>
                </a:cubicBezTo>
                <a:cubicBezTo>
                  <a:pt x="405840" y="0"/>
                  <a:pt x="578356" y="164194"/>
                  <a:pt x="578356" y="324173"/>
                </a:cubicBezTo>
                <a:cubicBezTo>
                  <a:pt x="578356" y="484152"/>
                  <a:pt x="448973" y="613841"/>
                  <a:pt x="289371" y="613841"/>
                </a:cubicBezTo>
                <a:cubicBezTo>
                  <a:pt x="129769" y="613841"/>
                  <a:pt x="7575" y="426480"/>
                  <a:pt x="386" y="32417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35752-6C4E-403F-A377-ED82D80DED0E}"/>
              </a:ext>
            </a:extLst>
          </p:cNvPr>
          <p:cNvSpPr txBox="1"/>
          <p:nvPr/>
        </p:nvSpPr>
        <p:spPr>
          <a:xfrm>
            <a:off x="985569" y="1384875"/>
            <a:ext cx="3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DEC89-BB44-4D11-B64A-A199F6942155}"/>
              </a:ext>
            </a:extLst>
          </p:cNvPr>
          <p:cNvSpPr txBox="1"/>
          <p:nvPr/>
        </p:nvSpPr>
        <p:spPr>
          <a:xfrm>
            <a:off x="994195" y="2233559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6D8C3-69F0-4153-B16B-4C814FF6BB8B}"/>
              </a:ext>
            </a:extLst>
          </p:cNvPr>
          <p:cNvSpPr txBox="1"/>
          <p:nvPr/>
        </p:nvSpPr>
        <p:spPr>
          <a:xfrm>
            <a:off x="985569" y="2771806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0F65F2-5DE6-49DD-B615-A0056C3381DB}"/>
              </a:ext>
            </a:extLst>
          </p:cNvPr>
          <p:cNvSpPr txBox="1"/>
          <p:nvPr/>
        </p:nvSpPr>
        <p:spPr>
          <a:xfrm>
            <a:off x="985569" y="3294802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0EC09-6B11-40A8-AF7D-BFAB003FE520}"/>
              </a:ext>
            </a:extLst>
          </p:cNvPr>
          <p:cNvSpPr txBox="1"/>
          <p:nvPr/>
        </p:nvSpPr>
        <p:spPr>
          <a:xfrm>
            <a:off x="985569" y="3817798"/>
            <a:ext cx="7565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  <p:bldP spid="11" grpId="0" animBg="1"/>
      <p:bldP spid="13" grpId="0"/>
      <p:bldP spid="18" grpId="0"/>
      <p:bldP spid="20" grpId="0"/>
      <p:bldP spid="22" grpId="0"/>
      <p:bldP spid="24" grpId="0"/>
      <p:bldP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362039"/>
            <a:ext cx="6335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1: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giữa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xảy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ra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lúc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altLang="vi-VN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15C176-0C3F-4254-9B4C-3076BA9B5B8D}"/>
              </a:ext>
            </a:extLst>
          </p:cNvPr>
          <p:cNvSpPr txBox="1"/>
          <p:nvPr/>
        </p:nvSpPr>
        <p:spPr>
          <a:xfrm>
            <a:off x="1433018" y="2722034"/>
            <a:ext cx="618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lúc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đèn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khắp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nơi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464101"/>
            <a:ext cx="6335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điều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26E35-A8A7-4AF4-82DD-1467B50DEEAC}"/>
              </a:ext>
            </a:extLst>
          </p:cNvPr>
          <p:cNvSpPr txBox="1"/>
          <p:nvPr/>
        </p:nvSpPr>
        <p:spPr>
          <a:xfrm>
            <a:off x="1413933" y="2921856"/>
            <a:ext cx="6443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êm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0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464101"/>
            <a:ext cx="6335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xe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ngựa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26E35-A8A7-4AF4-82DD-1467B50DEEAC}"/>
              </a:ext>
            </a:extLst>
          </p:cNvPr>
          <p:cNvSpPr txBox="1"/>
          <p:nvPr/>
        </p:nvSpPr>
        <p:spPr>
          <a:xfrm>
            <a:off x="1413933" y="2921856"/>
            <a:ext cx="6443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xóc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ốm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5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C9025-F67F-4E82-AAB7-7605B69901A8}"/>
              </a:ext>
            </a:extLst>
          </p:cNvPr>
          <p:cNvSpPr txBox="1"/>
          <p:nvPr/>
        </p:nvSpPr>
        <p:spPr>
          <a:xfrm>
            <a:off x="1278467" y="1402546"/>
            <a:ext cx="6335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gợi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 </a:t>
            </a:r>
            <a:endParaRPr lang="en-US" altLang="vi-VN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F1CD6-9A00-4317-B035-E6A0866694E7}"/>
              </a:ext>
            </a:extLst>
          </p:cNvPr>
          <p:cNvSpPr txBox="1"/>
          <p:nvPr/>
        </p:nvSpPr>
        <p:spPr>
          <a:xfrm>
            <a:off x="1449223" y="2722034"/>
            <a:ext cx="599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xechạy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7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D05BA77-42A2-44BC-8269-DEB51F84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19052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Nhờ óc sáng tạo kì diệu của Ê-đi-xơn.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1D9B84A-6CF7-4F2F-8FE6-D32F5C81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00226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F1BBC12-E82E-4A17-9D87-C774F473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miệt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CAE2A2B-C50A-48E3-8739-CF029168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5965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ý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3" name="Picture 12" descr="T033a">
            <a:extLst>
              <a:ext uri="{FF2B5EF4-FFF2-40B4-BE49-F238E27FC236}">
                <a16:creationId xmlns:a16="http://schemas.microsoft.com/office/drawing/2014/main" id="{67D4E032-A28C-4A56-A414-C014375F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" y="2059004"/>
            <a:ext cx="3031152" cy="29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5: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Nhờ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ước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trở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0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10" grpId="0"/>
      <p:bldP spid="11" grpId="0"/>
      <p:bldP spid="12" grpId="0"/>
      <p:bldP spid="12" grpId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6: Theo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khoa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lợi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ích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AF6271D-6644-4686-BC5E-10196AB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124582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Khoa học cải tạo thế giới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31894A7-869F-41EA-8DDC-4A31C555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69768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Cải thiện cuộc sống con người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906AEECF-07EF-413B-A851-250CA7B5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3296357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Làm con người sống tốt hơn, sung sướng hơn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6A703FB-4792-4B8D-B170-7FB11445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4401406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D.Cả 3 ý trên đều đúng.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2169578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5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6" grpId="0"/>
      <p:bldP spid="17" grpId="0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5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"/>
          <p:cNvSpPr/>
          <p:nvPr/>
        </p:nvSpPr>
        <p:spPr>
          <a:xfrm>
            <a:off x="8145303" y="20704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pic>
        <p:nvPicPr>
          <p:cNvPr id="26" name="Picture 2" descr="Cô giáo Mây">
            <a:extLst>
              <a:ext uri="{FF2B5EF4-FFF2-40B4-BE49-F238E27FC236}">
                <a16:creationId xmlns:a16="http://schemas.microsoft.com/office/drawing/2014/main" id="{70C30752-F6AB-4BCE-B8F8-4C025E89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1" b="93896" l="3538" r="96462">
                        <a14:foregroundMark x1="25846" y1="3591" x2="25846" y2="3591"/>
                        <a14:foregroundMark x1="94769" y1="50449" x2="94769" y2="50449"/>
                        <a14:foregroundMark x1="86308" y1="73070" x2="86308" y2="73070"/>
                        <a14:foregroundMark x1="96462" y1="71634" x2="96462" y2="71634"/>
                        <a14:foregroundMark x1="49077" y1="59425" x2="49077" y2="59425"/>
                        <a14:foregroundMark x1="63538" y1="61759" x2="63538" y2="61759"/>
                        <a14:foregroundMark x1="56000" y1="87971" x2="56000" y2="87971"/>
                        <a14:foregroundMark x1="40308" y1="86894" x2="40308" y2="86894"/>
                        <a14:foregroundMark x1="46923" y1="81508" x2="60154" y2="87971"/>
                        <a14:foregroundMark x1="60154" y1="87971" x2="60923" y2="92101"/>
                        <a14:foregroundMark x1="41846" y1="86894" x2="52769" y2="90305"/>
                        <a14:foregroundMark x1="62154" y1="93896" x2="74000" y2="87612"/>
                        <a14:foregroundMark x1="74000" y1="87612" x2="77231" y2="84381"/>
                        <a14:foregroundMark x1="31231" y1="87253" x2="31231" y2="87253"/>
                        <a14:foregroundMark x1="30000" y1="87253" x2="32769" y2="87253"/>
                        <a14:foregroundMark x1="29385" y1="87971" x2="31231" y2="87612"/>
                        <a14:foregroundMark x1="9231" y1="58348" x2="9231" y2="58348"/>
                        <a14:foregroundMark x1="11692" y1="53321" x2="11692" y2="53321"/>
                        <a14:foregroundMark x1="11077" y1="47038" x2="11077" y2="47038"/>
                        <a14:foregroundMark x1="10154" y1="46679" x2="10154" y2="46679"/>
                        <a14:foregroundMark x1="10462" y1="44524" x2="10462" y2="44524"/>
                        <a14:foregroundMark x1="22154" y1="54758" x2="22154" y2="54758"/>
                        <a14:foregroundMark x1="23692" y1="53680" x2="30000" y2="50269"/>
                        <a14:foregroundMark x1="50615" y1="58707" x2="50615" y2="58707"/>
                        <a14:foregroundMark x1="50615" y1="61041" x2="51231" y2="60144"/>
                        <a14:foregroundMark x1="39385" y1="84022" x2="39385" y2="84022"/>
                        <a14:foregroundMark x1="36462" y1="86894" x2="36462" y2="86894"/>
                        <a14:foregroundMark x1="32462" y1="86176" x2="32462" y2="86176"/>
                        <a14:foregroundMark x1="33385" y1="84740" x2="33385" y2="84740"/>
                        <a14:foregroundMark x1="35231" y1="83662" x2="35231" y2="83662"/>
                        <a14:foregroundMark x1="37846" y1="82585" x2="37846" y2="82585"/>
                        <a14:foregroundMark x1="36769" y1="82585" x2="40615" y2="81508"/>
                        <a14:foregroundMark x1="33077" y1="84740" x2="35231" y2="79533"/>
                        <a14:foregroundMark x1="50000" y1="59425" x2="52769" y2="58348"/>
                        <a14:foregroundMark x1="8923" y1="83303" x2="8308" y2="85817"/>
                        <a14:foregroundMark x1="3538" y1="80790" x2="4615" y2="88689"/>
                        <a14:foregroundMark x1="17077" y1="63196" x2="19846" y2="69659"/>
                        <a14:foregroundMark x1="39692" y1="84740" x2="43385" y2="88689"/>
                        <a14:foregroundMark x1="36462" y1="84381" x2="41538" y2="8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61" y="1654468"/>
            <a:ext cx="4362288" cy="37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77E09-C8CE-44FC-979D-F50F58D9164E}"/>
              </a:ext>
            </a:extLst>
          </p:cNvPr>
          <p:cNvSpPr txBox="1"/>
          <p:nvPr/>
        </p:nvSpPr>
        <p:spPr>
          <a:xfrm>
            <a:off x="1759789" y="422694"/>
            <a:ext cx="5408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lại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729136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8" y="2298796"/>
            <a:ext cx="8264105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381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2"/>
          <p:cNvGrpSpPr/>
          <p:nvPr/>
        </p:nvGrpSpPr>
        <p:grpSpPr>
          <a:xfrm>
            <a:off x="0" y="3323216"/>
            <a:ext cx="3147953" cy="1861818"/>
            <a:chOff x="2807450" y="-1643700"/>
            <a:chExt cx="2088333" cy="1235119"/>
          </a:xfrm>
        </p:grpSpPr>
        <p:sp>
          <p:nvSpPr>
            <p:cNvPr id="310" name="Google Shape;310;p32"/>
            <p:cNvSpPr/>
            <p:nvPr/>
          </p:nvSpPr>
          <p:spPr>
            <a:xfrm>
              <a:off x="2807463" y="-1643575"/>
              <a:ext cx="2088297" cy="1234883"/>
            </a:xfrm>
            <a:custGeom>
              <a:avLst/>
              <a:gdLst/>
              <a:ahLst/>
              <a:cxnLst/>
              <a:rect l="l" t="t" r="r" b="b"/>
              <a:pathLst>
                <a:path w="49395" h="29209" extrusionOk="0">
                  <a:moveTo>
                    <a:pt x="22015" y="16157"/>
                  </a:moveTo>
                  <a:cubicBezTo>
                    <a:pt x="22015" y="16181"/>
                    <a:pt x="22026" y="16192"/>
                    <a:pt x="22039" y="16216"/>
                  </a:cubicBezTo>
                  <a:cubicBezTo>
                    <a:pt x="22002" y="16277"/>
                    <a:pt x="21978" y="16325"/>
                    <a:pt x="21967" y="16361"/>
                  </a:cubicBezTo>
                  <a:lnTo>
                    <a:pt x="21954" y="16349"/>
                  </a:lnTo>
                  <a:cubicBezTo>
                    <a:pt x="21967" y="16301"/>
                    <a:pt x="21991" y="16229"/>
                    <a:pt x="22015" y="16157"/>
                  </a:cubicBezTo>
                  <a:close/>
                  <a:moveTo>
                    <a:pt x="23037" y="16157"/>
                  </a:moveTo>
                  <a:cubicBezTo>
                    <a:pt x="23061" y="16229"/>
                    <a:pt x="23073" y="16301"/>
                    <a:pt x="23085" y="16349"/>
                  </a:cubicBezTo>
                  <a:lnTo>
                    <a:pt x="23085" y="16361"/>
                  </a:lnTo>
                  <a:cubicBezTo>
                    <a:pt x="23061" y="16325"/>
                    <a:pt x="23037" y="16277"/>
                    <a:pt x="23013" y="16216"/>
                  </a:cubicBezTo>
                  <a:cubicBezTo>
                    <a:pt x="23025" y="16192"/>
                    <a:pt x="23025" y="16181"/>
                    <a:pt x="23037" y="16157"/>
                  </a:cubicBezTo>
                  <a:close/>
                  <a:moveTo>
                    <a:pt x="21871" y="11224"/>
                  </a:moveTo>
                  <a:cubicBezTo>
                    <a:pt x="22171" y="11513"/>
                    <a:pt x="22580" y="11717"/>
                    <a:pt x="23001" y="11789"/>
                  </a:cubicBezTo>
                  <a:cubicBezTo>
                    <a:pt x="23133" y="11813"/>
                    <a:pt x="23253" y="11826"/>
                    <a:pt x="23386" y="11826"/>
                  </a:cubicBezTo>
                  <a:cubicBezTo>
                    <a:pt x="23771" y="15651"/>
                    <a:pt x="27512" y="17684"/>
                    <a:pt x="32083" y="17684"/>
                  </a:cubicBezTo>
                  <a:cubicBezTo>
                    <a:pt x="32745" y="17684"/>
                    <a:pt x="33382" y="17636"/>
                    <a:pt x="33996" y="17564"/>
                  </a:cubicBezTo>
                  <a:lnTo>
                    <a:pt x="34044" y="18839"/>
                  </a:lnTo>
                  <a:cubicBezTo>
                    <a:pt x="33996" y="18839"/>
                    <a:pt x="33936" y="18839"/>
                    <a:pt x="33900" y="18827"/>
                  </a:cubicBezTo>
                  <a:cubicBezTo>
                    <a:pt x="33780" y="18827"/>
                    <a:pt x="33684" y="18935"/>
                    <a:pt x="33708" y="19044"/>
                  </a:cubicBezTo>
                  <a:lnTo>
                    <a:pt x="33852" y="20018"/>
                  </a:lnTo>
                  <a:cubicBezTo>
                    <a:pt x="33863" y="20066"/>
                    <a:pt x="33852" y="20114"/>
                    <a:pt x="33828" y="20150"/>
                  </a:cubicBezTo>
                  <a:cubicBezTo>
                    <a:pt x="33791" y="20102"/>
                    <a:pt x="33732" y="20054"/>
                    <a:pt x="33684" y="20018"/>
                  </a:cubicBezTo>
                  <a:cubicBezTo>
                    <a:pt x="33684" y="20018"/>
                    <a:pt x="33539" y="19966"/>
                    <a:pt x="33307" y="19966"/>
                  </a:cubicBezTo>
                  <a:cubicBezTo>
                    <a:pt x="32916" y="19966"/>
                    <a:pt x="32276" y="20112"/>
                    <a:pt x="31650" y="20896"/>
                  </a:cubicBezTo>
                  <a:cubicBezTo>
                    <a:pt x="31530" y="21052"/>
                    <a:pt x="31409" y="21209"/>
                    <a:pt x="31289" y="21389"/>
                  </a:cubicBezTo>
                  <a:cubicBezTo>
                    <a:pt x="30934" y="21567"/>
                    <a:pt x="30441" y="21712"/>
                    <a:pt x="29783" y="21712"/>
                  </a:cubicBezTo>
                  <a:cubicBezTo>
                    <a:pt x="29639" y="21712"/>
                    <a:pt x="29488" y="21705"/>
                    <a:pt x="29329" y="21690"/>
                  </a:cubicBezTo>
                  <a:cubicBezTo>
                    <a:pt x="27295" y="21509"/>
                    <a:pt x="26838" y="18309"/>
                    <a:pt x="26838" y="18309"/>
                  </a:cubicBezTo>
                  <a:lnTo>
                    <a:pt x="25191" y="18742"/>
                  </a:lnTo>
                  <a:lnTo>
                    <a:pt x="24541" y="17624"/>
                  </a:lnTo>
                  <a:cubicBezTo>
                    <a:pt x="24541" y="17624"/>
                    <a:pt x="24914" y="16000"/>
                    <a:pt x="24565" y="15759"/>
                  </a:cubicBezTo>
                  <a:cubicBezTo>
                    <a:pt x="24521" y="15729"/>
                    <a:pt x="24477" y="15716"/>
                    <a:pt x="24434" y="15716"/>
                  </a:cubicBezTo>
                  <a:cubicBezTo>
                    <a:pt x="24287" y="15716"/>
                    <a:pt x="24147" y="15866"/>
                    <a:pt x="24036" y="16024"/>
                  </a:cubicBezTo>
                  <a:cubicBezTo>
                    <a:pt x="24047" y="15940"/>
                    <a:pt x="24036" y="15868"/>
                    <a:pt x="23999" y="15844"/>
                  </a:cubicBezTo>
                  <a:cubicBezTo>
                    <a:pt x="23971" y="15821"/>
                    <a:pt x="23936" y="15812"/>
                    <a:pt x="23896" y="15812"/>
                  </a:cubicBezTo>
                  <a:cubicBezTo>
                    <a:pt x="23850" y="15812"/>
                    <a:pt x="23798" y="15824"/>
                    <a:pt x="23747" y="15844"/>
                  </a:cubicBezTo>
                  <a:cubicBezTo>
                    <a:pt x="23642" y="15356"/>
                    <a:pt x="23448" y="14722"/>
                    <a:pt x="23142" y="14722"/>
                  </a:cubicBezTo>
                  <a:cubicBezTo>
                    <a:pt x="23131" y="14722"/>
                    <a:pt x="23120" y="14723"/>
                    <a:pt x="23109" y="14725"/>
                  </a:cubicBezTo>
                  <a:cubicBezTo>
                    <a:pt x="22953" y="14749"/>
                    <a:pt x="22893" y="14941"/>
                    <a:pt x="22893" y="15170"/>
                  </a:cubicBezTo>
                  <a:cubicBezTo>
                    <a:pt x="22772" y="15206"/>
                    <a:pt x="22640" y="15315"/>
                    <a:pt x="22520" y="15446"/>
                  </a:cubicBezTo>
                  <a:cubicBezTo>
                    <a:pt x="22400" y="15315"/>
                    <a:pt x="22280" y="15206"/>
                    <a:pt x="22159" y="15170"/>
                  </a:cubicBezTo>
                  <a:cubicBezTo>
                    <a:pt x="22147" y="14941"/>
                    <a:pt x="22087" y="14749"/>
                    <a:pt x="21930" y="14725"/>
                  </a:cubicBezTo>
                  <a:cubicBezTo>
                    <a:pt x="21919" y="14723"/>
                    <a:pt x="21909" y="14722"/>
                    <a:pt x="21898" y="14722"/>
                  </a:cubicBezTo>
                  <a:cubicBezTo>
                    <a:pt x="21603" y="14722"/>
                    <a:pt x="21409" y="15356"/>
                    <a:pt x="21293" y="15844"/>
                  </a:cubicBezTo>
                  <a:cubicBezTo>
                    <a:pt x="21242" y="15824"/>
                    <a:pt x="21194" y="15812"/>
                    <a:pt x="21151" y="15812"/>
                  </a:cubicBezTo>
                  <a:cubicBezTo>
                    <a:pt x="21114" y="15812"/>
                    <a:pt x="21080" y="15821"/>
                    <a:pt x="21053" y="15844"/>
                  </a:cubicBezTo>
                  <a:cubicBezTo>
                    <a:pt x="21004" y="15868"/>
                    <a:pt x="20992" y="15940"/>
                    <a:pt x="21004" y="16024"/>
                  </a:cubicBezTo>
                  <a:cubicBezTo>
                    <a:pt x="20902" y="15866"/>
                    <a:pt x="20757" y="15716"/>
                    <a:pt x="20613" y="15716"/>
                  </a:cubicBezTo>
                  <a:cubicBezTo>
                    <a:pt x="20571" y="15716"/>
                    <a:pt x="20528" y="15729"/>
                    <a:pt x="20487" y="15759"/>
                  </a:cubicBezTo>
                  <a:cubicBezTo>
                    <a:pt x="20126" y="16000"/>
                    <a:pt x="20511" y="17624"/>
                    <a:pt x="20511" y="17624"/>
                  </a:cubicBezTo>
                  <a:lnTo>
                    <a:pt x="19861" y="18742"/>
                  </a:lnTo>
                  <a:lnTo>
                    <a:pt x="18201" y="18309"/>
                  </a:lnTo>
                  <a:cubicBezTo>
                    <a:pt x="18201" y="18309"/>
                    <a:pt x="17756" y="21509"/>
                    <a:pt x="15723" y="21690"/>
                  </a:cubicBezTo>
                  <a:cubicBezTo>
                    <a:pt x="15562" y="21705"/>
                    <a:pt x="15409" y="21712"/>
                    <a:pt x="15264" y="21712"/>
                  </a:cubicBezTo>
                  <a:cubicBezTo>
                    <a:pt x="14599" y="21712"/>
                    <a:pt x="14106" y="21567"/>
                    <a:pt x="13750" y="21389"/>
                  </a:cubicBezTo>
                  <a:cubicBezTo>
                    <a:pt x="13642" y="21209"/>
                    <a:pt x="13522" y="21052"/>
                    <a:pt x="13402" y="20896"/>
                  </a:cubicBezTo>
                  <a:cubicBezTo>
                    <a:pt x="12776" y="20112"/>
                    <a:pt x="12136" y="19966"/>
                    <a:pt x="11745" y="19966"/>
                  </a:cubicBezTo>
                  <a:cubicBezTo>
                    <a:pt x="11512" y="19966"/>
                    <a:pt x="11368" y="20018"/>
                    <a:pt x="11368" y="20018"/>
                  </a:cubicBezTo>
                  <a:cubicBezTo>
                    <a:pt x="11309" y="20054"/>
                    <a:pt x="11261" y="20102"/>
                    <a:pt x="11212" y="20150"/>
                  </a:cubicBezTo>
                  <a:cubicBezTo>
                    <a:pt x="11188" y="20114"/>
                    <a:pt x="11188" y="20066"/>
                    <a:pt x="11188" y="20018"/>
                  </a:cubicBezTo>
                  <a:lnTo>
                    <a:pt x="11344" y="19044"/>
                  </a:lnTo>
                  <a:cubicBezTo>
                    <a:pt x="11357" y="18935"/>
                    <a:pt x="11272" y="18827"/>
                    <a:pt x="11152" y="18827"/>
                  </a:cubicBezTo>
                  <a:cubicBezTo>
                    <a:pt x="11080" y="18839"/>
                    <a:pt x="10996" y="18839"/>
                    <a:pt x="10900" y="18839"/>
                  </a:cubicBezTo>
                  <a:lnTo>
                    <a:pt x="11020" y="17552"/>
                  </a:lnTo>
                  <a:cubicBezTo>
                    <a:pt x="11645" y="17636"/>
                    <a:pt x="12295" y="17684"/>
                    <a:pt x="12956" y="17684"/>
                  </a:cubicBezTo>
                  <a:cubicBezTo>
                    <a:pt x="17468" y="17684"/>
                    <a:pt x="21184" y="15699"/>
                    <a:pt x="21641" y="11982"/>
                  </a:cubicBezTo>
                  <a:cubicBezTo>
                    <a:pt x="21641" y="11982"/>
                    <a:pt x="21762" y="11717"/>
                    <a:pt x="21871" y="11224"/>
                  </a:cubicBezTo>
                  <a:close/>
                  <a:moveTo>
                    <a:pt x="34198" y="1"/>
                  </a:moveTo>
                  <a:cubicBezTo>
                    <a:pt x="33965" y="1"/>
                    <a:pt x="33735" y="36"/>
                    <a:pt x="33515" y="121"/>
                  </a:cubicBezTo>
                  <a:cubicBezTo>
                    <a:pt x="33226" y="241"/>
                    <a:pt x="32986" y="446"/>
                    <a:pt x="32685" y="518"/>
                  </a:cubicBezTo>
                  <a:cubicBezTo>
                    <a:pt x="32584" y="543"/>
                    <a:pt x="32481" y="553"/>
                    <a:pt x="32378" y="553"/>
                  </a:cubicBezTo>
                  <a:cubicBezTo>
                    <a:pt x="32235" y="553"/>
                    <a:pt x="32091" y="534"/>
                    <a:pt x="31951" y="506"/>
                  </a:cubicBezTo>
                  <a:cubicBezTo>
                    <a:pt x="31350" y="409"/>
                    <a:pt x="30784" y="181"/>
                    <a:pt x="30182" y="97"/>
                  </a:cubicBezTo>
                  <a:cubicBezTo>
                    <a:pt x="30056" y="79"/>
                    <a:pt x="29926" y="69"/>
                    <a:pt x="29796" y="69"/>
                  </a:cubicBezTo>
                  <a:cubicBezTo>
                    <a:pt x="29316" y="69"/>
                    <a:pt x="28830" y="199"/>
                    <a:pt x="28498" y="530"/>
                  </a:cubicBezTo>
                  <a:cubicBezTo>
                    <a:pt x="28330" y="698"/>
                    <a:pt x="28222" y="903"/>
                    <a:pt x="28054" y="1083"/>
                  </a:cubicBezTo>
                  <a:cubicBezTo>
                    <a:pt x="27308" y="1853"/>
                    <a:pt x="25888" y="1529"/>
                    <a:pt x="25022" y="2190"/>
                  </a:cubicBezTo>
                  <a:cubicBezTo>
                    <a:pt x="24541" y="2563"/>
                    <a:pt x="24325" y="3189"/>
                    <a:pt x="23855" y="3585"/>
                  </a:cubicBezTo>
                  <a:cubicBezTo>
                    <a:pt x="23542" y="3862"/>
                    <a:pt x="23133" y="4018"/>
                    <a:pt x="22761" y="4223"/>
                  </a:cubicBezTo>
                  <a:cubicBezTo>
                    <a:pt x="22400" y="4427"/>
                    <a:pt x="22039" y="4729"/>
                    <a:pt x="21967" y="5138"/>
                  </a:cubicBezTo>
                  <a:cubicBezTo>
                    <a:pt x="21906" y="5522"/>
                    <a:pt x="22111" y="5919"/>
                    <a:pt x="22039" y="6304"/>
                  </a:cubicBezTo>
                  <a:cubicBezTo>
                    <a:pt x="21991" y="6629"/>
                    <a:pt x="21750" y="6881"/>
                    <a:pt x="21521" y="7146"/>
                  </a:cubicBezTo>
                  <a:cubicBezTo>
                    <a:pt x="21486" y="7146"/>
                    <a:pt x="21437" y="7134"/>
                    <a:pt x="21401" y="7134"/>
                  </a:cubicBezTo>
                  <a:cubicBezTo>
                    <a:pt x="20239" y="5304"/>
                    <a:pt x="17510" y="3223"/>
                    <a:pt x="15178" y="3223"/>
                  </a:cubicBezTo>
                  <a:cubicBezTo>
                    <a:pt x="14950" y="3223"/>
                    <a:pt x="14727" y="3243"/>
                    <a:pt x="14508" y="3285"/>
                  </a:cubicBezTo>
                  <a:cubicBezTo>
                    <a:pt x="14083" y="3082"/>
                    <a:pt x="13469" y="2913"/>
                    <a:pt x="12603" y="2913"/>
                  </a:cubicBezTo>
                  <a:cubicBezTo>
                    <a:pt x="11778" y="2913"/>
                    <a:pt x="10723" y="3066"/>
                    <a:pt x="9384" y="3489"/>
                  </a:cubicBezTo>
                  <a:cubicBezTo>
                    <a:pt x="4572" y="4993"/>
                    <a:pt x="3886" y="9420"/>
                    <a:pt x="3874" y="9480"/>
                  </a:cubicBezTo>
                  <a:cubicBezTo>
                    <a:pt x="3814" y="9468"/>
                    <a:pt x="3766" y="9468"/>
                    <a:pt x="3706" y="9468"/>
                  </a:cubicBezTo>
                  <a:cubicBezTo>
                    <a:pt x="2418" y="9468"/>
                    <a:pt x="1384" y="10514"/>
                    <a:pt x="1384" y="11789"/>
                  </a:cubicBezTo>
                  <a:cubicBezTo>
                    <a:pt x="1384" y="13077"/>
                    <a:pt x="2418" y="14123"/>
                    <a:pt x="3706" y="14123"/>
                  </a:cubicBezTo>
                  <a:cubicBezTo>
                    <a:pt x="4115" y="14123"/>
                    <a:pt x="4500" y="14015"/>
                    <a:pt x="4837" y="13834"/>
                  </a:cubicBezTo>
                  <a:cubicBezTo>
                    <a:pt x="5607" y="15350"/>
                    <a:pt x="7062" y="16445"/>
                    <a:pt x="8903" y="17071"/>
                  </a:cubicBezTo>
                  <a:lnTo>
                    <a:pt x="8710" y="18298"/>
                  </a:lnTo>
                  <a:cubicBezTo>
                    <a:pt x="8626" y="18250"/>
                    <a:pt x="8542" y="18189"/>
                    <a:pt x="8457" y="18141"/>
                  </a:cubicBezTo>
                  <a:cubicBezTo>
                    <a:pt x="8425" y="18116"/>
                    <a:pt x="8388" y="18105"/>
                    <a:pt x="8351" y="18105"/>
                  </a:cubicBezTo>
                  <a:cubicBezTo>
                    <a:pt x="8263" y="18105"/>
                    <a:pt x="8177" y="18168"/>
                    <a:pt x="8168" y="18261"/>
                  </a:cubicBezTo>
                  <a:lnTo>
                    <a:pt x="8072" y="19044"/>
                  </a:lnTo>
                  <a:cubicBezTo>
                    <a:pt x="8072" y="19044"/>
                    <a:pt x="7820" y="18995"/>
                    <a:pt x="7401" y="18995"/>
                  </a:cubicBezTo>
                  <a:cubicBezTo>
                    <a:pt x="6439" y="18995"/>
                    <a:pt x="4599" y="19252"/>
                    <a:pt x="2924" y="20944"/>
                  </a:cubicBezTo>
                  <a:cubicBezTo>
                    <a:pt x="530" y="23350"/>
                    <a:pt x="397" y="28138"/>
                    <a:pt x="397" y="28186"/>
                  </a:cubicBezTo>
                  <a:cubicBezTo>
                    <a:pt x="241" y="28535"/>
                    <a:pt x="97" y="28871"/>
                    <a:pt x="1" y="29208"/>
                  </a:cubicBezTo>
                  <a:lnTo>
                    <a:pt x="14653" y="29208"/>
                  </a:lnTo>
                  <a:cubicBezTo>
                    <a:pt x="14761" y="29208"/>
                    <a:pt x="14845" y="29136"/>
                    <a:pt x="14845" y="29028"/>
                  </a:cubicBezTo>
                  <a:cubicBezTo>
                    <a:pt x="14857" y="28788"/>
                    <a:pt x="14833" y="28318"/>
                    <a:pt x="14773" y="27717"/>
                  </a:cubicBezTo>
                  <a:lnTo>
                    <a:pt x="15073" y="27657"/>
                  </a:lnTo>
                  <a:cubicBezTo>
                    <a:pt x="15097" y="27091"/>
                    <a:pt x="14893" y="26201"/>
                    <a:pt x="14725" y="25599"/>
                  </a:cubicBezTo>
                  <a:lnTo>
                    <a:pt x="14725" y="25599"/>
                  </a:lnTo>
                  <a:cubicBezTo>
                    <a:pt x="15218" y="26225"/>
                    <a:pt x="15747" y="27296"/>
                    <a:pt x="15747" y="27296"/>
                  </a:cubicBezTo>
                  <a:lnTo>
                    <a:pt x="16217" y="26935"/>
                  </a:lnTo>
                  <a:cubicBezTo>
                    <a:pt x="15964" y="26382"/>
                    <a:pt x="15314" y="25612"/>
                    <a:pt x="14905" y="25131"/>
                  </a:cubicBezTo>
                  <a:lnTo>
                    <a:pt x="14905" y="25131"/>
                  </a:lnTo>
                  <a:cubicBezTo>
                    <a:pt x="15304" y="25267"/>
                    <a:pt x="15782" y="25368"/>
                    <a:pt x="16321" y="25368"/>
                  </a:cubicBezTo>
                  <a:cubicBezTo>
                    <a:pt x="17115" y="25368"/>
                    <a:pt x="18041" y="25150"/>
                    <a:pt x="19043" y="24505"/>
                  </a:cubicBezTo>
                  <a:cubicBezTo>
                    <a:pt x="22183" y="22508"/>
                    <a:pt x="22448" y="19429"/>
                    <a:pt x="22448" y="19429"/>
                  </a:cubicBezTo>
                  <a:lnTo>
                    <a:pt x="21967" y="19296"/>
                  </a:lnTo>
                  <a:lnTo>
                    <a:pt x="22400" y="18514"/>
                  </a:lnTo>
                  <a:cubicBezTo>
                    <a:pt x="22435" y="18514"/>
                    <a:pt x="22484" y="18502"/>
                    <a:pt x="22520" y="18490"/>
                  </a:cubicBezTo>
                  <a:cubicBezTo>
                    <a:pt x="22568" y="18502"/>
                    <a:pt x="22604" y="18514"/>
                    <a:pt x="22640" y="18514"/>
                  </a:cubicBezTo>
                  <a:lnTo>
                    <a:pt x="23073" y="19296"/>
                  </a:lnTo>
                  <a:lnTo>
                    <a:pt x="22592" y="19429"/>
                  </a:lnTo>
                  <a:cubicBezTo>
                    <a:pt x="22592" y="19429"/>
                    <a:pt x="22869" y="22508"/>
                    <a:pt x="25996" y="24505"/>
                  </a:cubicBezTo>
                  <a:cubicBezTo>
                    <a:pt x="27006" y="25150"/>
                    <a:pt x="27935" y="25368"/>
                    <a:pt x="28729" y="25368"/>
                  </a:cubicBezTo>
                  <a:cubicBezTo>
                    <a:pt x="29270" y="25368"/>
                    <a:pt x="29748" y="25267"/>
                    <a:pt x="30147" y="25131"/>
                  </a:cubicBezTo>
                  <a:lnTo>
                    <a:pt x="30147" y="25131"/>
                  </a:lnTo>
                  <a:cubicBezTo>
                    <a:pt x="29725" y="25612"/>
                    <a:pt x="29076" y="26382"/>
                    <a:pt x="28824" y="26935"/>
                  </a:cubicBezTo>
                  <a:lnTo>
                    <a:pt x="29292" y="27296"/>
                  </a:lnTo>
                  <a:cubicBezTo>
                    <a:pt x="29292" y="27296"/>
                    <a:pt x="29894" y="26080"/>
                    <a:pt x="30423" y="25467"/>
                  </a:cubicBezTo>
                  <a:lnTo>
                    <a:pt x="30423" y="25467"/>
                  </a:lnTo>
                  <a:cubicBezTo>
                    <a:pt x="30123" y="27224"/>
                    <a:pt x="30002" y="29208"/>
                    <a:pt x="30002" y="29208"/>
                  </a:cubicBezTo>
                  <a:lnTo>
                    <a:pt x="45340" y="29208"/>
                  </a:lnTo>
                  <a:cubicBezTo>
                    <a:pt x="45160" y="28655"/>
                    <a:pt x="44907" y="28066"/>
                    <a:pt x="44606" y="27464"/>
                  </a:cubicBezTo>
                  <a:cubicBezTo>
                    <a:pt x="44462" y="26032"/>
                    <a:pt x="43957" y="22784"/>
                    <a:pt x="42128" y="20944"/>
                  </a:cubicBezTo>
                  <a:cubicBezTo>
                    <a:pt x="40452" y="19259"/>
                    <a:pt x="38612" y="18997"/>
                    <a:pt x="37652" y="18997"/>
                  </a:cubicBezTo>
                  <a:cubicBezTo>
                    <a:pt x="37393" y="18997"/>
                    <a:pt x="37198" y="19016"/>
                    <a:pt x="37087" y="19031"/>
                  </a:cubicBezTo>
                  <a:lnTo>
                    <a:pt x="36931" y="18646"/>
                  </a:lnTo>
                  <a:lnTo>
                    <a:pt x="36883" y="18261"/>
                  </a:lnTo>
                  <a:cubicBezTo>
                    <a:pt x="36871" y="18165"/>
                    <a:pt x="36787" y="18105"/>
                    <a:pt x="36702" y="18105"/>
                  </a:cubicBezTo>
                  <a:lnTo>
                    <a:pt x="36258" y="17023"/>
                  </a:lnTo>
                  <a:cubicBezTo>
                    <a:pt x="38050" y="16397"/>
                    <a:pt x="39458" y="15326"/>
                    <a:pt x="40215" y="13834"/>
                  </a:cubicBezTo>
                  <a:cubicBezTo>
                    <a:pt x="40552" y="14015"/>
                    <a:pt x="40937" y="14123"/>
                    <a:pt x="41346" y="14123"/>
                  </a:cubicBezTo>
                  <a:cubicBezTo>
                    <a:pt x="42621" y="14123"/>
                    <a:pt x="43668" y="13077"/>
                    <a:pt x="43668" y="11789"/>
                  </a:cubicBezTo>
                  <a:cubicBezTo>
                    <a:pt x="43668" y="11332"/>
                    <a:pt x="43535" y="10912"/>
                    <a:pt x="43307" y="10551"/>
                  </a:cubicBezTo>
                  <a:cubicBezTo>
                    <a:pt x="43379" y="10538"/>
                    <a:pt x="43451" y="10514"/>
                    <a:pt x="43524" y="10514"/>
                  </a:cubicBezTo>
                  <a:cubicBezTo>
                    <a:pt x="43555" y="10511"/>
                    <a:pt x="43586" y="10509"/>
                    <a:pt x="43619" y="10509"/>
                  </a:cubicBezTo>
                  <a:cubicBezTo>
                    <a:pt x="43824" y="10509"/>
                    <a:pt x="44044" y="10578"/>
                    <a:pt x="44137" y="10755"/>
                  </a:cubicBezTo>
                  <a:cubicBezTo>
                    <a:pt x="44197" y="10864"/>
                    <a:pt x="44197" y="10984"/>
                    <a:pt x="44209" y="11116"/>
                  </a:cubicBezTo>
                  <a:cubicBezTo>
                    <a:pt x="44245" y="11489"/>
                    <a:pt x="44353" y="11850"/>
                    <a:pt x="44534" y="12174"/>
                  </a:cubicBezTo>
                  <a:cubicBezTo>
                    <a:pt x="44630" y="12343"/>
                    <a:pt x="44751" y="12500"/>
                    <a:pt x="44786" y="12680"/>
                  </a:cubicBezTo>
                  <a:cubicBezTo>
                    <a:pt x="44907" y="13257"/>
                    <a:pt x="44257" y="13738"/>
                    <a:pt x="44221" y="14316"/>
                  </a:cubicBezTo>
                  <a:cubicBezTo>
                    <a:pt x="44185" y="14809"/>
                    <a:pt x="44582" y="15242"/>
                    <a:pt x="45039" y="15387"/>
                  </a:cubicBezTo>
                  <a:cubicBezTo>
                    <a:pt x="45233" y="15451"/>
                    <a:pt x="45434" y="15477"/>
                    <a:pt x="45635" y="15477"/>
                  </a:cubicBezTo>
                  <a:cubicBezTo>
                    <a:pt x="45920" y="15477"/>
                    <a:pt x="46208" y="15426"/>
                    <a:pt x="46483" y="15363"/>
                  </a:cubicBezTo>
                  <a:cubicBezTo>
                    <a:pt x="47120" y="15218"/>
                    <a:pt x="47830" y="14954"/>
                    <a:pt x="48058" y="14340"/>
                  </a:cubicBezTo>
                  <a:cubicBezTo>
                    <a:pt x="48179" y="14015"/>
                    <a:pt x="48167" y="13642"/>
                    <a:pt x="48384" y="13377"/>
                  </a:cubicBezTo>
                  <a:cubicBezTo>
                    <a:pt x="48539" y="13197"/>
                    <a:pt x="48793" y="13113"/>
                    <a:pt x="48973" y="12957"/>
                  </a:cubicBezTo>
                  <a:cubicBezTo>
                    <a:pt x="49394" y="12572"/>
                    <a:pt x="49285" y="11886"/>
                    <a:pt x="49021" y="11393"/>
                  </a:cubicBezTo>
                  <a:cubicBezTo>
                    <a:pt x="48756" y="10899"/>
                    <a:pt x="48371" y="10442"/>
                    <a:pt x="48299" y="9889"/>
                  </a:cubicBezTo>
                  <a:cubicBezTo>
                    <a:pt x="48251" y="9613"/>
                    <a:pt x="48299" y="9335"/>
                    <a:pt x="48227" y="9059"/>
                  </a:cubicBezTo>
                  <a:cubicBezTo>
                    <a:pt x="48106" y="8530"/>
                    <a:pt x="47566" y="8169"/>
                    <a:pt x="47024" y="8097"/>
                  </a:cubicBezTo>
                  <a:cubicBezTo>
                    <a:pt x="46675" y="8049"/>
                    <a:pt x="46290" y="8084"/>
                    <a:pt x="46026" y="7844"/>
                  </a:cubicBezTo>
                  <a:cubicBezTo>
                    <a:pt x="45893" y="7736"/>
                    <a:pt x="45821" y="7579"/>
                    <a:pt x="45700" y="7447"/>
                  </a:cubicBezTo>
                  <a:cubicBezTo>
                    <a:pt x="45485" y="7175"/>
                    <a:pt x="45131" y="7042"/>
                    <a:pt x="44780" y="7042"/>
                  </a:cubicBezTo>
                  <a:cubicBezTo>
                    <a:pt x="44681" y="7042"/>
                    <a:pt x="44582" y="7053"/>
                    <a:pt x="44486" y="7074"/>
                  </a:cubicBezTo>
                  <a:cubicBezTo>
                    <a:pt x="44209" y="7134"/>
                    <a:pt x="43944" y="7266"/>
                    <a:pt x="43704" y="7435"/>
                  </a:cubicBezTo>
                  <a:cubicBezTo>
                    <a:pt x="43680" y="7411"/>
                    <a:pt x="43644" y="7375"/>
                    <a:pt x="43607" y="7351"/>
                  </a:cubicBezTo>
                  <a:cubicBezTo>
                    <a:pt x="43631" y="7290"/>
                    <a:pt x="43655" y="7231"/>
                    <a:pt x="43668" y="7158"/>
                  </a:cubicBezTo>
                  <a:cubicBezTo>
                    <a:pt x="43680" y="6942"/>
                    <a:pt x="43548" y="6749"/>
                    <a:pt x="43476" y="6544"/>
                  </a:cubicBezTo>
                  <a:cubicBezTo>
                    <a:pt x="43319" y="6039"/>
                    <a:pt x="43607" y="5426"/>
                    <a:pt x="43271" y="5017"/>
                  </a:cubicBezTo>
                  <a:cubicBezTo>
                    <a:pt x="43018" y="4716"/>
                    <a:pt x="42537" y="4692"/>
                    <a:pt x="42236" y="4427"/>
                  </a:cubicBezTo>
                  <a:cubicBezTo>
                    <a:pt x="41755" y="3994"/>
                    <a:pt x="41936" y="3080"/>
                    <a:pt x="41346" y="2780"/>
                  </a:cubicBezTo>
                  <a:cubicBezTo>
                    <a:pt x="40961" y="2575"/>
                    <a:pt x="40408" y="2791"/>
                    <a:pt x="40047" y="2527"/>
                  </a:cubicBezTo>
                  <a:cubicBezTo>
                    <a:pt x="39878" y="2395"/>
                    <a:pt x="39794" y="2178"/>
                    <a:pt x="39710" y="1986"/>
                  </a:cubicBezTo>
                  <a:cubicBezTo>
                    <a:pt x="39458" y="1444"/>
                    <a:pt x="39001" y="951"/>
                    <a:pt x="38411" y="842"/>
                  </a:cubicBezTo>
                  <a:cubicBezTo>
                    <a:pt x="38294" y="822"/>
                    <a:pt x="38177" y="816"/>
                    <a:pt x="38059" y="816"/>
                  </a:cubicBezTo>
                  <a:cubicBezTo>
                    <a:pt x="37866" y="816"/>
                    <a:pt x="37673" y="832"/>
                    <a:pt x="37482" y="832"/>
                  </a:cubicBezTo>
                  <a:cubicBezTo>
                    <a:pt x="37451" y="832"/>
                    <a:pt x="37420" y="832"/>
                    <a:pt x="37389" y="831"/>
                  </a:cubicBezTo>
                  <a:cubicBezTo>
                    <a:pt x="36715" y="807"/>
                    <a:pt x="36101" y="506"/>
                    <a:pt x="35475" y="278"/>
                  </a:cubicBezTo>
                  <a:cubicBezTo>
                    <a:pt x="35070" y="122"/>
                    <a:pt x="34629" y="1"/>
                    <a:pt x="34198" y="1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571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2807450" y="-1643700"/>
              <a:ext cx="2088333" cy="1235119"/>
              <a:chOff x="2807450" y="-1643700"/>
              <a:chExt cx="2088333" cy="1235119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4591113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2603" y="0"/>
                    </a:moveTo>
                    <a:cubicBezTo>
                      <a:pt x="2505" y="0"/>
                      <a:pt x="2406" y="11"/>
                      <a:pt x="2310" y="32"/>
                    </a:cubicBezTo>
                    <a:cubicBezTo>
                      <a:pt x="1011" y="309"/>
                      <a:pt x="1" y="2053"/>
                      <a:pt x="301" y="3292"/>
                    </a:cubicBezTo>
                    <a:cubicBezTo>
                      <a:pt x="314" y="3352"/>
                      <a:pt x="338" y="3413"/>
                      <a:pt x="373" y="3461"/>
                    </a:cubicBezTo>
                    <a:cubicBezTo>
                      <a:pt x="434" y="3545"/>
                      <a:pt x="554" y="3569"/>
                      <a:pt x="650" y="3569"/>
                    </a:cubicBezTo>
                    <a:cubicBezTo>
                      <a:pt x="891" y="3569"/>
                      <a:pt x="1107" y="3485"/>
                      <a:pt x="1348" y="3461"/>
                    </a:cubicBezTo>
                    <a:cubicBezTo>
                      <a:pt x="1379" y="3458"/>
                      <a:pt x="1411" y="3456"/>
                      <a:pt x="1443" y="3456"/>
                    </a:cubicBezTo>
                    <a:cubicBezTo>
                      <a:pt x="1646" y="3456"/>
                      <a:pt x="1857" y="3525"/>
                      <a:pt x="1961" y="3701"/>
                    </a:cubicBezTo>
                    <a:cubicBezTo>
                      <a:pt x="2022" y="3809"/>
                      <a:pt x="2022" y="3942"/>
                      <a:pt x="2033" y="4062"/>
                    </a:cubicBezTo>
                    <a:cubicBezTo>
                      <a:pt x="2057" y="4435"/>
                      <a:pt x="2178" y="4796"/>
                      <a:pt x="2359" y="5121"/>
                    </a:cubicBezTo>
                    <a:cubicBezTo>
                      <a:pt x="2455" y="5289"/>
                      <a:pt x="2563" y="5445"/>
                      <a:pt x="2599" y="5638"/>
                    </a:cubicBezTo>
                    <a:cubicBezTo>
                      <a:pt x="2719" y="6215"/>
                      <a:pt x="2081" y="6685"/>
                      <a:pt x="2033" y="7274"/>
                    </a:cubicBezTo>
                    <a:cubicBezTo>
                      <a:pt x="1998" y="7755"/>
                      <a:pt x="2394" y="8188"/>
                      <a:pt x="2864" y="8345"/>
                    </a:cubicBezTo>
                    <a:cubicBezTo>
                      <a:pt x="3053" y="8409"/>
                      <a:pt x="3251" y="8435"/>
                      <a:pt x="3451" y="8435"/>
                    </a:cubicBezTo>
                    <a:cubicBezTo>
                      <a:pt x="3735" y="8435"/>
                      <a:pt x="4025" y="8384"/>
                      <a:pt x="4307" y="8321"/>
                    </a:cubicBezTo>
                    <a:cubicBezTo>
                      <a:pt x="4944" y="8176"/>
                      <a:pt x="5655" y="7899"/>
                      <a:pt x="5883" y="7286"/>
                    </a:cubicBezTo>
                    <a:cubicBezTo>
                      <a:pt x="6003" y="6973"/>
                      <a:pt x="5979" y="6589"/>
                      <a:pt x="6208" y="6335"/>
                    </a:cubicBezTo>
                    <a:cubicBezTo>
                      <a:pt x="6364" y="6155"/>
                      <a:pt x="6617" y="6071"/>
                      <a:pt x="6797" y="5902"/>
                    </a:cubicBezTo>
                    <a:cubicBezTo>
                      <a:pt x="7206" y="5530"/>
                      <a:pt x="7098" y="4844"/>
                      <a:pt x="6845" y="4351"/>
                    </a:cubicBezTo>
                    <a:cubicBezTo>
                      <a:pt x="6580" y="3857"/>
                      <a:pt x="6195" y="3400"/>
                      <a:pt x="6112" y="2847"/>
                    </a:cubicBezTo>
                    <a:cubicBezTo>
                      <a:pt x="6075" y="2571"/>
                      <a:pt x="6112" y="2282"/>
                      <a:pt x="6051" y="2017"/>
                    </a:cubicBezTo>
                    <a:cubicBezTo>
                      <a:pt x="5919" y="1488"/>
                      <a:pt x="5390" y="1127"/>
                      <a:pt x="4848" y="1055"/>
                    </a:cubicBezTo>
                    <a:cubicBezTo>
                      <a:pt x="4500" y="1007"/>
                      <a:pt x="4102" y="1031"/>
                      <a:pt x="3838" y="802"/>
                    </a:cubicBezTo>
                    <a:cubicBezTo>
                      <a:pt x="3706" y="694"/>
                      <a:pt x="3634" y="526"/>
                      <a:pt x="3525" y="405"/>
                    </a:cubicBezTo>
                    <a:cubicBezTo>
                      <a:pt x="3300" y="133"/>
                      <a:pt x="2951" y="0"/>
                      <a:pt x="2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4544818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881" y="1"/>
                    </a:moveTo>
                    <a:cubicBezTo>
                      <a:pt x="1250" y="1"/>
                      <a:pt x="601" y="549"/>
                      <a:pt x="326" y="1366"/>
                    </a:cubicBezTo>
                    <a:cubicBezTo>
                      <a:pt x="1" y="2340"/>
                      <a:pt x="326" y="3315"/>
                      <a:pt x="1048" y="3555"/>
                    </a:cubicBezTo>
                    <a:cubicBezTo>
                      <a:pt x="1157" y="3592"/>
                      <a:pt x="1269" y="3609"/>
                      <a:pt x="1382" y="3609"/>
                    </a:cubicBezTo>
                    <a:cubicBezTo>
                      <a:pt x="2015" y="3609"/>
                      <a:pt x="2670" y="3061"/>
                      <a:pt x="2936" y="2244"/>
                    </a:cubicBezTo>
                    <a:cubicBezTo>
                      <a:pt x="3261" y="1270"/>
                      <a:pt x="2936" y="295"/>
                      <a:pt x="2214" y="54"/>
                    </a:cubicBezTo>
                    <a:cubicBezTo>
                      <a:pt x="2105" y="18"/>
                      <a:pt x="1993" y="1"/>
                      <a:pt x="18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441718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4603" y="0"/>
                    </a:moveTo>
                    <a:cubicBezTo>
                      <a:pt x="4255" y="0"/>
                      <a:pt x="3906" y="133"/>
                      <a:pt x="3681" y="405"/>
                    </a:cubicBezTo>
                    <a:cubicBezTo>
                      <a:pt x="3572" y="526"/>
                      <a:pt x="3489" y="694"/>
                      <a:pt x="3368" y="802"/>
                    </a:cubicBezTo>
                    <a:cubicBezTo>
                      <a:pt x="3104" y="1031"/>
                      <a:pt x="2706" y="1007"/>
                      <a:pt x="2358" y="1055"/>
                    </a:cubicBezTo>
                    <a:cubicBezTo>
                      <a:pt x="1816" y="1127"/>
                      <a:pt x="1287" y="1488"/>
                      <a:pt x="1155" y="2017"/>
                    </a:cubicBezTo>
                    <a:cubicBezTo>
                      <a:pt x="1094" y="2282"/>
                      <a:pt x="1131" y="2571"/>
                      <a:pt x="1094" y="2847"/>
                    </a:cubicBezTo>
                    <a:cubicBezTo>
                      <a:pt x="1011" y="3400"/>
                      <a:pt x="626" y="3857"/>
                      <a:pt x="361" y="4351"/>
                    </a:cubicBezTo>
                    <a:cubicBezTo>
                      <a:pt x="108" y="4844"/>
                      <a:pt x="0" y="5530"/>
                      <a:pt x="409" y="5902"/>
                    </a:cubicBezTo>
                    <a:cubicBezTo>
                      <a:pt x="589" y="6071"/>
                      <a:pt x="842" y="6155"/>
                      <a:pt x="998" y="6335"/>
                    </a:cubicBezTo>
                    <a:cubicBezTo>
                      <a:pt x="1227" y="6589"/>
                      <a:pt x="1203" y="6973"/>
                      <a:pt x="1323" y="7286"/>
                    </a:cubicBezTo>
                    <a:cubicBezTo>
                      <a:pt x="1551" y="7899"/>
                      <a:pt x="2262" y="8176"/>
                      <a:pt x="2899" y="8321"/>
                    </a:cubicBezTo>
                    <a:cubicBezTo>
                      <a:pt x="3181" y="8384"/>
                      <a:pt x="3471" y="8435"/>
                      <a:pt x="3755" y="8435"/>
                    </a:cubicBezTo>
                    <a:cubicBezTo>
                      <a:pt x="3955" y="8435"/>
                      <a:pt x="4153" y="8409"/>
                      <a:pt x="4342" y="8345"/>
                    </a:cubicBezTo>
                    <a:cubicBezTo>
                      <a:pt x="4799" y="8188"/>
                      <a:pt x="5208" y="7755"/>
                      <a:pt x="5173" y="7274"/>
                    </a:cubicBezTo>
                    <a:cubicBezTo>
                      <a:pt x="5125" y="6685"/>
                      <a:pt x="4487" y="6215"/>
                      <a:pt x="4595" y="5638"/>
                    </a:cubicBezTo>
                    <a:cubicBezTo>
                      <a:pt x="4643" y="5445"/>
                      <a:pt x="4751" y="5289"/>
                      <a:pt x="4847" y="5121"/>
                    </a:cubicBezTo>
                    <a:cubicBezTo>
                      <a:pt x="5028" y="4796"/>
                      <a:pt x="5149" y="4435"/>
                      <a:pt x="5173" y="4062"/>
                    </a:cubicBezTo>
                    <a:cubicBezTo>
                      <a:pt x="5184" y="3942"/>
                      <a:pt x="5184" y="3809"/>
                      <a:pt x="5245" y="3701"/>
                    </a:cubicBezTo>
                    <a:cubicBezTo>
                      <a:pt x="5349" y="3525"/>
                      <a:pt x="5560" y="3456"/>
                      <a:pt x="5763" y="3456"/>
                    </a:cubicBezTo>
                    <a:cubicBezTo>
                      <a:pt x="5795" y="3456"/>
                      <a:pt x="5827" y="3458"/>
                      <a:pt x="5858" y="3461"/>
                    </a:cubicBezTo>
                    <a:cubicBezTo>
                      <a:pt x="6099" y="3485"/>
                      <a:pt x="6315" y="3569"/>
                      <a:pt x="6556" y="3569"/>
                    </a:cubicBezTo>
                    <a:cubicBezTo>
                      <a:pt x="6652" y="3569"/>
                      <a:pt x="6761" y="3545"/>
                      <a:pt x="6833" y="3461"/>
                    </a:cubicBezTo>
                    <a:cubicBezTo>
                      <a:pt x="6868" y="3413"/>
                      <a:pt x="6893" y="3352"/>
                      <a:pt x="6905" y="3292"/>
                    </a:cubicBezTo>
                    <a:cubicBezTo>
                      <a:pt x="7205" y="2053"/>
                      <a:pt x="6183" y="309"/>
                      <a:pt x="4896" y="32"/>
                    </a:cubicBezTo>
                    <a:cubicBezTo>
                      <a:pt x="4800" y="11"/>
                      <a:pt x="4701" y="0"/>
                      <a:pt x="4603" y="0"/>
                    </a:cubicBezTo>
                    <a:close/>
                  </a:path>
                </a:pathLst>
              </a:custGeom>
              <a:solidFill>
                <a:srgbClr val="673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447807" y="-1291520"/>
                <a:ext cx="292451" cy="302369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52" extrusionOk="0">
                    <a:moveTo>
                      <a:pt x="6340" y="0"/>
                    </a:moveTo>
                    <a:cubicBezTo>
                      <a:pt x="5834" y="337"/>
                      <a:pt x="5161" y="433"/>
                      <a:pt x="4752" y="879"/>
                    </a:cubicBezTo>
                    <a:cubicBezTo>
                      <a:pt x="4583" y="1059"/>
                      <a:pt x="4475" y="1288"/>
                      <a:pt x="4379" y="1504"/>
                    </a:cubicBezTo>
                    <a:cubicBezTo>
                      <a:pt x="4115" y="2093"/>
                      <a:pt x="3885" y="2695"/>
                      <a:pt x="3717" y="3309"/>
                    </a:cubicBezTo>
                    <a:cubicBezTo>
                      <a:pt x="3669" y="3465"/>
                      <a:pt x="3633" y="3633"/>
                      <a:pt x="3537" y="3777"/>
                    </a:cubicBezTo>
                    <a:cubicBezTo>
                      <a:pt x="3336" y="4124"/>
                      <a:pt x="2927" y="4274"/>
                      <a:pt x="2522" y="4274"/>
                    </a:cubicBezTo>
                    <a:cubicBezTo>
                      <a:pt x="2492" y="4274"/>
                      <a:pt x="2461" y="4273"/>
                      <a:pt x="2430" y="4271"/>
                    </a:cubicBezTo>
                    <a:cubicBezTo>
                      <a:pt x="2009" y="4258"/>
                      <a:pt x="1600" y="4114"/>
                      <a:pt x="1191" y="4030"/>
                    </a:cubicBezTo>
                    <a:cubicBezTo>
                      <a:pt x="992" y="3982"/>
                      <a:pt x="784" y="3949"/>
                      <a:pt x="581" y="3949"/>
                    </a:cubicBezTo>
                    <a:cubicBezTo>
                      <a:pt x="379" y="3949"/>
                      <a:pt x="181" y="3982"/>
                      <a:pt x="0" y="4066"/>
                    </a:cubicBezTo>
                    <a:cubicBezTo>
                      <a:pt x="24" y="4283"/>
                      <a:pt x="108" y="4475"/>
                      <a:pt x="265" y="4619"/>
                    </a:cubicBezTo>
                    <a:cubicBezTo>
                      <a:pt x="445" y="4788"/>
                      <a:pt x="698" y="4872"/>
                      <a:pt x="854" y="5052"/>
                    </a:cubicBezTo>
                    <a:cubicBezTo>
                      <a:pt x="1083" y="5306"/>
                      <a:pt x="1059" y="5690"/>
                      <a:pt x="1179" y="6003"/>
                    </a:cubicBezTo>
                    <a:cubicBezTo>
                      <a:pt x="1407" y="6616"/>
                      <a:pt x="2118" y="6893"/>
                      <a:pt x="2755" y="7038"/>
                    </a:cubicBezTo>
                    <a:cubicBezTo>
                      <a:pt x="3037" y="7101"/>
                      <a:pt x="3327" y="7152"/>
                      <a:pt x="3611" y="7152"/>
                    </a:cubicBezTo>
                    <a:cubicBezTo>
                      <a:pt x="3811" y="7152"/>
                      <a:pt x="4009" y="7126"/>
                      <a:pt x="4198" y="7062"/>
                    </a:cubicBezTo>
                    <a:cubicBezTo>
                      <a:pt x="4655" y="6905"/>
                      <a:pt x="5064" y="6472"/>
                      <a:pt x="5029" y="5991"/>
                    </a:cubicBezTo>
                    <a:cubicBezTo>
                      <a:pt x="4981" y="5402"/>
                      <a:pt x="4343" y="4932"/>
                      <a:pt x="4451" y="4355"/>
                    </a:cubicBezTo>
                    <a:cubicBezTo>
                      <a:pt x="4499" y="4162"/>
                      <a:pt x="4607" y="4006"/>
                      <a:pt x="4703" y="3838"/>
                    </a:cubicBezTo>
                    <a:cubicBezTo>
                      <a:pt x="4884" y="3513"/>
                      <a:pt x="5005" y="3152"/>
                      <a:pt x="5029" y="2779"/>
                    </a:cubicBezTo>
                    <a:cubicBezTo>
                      <a:pt x="5040" y="2659"/>
                      <a:pt x="5040" y="2526"/>
                      <a:pt x="5101" y="2418"/>
                    </a:cubicBezTo>
                    <a:cubicBezTo>
                      <a:pt x="5205" y="2242"/>
                      <a:pt x="5416" y="2173"/>
                      <a:pt x="5619" y="2173"/>
                    </a:cubicBezTo>
                    <a:cubicBezTo>
                      <a:pt x="5651" y="2173"/>
                      <a:pt x="5683" y="2175"/>
                      <a:pt x="5714" y="2178"/>
                    </a:cubicBezTo>
                    <a:cubicBezTo>
                      <a:pt x="5955" y="2202"/>
                      <a:pt x="6171" y="2286"/>
                      <a:pt x="6412" y="2286"/>
                    </a:cubicBezTo>
                    <a:cubicBezTo>
                      <a:pt x="6508" y="2286"/>
                      <a:pt x="6617" y="2262"/>
                      <a:pt x="6689" y="2178"/>
                    </a:cubicBezTo>
                    <a:cubicBezTo>
                      <a:pt x="6724" y="2130"/>
                      <a:pt x="6749" y="2069"/>
                      <a:pt x="6761" y="2009"/>
                    </a:cubicBezTo>
                    <a:cubicBezTo>
                      <a:pt x="6917" y="1384"/>
                      <a:pt x="6724" y="638"/>
                      <a:pt x="6340" y="0"/>
                    </a:cubicBezTo>
                    <a:close/>
                  </a:path>
                </a:pathLst>
              </a:custGeom>
              <a:solidFill>
                <a:srgbClr val="502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654762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381" y="1"/>
                    </a:moveTo>
                    <a:cubicBezTo>
                      <a:pt x="1269" y="1"/>
                      <a:pt x="1157" y="18"/>
                      <a:pt x="1048" y="54"/>
                    </a:cubicBezTo>
                    <a:cubicBezTo>
                      <a:pt x="314" y="295"/>
                      <a:pt x="1" y="1270"/>
                      <a:pt x="314" y="2244"/>
                    </a:cubicBezTo>
                    <a:cubicBezTo>
                      <a:pt x="590" y="3061"/>
                      <a:pt x="1247" y="3609"/>
                      <a:pt x="1880" y="3609"/>
                    </a:cubicBezTo>
                    <a:cubicBezTo>
                      <a:pt x="1993" y="3609"/>
                      <a:pt x="2105" y="3592"/>
                      <a:pt x="2214" y="3555"/>
                    </a:cubicBezTo>
                    <a:cubicBezTo>
                      <a:pt x="2936" y="3315"/>
                      <a:pt x="3261" y="2340"/>
                      <a:pt x="2936" y="1366"/>
                    </a:cubicBezTo>
                    <a:cubicBezTo>
                      <a:pt x="2661" y="549"/>
                      <a:pt x="2012" y="1"/>
                      <a:pt x="13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514396" y="-1264292"/>
                <a:ext cx="76358" cy="102523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425" extrusionOk="0">
                    <a:moveTo>
                      <a:pt x="1780" y="1"/>
                    </a:moveTo>
                    <a:cubicBezTo>
                      <a:pt x="1776" y="1"/>
                      <a:pt x="1773" y="2"/>
                      <a:pt x="1770" y="6"/>
                    </a:cubicBezTo>
                    <a:cubicBezTo>
                      <a:pt x="1746" y="18"/>
                      <a:pt x="1709" y="30"/>
                      <a:pt x="1673" y="42"/>
                    </a:cubicBezTo>
                    <a:cubicBezTo>
                      <a:pt x="1613" y="42"/>
                      <a:pt x="1565" y="54"/>
                      <a:pt x="1505" y="54"/>
                    </a:cubicBezTo>
                    <a:cubicBezTo>
                      <a:pt x="1444" y="66"/>
                      <a:pt x="1385" y="78"/>
                      <a:pt x="1337" y="114"/>
                    </a:cubicBezTo>
                    <a:cubicBezTo>
                      <a:pt x="1300" y="150"/>
                      <a:pt x="1264" y="198"/>
                      <a:pt x="1252" y="246"/>
                    </a:cubicBezTo>
                    <a:cubicBezTo>
                      <a:pt x="1228" y="294"/>
                      <a:pt x="1216" y="342"/>
                      <a:pt x="1216" y="391"/>
                    </a:cubicBezTo>
                    <a:cubicBezTo>
                      <a:pt x="1192" y="559"/>
                      <a:pt x="1192" y="716"/>
                      <a:pt x="1168" y="872"/>
                    </a:cubicBezTo>
                    <a:cubicBezTo>
                      <a:pt x="1144" y="956"/>
                      <a:pt x="1132" y="1029"/>
                      <a:pt x="1096" y="1101"/>
                    </a:cubicBezTo>
                    <a:cubicBezTo>
                      <a:pt x="1072" y="1160"/>
                      <a:pt x="1035" y="1233"/>
                      <a:pt x="987" y="1281"/>
                    </a:cubicBezTo>
                    <a:cubicBezTo>
                      <a:pt x="928" y="1341"/>
                      <a:pt x="867" y="1377"/>
                      <a:pt x="807" y="1425"/>
                    </a:cubicBezTo>
                    <a:cubicBezTo>
                      <a:pt x="735" y="1473"/>
                      <a:pt x="674" y="1510"/>
                      <a:pt x="615" y="1569"/>
                    </a:cubicBezTo>
                    <a:cubicBezTo>
                      <a:pt x="554" y="1642"/>
                      <a:pt x="519" y="1726"/>
                      <a:pt x="482" y="1810"/>
                    </a:cubicBezTo>
                    <a:cubicBezTo>
                      <a:pt x="446" y="1882"/>
                      <a:pt x="410" y="1967"/>
                      <a:pt x="374" y="2051"/>
                    </a:cubicBezTo>
                    <a:cubicBezTo>
                      <a:pt x="338" y="2123"/>
                      <a:pt x="290" y="2208"/>
                      <a:pt x="241" y="2267"/>
                    </a:cubicBezTo>
                    <a:cubicBezTo>
                      <a:pt x="182" y="2328"/>
                      <a:pt x="110" y="2363"/>
                      <a:pt x="25" y="2376"/>
                    </a:cubicBezTo>
                    <a:cubicBezTo>
                      <a:pt x="13" y="2376"/>
                      <a:pt x="1" y="2387"/>
                      <a:pt x="13" y="2400"/>
                    </a:cubicBezTo>
                    <a:cubicBezTo>
                      <a:pt x="13" y="2412"/>
                      <a:pt x="25" y="2424"/>
                      <a:pt x="37" y="2424"/>
                    </a:cubicBezTo>
                    <a:cubicBezTo>
                      <a:pt x="121" y="2412"/>
                      <a:pt x="206" y="2363"/>
                      <a:pt x="265" y="2304"/>
                    </a:cubicBezTo>
                    <a:cubicBezTo>
                      <a:pt x="338" y="2232"/>
                      <a:pt x="386" y="2147"/>
                      <a:pt x="422" y="2063"/>
                    </a:cubicBezTo>
                    <a:cubicBezTo>
                      <a:pt x="458" y="1991"/>
                      <a:pt x="482" y="1906"/>
                      <a:pt x="519" y="1823"/>
                    </a:cubicBezTo>
                    <a:cubicBezTo>
                      <a:pt x="554" y="1738"/>
                      <a:pt x="591" y="1666"/>
                      <a:pt x="650" y="1606"/>
                    </a:cubicBezTo>
                    <a:cubicBezTo>
                      <a:pt x="699" y="1545"/>
                      <a:pt x="759" y="1510"/>
                      <a:pt x="831" y="1462"/>
                    </a:cubicBezTo>
                    <a:cubicBezTo>
                      <a:pt x="891" y="1414"/>
                      <a:pt x="963" y="1377"/>
                      <a:pt x="1011" y="1317"/>
                    </a:cubicBezTo>
                    <a:cubicBezTo>
                      <a:pt x="1072" y="1257"/>
                      <a:pt x="1120" y="1185"/>
                      <a:pt x="1144" y="1112"/>
                    </a:cubicBezTo>
                    <a:cubicBezTo>
                      <a:pt x="1192" y="1005"/>
                      <a:pt x="1216" y="884"/>
                      <a:pt x="1228" y="764"/>
                    </a:cubicBezTo>
                    <a:cubicBezTo>
                      <a:pt x="1240" y="644"/>
                      <a:pt x="1240" y="523"/>
                      <a:pt x="1264" y="403"/>
                    </a:cubicBezTo>
                    <a:cubicBezTo>
                      <a:pt x="1264" y="355"/>
                      <a:pt x="1276" y="307"/>
                      <a:pt x="1288" y="259"/>
                    </a:cubicBezTo>
                    <a:cubicBezTo>
                      <a:pt x="1313" y="222"/>
                      <a:pt x="1337" y="187"/>
                      <a:pt x="1372" y="150"/>
                    </a:cubicBezTo>
                    <a:cubicBezTo>
                      <a:pt x="1396" y="138"/>
                      <a:pt x="1420" y="126"/>
                      <a:pt x="1457" y="114"/>
                    </a:cubicBezTo>
                    <a:cubicBezTo>
                      <a:pt x="1505" y="102"/>
                      <a:pt x="1565" y="90"/>
                      <a:pt x="1625" y="90"/>
                    </a:cubicBezTo>
                    <a:cubicBezTo>
                      <a:pt x="1685" y="78"/>
                      <a:pt x="1733" y="78"/>
                      <a:pt x="1794" y="42"/>
                    </a:cubicBezTo>
                    <a:cubicBezTo>
                      <a:pt x="1805" y="42"/>
                      <a:pt x="1805" y="30"/>
                      <a:pt x="1805" y="18"/>
                    </a:cubicBezTo>
                    <a:cubicBezTo>
                      <a:pt x="1797" y="9"/>
                      <a:pt x="1788" y="1"/>
                      <a:pt x="1780" y="1"/>
                    </a:cubicBezTo>
                    <a:close/>
                  </a:path>
                </a:pathLst>
              </a:custGeom>
              <a:solidFill>
                <a:srgbClr val="7C4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697506" y="-1643700"/>
                <a:ext cx="957219" cy="500227"/>
              </a:xfrm>
              <a:custGeom>
                <a:avLst/>
                <a:gdLst/>
                <a:ahLst/>
                <a:cxnLst/>
                <a:rect l="l" t="t" r="r" b="b"/>
                <a:pathLst>
                  <a:path w="22640" h="11832" extrusionOk="0">
                    <a:moveTo>
                      <a:pt x="13154" y="0"/>
                    </a:moveTo>
                    <a:cubicBezTo>
                      <a:pt x="12921" y="0"/>
                      <a:pt x="12692" y="37"/>
                      <a:pt x="12476" y="126"/>
                    </a:cubicBezTo>
                    <a:cubicBezTo>
                      <a:pt x="12187" y="246"/>
                      <a:pt x="11934" y="439"/>
                      <a:pt x="11633" y="523"/>
                    </a:cubicBezTo>
                    <a:cubicBezTo>
                      <a:pt x="11533" y="548"/>
                      <a:pt x="11430" y="559"/>
                      <a:pt x="11326" y="559"/>
                    </a:cubicBezTo>
                    <a:cubicBezTo>
                      <a:pt x="11183" y="559"/>
                      <a:pt x="11039" y="539"/>
                      <a:pt x="10899" y="511"/>
                    </a:cubicBezTo>
                    <a:cubicBezTo>
                      <a:pt x="10310" y="403"/>
                      <a:pt x="9744" y="187"/>
                      <a:pt x="9143" y="102"/>
                    </a:cubicBezTo>
                    <a:cubicBezTo>
                      <a:pt x="9008" y="83"/>
                      <a:pt x="8869" y="73"/>
                      <a:pt x="8731" y="73"/>
                    </a:cubicBezTo>
                    <a:cubicBezTo>
                      <a:pt x="8252" y="73"/>
                      <a:pt x="7776" y="196"/>
                      <a:pt x="7459" y="523"/>
                    </a:cubicBezTo>
                    <a:cubicBezTo>
                      <a:pt x="7290" y="692"/>
                      <a:pt x="7170" y="908"/>
                      <a:pt x="7002" y="1077"/>
                    </a:cubicBezTo>
                    <a:cubicBezTo>
                      <a:pt x="6256" y="1847"/>
                      <a:pt x="4836" y="1534"/>
                      <a:pt x="3983" y="2195"/>
                    </a:cubicBezTo>
                    <a:cubicBezTo>
                      <a:pt x="3489" y="2568"/>
                      <a:pt x="3272" y="3181"/>
                      <a:pt x="2815" y="3590"/>
                    </a:cubicBezTo>
                    <a:cubicBezTo>
                      <a:pt x="2503" y="3868"/>
                      <a:pt x="2082" y="4012"/>
                      <a:pt x="1721" y="4228"/>
                    </a:cubicBezTo>
                    <a:cubicBezTo>
                      <a:pt x="1348" y="4432"/>
                      <a:pt x="999" y="4734"/>
                      <a:pt x="927" y="5143"/>
                    </a:cubicBezTo>
                    <a:cubicBezTo>
                      <a:pt x="855" y="5528"/>
                      <a:pt x="1072" y="5924"/>
                      <a:pt x="999" y="6309"/>
                    </a:cubicBezTo>
                    <a:cubicBezTo>
                      <a:pt x="891" y="6911"/>
                      <a:pt x="133" y="7284"/>
                      <a:pt x="61" y="7897"/>
                    </a:cubicBezTo>
                    <a:cubicBezTo>
                      <a:pt x="0" y="8354"/>
                      <a:pt x="337" y="8763"/>
                      <a:pt x="409" y="9209"/>
                    </a:cubicBezTo>
                    <a:cubicBezTo>
                      <a:pt x="482" y="9605"/>
                      <a:pt x="350" y="10027"/>
                      <a:pt x="398" y="10423"/>
                    </a:cubicBezTo>
                    <a:cubicBezTo>
                      <a:pt x="506" y="11145"/>
                      <a:pt x="1216" y="11663"/>
                      <a:pt x="1949" y="11795"/>
                    </a:cubicBezTo>
                    <a:cubicBezTo>
                      <a:pt x="2105" y="11820"/>
                      <a:pt x="2262" y="11832"/>
                      <a:pt x="2419" y="11832"/>
                    </a:cubicBezTo>
                    <a:cubicBezTo>
                      <a:pt x="3003" y="11832"/>
                      <a:pt x="3592" y="11674"/>
                      <a:pt x="4151" y="11494"/>
                    </a:cubicBezTo>
                    <a:cubicBezTo>
                      <a:pt x="4860" y="11278"/>
                      <a:pt x="5582" y="11001"/>
                      <a:pt x="6328" y="10977"/>
                    </a:cubicBezTo>
                    <a:cubicBezTo>
                      <a:pt x="6387" y="10974"/>
                      <a:pt x="6447" y="10972"/>
                      <a:pt x="6506" y="10972"/>
                    </a:cubicBezTo>
                    <a:cubicBezTo>
                      <a:pt x="7817" y="10972"/>
                      <a:pt x="9085" y="11652"/>
                      <a:pt x="10393" y="11652"/>
                    </a:cubicBezTo>
                    <a:cubicBezTo>
                      <a:pt x="10497" y="11652"/>
                      <a:pt x="10602" y="11648"/>
                      <a:pt x="10707" y="11639"/>
                    </a:cubicBezTo>
                    <a:cubicBezTo>
                      <a:pt x="11754" y="11542"/>
                      <a:pt x="12692" y="10952"/>
                      <a:pt x="13438" y="10231"/>
                    </a:cubicBezTo>
                    <a:cubicBezTo>
                      <a:pt x="13858" y="9834"/>
                      <a:pt x="14243" y="9377"/>
                      <a:pt x="14713" y="9028"/>
                    </a:cubicBezTo>
                    <a:cubicBezTo>
                      <a:pt x="15111" y="8732"/>
                      <a:pt x="15605" y="8514"/>
                      <a:pt x="16106" y="8514"/>
                    </a:cubicBezTo>
                    <a:cubicBezTo>
                      <a:pt x="16195" y="8514"/>
                      <a:pt x="16284" y="8521"/>
                      <a:pt x="16373" y="8535"/>
                    </a:cubicBezTo>
                    <a:cubicBezTo>
                      <a:pt x="17467" y="8703"/>
                      <a:pt x="18081" y="9918"/>
                      <a:pt x="19140" y="10219"/>
                    </a:cubicBezTo>
                    <a:cubicBezTo>
                      <a:pt x="19321" y="10273"/>
                      <a:pt x="19516" y="10297"/>
                      <a:pt x="19715" y="10297"/>
                    </a:cubicBezTo>
                    <a:cubicBezTo>
                      <a:pt x="20364" y="10297"/>
                      <a:pt x="21067" y="10039"/>
                      <a:pt x="21546" y="9690"/>
                    </a:cubicBezTo>
                    <a:cubicBezTo>
                      <a:pt x="21762" y="9533"/>
                      <a:pt x="21883" y="9341"/>
                      <a:pt x="22014" y="9124"/>
                    </a:cubicBezTo>
                    <a:cubicBezTo>
                      <a:pt x="22292" y="8667"/>
                      <a:pt x="22183" y="8306"/>
                      <a:pt x="22316" y="7825"/>
                    </a:cubicBezTo>
                    <a:cubicBezTo>
                      <a:pt x="22375" y="7597"/>
                      <a:pt x="22592" y="7404"/>
                      <a:pt x="22616" y="7164"/>
                    </a:cubicBezTo>
                    <a:cubicBezTo>
                      <a:pt x="22640" y="6947"/>
                      <a:pt x="22496" y="6755"/>
                      <a:pt x="22436" y="6538"/>
                    </a:cubicBezTo>
                    <a:cubicBezTo>
                      <a:pt x="22279" y="6044"/>
                      <a:pt x="22556" y="5419"/>
                      <a:pt x="22219" y="5022"/>
                    </a:cubicBezTo>
                    <a:cubicBezTo>
                      <a:pt x="21966" y="4721"/>
                      <a:pt x="21485" y="4686"/>
                      <a:pt x="21196" y="4421"/>
                    </a:cubicBezTo>
                    <a:cubicBezTo>
                      <a:pt x="20715" y="3988"/>
                      <a:pt x="20884" y="3074"/>
                      <a:pt x="20306" y="2772"/>
                    </a:cubicBezTo>
                    <a:cubicBezTo>
                      <a:pt x="19910" y="2568"/>
                      <a:pt x="19368" y="2785"/>
                      <a:pt x="19007" y="2532"/>
                    </a:cubicBezTo>
                    <a:cubicBezTo>
                      <a:pt x="18827" y="2400"/>
                      <a:pt x="18755" y="2183"/>
                      <a:pt x="18659" y="1991"/>
                    </a:cubicBezTo>
                    <a:cubicBezTo>
                      <a:pt x="18406" y="1449"/>
                      <a:pt x="17961" y="956"/>
                      <a:pt x="17359" y="836"/>
                    </a:cubicBezTo>
                    <a:cubicBezTo>
                      <a:pt x="17257" y="818"/>
                      <a:pt x="17155" y="812"/>
                      <a:pt x="17053" y="812"/>
                    </a:cubicBezTo>
                    <a:cubicBezTo>
                      <a:pt x="16843" y="812"/>
                      <a:pt x="16632" y="837"/>
                      <a:pt x="16417" y="837"/>
                    </a:cubicBezTo>
                    <a:cubicBezTo>
                      <a:pt x="16390" y="837"/>
                      <a:pt x="16363" y="837"/>
                      <a:pt x="16337" y="836"/>
                    </a:cubicBezTo>
                    <a:cubicBezTo>
                      <a:pt x="15675" y="812"/>
                      <a:pt x="15050" y="511"/>
                      <a:pt x="14424" y="270"/>
                    </a:cubicBezTo>
                    <a:cubicBezTo>
                      <a:pt x="14020" y="123"/>
                      <a:pt x="13580" y="0"/>
                      <a:pt x="13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4370882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677" y="1"/>
                    </a:moveTo>
                    <a:cubicBezTo>
                      <a:pt x="255" y="1"/>
                      <a:pt x="0" y="50"/>
                      <a:pt x="0" y="50"/>
                    </a:cubicBezTo>
                    <a:lnTo>
                      <a:pt x="434" y="8639"/>
                    </a:lnTo>
                    <a:lnTo>
                      <a:pt x="7675" y="9180"/>
                    </a:lnTo>
                    <a:cubicBezTo>
                      <a:pt x="7675" y="9180"/>
                      <a:pt x="7555" y="4368"/>
                      <a:pt x="5149" y="1938"/>
                    </a:cubicBezTo>
                    <a:cubicBezTo>
                      <a:pt x="3476" y="257"/>
                      <a:pt x="1640" y="1"/>
                      <a:pt x="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624786" y="-1021106"/>
                <a:ext cx="210554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923" extrusionOk="0">
                    <a:moveTo>
                      <a:pt x="2576" y="1"/>
                    </a:moveTo>
                    <a:cubicBezTo>
                      <a:pt x="2095" y="1"/>
                      <a:pt x="1877" y="1664"/>
                      <a:pt x="1877" y="1664"/>
                    </a:cubicBezTo>
                    <a:cubicBezTo>
                      <a:pt x="1877" y="1664"/>
                      <a:pt x="1588" y="985"/>
                      <a:pt x="1282" y="985"/>
                    </a:cubicBezTo>
                    <a:cubicBezTo>
                      <a:pt x="1240" y="985"/>
                      <a:pt x="1198" y="998"/>
                      <a:pt x="1156" y="1027"/>
                    </a:cubicBezTo>
                    <a:cubicBezTo>
                      <a:pt x="806" y="1279"/>
                      <a:pt x="1191" y="2903"/>
                      <a:pt x="1191" y="2903"/>
                    </a:cubicBezTo>
                    <a:lnTo>
                      <a:pt x="1" y="4924"/>
                    </a:lnTo>
                    <a:lnTo>
                      <a:pt x="1901" y="5922"/>
                    </a:lnTo>
                    <a:lnTo>
                      <a:pt x="3080" y="3794"/>
                    </a:lnTo>
                    <a:cubicBezTo>
                      <a:pt x="3083" y="3794"/>
                      <a:pt x="3086" y="3794"/>
                      <a:pt x="3088" y="3794"/>
                    </a:cubicBezTo>
                    <a:cubicBezTo>
                      <a:pt x="3647" y="3794"/>
                      <a:pt x="4979" y="1326"/>
                      <a:pt x="4680" y="1110"/>
                    </a:cubicBezTo>
                    <a:cubicBezTo>
                      <a:pt x="4651" y="1092"/>
                      <a:pt x="4617" y="1083"/>
                      <a:pt x="4580" y="1083"/>
                    </a:cubicBezTo>
                    <a:cubicBezTo>
                      <a:pt x="4214" y="1083"/>
                      <a:pt x="3501" y="1904"/>
                      <a:pt x="3501" y="1904"/>
                    </a:cubicBezTo>
                    <a:cubicBezTo>
                      <a:pt x="3501" y="1904"/>
                      <a:pt x="4163" y="618"/>
                      <a:pt x="3706" y="461"/>
                    </a:cubicBezTo>
                    <a:cubicBezTo>
                      <a:pt x="3679" y="451"/>
                      <a:pt x="3652" y="447"/>
                      <a:pt x="3625" y="447"/>
                    </a:cubicBezTo>
                    <a:cubicBezTo>
                      <a:pt x="3168" y="447"/>
                      <a:pt x="2611" y="1700"/>
                      <a:pt x="2611" y="1700"/>
                    </a:cubicBezTo>
                    <a:cubicBezTo>
                      <a:pt x="2611" y="1700"/>
                      <a:pt x="3104" y="88"/>
                      <a:pt x="2611" y="4"/>
                    </a:cubicBezTo>
                    <a:cubicBezTo>
                      <a:pt x="2599" y="2"/>
                      <a:pt x="2587" y="1"/>
                      <a:pt x="2576" y="1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357287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5208" y="0"/>
                    </a:moveTo>
                    <a:cubicBezTo>
                      <a:pt x="5208" y="0"/>
                      <a:pt x="4751" y="3211"/>
                      <a:pt x="2719" y="3392"/>
                    </a:cubicBezTo>
                    <a:cubicBezTo>
                      <a:pt x="2567" y="3406"/>
                      <a:pt x="2423" y="3412"/>
                      <a:pt x="2287" y="3412"/>
                    </a:cubicBezTo>
                    <a:cubicBezTo>
                      <a:pt x="587" y="3412"/>
                      <a:pt x="0" y="2454"/>
                      <a:pt x="0" y="2454"/>
                    </a:cubicBezTo>
                    <a:lnTo>
                      <a:pt x="0" y="2454"/>
                    </a:lnTo>
                    <a:lnTo>
                      <a:pt x="554" y="6099"/>
                    </a:lnTo>
                    <a:cubicBezTo>
                      <a:pt x="554" y="6099"/>
                      <a:pt x="1638" y="7067"/>
                      <a:pt x="3316" y="7067"/>
                    </a:cubicBezTo>
                    <a:cubicBezTo>
                      <a:pt x="4112" y="7067"/>
                      <a:pt x="5041" y="6850"/>
                      <a:pt x="6051" y="6207"/>
                    </a:cubicBezTo>
                    <a:cubicBezTo>
                      <a:pt x="9178" y="4210"/>
                      <a:pt x="9455" y="1131"/>
                      <a:pt x="9455" y="1131"/>
                    </a:cubicBezTo>
                    <a:lnTo>
                      <a:pt x="52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167074" y="-946189"/>
                <a:ext cx="108871" cy="15296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618" extrusionOk="0">
                    <a:moveTo>
                      <a:pt x="505" y="1"/>
                    </a:moveTo>
                    <a:lnTo>
                      <a:pt x="0" y="3068"/>
                    </a:lnTo>
                    <a:cubicBezTo>
                      <a:pt x="678" y="3520"/>
                      <a:pt x="1325" y="3617"/>
                      <a:pt x="1756" y="3617"/>
                    </a:cubicBezTo>
                    <a:cubicBezTo>
                      <a:pt x="2083" y="3617"/>
                      <a:pt x="2286" y="3561"/>
                      <a:pt x="2286" y="3561"/>
                    </a:cubicBezTo>
                    <a:lnTo>
                      <a:pt x="2574" y="39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80974" y="-1507225"/>
                <a:ext cx="467448" cy="36984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748" extrusionOk="0">
                    <a:moveTo>
                      <a:pt x="3982" y="0"/>
                    </a:moveTo>
                    <a:cubicBezTo>
                      <a:pt x="3665" y="0"/>
                      <a:pt x="3354" y="39"/>
                      <a:pt x="3056" y="122"/>
                    </a:cubicBezTo>
                    <a:cubicBezTo>
                      <a:pt x="1" y="976"/>
                      <a:pt x="1263" y="1794"/>
                      <a:pt x="1263" y="1794"/>
                    </a:cubicBezTo>
                    <a:cubicBezTo>
                      <a:pt x="1263" y="1794"/>
                      <a:pt x="1720" y="2215"/>
                      <a:pt x="3898" y="2468"/>
                    </a:cubicBezTo>
                    <a:cubicBezTo>
                      <a:pt x="6064" y="2720"/>
                      <a:pt x="8638" y="3514"/>
                      <a:pt x="9684" y="5379"/>
                    </a:cubicBezTo>
                    <a:cubicBezTo>
                      <a:pt x="10731" y="7256"/>
                      <a:pt x="10442" y="8747"/>
                      <a:pt x="10442" y="8747"/>
                    </a:cubicBezTo>
                    <a:cubicBezTo>
                      <a:pt x="10442" y="8747"/>
                      <a:pt x="11055" y="7436"/>
                      <a:pt x="10779" y="5283"/>
                    </a:cubicBezTo>
                    <a:cubicBezTo>
                      <a:pt x="10529" y="3328"/>
                      <a:pt x="6935" y="0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2986501" y="-1431377"/>
                <a:ext cx="738040" cy="535571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2668" extrusionOk="0">
                    <a:moveTo>
                      <a:pt x="8734" y="0"/>
                    </a:moveTo>
                    <a:cubicBezTo>
                      <a:pt x="3910" y="0"/>
                      <a:pt x="0" y="1937"/>
                      <a:pt x="0" y="6171"/>
                    </a:cubicBezTo>
                    <a:cubicBezTo>
                      <a:pt x="0" y="10405"/>
                      <a:pt x="3910" y="12667"/>
                      <a:pt x="8734" y="12667"/>
                    </a:cubicBezTo>
                    <a:cubicBezTo>
                      <a:pt x="13545" y="12667"/>
                      <a:pt x="17455" y="10405"/>
                      <a:pt x="17455" y="6171"/>
                    </a:cubicBezTo>
                    <a:cubicBezTo>
                      <a:pt x="17455" y="1937"/>
                      <a:pt x="13545" y="0"/>
                      <a:pt x="87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451865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3" y="1"/>
                      <a:pt x="1" y="1263"/>
                      <a:pt x="1" y="2827"/>
                    </a:cubicBezTo>
                    <a:cubicBezTo>
                      <a:pt x="1" y="4379"/>
                      <a:pt x="1263" y="5642"/>
                      <a:pt x="2816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493595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4" y="1"/>
                    </a:moveTo>
                    <a:cubicBezTo>
                      <a:pt x="1816" y="1"/>
                      <a:pt x="1660" y="25"/>
                      <a:pt x="1503" y="60"/>
                    </a:cubicBezTo>
                    <a:cubicBezTo>
                      <a:pt x="1551" y="193"/>
                      <a:pt x="1588" y="349"/>
                      <a:pt x="1588" y="493"/>
                    </a:cubicBezTo>
                    <a:cubicBezTo>
                      <a:pt x="1588" y="1204"/>
                      <a:pt x="1011" y="1781"/>
                      <a:pt x="300" y="1781"/>
                    </a:cubicBezTo>
                    <a:cubicBezTo>
                      <a:pt x="204" y="1781"/>
                      <a:pt x="108" y="1768"/>
                      <a:pt x="12" y="1757"/>
                    </a:cubicBezTo>
                    <a:cubicBezTo>
                      <a:pt x="12" y="1829"/>
                      <a:pt x="0" y="1901"/>
                      <a:pt x="0" y="1985"/>
                    </a:cubicBezTo>
                    <a:cubicBezTo>
                      <a:pt x="0" y="3080"/>
                      <a:pt x="890" y="3958"/>
                      <a:pt x="1984" y="3958"/>
                    </a:cubicBezTo>
                    <a:cubicBezTo>
                      <a:pt x="3067" y="3958"/>
                      <a:pt x="3957" y="3080"/>
                      <a:pt x="3957" y="1985"/>
                    </a:cubicBezTo>
                    <a:cubicBezTo>
                      <a:pt x="3957" y="891"/>
                      <a:pt x="3067" y="1"/>
                      <a:pt x="1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582084" y="-1108834"/>
                <a:ext cx="11597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1944" extrusionOk="0">
                    <a:moveTo>
                      <a:pt x="1714" y="0"/>
                    </a:moveTo>
                    <a:cubicBezTo>
                      <a:pt x="1488" y="0"/>
                      <a:pt x="1241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93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501205" y="-1384406"/>
                <a:ext cx="185144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0" y="1836"/>
                      <a:pt x="1793" y="2197"/>
                    </a:cubicBezTo>
                    <a:cubicBezTo>
                      <a:pt x="2150" y="2319"/>
                      <a:pt x="2502" y="2376"/>
                      <a:pt x="2824" y="2376"/>
                    </a:cubicBezTo>
                    <a:cubicBezTo>
                      <a:pt x="3488" y="2376"/>
                      <a:pt x="4016" y="2130"/>
                      <a:pt x="4162" y="1692"/>
                    </a:cubicBezTo>
                    <a:cubicBezTo>
                      <a:pt x="4379" y="1042"/>
                      <a:pt x="3489" y="778"/>
                      <a:pt x="2394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118707" y="-1306275"/>
                <a:ext cx="238628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3" y="4379"/>
                      <a:pt x="5643" y="2827"/>
                    </a:cubicBezTo>
                    <a:cubicBezTo>
                      <a:pt x="5643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148218" y="-1272706"/>
                <a:ext cx="167387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3958" extrusionOk="0">
                    <a:moveTo>
                      <a:pt x="1973" y="1"/>
                    </a:moveTo>
                    <a:cubicBezTo>
                      <a:pt x="1805" y="1"/>
                      <a:pt x="1649" y="25"/>
                      <a:pt x="1505" y="60"/>
                    </a:cubicBezTo>
                    <a:cubicBezTo>
                      <a:pt x="1553" y="193"/>
                      <a:pt x="1577" y="349"/>
                      <a:pt x="1577" y="493"/>
                    </a:cubicBezTo>
                    <a:cubicBezTo>
                      <a:pt x="1577" y="1204"/>
                      <a:pt x="1000" y="1781"/>
                      <a:pt x="289" y="1781"/>
                    </a:cubicBezTo>
                    <a:cubicBezTo>
                      <a:pt x="193" y="1781"/>
                      <a:pt x="97" y="1768"/>
                      <a:pt x="13" y="1757"/>
                    </a:cubicBezTo>
                    <a:cubicBezTo>
                      <a:pt x="1" y="1829"/>
                      <a:pt x="1" y="1901"/>
                      <a:pt x="1" y="1985"/>
                    </a:cubicBezTo>
                    <a:cubicBezTo>
                      <a:pt x="1" y="3080"/>
                      <a:pt x="879" y="3958"/>
                      <a:pt x="1973" y="3958"/>
                    </a:cubicBezTo>
                    <a:cubicBezTo>
                      <a:pt x="3069" y="3958"/>
                      <a:pt x="3959" y="3080"/>
                      <a:pt x="3959" y="1985"/>
                    </a:cubicBezTo>
                    <a:cubicBezTo>
                      <a:pt x="3959" y="891"/>
                      <a:pt x="3069" y="1"/>
                      <a:pt x="19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110590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1" y="0"/>
                    </a:moveTo>
                    <a:cubicBezTo>
                      <a:pt x="663" y="0"/>
                      <a:pt x="345" y="152"/>
                      <a:pt x="217" y="431"/>
                    </a:cubicBezTo>
                    <a:cubicBezTo>
                      <a:pt x="0" y="888"/>
                      <a:pt x="361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4" y="54"/>
                      <a:pt x="1267" y="0"/>
                      <a:pt x="1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122808" y="-1384406"/>
                <a:ext cx="184679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2377" extrusionOk="0">
                    <a:moveTo>
                      <a:pt x="3582" y="1"/>
                    </a:moveTo>
                    <a:cubicBezTo>
                      <a:pt x="3181" y="1"/>
                      <a:pt x="2617" y="205"/>
                      <a:pt x="1973" y="417"/>
                    </a:cubicBezTo>
                    <a:cubicBezTo>
                      <a:pt x="890" y="778"/>
                      <a:pt x="0" y="1042"/>
                      <a:pt x="217" y="1692"/>
                    </a:cubicBezTo>
                    <a:cubicBezTo>
                      <a:pt x="363" y="2130"/>
                      <a:pt x="891" y="2376"/>
                      <a:pt x="1552" y="2376"/>
                    </a:cubicBezTo>
                    <a:cubicBezTo>
                      <a:pt x="1871" y="2376"/>
                      <a:pt x="2222" y="2319"/>
                      <a:pt x="2574" y="2197"/>
                    </a:cubicBezTo>
                    <a:cubicBezTo>
                      <a:pt x="3670" y="1836"/>
                      <a:pt x="4367" y="1018"/>
                      <a:pt x="4151" y="369"/>
                    </a:cubicBezTo>
                    <a:cubicBezTo>
                      <a:pt x="4062" y="101"/>
                      <a:pt x="3862" y="1"/>
                      <a:pt x="35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384726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397" y="0"/>
                    </a:moveTo>
                    <a:cubicBezTo>
                      <a:pt x="181" y="0"/>
                      <a:pt x="1" y="469"/>
                      <a:pt x="1" y="1046"/>
                    </a:cubicBezTo>
                    <a:cubicBezTo>
                      <a:pt x="1" y="1624"/>
                      <a:pt x="181" y="2081"/>
                      <a:pt x="397" y="2081"/>
                    </a:cubicBezTo>
                    <a:cubicBezTo>
                      <a:pt x="614" y="2081"/>
                      <a:pt x="602" y="1672"/>
                      <a:pt x="602" y="1094"/>
                    </a:cubicBezTo>
                    <a:cubicBezTo>
                      <a:pt x="602" y="517"/>
                      <a:pt x="614" y="0"/>
                      <a:pt x="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337416" y="-1104057"/>
                <a:ext cx="121597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1853" extrusionOk="0">
                    <a:moveTo>
                      <a:pt x="441" y="1"/>
                    </a:moveTo>
                    <a:cubicBezTo>
                      <a:pt x="236" y="1"/>
                      <a:pt x="106" y="97"/>
                      <a:pt x="73" y="426"/>
                    </a:cubicBezTo>
                    <a:cubicBezTo>
                      <a:pt x="1" y="1136"/>
                      <a:pt x="566" y="1773"/>
                      <a:pt x="1324" y="1845"/>
                    </a:cubicBezTo>
                    <a:cubicBezTo>
                      <a:pt x="1372" y="1850"/>
                      <a:pt x="1420" y="1852"/>
                      <a:pt x="1468" y="1852"/>
                    </a:cubicBezTo>
                    <a:cubicBezTo>
                      <a:pt x="2166" y="1852"/>
                      <a:pt x="2760" y="1367"/>
                      <a:pt x="2828" y="703"/>
                    </a:cubicBezTo>
                    <a:cubicBezTo>
                      <a:pt x="2876" y="235"/>
                      <a:pt x="2578" y="185"/>
                      <a:pt x="2152" y="185"/>
                    </a:cubicBezTo>
                    <a:cubicBezTo>
                      <a:pt x="2038" y="185"/>
                      <a:pt x="1916" y="189"/>
                      <a:pt x="1788" y="189"/>
                    </a:cubicBezTo>
                    <a:cubicBezTo>
                      <a:pt x="1669" y="189"/>
                      <a:pt x="1545" y="186"/>
                      <a:pt x="1420" y="174"/>
                    </a:cubicBezTo>
                    <a:cubicBezTo>
                      <a:pt x="1014" y="128"/>
                      <a:pt x="677" y="1"/>
                      <a:pt x="4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351157" y="-1063681"/>
                <a:ext cx="59065" cy="3378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799" extrusionOk="0">
                    <a:moveTo>
                      <a:pt x="566" y="0"/>
                    </a:moveTo>
                    <a:cubicBezTo>
                      <a:pt x="349" y="0"/>
                      <a:pt x="145" y="72"/>
                      <a:pt x="1" y="181"/>
                    </a:cubicBezTo>
                    <a:cubicBezTo>
                      <a:pt x="193" y="506"/>
                      <a:pt x="542" y="746"/>
                      <a:pt x="963" y="794"/>
                    </a:cubicBezTo>
                    <a:cubicBezTo>
                      <a:pt x="1000" y="797"/>
                      <a:pt x="1036" y="799"/>
                      <a:pt x="1072" y="799"/>
                    </a:cubicBezTo>
                    <a:cubicBezTo>
                      <a:pt x="1180" y="799"/>
                      <a:pt x="1285" y="785"/>
                      <a:pt x="1384" y="759"/>
                    </a:cubicBezTo>
                    <a:cubicBezTo>
                      <a:pt x="1396" y="735"/>
                      <a:pt x="1396" y="698"/>
                      <a:pt x="1396" y="662"/>
                    </a:cubicBezTo>
                    <a:cubicBezTo>
                      <a:pt x="1396" y="301"/>
                      <a:pt x="1023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2865964" y="-1243195"/>
                <a:ext cx="196856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644" extrusionOk="0">
                    <a:moveTo>
                      <a:pt x="2334" y="0"/>
                    </a:moveTo>
                    <a:cubicBezTo>
                      <a:pt x="1047" y="0"/>
                      <a:pt x="1" y="1035"/>
                      <a:pt x="1" y="2322"/>
                    </a:cubicBezTo>
                    <a:cubicBezTo>
                      <a:pt x="1" y="3609"/>
                      <a:pt x="1047" y="4644"/>
                      <a:pt x="2334" y="4644"/>
                    </a:cubicBezTo>
                    <a:cubicBezTo>
                      <a:pt x="3610" y="4644"/>
                      <a:pt x="4656" y="3609"/>
                      <a:pt x="4656" y="2322"/>
                    </a:cubicBezTo>
                    <a:cubicBezTo>
                      <a:pt x="4656" y="1035"/>
                      <a:pt x="3610" y="0"/>
                      <a:pt x="23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2917333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280" y="0"/>
                    </a:moveTo>
                    <a:cubicBezTo>
                      <a:pt x="164" y="0"/>
                      <a:pt x="57" y="80"/>
                      <a:pt x="24" y="197"/>
                    </a:cubicBezTo>
                    <a:cubicBezTo>
                      <a:pt x="0" y="329"/>
                      <a:pt x="85" y="461"/>
                      <a:pt x="217" y="498"/>
                    </a:cubicBezTo>
                    <a:cubicBezTo>
                      <a:pt x="662" y="582"/>
                      <a:pt x="975" y="750"/>
                      <a:pt x="1192" y="931"/>
                    </a:cubicBezTo>
                    <a:cubicBezTo>
                      <a:pt x="1172" y="930"/>
                      <a:pt x="1153" y="930"/>
                      <a:pt x="1133" y="930"/>
                    </a:cubicBezTo>
                    <a:cubicBezTo>
                      <a:pt x="833" y="930"/>
                      <a:pt x="484" y="1022"/>
                      <a:pt x="157" y="1303"/>
                    </a:cubicBezTo>
                    <a:cubicBezTo>
                      <a:pt x="61" y="1388"/>
                      <a:pt x="48" y="1544"/>
                      <a:pt x="133" y="1653"/>
                    </a:cubicBezTo>
                    <a:cubicBezTo>
                      <a:pt x="181" y="1701"/>
                      <a:pt x="253" y="1736"/>
                      <a:pt x="325" y="1736"/>
                    </a:cubicBezTo>
                    <a:cubicBezTo>
                      <a:pt x="374" y="1736"/>
                      <a:pt x="433" y="1712"/>
                      <a:pt x="481" y="1677"/>
                    </a:cubicBezTo>
                    <a:cubicBezTo>
                      <a:pt x="704" y="1483"/>
                      <a:pt x="950" y="1424"/>
                      <a:pt x="1166" y="1424"/>
                    </a:cubicBezTo>
                    <a:cubicBezTo>
                      <a:pt x="1392" y="1424"/>
                      <a:pt x="1586" y="1489"/>
                      <a:pt x="1684" y="1532"/>
                    </a:cubicBezTo>
                    <a:cubicBezTo>
                      <a:pt x="1708" y="1568"/>
                      <a:pt x="1721" y="1605"/>
                      <a:pt x="1721" y="1605"/>
                    </a:cubicBezTo>
                    <a:cubicBezTo>
                      <a:pt x="1756" y="1712"/>
                      <a:pt x="1853" y="1784"/>
                      <a:pt x="1949" y="1784"/>
                    </a:cubicBezTo>
                    <a:cubicBezTo>
                      <a:pt x="1973" y="1784"/>
                      <a:pt x="1997" y="1784"/>
                      <a:pt x="2021" y="1773"/>
                    </a:cubicBezTo>
                    <a:cubicBezTo>
                      <a:pt x="2154" y="1736"/>
                      <a:pt x="2226" y="1592"/>
                      <a:pt x="2190" y="1460"/>
                    </a:cubicBezTo>
                    <a:cubicBezTo>
                      <a:pt x="2178" y="1424"/>
                      <a:pt x="1841" y="329"/>
                      <a:pt x="325" y="4"/>
                    </a:cubicBezTo>
                    <a:cubicBezTo>
                      <a:pt x="310" y="1"/>
                      <a:pt x="295" y="0"/>
                      <a:pt x="280" y="0"/>
                    </a:cubicBezTo>
                    <a:close/>
                  </a:path>
                </a:pathLst>
              </a:custGeom>
              <a:solidFill>
                <a:srgbClr val="F1B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2971239" y="-1520500"/>
                <a:ext cx="486262" cy="298183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7053" extrusionOk="0">
                    <a:moveTo>
                      <a:pt x="8733" y="0"/>
                    </a:moveTo>
                    <a:cubicBezTo>
                      <a:pt x="7908" y="0"/>
                      <a:pt x="6856" y="152"/>
                      <a:pt x="5522" y="569"/>
                    </a:cubicBezTo>
                    <a:cubicBezTo>
                      <a:pt x="674" y="2096"/>
                      <a:pt x="0" y="6559"/>
                      <a:pt x="0" y="6559"/>
                    </a:cubicBezTo>
                    <a:lnTo>
                      <a:pt x="1275" y="7052"/>
                    </a:lnTo>
                    <a:cubicBezTo>
                      <a:pt x="1275" y="7052"/>
                      <a:pt x="1708" y="4189"/>
                      <a:pt x="6581" y="3215"/>
                    </a:cubicBezTo>
                    <a:cubicBezTo>
                      <a:pt x="11452" y="2240"/>
                      <a:pt x="11501" y="1050"/>
                      <a:pt x="11501" y="1050"/>
                    </a:cubicBezTo>
                    <a:cubicBezTo>
                      <a:pt x="11501" y="1050"/>
                      <a:pt x="10906" y="0"/>
                      <a:pt x="8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404048" y="-590161"/>
                <a:ext cx="42238" cy="12053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851" extrusionOk="0">
                    <a:moveTo>
                      <a:pt x="421" y="0"/>
                    </a:moveTo>
                    <a:lnTo>
                      <a:pt x="1" y="289"/>
                    </a:lnTo>
                    <a:cubicBezTo>
                      <a:pt x="386" y="782"/>
                      <a:pt x="397" y="2851"/>
                      <a:pt x="397" y="2851"/>
                    </a:cubicBezTo>
                    <a:lnTo>
                      <a:pt x="975" y="2730"/>
                    </a:lnTo>
                    <a:cubicBezTo>
                      <a:pt x="999" y="1805"/>
                      <a:pt x="421" y="0"/>
                      <a:pt x="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410643" y="-598321"/>
                <a:ext cx="82996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576" extrusionOk="0">
                    <a:moveTo>
                      <a:pt x="265" y="1"/>
                    </a:moveTo>
                    <a:lnTo>
                      <a:pt x="1" y="434"/>
                    </a:lnTo>
                    <a:cubicBezTo>
                      <a:pt x="567" y="710"/>
                      <a:pt x="1492" y="2575"/>
                      <a:pt x="1492" y="2575"/>
                    </a:cubicBezTo>
                    <a:lnTo>
                      <a:pt x="1962" y="2214"/>
                    </a:lnTo>
                    <a:cubicBezTo>
                      <a:pt x="1577" y="1372"/>
                      <a:pt x="265" y="1"/>
                      <a:pt x="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52985" y="-799736"/>
                <a:ext cx="207553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5571" extrusionOk="0">
                    <a:moveTo>
                      <a:pt x="1194" y="1"/>
                    </a:moveTo>
                    <a:cubicBezTo>
                      <a:pt x="970" y="1"/>
                      <a:pt x="831" y="49"/>
                      <a:pt x="831" y="49"/>
                    </a:cubicBezTo>
                    <a:cubicBezTo>
                      <a:pt x="1" y="686"/>
                      <a:pt x="506" y="1312"/>
                      <a:pt x="506" y="1312"/>
                    </a:cubicBezTo>
                    <a:cubicBezTo>
                      <a:pt x="506" y="1312"/>
                      <a:pt x="1360" y="1528"/>
                      <a:pt x="2142" y="2346"/>
                    </a:cubicBezTo>
                    <a:cubicBezTo>
                      <a:pt x="2924" y="3164"/>
                      <a:pt x="2924" y="3730"/>
                      <a:pt x="2924" y="3730"/>
                    </a:cubicBezTo>
                    <a:lnTo>
                      <a:pt x="3357" y="5570"/>
                    </a:lnTo>
                    <a:cubicBezTo>
                      <a:pt x="4909" y="4404"/>
                      <a:pt x="3874" y="2190"/>
                      <a:pt x="2864" y="939"/>
                    </a:cubicBezTo>
                    <a:cubicBezTo>
                      <a:pt x="2231" y="146"/>
                      <a:pt x="1583" y="1"/>
                      <a:pt x="1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7242" y="8639"/>
                    </a:ln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854" y="9120"/>
                    </a:lnTo>
                    <a:cubicBezTo>
                      <a:pt x="987" y="7712"/>
                      <a:pt x="1479" y="4416"/>
                      <a:pt x="3332" y="2552"/>
                    </a:cubicBezTo>
                    <a:cubicBezTo>
                      <a:pt x="4920" y="964"/>
                      <a:pt x="6652" y="639"/>
                      <a:pt x="7651" y="615"/>
                    </a:cubicBez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2925450" y="-878543"/>
                <a:ext cx="511207" cy="469957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1116" extrusionOk="0">
                    <a:moveTo>
                      <a:pt x="5568" y="0"/>
                    </a:moveTo>
                    <a:cubicBezTo>
                      <a:pt x="5478" y="0"/>
                      <a:pt x="5395" y="66"/>
                      <a:pt x="5378" y="168"/>
                    </a:cubicBezTo>
                    <a:lnTo>
                      <a:pt x="5246" y="1275"/>
                    </a:lnTo>
                    <a:cubicBezTo>
                      <a:pt x="5234" y="1360"/>
                      <a:pt x="5173" y="1420"/>
                      <a:pt x="5101" y="1444"/>
                    </a:cubicBezTo>
                    <a:cubicBezTo>
                      <a:pt x="4657" y="1540"/>
                      <a:pt x="3176" y="1913"/>
                      <a:pt x="2262" y="2996"/>
                    </a:cubicBezTo>
                    <a:cubicBezTo>
                      <a:pt x="1288" y="4151"/>
                      <a:pt x="230" y="9708"/>
                      <a:pt x="25" y="10887"/>
                    </a:cubicBezTo>
                    <a:cubicBezTo>
                      <a:pt x="1" y="11008"/>
                      <a:pt x="85" y="11115"/>
                      <a:pt x="206" y="11115"/>
                    </a:cubicBezTo>
                    <a:lnTo>
                      <a:pt x="11874" y="11115"/>
                    </a:lnTo>
                    <a:cubicBezTo>
                      <a:pt x="11970" y="11115"/>
                      <a:pt x="12054" y="11032"/>
                      <a:pt x="12054" y="10935"/>
                    </a:cubicBezTo>
                    <a:cubicBezTo>
                      <a:pt x="12091" y="10129"/>
                      <a:pt x="11754" y="6533"/>
                      <a:pt x="11068" y="4980"/>
                    </a:cubicBezTo>
                    <a:cubicBezTo>
                      <a:pt x="10370" y="3416"/>
                      <a:pt x="8698" y="2382"/>
                      <a:pt x="8445" y="2069"/>
                    </a:cubicBezTo>
                    <a:cubicBezTo>
                      <a:pt x="8410" y="2034"/>
                      <a:pt x="8397" y="1973"/>
                      <a:pt x="8410" y="1925"/>
                    </a:cubicBezTo>
                    <a:lnTo>
                      <a:pt x="8554" y="951"/>
                    </a:lnTo>
                    <a:cubicBezTo>
                      <a:pt x="8578" y="831"/>
                      <a:pt x="8482" y="734"/>
                      <a:pt x="8362" y="734"/>
                    </a:cubicBezTo>
                    <a:cubicBezTo>
                      <a:pt x="8321" y="735"/>
                      <a:pt x="8275" y="736"/>
                      <a:pt x="8224" y="736"/>
                    </a:cubicBezTo>
                    <a:cubicBezTo>
                      <a:pt x="7655" y="736"/>
                      <a:pt x="6530" y="656"/>
                      <a:pt x="5679" y="37"/>
                    </a:cubicBezTo>
                    <a:cubicBezTo>
                      <a:pt x="5643" y="12"/>
                      <a:pt x="5605" y="0"/>
                      <a:pt x="5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2807450" y="-744774"/>
                <a:ext cx="276723" cy="33619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7952" extrusionOk="0">
                    <a:moveTo>
                      <a:pt x="4957" y="0"/>
                    </a:moveTo>
                    <a:cubicBezTo>
                      <a:pt x="4957" y="0"/>
                      <a:pt x="1096" y="4583"/>
                      <a:pt x="1" y="7951"/>
                    </a:cubicBezTo>
                    <a:lnTo>
                      <a:pt x="3261" y="7951"/>
                    </a:lnTo>
                    <a:lnTo>
                      <a:pt x="6545" y="1444"/>
                    </a:lnTo>
                    <a:lnTo>
                      <a:pt x="4957" y="0"/>
                    </a:lnTo>
                    <a:close/>
                  </a:path>
                </a:pathLst>
              </a:custGeom>
              <a:solidFill>
                <a:srgbClr val="93CC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2983457" y="-555112"/>
                <a:ext cx="74286" cy="10738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40" extrusionOk="0">
                    <a:moveTo>
                      <a:pt x="1251" y="1"/>
                    </a:moveTo>
                    <a:cubicBezTo>
                      <a:pt x="1251" y="626"/>
                      <a:pt x="0" y="2275"/>
                      <a:pt x="0" y="2275"/>
                    </a:cubicBezTo>
                    <a:lnTo>
                      <a:pt x="529" y="2540"/>
                    </a:lnTo>
                    <a:cubicBezTo>
                      <a:pt x="1119" y="1818"/>
                      <a:pt x="1756" y="37"/>
                      <a:pt x="1756" y="37"/>
                    </a:cubicBezTo>
                    <a:lnTo>
                      <a:pt x="1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037870" y="-560186"/>
                <a:ext cx="33613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2780" extrusionOk="0">
                    <a:moveTo>
                      <a:pt x="590" y="1"/>
                    </a:moveTo>
                    <a:lnTo>
                      <a:pt x="121" y="181"/>
                    </a:lnTo>
                    <a:cubicBezTo>
                      <a:pt x="397" y="746"/>
                      <a:pt x="1" y="2780"/>
                      <a:pt x="1" y="2780"/>
                    </a:cubicBezTo>
                    <a:lnTo>
                      <a:pt x="590" y="2780"/>
                    </a:lnTo>
                    <a:cubicBezTo>
                      <a:pt x="795" y="1877"/>
                      <a:pt x="590" y="1"/>
                      <a:pt x="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020578" y="-799694"/>
                <a:ext cx="10430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5907" extrusionOk="0">
                    <a:moveTo>
                      <a:pt x="1348" y="0"/>
                    </a:moveTo>
                    <a:cubicBezTo>
                      <a:pt x="301" y="0"/>
                      <a:pt x="325" y="806"/>
                      <a:pt x="325" y="806"/>
                    </a:cubicBezTo>
                    <a:cubicBezTo>
                      <a:pt x="325" y="806"/>
                      <a:pt x="867" y="1492"/>
                      <a:pt x="999" y="2623"/>
                    </a:cubicBezTo>
                    <a:cubicBezTo>
                      <a:pt x="1119" y="3741"/>
                      <a:pt x="771" y="4198"/>
                      <a:pt x="771" y="4198"/>
                    </a:cubicBezTo>
                    <a:lnTo>
                      <a:pt x="1" y="5906"/>
                    </a:lnTo>
                    <a:cubicBezTo>
                      <a:pt x="10" y="5906"/>
                      <a:pt x="20" y="5906"/>
                      <a:pt x="30" y="5906"/>
                    </a:cubicBezTo>
                    <a:cubicBezTo>
                      <a:pt x="1942" y="5906"/>
                      <a:pt x="2466" y="3540"/>
                      <a:pt x="2431" y="1936"/>
                    </a:cubicBezTo>
                    <a:cubicBezTo>
                      <a:pt x="2394" y="337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684864" y="-1021106"/>
                <a:ext cx="210005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5923" extrusionOk="0">
                    <a:moveTo>
                      <a:pt x="2404" y="1"/>
                    </a:moveTo>
                    <a:cubicBezTo>
                      <a:pt x="2392" y="1"/>
                      <a:pt x="2380" y="2"/>
                      <a:pt x="2369" y="4"/>
                    </a:cubicBezTo>
                    <a:cubicBezTo>
                      <a:pt x="1863" y="88"/>
                      <a:pt x="2369" y="1700"/>
                      <a:pt x="2369" y="1700"/>
                    </a:cubicBezTo>
                    <a:cubicBezTo>
                      <a:pt x="2369" y="1700"/>
                      <a:pt x="1801" y="447"/>
                      <a:pt x="1353" y="447"/>
                    </a:cubicBezTo>
                    <a:cubicBezTo>
                      <a:pt x="1326" y="447"/>
                      <a:pt x="1300" y="451"/>
                      <a:pt x="1274" y="461"/>
                    </a:cubicBezTo>
                    <a:cubicBezTo>
                      <a:pt x="805" y="618"/>
                      <a:pt x="1478" y="1904"/>
                      <a:pt x="1478" y="1904"/>
                    </a:cubicBezTo>
                    <a:cubicBezTo>
                      <a:pt x="1478" y="1904"/>
                      <a:pt x="756" y="1083"/>
                      <a:pt x="397" y="1083"/>
                    </a:cubicBezTo>
                    <a:cubicBezTo>
                      <a:pt x="360" y="1083"/>
                      <a:pt x="327" y="1092"/>
                      <a:pt x="299" y="1110"/>
                    </a:cubicBezTo>
                    <a:cubicBezTo>
                      <a:pt x="1" y="1326"/>
                      <a:pt x="1321" y="3794"/>
                      <a:pt x="1892" y="3794"/>
                    </a:cubicBezTo>
                    <a:cubicBezTo>
                      <a:pt x="1894" y="3794"/>
                      <a:pt x="1897" y="3794"/>
                      <a:pt x="1900" y="3794"/>
                    </a:cubicBezTo>
                    <a:lnTo>
                      <a:pt x="3066" y="5922"/>
                    </a:lnTo>
                    <a:lnTo>
                      <a:pt x="4967" y="4924"/>
                    </a:lnTo>
                    <a:lnTo>
                      <a:pt x="3788" y="2903"/>
                    </a:lnTo>
                    <a:cubicBezTo>
                      <a:pt x="3788" y="2903"/>
                      <a:pt x="4173" y="1279"/>
                      <a:pt x="3812" y="1027"/>
                    </a:cubicBezTo>
                    <a:cubicBezTo>
                      <a:pt x="3770" y="998"/>
                      <a:pt x="3728" y="985"/>
                      <a:pt x="3686" y="985"/>
                    </a:cubicBezTo>
                    <a:cubicBezTo>
                      <a:pt x="3382" y="985"/>
                      <a:pt x="3103" y="1664"/>
                      <a:pt x="3103" y="1664"/>
                    </a:cubicBezTo>
                    <a:cubicBezTo>
                      <a:pt x="3103" y="1664"/>
                      <a:pt x="2884" y="1"/>
                      <a:pt x="2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763123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4247" y="0"/>
                    </a:moveTo>
                    <a:lnTo>
                      <a:pt x="1" y="1131"/>
                    </a:lnTo>
                    <a:cubicBezTo>
                      <a:pt x="1" y="1131"/>
                      <a:pt x="265" y="4210"/>
                      <a:pt x="3405" y="6207"/>
                    </a:cubicBezTo>
                    <a:cubicBezTo>
                      <a:pt x="4415" y="6850"/>
                      <a:pt x="5342" y="7067"/>
                      <a:pt x="6136" y="7067"/>
                    </a:cubicBezTo>
                    <a:cubicBezTo>
                      <a:pt x="7811" y="7067"/>
                      <a:pt x="8890" y="6099"/>
                      <a:pt x="8890" y="6099"/>
                    </a:cubicBezTo>
                    <a:lnTo>
                      <a:pt x="9456" y="2454"/>
                    </a:lnTo>
                    <a:lnTo>
                      <a:pt x="9456" y="2454"/>
                    </a:lnTo>
                    <a:cubicBezTo>
                      <a:pt x="9456" y="2454"/>
                      <a:pt x="8858" y="3412"/>
                      <a:pt x="7157" y="3412"/>
                    </a:cubicBezTo>
                    <a:cubicBezTo>
                      <a:pt x="7020" y="3412"/>
                      <a:pt x="6876" y="3406"/>
                      <a:pt x="6725" y="3392"/>
                    </a:cubicBezTo>
                    <a:cubicBezTo>
                      <a:pt x="4692" y="3211"/>
                      <a:pt x="4247" y="0"/>
                      <a:pt x="4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4243749" y="-946189"/>
                <a:ext cx="162778" cy="21616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113" extrusionOk="0">
                    <a:moveTo>
                      <a:pt x="2082" y="1"/>
                    </a:moveTo>
                    <a:lnTo>
                      <a:pt x="0" y="397"/>
                    </a:lnTo>
                    <a:lnTo>
                      <a:pt x="193" y="5113"/>
                    </a:lnTo>
                    <a:cubicBezTo>
                      <a:pt x="193" y="5113"/>
                      <a:pt x="2659" y="5113"/>
                      <a:pt x="3850" y="4319"/>
                    </a:cubicBez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795170" y="-1446640"/>
                <a:ext cx="738040" cy="550834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3029" extrusionOk="0">
                    <a:moveTo>
                      <a:pt x="8830" y="1"/>
                    </a:moveTo>
                    <a:cubicBezTo>
                      <a:pt x="4018" y="1"/>
                      <a:pt x="0" y="2298"/>
                      <a:pt x="0" y="6532"/>
                    </a:cubicBezTo>
                    <a:cubicBezTo>
                      <a:pt x="0" y="10766"/>
                      <a:pt x="3910" y="13028"/>
                      <a:pt x="8734" y="13028"/>
                    </a:cubicBezTo>
                    <a:cubicBezTo>
                      <a:pt x="13558" y="13028"/>
                      <a:pt x="17455" y="10766"/>
                      <a:pt x="17455" y="6532"/>
                    </a:cubicBezTo>
                    <a:cubicBezTo>
                      <a:pt x="17455" y="2298"/>
                      <a:pt x="13654" y="1"/>
                      <a:pt x="8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829754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5" y="1"/>
                    </a:moveTo>
                    <a:cubicBezTo>
                      <a:pt x="1264" y="1"/>
                      <a:pt x="0" y="1263"/>
                      <a:pt x="0" y="2827"/>
                    </a:cubicBezTo>
                    <a:cubicBezTo>
                      <a:pt x="0" y="4379"/>
                      <a:pt x="1264" y="5642"/>
                      <a:pt x="2815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858758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5" y="1"/>
                    </a:moveTo>
                    <a:cubicBezTo>
                      <a:pt x="890" y="1"/>
                      <a:pt x="0" y="891"/>
                      <a:pt x="0" y="1985"/>
                    </a:cubicBezTo>
                    <a:cubicBezTo>
                      <a:pt x="0" y="3080"/>
                      <a:pt x="890" y="3958"/>
                      <a:pt x="1985" y="3958"/>
                    </a:cubicBezTo>
                    <a:cubicBezTo>
                      <a:pt x="3080" y="3958"/>
                      <a:pt x="3957" y="3080"/>
                      <a:pt x="3957" y="1985"/>
                    </a:cubicBezTo>
                    <a:cubicBezTo>
                      <a:pt x="3957" y="1901"/>
                      <a:pt x="3957" y="1829"/>
                      <a:pt x="3946" y="1757"/>
                    </a:cubicBezTo>
                    <a:cubicBezTo>
                      <a:pt x="3861" y="1768"/>
                      <a:pt x="3765" y="1781"/>
                      <a:pt x="3669" y="1781"/>
                    </a:cubicBezTo>
                    <a:cubicBezTo>
                      <a:pt x="2960" y="1781"/>
                      <a:pt x="2382" y="1204"/>
                      <a:pt x="2382" y="493"/>
                    </a:cubicBezTo>
                    <a:cubicBezTo>
                      <a:pt x="2382" y="349"/>
                      <a:pt x="2406" y="193"/>
                      <a:pt x="2454" y="60"/>
                    </a:cubicBezTo>
                    <a:cubicBezTo>
                      <a:pt x="2310" y="25"/>
                      <a:pt x="2153" y="1"/>
                      <a:pt x="1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821594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2" y="0"/>
                    </a:moveTo>
                    <a:cubicBezTo>
                      <a:pt x="663" y="0"/>
                      <a:pt x="346" y="152"/>
                      <a:pt x="217" y="431"/>
                    </a:cubicBezTo>
                    <a:cubicBezTo>
                      <a:pt x="1" y="888"/>
                      <a:pt x="362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5" y="54"/>
                      <a:pt x="1267" y="0"/>
                      <a:pt x="1042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824639" y="-1431673"/>
                <a:ext cx="185186" cy="100620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80" extrusionOk="0">
                    <a:moveTo>
                      <a:pt x="3585" y="0"/>
                    </a:moveTo>
                    <a:cubicBezTo>
                      <a:pt x="3184" y="0"/>
                      <a:pt x="2623" y="204"/>
                      <a:pt x="1986" y="416"/>
                    </a:cubicBezTo>
                    <a:cubicBezTo>
                      <a:pt x="891" y="789"/>
                      <a:pt x="1" y="1042"/>
                      <a:pt x="217" y="1692"/>
                    </a:cubicBezTo>
                    <a:cubicBezTo>
                      <a:pt x="364" y="2133"/>
                      <a:pt x="900" y="2379"/>
                      <a:pt x="1571" y="2379"/>
                    </a:cubicBezTo>
                    <a:cubicBezTo>
                      <a:pt x="1888" y="2379"/>
                      <a:pt x="2236" y="2324"/>
                      <a:pt x="2588" y="2208"/>
                    </a:cubicBezTo>
                    <a:cubicBezTo>
                      <a:pt x="3670" y="1836"/>
                      <a:pt x="4380" y="1018"/>
                      <a:pt x="4163" y="368"/>
                    </a:cubicBezTo>
                    <a:cubicBezTo>
                      <a:pt x="4069" y="101"/>
                      <a:pt x="3867" y="0"/>
                      <a:pt x="3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4162870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2" y="4379"/>
                      <a:pt x="5642" y="2827"/>
                    </a:cubicBezTo>
                    <a:cubicBezTo>
                      <a:pt x="5642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4204599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73" y="1"/>
                    </a:moveTo>
                    <a:cubicBezTo>
                      <a:pt x="891" y="1"/>
                      <a:pt x="0" y="891"/>
                      <a:pt x="0" y="1985"/>
                    </a:cubicBezTo>
                    <a:cubicBezTo>
                      <a:pt x="0" y="3080"/>
                      <a:pt x="891" y="3958"/>
                      <a:pt x="1973" y="3958"/>
                    </a:cubicBezTo>
                    <a:cubicBezTo>
                      <a:pt x="3067" y="3958"/>
                      <a:pt x="3958" y="3080"/>
                      <a:pt x="3958" y="1985"/>
                    </a:cubicBezTo>
                    <a:cubicBezTo>
                      <a:pt x="3958" y="1901"/>
                      <a:pt x="3958" y="1829"/>
                      <a:pt x="3946" y="1757"/>
                    </a:cubicBezTo>
                    <a:cubicBezTo>
                      <a:pt x="3850" y="1768"/>
                      <a:pt x="3754" y="1781"/>
                      <a:pt x="3657" y="1781"/>
                    </a:cubicBezTo>
                    <a:cubicBezTo>
                      <a:pt x="2947" y="1781"/>
                      <a:pt x="2370" y="1204"/>
                      <a:pt x="2370" y="493"/>
                    </a:cubicBezTo>
                    <a:cubicBezTo>
                      <a:pt x="2370" y="349"/>
                      <a:pt x="2406" y="193"/>
                      <a:pt x="2454" y="60"/>
                    </a:cubicBezTo>
                    <a:cubicBezTo>
                      <a:pt x="2297" y="25"/>
                      <a:pt x="2142" y="1"/>
                      <a:pt x="1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4293089" y="-1108834"/>
                <a:ext cx="116016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44" extrusionOk="0">
                    <a:moveTo>
                      <a:pt x="1709" y="0"/>
                    </a:moveTo>
                    <a:cubicBezTo>
                      <a:pt x="1483" y="0"/>
                      <a:pt x="1237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88" y="0"/>
                      <a:pt x="1709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4212209" y="-1384406"/>
                <a:ext cx="185186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1" y="1836"/>
                      <a:pt x="1793" y="2197"/>
                    </a:cubicBezTo>
                    <a:cubicBezTo>
                      <a:pt x="2150" y="2319"/>
                      <a:pt x="2503" y="2376"/>
                      <a:pt x="2824" y="2376"/>
                    </a:cubicBezTo>
                    <a:cubicBezTo>
                      <a:pt x="3488" y="2376"/>
                      <a:pt x="4017" y="2130"/>
                      <a:pt x="4163" y="1692"/>
                    </a:cubicBezTo>
                    <a:cubicBezTo>
                      <a:pt x="4379" y="1042"/>
                      <a:pt x="3477" y="778"/>
                      <a:pt x="2395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4108964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217" y="0"/>
                    </a:moveTo>
                    <a:cubicBezTo>
                      <a:pt x="1" y="0"/>
                      <a:pt x="25" y="517"/>
                      <a:pt x="25" y="1094"/>
                    </a:cubicBezTo>
                    <a:cubicBezTo>
                      <a:pt x="25" y="1672"/>
                      <a:pt x="1" y="2081"/>
                      <a:pt x="217" y="2081"/>
                    </a:cubicBezTo>
                    <a:cubicBezTo>
                      <a:pt x="445" y="2081"/>
                      <a:pt x="614" y="1624"/>
                      <a:pt x="614" y="1046"/>
                    </a:cubicBezTo>
                    <a:cubicBezTo>
                      <a:pt x="614" y="469"/>
                      <a:pt x="445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4457343" y="-1243195"/>
                <a:ext cx="196348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644" extrusionOk="0">
                    <a:moveTo>
                      <a:pt x="2323" y="0"/>
                    </a:moveTo>
                    <a:cubicBezTo>
                      <a:pt x="1035" y="0"/>
                      <a:pt x="1" y="1035"/>
                      <a:pt x="1" y="2322"/>
                    </a:cubicBezTo>
                    <a:cubicBezTo>
                      <a:pt x="1" y="3609"/>
                      <a:pt x="1035" y="4644"/>
                      <a:pt x="2323" y="4644"/>
                    </a:cubicBezTo>
                    <a:cubicBezTo>
                      <a:pt x="3609" y="4644"/>
                      <a:pt x="4644" y="3609"/>
                      <a:pt x="4644" y="2322"/>
                    </a:cubicBezTo>
                    <a:cubicBezTo>
                      <a:pt x="4644" y="1035"/>
                      <a:pt x="360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4508204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1959" y="0"/>
                    </a:moveTo>
                    <a:cubicBezTo>
                      <a:pt x="1944" y="0"/>
                      <a:pt x="1929" y="1"/>
                      <a:pt x="1914" y="4"/>
                    </a:cubicBezTo>
                    <a:cubicBezTo>
                      <a:pt x="398" y="329"/>
                      <a:pt x="61" y="1424"/>
                      <a:pt x="37" y="1460"/>
                    </a:cubicBezTo>
                    <a:cubicBezTo>
                      <a:pt x="0" y="1592"/>
                      <a:pt x="73" y="1736"/>
                      <a:pt x="205" y="1773"/>
                    </a:cubicBezTo>
                    <a:cubicBezTo>
                      <a:pt x="230" y="1784"/>
                      <a:pt x="254" y="1784"/>
                      <a:pt x="278" y="1784"/>
                    </a:cubicBezTo>
                    <a:cubicBezTo>
                      <a:pt x="385" y="1784"/>
                      <a:pt x="482" y="1712"/>
                      <a:pt x="518" y="1605"/>
                    </a:cubicBezTo>
                    <a:lnTo>
                      <a:pt x="542" y="1532"/>
                    </a:lnTo>
                    <a:cubicBezTo>
                      <a:pt x="641" y="1489"/>
                      <a:pt x="834" y="1424"/>
                      <a:pt x="1061" y="1424"/>
                    </a:cubicBezTo>
                    <a:cubicBezTo>
                      <a:pt x="1276" y="1424"/>
                      <a:pt x="1522" y="1483"/>
                      <a:pt x="1745" y="1677"/>
                    </a:cubicBezTo>
                    <a:cubicBezTo>
                      <a:pt x="1793" y="1712"/>
                      <a:pt x="1853" y="1736"/>
                      <a:pt x="1914" y="1736"/>
                    </a:cubicBezTo>
                    <a:cubicBezTo>
                      <a:pt x="1986" y="1736"/>
                      <a:pt x="2045" y="1701"/>
                      <a:pt x="2094" y="1653"/>
                    </a:cubicBezTo>
                    <a:cubicBezTo>
                      <a:pt x="2190" y="1544"/>
                      <a:pt x="2178" y="1388"/>
                      <a:pt x="2070" y="1303"/>
                    </a:cubicBezTo>
                    <a:cubicBezTo>
                      <a:pt x="1754" y="1022"/>
                      <a:pt x="1406" y="930"/>
                      <a:pt x="1096" y="930"/>
                    </a:cubicBezTo>
                    <a:cubicBezTo>
                      <a:pt x="1076" y="930"/>
                      <a:pt x="1055" y="930"/>
                      <a:pt x="1035" y="931"/>
                    </a:cubicBezTo>
                    <a:cubicBezTo>
                      <a:pt x="1264" y="750"/>
                      <a:pt x="1577" y="582"/>
                      <a:pt x="2010" y="498"/>
                    </a:cubicBezTo>
                    <a:cubicBezTo>
                      <a:pt x="2142" y="461"/>
                      <a:pt x="2226" y="329"/>
                      <a:pt x="2202" y="197"/>
                    </a:cubicBezTo>
                    <a:cubicBezTo>
                      <a:pt x="2181" y="80"/>
                      <a:pt x="2074" y="0"/>
                      <a:pt x="1959" y="0"/>
                    </a:cubicBezTo>
                    <a:close/>
                  </a:path>
                </a:pathLst>
              </a:custGeom>
              <a:solidFill>
                <a:srgbClr val="9B6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4092687" y="-1139994"/>
                <a:ext cx="59530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360" y="1"/>
                    </a:moveTo>
                    <a:cubicBezTo>
                      <a:pt x="1324" y="1"/>
                      <a:pt x="1288" y="13"/>
                      <a:pt x="1276" y="49"/>
                    </a:cubicBezTo>
                    <a:cubicBezTo>
                      <a:pt x="1143" y="446"/>
                      <a:pt x="915" y="687"/>
                      <a:pt x="566" y="783"/>
                    </a:cubicBezTo>
                    <a:cubicBezTo>
                      <a:pt x="469" y="806"/>
                      <a:pt x="376" y="813"/>
                      <a:pt x="297" y="813"/>
                    </a:cubicBezTo>
                    <a:cubicBezTo>
                      <a:pt x="170" y="813"/>
                      <a:pt x="80" y="795"/>
                      <a:pt x="73" y="795"/>
                    </a:cubicBezTo>
                    <a:cubicBezTo>
                      <a:pt x="69" y="793"/>
                      <a:pt x="64" y="792"/>
                      <a:pt x="60" y="792"/>
                    </a:cubicBezTo>
                    <a:cubicBezTo>
                      <a:pt x="37" y="792"/>
                      <a:pt x="10" y="813"/>
                      <a:pt x="1" y="843"/>
                    </a:cubicBezTo>
                    <a:cubicBezTo>
                      <a:pt x="1" y="879"/>
                      <a:pt x="12" y="904"/>
                      <a:pt x="49" y="915"/>
                    </a:cubicBezTo>
                    <a:cubicBezTo>
                      <a:pt x="61" y="915"/>
                      <a:pt x="145" y="939"/>
                      <a:pt x="290" y="939"/>
                    </a:cubicBezTo>
                    <a:cubicBezTo>
                      <a:pt x="373" y="939"/>
                      <a:pt x="482" y="928"/>
                      <a:pt x="590" y="904"/>
                    </a:cubicBezTo>
                    <a:cubicBezTo>
                      <a:pt x="867" y="831"/>
                      <a:pt x="1215" y="639"/>
                      <a:pt x="1396" y="86"/>
                    </a:cubicBezTo>
                    <a:cubicBezTo>
                      <a:pt x="1408" y="49"/>
                      <a:pt x="1384" y="13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4026605" y="-598321"/>
                <a:ext cx="82404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576" extrusionOk="0">
                    <a:moveTo>
                      <a:pt x="1696" y="1"/>
                    </a:moveTo>
                    <a:cubicBezTo>
                      <a:pt x="1696" y="1"/>
                      <a:pt x="385" y="1372"/>
                      <a:pt x="0" y="2214"/>
                    </a:cubicBezTo>
                    <a:lnTo>
                      <a:pt x="469" y="2575"/>
                    </a:lnTo>
                    <a:cubicBezTo>
                      <a:pt x="469" y="2575"/>
                      <a:pt x="1383" y="710"/>
                      <a:pt x="1949" y="434"/>
                    </a:cubicBezTo>
                    <a:lnTo>
                      <a:pt x="16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4059625" y="-799736"/>
                <a:ext cx="207045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5571" extrusionOk="0">
                    <a:moveTo>
                      <a:pt x="3703" y="1"/>
                    </a:moveTo>
                    <a:cubicBezTo>
                      <a:pt x="3314" y="1"/>
                      <a:pt x="2667" y="146"/>
                      <a:pt x="2034" y="939"/>
                    </a:cubicBezTo>
                    <a:cubicBezTo>
                      <a:pt x="1035" y="2190"/>
                      <a:pt x="0" y="4404"/>
                      <a:pt x="1553" y="5570"/>
                    </a:cubicBezTo>
                    <a:lnTo>
                      <a:pt x="1986" y="3730"/>
                    </a:lnTo>
                    <a:cubicBezTo>
                      <a:pt x="1986" y="3730"/>
                      <a:pt x="1973" y="3164"/>
                      <a:pt x="2756" y="2346"/>
                    </a:cubicBezTo>
                    <a:cubicBezTo>
                      <a:pt x="3537" y="1528"/>
                      <a:pt x="4392" y="1312"/>
                      <a:pt x="4392" y="1312"/>
                    </a:cubicBezTo>
                    <a:cubicBezTo>
                      <a:pt x="4392" y="1312"/>
                      <a:pt x="4897" y="686"/>
                      <a:pt x="4066" y="49"/>
                    </a:cubicBezTo>
                    <a:cubicBezTo>
                      <a:pt x="4066" y="49"/>
                      <a:pt x="3928" y="1"/>
                      <a:pt x="3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4084020" y="-806331"/>
                <a:ext cx="510700" cy="397747"/>
              </a:xfrm>
              <a:custGeom>
                <a:avLst/>
                <a:gdLst/>
                <a:ahLst/>
                <a:cxnLst/>
                <a:rect l="l" t="t" r="r" b="b"/>
                <a:pathLst>
                  <a:path w="12079" h="9408" extrusionOk="0">
                    <a:moveTo>
                      <a:pt x="7868" y="0"/>
                    </a:moveTo>
                    <a:lnTo>
                      <a:pt x="7868" y="0"/>
                    </a:lnTo>
                    <a:cubicBezTo>
                      <a:pt x="7712" y="710"/>
                      <a:pt x="7808" y="1516"/>
                      <a:pt x="7905" y="2202"/>
                    </a:cubicBezTo>
                    <a:cubicBezTo>
                      <a:pt x="8037" y="3261"/>
                      <a:pt x="8169" y="4319"/>
                      <a:pt x="8301" y="5365"/>
                    </a:cubicBezTo>
                    <a:cubicBezTo>
                      <a:pt x="8362" y="5859"/>
                      <a:pt x="8410" y="6388"/>
                      <a:pt x="8145" y="6797"/>
                    </a:cubicBezTo>
                    <a:cubicBezTo>
                      <a:pt x="8001" y="7001"/>
                      <a:pt x="7796" y="7158"/>
                      <a:pt x="7579" y="7279"/>
                    </a:cubicBezTo>
                    <a:cubicBezTo>
                      <a:pt x="6956" y="7629"/>
                      <a:pt x="6246" y="7751"/>
                      <a:pt x="5525" y="7751"/>
                    </a:cubicBezTo>
                    <a:cubicBezTo>
                      <a:pt x="5008" y="7751"/>
                      <a:pt x="4485" y="7688"/>
                      <a:pt x="3983" y="7603"/>
                    </a:cubicBezTo>
                    <a:cubicBezTo>
                      <a:pt x="3086" y="7461"/>
                      <a:pt x="2176" y="7266"/>
                      <a:pt x="1277" y="7266"/>
                    </a:cubicBezTo>
                    <a:cubicBezTo>
                      <a:pt x="959" y="7266"/>
                      <a:pt x="641" y="7291"/>
                      <a:pt x="326" y="7351"/>
                    </a:cubicBezTo>
                    <a:cubicBezTo>
                      <a:pt x="266" y="7362"/>
                      <a:pt x="193" y="7375"/>
                      <a:pt x="134" y="7386"/>
                    </a:cubicBezTo>
                    <a:cubicBezTo>
                      <a:pt x="49" y="8217"/>
                      <a:pt x="1" y="8915"/>
                      <a:pt x="13" y="9227"/>
                    </a:cubicBezTo>
                    <a:cubicBezTo>
                      <a:pt x="13" y="9324"/>
                      <a:pt x="97" y="9407"/>
                      <a:pt x="206" y="9407"/>
                    </a:cubicBezTo>
                    <a:lnTo>
                      <a:pt x="11874" y="9407"/>
                    </a:lnTo>
                    <a:cubicBezTo>
                      <a:pt x="11982" y="9407"/>
                      <a:pt x="12078" y="9300"/>
                      <a:pt x="12054" y="9179"/>
                    </a:cubicBezTo>
                    <a:cubicBezTo>
                      <a:pt x="11838" y="8000"/>
                      <a:pt x="10792" y="2443"/>
                      <a:pt x="9817" y="1288"/>
                    </a:cubicBezTo>
                    <a:cubicBezTo>
                      <a:pt x="9252" y="626"/>
                      <a:pt x="8482" y="229"/>
                      <a:pt x="7868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4095773" y="-809883"/>
                <a:ext cx="629169" cy="401298"/>
              </a:xfrm>
              <a:custGeom>
                <a:avLst/>
                <a:gdLst/>
                <a:ahLst/>
                <a:cxnLst/>
                <a:rect l="l" t="t" r="r" b="b"/>
                <a:pathLst>
                  <a:path w="14881" h="9492" extrusionOk="0">
                    <a:moveTo>
                      <a:pt x="7651" y="1"/>
                    </a:moveTo>
                    <a:cubicBezTo>
                      <a:pt x="7037" y="626"/>
                      <a:pt x="6063" y="1035"/>
                      <a:pt x="4968" y="1035"/>
                    </a:cubicBezTo>
                    <a:cubicBezTo>
                      <a:pt x="4379" y="1035"/>
                      <a:pt x="3825" y="926"/>
                      <a:pt x="3344" y="722"/>
                    </a:cubicBezTo>
                    <a:cubicBezTo>
                      <a:pt x="2767" y="1191"/>
                      <a:pt x="1575" y="2105"/>
                      <a:pt x="1022" y="3356"/>
                    </a:cubicBezTo>
                    <a:cubicBezTo>
                      <a:pt x="337" y="4909"/>
                      <a:pt x="0" y="8505"/>
                      <a:pt x="24" y="9311"/>
                    </a:cubicBezTo>
                    <a:cubicBezTo>
                      <a:pt x="36" y="9408"/>
                      <a:pt x="120" y="9491"/>
                      <a:pt x="217" y="9491"/>
                    </a:cubicBezTo>
                    <a:lnTo>
                      <a:pt x="14880" y="9491"/>
                    </a:lnTo>
                    <a:cubicBezTo>
                      <a:pt x="13906" y="6484"/>
                      <a:pt x="10706" y="2490"/>
                      <a:pt x="10044" y="1685"/>
                    </a:cubicBezTo>
                    <a:cubicBezTo>
                      <a:pt x="9972" y="1564"/>
                      <a:pt x="9900" y="1456"/>
                      <a:pt x="9828" y="1372"/>
                    </a:cubicBezTo>
                    <a:cubicBezTo>
                      <a:pt x="9202" y="626"/>
                      <a:pt x="8300" y="217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4075902" y="-657300"/>
                <a:ext cx="494422" cy="248719"/>
              </a:xfrm>
              <a:custGeom>
                <a:avLst/>
                <a:gdLst/>
                <a:ahLst/>
                <a:cxnLst/>
                <a:rect l="l" t="t" r="r" b="b"/>
                <a:pathLst>
                  <a:path w="11694" h="5883" extrusionOk="0">
                    <a:moveTo>
                      <a:pt x="8565" y="0"/>
                    </a:moveTo>
                    <a:lnTo>
                      <a:pt x="999" y="36"/>
                    </a:lnTo>
                    <a:cubicBezTo>
                      <a:pt x="265" y="1576"/>
                      <a:pt x="0" y="5882"/>
                      <a:pt x="0" y="5882"/>
                    </a:cubicBezTo>
                    <a:lnTo>
                      <a:pt x="11693" y="5882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4365809" y="-809883"/>
                <a:ext cx="87520" cy="16632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934" extrusionOk="0">
                    <a:moveTo>
                      <a:pt x="1095" y="1"/>
                    </a:moveTo>
                    <a:cubicBezTo>
                      <a:pt x="1095" y="1"/>
                      <a:pt x="253" y="1757"/>
                      <a:pt x="120" y="2647"/>
                    </a:cubicBezTo>
                    <a:cubicBezTo>
                      <a:pt x="0" y="3537"/>
                      <a:pt x="120" y="3934"/>
                      <a:pt x="120" y="3934"/>
                    </a:cubicBezTo>
                    <a:lnTo>
                      <a:pt x="1095" y="3934"/>
                    </a:lnTo>
                    <a:cubicBezTo>
                      <a:pt x="1095" y="3934"/>
                      <a:pt x="903" y="2527"/>
                      <a:pt x="1323" y="1637"/>
                    </a:cubicBezTo>
                    <a:cubicBezTo>
                      <a:pt x="1732" y="746"/>
                      <a:pt x="2069" y="265"/>
                      <a:pt x="2069" y="265"/>
                    </a:cubicBezTo>
                    <a:cubicBezTo>
                      <a:pt x="2069" y="265"/>
                      <a:pt x="1227" y="1"/>
                      <a:pt x="1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4448168" y="-560186"/>
                <a:ext cx="34162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780" extrusionOk="0">
                    <a:moveTo>
                      <a:pt x="218" y="1"/>
                    </a:moveTo>
                    <a:cubicBezTo>
                      <a:pt x="218" y="1"/>
                      <a:pt x="1" y="1877"/>
                      <a:pt x="218" y="2780"/>
                    </a:cubicBezTo>
                    <a:lnTo>
                      <a:pt x="807" y="2780"/>
                    </a:lnTo>
                    <a:cubicBezTo>
                      <a:pt x="807" y="2780"/>
                      <a:pt x="398" y="746"/>
                      <a:pt x="687" y="181"/>
                    </a:cubicBezTo>
                    <a:lnTo>
                      <a:pt x="2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4395319" y="-799694"/>
                <a:ext cx="10375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907" extrusionOk="0">
                    <a:moveTo>
                      <a:pt x="1107" y="0"/>
                    </a:moveTo>
                    <a:cubicBezTo>
                      <a:pt x="1107" y="0"/>
                      <a:pt x="72" y="337"/>
                      <a:pt x="36" y="1936"/>
                    </a:cubicBezTo>
                    <a:cubicBezTo>
                      <a:pt x="0" y="3540"/>
                      <a:pt x="512" y="5906"/>
                      <a:pt x="2425" y="5906"/>
                    </a:cubicBezTo>
                    <a:cubicBezTo>
                      <a:pt x="2435" y="5906"/>
                      <a:pt x="2444" y="5906"/>
                      <a:pt x="2454" y="5906"/>
                    </a:cubicBezTo>
                    <a:lnTo>
                      <a:pt x="1697" y="4198"/>
                    </a:lnTo>
                    <a:cubicBezTo>
                      <a:pt x="1697" y="4198"/>
                      <a:pt x="1336" y="3741"/>
                      <a:pt x="1468" y="2623"/>
                    </a:cubicBezTo>
                    <a:cubicBezTo>
                      <a:pt x="1588" y="1492"/>
                      <a:pt x="2141" y="806"/>
                      <a:pt x="2141" y="806"/>
                    </a:cubicBezTo>
                    <a:cubicBezTo>
                      <a:pt x="2141" y="806"/>
                      <a:pt x="2165" y="0"/>
                      <a:pt x="1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4137460" y="-785995"/>
                <a:ext cx="119060" cy="13993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310" extrusionOk="0">
                    <a:moveTo>
                      <a:pt x="2249" y="0"/>
                    </a:moveTo>
                    <a:cubicBezTo>
                      <a:pt x="1516" y="554"/>
                      <a:pt x="0" y="3309"/>
                      <a:pt x="0" y="3309"/>
                    </a:cubicBezTo>
                    <a:lnTo>
                      <a:pt x="1407" y="3309"/>
                    </a:lnTo>
                    <a:cubicBezTo>
                      <a:pt x="1407" y="2491"/>
                      <a:pt x="2815" y="385"/>
                      <a:pt x="2815" y="385"/>
                    </a:cubicBezTo>
                    <a:lnTo>
                      <a:pt x="22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4153188" y="-657300"/>
                <a:ext cx="31118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4" extrusionOk="0">
                    <a:moveTo>
                      <a:pt x="362" y="0"/>
                    </a:moveTo>
                    <a:cubicBezTo>
                      <a:pt x="158" y="0"/>
                      <a:pt x="1" y="156"/>
                      <a:pt x="1" y="361"/>
                    </a:cubicBezTo>
                    <a:cubicBezTo>
                      <a:pt x="1" y="565"/>
                      <a:pt x="158" y="734"/>
                      <a:pt x="362" y="734"/>
                    </a:cubicBezTo>
                    <a:cubicBezTo>
                      <a:pt x="567" y="734"/>
                      <a:pt x="735" y="565"/>
                      <a:pt x="735" y="361"/>
                    </a:cubicBezTo>
                    <a:cubicBezTo>
                      <a:pt x="735" y="156"/>
                      <a:pt x="567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4370882" y="-657300"/>
                <a:ext cx="31583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34" extrusionOk="0">
                    <a:moveTo>
                      <a:pt x="374" y="0"/>
                    </a:moveTo>
                    <a:cubicBezTo>
                      <a:pt x="169" y="0"/>
                      <a:pt x="0" y="156"/>
                      <a:pt x="0" y="361"/>
                    </a:cubicBezTo>
                    <a:cubicBezTo>
                      <a:pt x="0" y="565"/>
                      <a:pt x="169" y="734"/>
                      <a:pt x="374" y="734"/>
                    </a:cubicBezTo>
                    <a:cubicBezTo>
                      <a:pt x="578" y="734"/>
                      <a:pt x="746" y="565"/>
                      <a:pt x="746" y="361"/>
                    </a:cubicBezTo>
                    <a:cubicBezTo>
                      <a:pt x="746" y="156"/>
                      <a:pt x="57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4189802" y="-614598"/>
                <a:ext cx="182692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2191" extrusionOk="0">
                    <a:moveTo>
                      <a:pt x="230" y="1"/>
                    </a:moveTo>
                    <a:cubicBezTo>
                      <a:pt x="230" y="1"/>
                      <a:pt x="1" y="2190"/>
                      <a:pt x="2166" y="2190"/>
                    </a:cubicBezTo>
                    <a:cubicBezTo>
                      <a:pt x="4320" y="2190"/>
                      <a:pt x="4104" y="1"/>
                      <a:pt x="4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32"/>
          <p:cNvSpPr/>
          <p:nvPr/>
        </p:nvSpPr>
        <p:spPr>
          <a:xfrm>
            <a:off x="7497934" y="41825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8" name="Google Shape;378;p32"/>
          <p:cNvSpPr/>
          <p:nvPr/>
        </p:nvSpPr>
        <p:spPr>
          <a:xfrm>
            <a:off x="7134708" y="1363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9" name="Google Shape;379;p32"/>
          <p:cNvSpPr/>
          <p:nvPr/>
        </p:nvSpPr>
        <p:spPr>
          <a:xfrm>
            <a:off x="1154284" y="1575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BAB65-FAF2-4055-9291-404E69C3AA9A}"/>
              </a:ext>
            </a:extLst>
          </p:cNvPr>
          <p:cNvSpPr txBox="1"/>
          <p:nvPr/>
        </p:nvSpPr>
        <p:spPr>
          <a:xfrm>
            <a:off x="1639176" y="643245"/>
            <a:ext cx="561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47F1B-5338-4074-93F1-B9CC9F527E32}"/>
              </a:ext>
            </a:extLst>
          </p:cNvPr>
          <p:cNvSpPr txBox="1"/>
          <p:nvPr/>
        </p:nvSpPr>
        <p:spPr>
          <a:xfrm>
            <a:off x="1541021" y="1564684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026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F3CA075-5AF1-488E-961A-5DE25FCC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70" y="2436875"/>
            <a:ext cx="4590705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842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23835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90DDFBD-8761-461D-9FBD-3BB06045E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342901"/>
            <a:ext cx="6172200" cy="425172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100"/>
              <a:t>   Nghe bà cụ nói vậy, bỗng một ý nghĩ lóe lên trong đầu Ê-đi-xơn. Ông reo lên:</a:t>
            </a:r>
          </a:p>
          <a:p>
            <a:pPr>
              <a:buFontTx/>
              <a:buNone/>
            </a:pPr>
            <a:r>
              <a:rPr lang="en-US" altLang="en-US" sz="2100"/>
              <a:t>  -Cụ ơi! Tôi là Ê-đi-xơn đây. Nhờ cụ mà tôi nảy ra ý định làm một cái xe chạy bằng dòng điện đấy.</a:t>
            </a:r>
          </a:p>
          <a:p>
            <a:pPr>
              <a:buFontTx/>
              <a:buNone/>
            </a:pPr>
            <a:r>
              <a:rPr lang="en-US" altLang="en-US" sz="2100"/>
              <a:t>   bà cụ vô cùng ngạc nhiên khi thấy nhà bác học cũng bình thường như mọi người khác. Lúc chia tay, Ê-đi-xơn bảo:</a:t>
            </a:r>
          </a:p>
          <a:p>
            <a:pPr>
              <a:buFontTx/>
              <a:buNone/>
            </a:pPr>
            <a:r>
              <a:rPr lang="en-US" altLang="en-US" sz="2100"/>
              <a:t>  -Tôi sẽ mời cụ đi chuyến xe điện đầu tiên.</a:t>
            </a:r>
          </a:p>
          <a:p>
            <a:pPr>
              <a:buFontTx/>
              <a:buNone/>
            </a:pPr>
            <a:r>
              <a:rPr lang="en-US" altLang="en-US" sz="2100"/>
              <a:t>  - Thế nào già cũng đến…Nhưng ông phải làm nhanh lên nhé, kẻo tuổi già chẳng còn được bao lâu đâu. 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9772FD14-8CD8-492A-85E6-0157A3C9B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685800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F14F6E8-2ABC-4FC8-BD40-B56FC8D14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028700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B7F6C593-44D7-4EFD-A9F8-C8B813DC7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1428750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03B0ECD6-5459-49E9-A4AC-CA61B2B99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1979" y="2412206"/>
            <a:ext cx="1428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C4806B03-22D3-45DA-9A8D-9E5B61E1C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143250"/>
            <a:ext cx="1028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FD184DB3-B8FC-49B3-A383-4C71D7650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348615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91842AFC-234E-4382-BC0D-E6164414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3817144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8DF31A0E-54D0-4A79-AE41-23E59F864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2114550"/>
            <a:ext cx="2228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F534E24-BD26-4A9A-AE4E-C2B19EB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750" y1="40526" x2="43750" y2="50789"/>
                        <a14:backgroundMark x1="51000" y1="38158" x2="52000" y2="39737"/>
                        <a14:backgroundMark x1="53000" y1="41316" x2="54000" y2="44211"/>
                        <a14:backgroundMark x1="54250" y1="46316" x2="55250" y2="51579"/>
                        <a14:backgroundMark x1="64750" y1="40000" x2="64750" y2="45263"/>
                        <a14:backgroundMark x1="68500" y1="21316" x2="68250" y2="22368"/>
                        <a14:backgroundMark x1="67000" y1="24737" x2="67000" y2="25526"/>
                        <a14:backgroundMark x1="66750" y1="27895" x2="66750" y2="27632"/>
                        <a14:backgroundMark x1="66750" y1="27368" x2="67000" y2="27105"/>
                        <a14:backgroundMark x1="48000" y1="83158" x2="49000" y2="8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743" y="-374995"/>
            <a:ext cx="4398034" cy="41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59B0CC0-1ABE-46A3-9B23-E0CE7A6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2" y="887506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F3F13-DEBB-4624-81F8-6C7AA0312518}"/>
              </a:ext>
            </a:extLst>
          </p:cNvPr>
          <p:cNvSpPr txBox="1"/>
          <p:nvPr/>
        </p:nvSpPr>
        <p:spPr>
          <a:xfrm>
            <a:off x="2138782" y="1714071"/>
            <a:ext cx="4398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4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9F3F553-79C0-48FF-985F-38EE82FF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2"/>
            <a:ext cx="5101480" cy="36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86BB3-02E1-422D-A160-E5DDECB5B2D5}"/>
              </a:ext>
            </a:extLst>
          </p:cNvPr>
          <p:cNvSpPr txBox="1"/>
          <p:nvPr/>
        </p:nvSpPr>
        <p:spPr>
          <a:xfrm>
            <a:off x="1588168" y="306335"/>
            <a:ext cx="521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DF4BD-4EAC-4289-A174-0093C68716A3}"/>
              </a:ext>
            </a:extLst>
          </p:cNvPr>
          <p:cNvSpPr txBox="1"/>
          <p:nvPr/>
        </p:nvSpPr>
        <p:spPr>
          <a:xfrm>
            <a:off x="5621154" y="1633810"/>
            <a:ext cx="3262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Ê-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endParaRPr lang="en-US" sz="4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72B61BFB-AD91-49A7-A93E-485BD5C5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3"/>
            <a:ext cx="4255817" cy="30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CEE1-4FB1-4429-B2F1-0D7A5B8D788A}"/>
              </a:ext>
            </a:extLst>
          </p:cNvPr>
          <p:cNvSpPr txBox="1"/>
          <p:nvPr/>
        </p:nvSpPr>
        <p:spPr>
          <a:xfrm>
            <a:off x="4860758" y="1635828"/>
            <a:ext cx="43602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Comfortaa Bold" panose="00000800000000000000" pitchFamily="2" charset="0"/>
              </a:rPr>
              <a:t>Phân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vai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dựng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lại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câu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chuyện</a:t>
            </a:r>
            <a:r>
              <a:rPr lang="en-US" sz="4000" dirty="0">
                <a:latin typeface="#9Slide03 Comfortaa Bold" panose="00000800000000000000" pitchFamily="2" charset="0"/>
              </a:rPr>
              <a:t> “</a:t>
            </a:r>
            <a:r>
              <a:rPr lang="en-US" sz="4000" dirty="0" err="1">
                <a:latin typeface="#9Slide03 Comfortaa Bold" panose="00000800000000000000" pitchFamily="2" charset="0"/>
              </a:rPr>
              <a:t>Nhà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bác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học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cụ</a:t>
            </a:r>
            <a:r>
              <a:rPr lang="en-US" sz="4000" dirty="0">
                <a:latin typeface="#9Slide03 Comfortaa Bold" panose="000008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27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dixon%20w">
            <a:extLst>
              <a:ext uri="{FF2B5EF4-FFF2-40B4-BE49-F238E27FC236}">
                <a16:creationId xmlns:a16="http://schemas.microsoft.com/office/drawing/2014/main" id="{1A082AE1-1771-46F5-8600-E42053EA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" y="0"/>
            <a:ext cx="47244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BDE402BD-878F-467E-B240-BA41C85E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85850"/>
            <a:ext cx="388315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Tập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truyện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tranh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Danh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nhân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thế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giới“Êđixơn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”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gồm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160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trang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, in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màu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kern="1200" dirty="0" err="1">
                <a:solidFill>
                  <a:srgbClr val="333399"/>
                </a:solidFill>
                <a:ea typeface="+mn-ea"/>
                <a:cs typeface="+mn-cs"/>
              </a:rPr>
              <a:t>đẹp</a:t>
            </a:r>
            <a: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  <a:t>.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i="1" u="sng" kern="1200" dirty="0" err="1">
                <a:solidFill>
                  <a:srgbClr val="333399"/>
                </a:solidFill>
                <a:ea typeface="+mn-ea"/>
                <a:cs typeface="+mn-cs"/>
              </a:rPr>
              <a:t>Tóm</a:t>
            </a:r>
            <a:r>
              <a:rPr lang="en-US" altLang="en-US" sz="1800" i="1" u="sng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1800" i="1" u="sng" kern="1200" dirty="0" err="1">
                <a:solidFill>
                  <a:srgbClr val="333399"/>
                </a:solidFill>
                <a:ea typeface="+mn-ea"/>
                <a:cs typeface="+mn-cs"/>
              </a:rPr>
              <a:t>tắt</a:t>
            </a:r>
            <a:br>
              <a:rPr lang="en-US" altLang="en-US" sz="1800" kern="1200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Thuở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nhỏ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,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nhà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phát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minh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Êđixơn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là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một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cậu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bé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hay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tò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mò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.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Để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trứng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nở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ra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gà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con,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cậu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đã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ấp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trứng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như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gà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mái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.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Cậu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cho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bạn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uống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axít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đun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sôi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với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hy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vọng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bạn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bay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được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lên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trời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,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suýt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nữa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thì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altLang="en-US" sz="2000" kern="1200" dirty="0" err="1">
                <a:solidFill>
                  <a:srgbClr val="333399"/>
                </a:solidFill>
                <a:ea typeface="+mn-ea"/>
                <a:cs typeface="+mn-cs"/>
              </a:rPr>
              <a:t>nguy</a:t>
            </a:r>
            <a:r>
              <a:rPr lang="en-US" altLang="en-US" sz="2000" kern="1200" dirty="0">
                <a:solidFill>
                  <a:srgbClr val="333399"/>
                </a:solidFill>
                <a:ea typeface="+mn-ea"/>
                <a:cs typeface="+mn-cs"/>
              </a:rPr>
              <a:t> to.</a:t>
            </a:r>
            <a:r>
              <a:rPr lang="en-US" altLang="en-US" sz="2000" b="0" kern="1200" dirty="0">
                <a:solidFill>
                  <a:srgbClr val="333399"/>
                </a:solidFill>
                <a:ea typeface="+mn-ea"/>
                <a:cs typeface="+mn-cs"/>
              </a:rPr>
              <a:t>...</a:t>
            </a:r>
          </a:p>
        </p:txBody>
      </p:sp>
      <p:sp>
        <p:nvSpPr>
          <p:cNvPr id="27655" name="WordArt 7">
            <a:extLst>
              <a:ext uri="{FF2B5EF4-FFF2-40B4-BE49-F238E27FC236}">
                <a16:creationId xmlns:a16="http://schemas.microsoft.com/office/drawing/2014/main" id="{247F40F9-DCFC-4DB8-BD7C-69144C3FA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0650" y="171450"/>
            <a:ext cx="25717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06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alpha val="50000"/>
                      </a:srgbClr>
                    </a:gs>
                    <a:gs pos="50000">
                      <a:srgbClr val="FFFF99"/>
                    </a:gs>
                    <a:gs pos="100000">
                      <a:srgbClr val="FF0000">
                        <a:alpha val="50000"/>
                      </a:srgbClr>
                    </a:gs>
                  </a:gsLst>
                  <a:lin ang="5400000" scaled="1"/>
                </a:gra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ea typeface="+mn-ea"/>
              </a:rPr>
              <a:t>Giới thiệu sách hay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ục này có hình ảnh của: {{ pinTitle }}">
            <a:extLst>
              <a:ext uri="{FF2B5EF4-FFF2-40B4-BE49-F238E27FC236}">
                <a16:creationId xmlns:a16="http://schemas.microsoft.com/office/drawing/2014/main" id="{45D19FB1-6F73-4BBF-90E6-E3FD32AE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5932" r="89831">
                        <a14:foregroundMark x1="5932" y1="75424" x2="11017" y2="75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7" y="1669181"/>
            <a:ext cx="3597643" cy="35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00136D77-1672-4DE4-BBE8-81106BEF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89894" l="9929" r="91844">
                        <a14:foregroundMark x1="13475" y1="37234" x2="25355" y2="57979"/>
                        <a14:foregroundMark x1="25355" y1="57979" x2="28723" y2="68440"/>
                        <a14:foregroundMark x1="28723" y1="68440" x2="28723" y2="68617"/>
                        <a14:foregroundMark x1="73759" y1="35638" x2="88652" y2="69681"/>
                        <a14:foregroundMark x1="91844" y1="53546" x2="91844" y2="5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60" y="1174282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A453C9-AD77-43EB-93E1-FA85E96013B5}"/>
              </a:ext>
            </a:extLst>
          </p:cNvPr>
          <p:cNvSpPr txBox="1"/>
          <p:nvPr/>
        </p:nvSpPr>
        <p:spPr>
          <a:xfrm>
            <a:off x="933651" y="606392"/>
            <a:ext cx="742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thúc</a:t>
            </a:r>
            <a:endParaRPr lang="en-US" sz="4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algn="ctr"/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Hẹn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gặp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8F88DE-E4B7-4348-9136-A62E2DABB1CE}"/>
              </a:ext>
            </a:extLst>
          </p:cNvPr>
          <p:cNvSpPr/>
          <p:nvPr/>
        </p:nvSpPr>
        <p:spPr>
          <a:xfrm>
            <a:off x="2237874" y="526295"/>
            <a:ext cx="4319337" cy="8283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774AE9-03F0-4A06-B4F3-2402FE5A850F}"/>
              </a:ext>
            </a:extLst>
          </p:cNvPr>
          <p:cNvSpPr txBox="1"/>
          <p:nvPr/>
        </p:nvSpPr>
        <p:spPr>
          <a:xfrm>
            <a:off x="2135866" y="1754111"/>
            <a:ext cx="6070174" cy="1481257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loát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ngắt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BF07FB-94D3-48E0-ABE2-840EEBD03979}"/>
              </a:ext>
            </a:extLst>
          </p:cNvPr>
          <p:cNvSpPr txBox="1"/>
          <p:nvPr/>
        </p:nvSpPr>
        <p:spPr>
          <a:xfrm>
            <a:off x="2140288" y="3334988"/>
            <a:ext cx="5505418" cy="561856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dung, ý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3" name="Google Shape;5821;p65">
            <a:extLst>
              <a:ext uri="{FF2B5EF4-FFF2-40B4-BE49-F238E27FC236}">
                <a16:creationId xmlns:a16="http://schemas.microsoft.com/office/drawing/2014/main" id="{8DB4D216-F06E-4A8D-B350-E1EE8D31B3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868" y="3202966"/>
            <a:ext cx="1326500" cy="135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B327642-95C8-4F09-9A2C-0360DCC4567F}"/>
              </a:ext>
            </a:extLst>
          </p:cNvPr>
          <p:cNvGrpSpPr/>
          <p:nvPr/>
        </p:nvGrpSpPr>
        <p:grpSpPr>
          <a:xfrm>
            <a:off x="1232976" y="1851939"/>
            <a:ext cx="837615" cy="828817"/>
            <a:chOff x="1232976" y="1851939"/>
            <a:chExt cx="837615" cy="828817"/>
          </a:xfrm>
        </p:grpSpPr>
        <p:sp>
          <p:nvSpPr>
            <p:cNvPr id="35" name="Google Shape;4445;p47">
              <a:extLst>
                <a:ext uri="{FF2B5EF4-FFF2-40B4-BE49-F238E27FC236}">
                  <a16:creationId xmlns:a16="http://schemas.microsoft.com/office/drawing/2014/main" id="{11A54150-BD5D-4543-927D-68CEF49EC827}"/>
                </a:ext>
              </a:extLst>
            </p:cNvPr>
            <p:cNvSpPr/>
            <p:nvPr/>
          </p:nvSpPr>
          <p:spPr>
            <a:xfrm>
              <a:off x="1232976" y="1851939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Google Shape;4457;p47">
              <a:extLst>
                <a:ext uri="{FF2B5EF4-FFF2-40B4-BE49-F238E27FC236}">
                  <a16:creationId xmlns:a16="http://schemas.microsoft.com/office/drawing/2014/main" id="{6FF1133C-5F14-4AC4-AE8F-6DF74450BF2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0088" t="4828" r="39678" b="54938"/>
            <a:stretch/>
          </p:blipFill>
          <p:spPr>
            <a:xfrm>
              <a:off x="1248591" y="1861756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8F5D42-FC4F-43A9-8574-61FBDF5A6AEA}"/>
              </a:ext>
            </a:extLst>
          </p:cNvPr>
          <p:cNvGrpSpPr/>
          <p:nvPr/>
        </p:nvGrpSpPr>
        <p:grpSpPr>
          <a:xfrm>
            <a:off x="1232976" y="3202966"/>
            <a:ext cx="825900" cy="854906"/>
            <a:chOff x="1232976" y="3202966"/>
            <a:chExt cx="825900" cy="854906"/>
          </a:xfrm>
        </p:grpSpPr>
        <p:sp>
          <p:nvSpPr>
            <p:cNvPr id="38" name="Google Shape;4445;p47">
              <a:extLst>
                <a:ext uri="{FF2B5EF4-FFF2-40B4-BE49-F238E27FC236}">
                  <a16:creationId xmlns:a16="http://schemas.microsoft.com/office/drawing/2014/main" id="{ABE98838-F83B-4D27-B787-AE02CDDE9196}"/>
                </a:ext>
              </a:extLst>
            </p:cNvPr>
            <p:cNvSpPr/>
            <p:nvPr/>
          </p:nvSpPr>
          <p:spPr>
            <a:xfrm>
              <a:off x="1232976" y="3202966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Google Shape;4461;p47">
              <a:extLst>
                <a:ext uri="{FF2B5EF4-FFF2-40B4-BE49-F238E27FC236}">
                  <a16:creationId xmlns:a16="http://schemas.microsoft.com/office/drawing/2014/main" id="{9B7F04E0-BACD-431C-8DA7-1448FAC298C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005" t="6080" r="16969" b="23546"/>
            <a:stretch/>
          </p:blipFill>
          <p:spPr>
            <a:xfrm>
              <a:off x="1232976" y="3238872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40" name="Google Shape;11515;p36">
            <a:extLst>
              <a:ext uri="{FF2B5EF4-FFF2-40B4-BE49-F238E27FC236}">
                <a16:creationId xmlns:a16="http://schemas.microsoft.com/office/drawing/2014/main" id="{545CA0E4-52CE-4E57-A491-480A1D95B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7874" y="526295"/>
            <a:ext cx="4547390" cy="751748"/>
          </a:xfrm>
          <a:prstGeom prst="rect">
            <a:avLst/>
          </a:prstGeom>
          <a:effectLst>
            <a:glow rad="101600">
              <a:schemeClr val="accent4"/>
            </a:glow>
          </a:effectLst>
        </p:spPr>
        <p:txBody>
          <a:bodyPr spcFirstLastPara="1" wrap="square" lIns="0" tIns="91199" rIns="0" bIns="91199" anchor="b" anchorCtr="0">
            <a:noAutofit/>
          </a:bodyPr>
          <a:lstStyle/>
          <a:p>
            <a:pPr algn="ctr"/>
            <a:b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b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Yêu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cầu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cần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đạt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endParaRPr sz="2800" dirty="0">
              <a:ln w="12700">
                <a:noFill/>
                <a:prstDash val="solid"/>
              </a:ln>
              <a:solidFill>
                <a:srgbClr val="EC494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VN-Gretoon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F1227-99D7-48C0-ADD2-DD25C610FCEB}"/>
              </a:ext>
            </a:extLst>
          </p:cNvPr>
          <p:cNvSpPr txBox="1"/>
          <p:nvPr/>
        </p:nvSpPr>
        <p:spPr>
          <a:xfrm>
            <a:off x="4114800" y="124926"/>
            <a:ext cx="49191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là nhà bác học nổi tiếng người Mĩ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,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năm 1947 mất năm 1931. Ông đã cống hiến cho loài người hơn một nghìn sáng chế. Tuổi thơ của ông rất vất vả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khăn. Ông phải đi bán báo,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thuê,… để kiếm sống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ham học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Nhờ tài năng và lao động không mệt mỏi , ông đã trở thành nhà bác học vĩ đại, 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cống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hiến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nhân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loại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1200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minh,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chế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như: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đèn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….</a:t>
            </a:r>
            <a:endParaRPr lang="en-US" sz="2400" dirty="0">
              <a:latin typeface="+mj-lt"/>
            </a:endParaRPr>
          </a:p>
        </p:txBody>
      </p:sp>
      <p:pic>
        <p:nvPicPr>
          <p:cNvPr id="6146" name="Picture 2" descr="Thomas Edison – Wikipedia tiếng Việt">
            <a:extLst>
              <a:ext uri="{FF2B5EF4-FFF2-40B4-BE49-F238E27FC236}">
                <a16:creationId xmlns:a16="http://schemas.microsoft.com/office/drawing/2014/main" id="{C27BF4D2-1BF7-484E-8C57-B5F4773B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" y="145006"/>
            <a:ext cx="3019425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A1D7-9F2A-44F9-9BF9-72B92F4FD472}"/>
              </a:ext>
            </a:extLst>
          </p:cNvPr>
          <p:cNvSpPr txBox="1"/>
          <p:nvPr/>
        </p:nvSpPr>
        <p:spPr>
          <a:xfrm>
            <a:off x="-273581" y="409872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(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Thomas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Edison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)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( 1847 – 1931 )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1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7"/>
          <p:cNvGrpSpPr/>
          <p:nvPr/>
        </p:nvGrpSpPr>
        <p:grpSpPr>
          <a:xfrm>
            <a:off x="5437715" y="1256682"/>
            <a:ext cx="2966372" cy="2630122"/>
            <a:chOff x="5294100" y="1363109"/>
            <a:chExt cx="2347742" cy="2081616"/>
          </a:xfrm>
        </p:grpSpPr>
        <p:sp>
          <p:nvSpPr>
            <p:cNvPr id="449" name="Google Shape;449;p37"/>
            <p:cNvSpPr/>
            <p:nvPr/>
          </p:nvSpPr>
          <p:spPr>
            <a:xfrm>
              <a:off x="5294100" y="1363109"/>
              <a:ext cx="2347742" cy="2081616"/>
            </a:xfrm>
            <a:custGeom>
              <a:avLst/>
              <a:gdLst/>
              <a:ahLst/>
              <a:cxnLst/>
              <a:rect l="l" t="t" r="r" b="b"/>
              <a:pathLst>
                <a:path w="28980" h="25695" extrusionOk="0">
                  <a:moveTo>
                    <a:pt x="10095" y="0"/>
                  </a:moveTo>
                  <a:cubicBezTo>
                    <a:pt x="10028" y="0"/>
                    <a:pt x="9964" y="12"/>
                    <a:pt x="9901" y="36"/>
                  </a:cubicBezTo>
                  <a:cubicBezTo>
                    <a:pt x="9840" y="60"/>
                    <a:pt x="9781" y="96"/>
                    <a:pt x="9744" y="144"/>
                  </a:cubicBezTo>
                  <a:cubicBezTo>
                    <a:pt x="8902" y="986"/>
                    <a:pt x="11332" y="5161"/>
                    <a:pt x="11332" y="5161"/>
                  </a:cubicBezTo>
                  <a:cubicBezTo>
                    <a:pt x="11332" y="5161"/>
                    <a:pt x="10132" y="4570"/>
                    <a:pt x="9242" y="4570"/>
                  </a:cubicBezTo>
                  <a:cubicBezTo>
                    <a:pt x="9140" y="4570"/>
                    <a:pt x="9042" y="4577"/>
                    <a:pt x="8950" y="4595"/>
                  </a:cubicBezTo>
                  <a:cubicBezTo>
                    <a:pt x="8325" y="4703"/>
                    <a:pt x="10142" y="6904"/>
                    <a:pt x="11296" y="8216"/>
                  </a:cubicBezTo>
                  <a:cubicBezTo>
                    <a:pt x="11185" y="8207"/>
                    <a:pt x="11072" y="8202"/>
                    <a:pt x="10959" y="8202"/>
                  </a:cubicBezTo>
                  <a:cubicBezTo>
                    <a:pt x="10621" y="8202"/>
                    <a:pt x="10276" y="8243"/>
                    <a:pt x="9925" y="8324"/>
                  </a:cubicBezTo>
                  <a:lnTo>
                    <a:pt x="5510" y="9395"/>
                  </a:lnTo>
                  <a:cubicBezTo>
                    <a:pt x="4891" y="8642"/>
                    <a:pt x="3963" y="8192"/>
                    <a:pt x="2971" y="8192"/>
                  </a:cubicBezTo>
                  <a:cubicBezTo>
                    <a:pt x="2710" y="8192"/>
                    <a:pt x="2444" y="8223"/>
                    <a:pt x="2178" y="8288"/>
                  </a:cubicBezTo>
                  <a:lnTo>
                    <a:pt x="711" y="8637"/>
                  </a:lnTo>
                  <a:cubicBezTo>
                    <a:pt x="265" y="8745"/>
                    <a:pt x="0" y="9190"/>
                    <a:pt x="109" y="9636"/>
                  </a:cubicBezTo>
                  <a:lnTo>
                    <a:pt x="2671" y="20257"/>
                  </a:lnTo>
                  <a:cubicBezTo>
                    <a:pt x="2764" y="20638"/>
                    <a:pt x="3110" y="20894"/>
                    <a:pt x="3486" y="20894"/>
                  </a:cubicBezTo>
                  <a:cubicBezTo>
                    <a:pt x="3551" y="20894"/>
                    <a:pt x="3616" y="20887"/>
                    <a:pt x="3681" y="20871"/>
                  </a:cubicBezTo>
                  <a:lnTo>
                    <a:pt x="5137" y="20522"/>
                  </a:lnTo>
                  <a:cubicBezTo>
                    <a:pt x="6400" y="20209"/>
                    <a:pt x="7327" y="19211"/>
                    <a:pt x="7591" y="18020"/>
                  </a:cubicBezTo>
                  <a:lnTo>
                    <a:pt x="12018" y="16937"/>
                  </a:lnTo>
                  <a:cubicBezTo>
                    <a:pt x="13618" y="16552"/>
                    <a:pt x="14809" y="15338"/>
                    <a:pt x="15230" y="13857"/>
                  </a:cubicBezTo>
                  <a:cubicBezTo>
                    <a:pt x="15326" y="13894"/>
                    <a:pt x="15422" y="13918"/>
                    <a:pt x="15518" y="13930"/>
                  </a:cubicBezTo>
                  <a:cubicBezTo>
                    <a:pt x="15254" y="14495"/>
                    <a:pt x="15098" y="15121"/>
                    <a:pt x="15098" y="15782"/>
                  </a:cubicBezTo>
                  <a:lnTo>
                    <a:pt x="15074" y="20342"/>
                  </a:lnTo>
                  <a:cubicBezTo>
                    <a:pt x="13979" y="20871"/>
                    <a:pt x="13209" y="22002"/>
                    <a:pt x="13197" y="23301"/>
                  </a:cubicBezTo>
                  <a:lnTo>
                    <a:pt x="13197" y="24804"/>
                  </a:lnTo>
                  <a:cubicBezTo>
                    <a:pt x="13197" y="25261"/>
                    <a:pt x="13558" y="25635"/>
                    <a:pt x="14015" y="25635"/>
                  </a:cubicBezTo>
                  <a:lnTo>
                    <a:pt x="24949" y="25695"/>
                  </a:lnTo>
                  <a:cubicBezTo>
                    <a:pt x="25407" y="25695"/>
                    <a:pt x="25780" y="25322"/>
                    <a:pt x="25780" y="24865"/>
                  </a:cubicBezTo>
                  <a:lnTo>
                    <a:pt x="25792" y="23361"/>
                  </a:lnTo>
                  <a:cubicBezTo>
                    <a:pt x="25804" y="22050"/>
                    <a:pt x="25046" y="20919"/>
                    <a:pt x="23939" y="20377"/>
                  </a:cubicBezTo>
                  <a:lnTo>
                    <a:pt x="23963" y="15830"/>
                  </a:lnTo>
                  <a:cubicBezTo>
                    <a:pt x="23963" y="14447"/>
                    <a:pt x="23338" y="13208"/>
                    <a:pt x="22351" y="12390"/>
                  </a:cubicBezTo>
                  <a:cubicBezTo>
                    <a:pt x="24059" y="12125"/>
                    <a:pt x="27055" y="11596"/>
                    <a:pt x="26646" y="11091"/>
                  </a:cubicBezTo>
                  <a:cubicBezTo>
                    <a:pt x="26056" y="10405"/>
                    <a:pt x="24444" y="10008"/>
                    <a:pt x="24444" y="10008"/>
                  </a:cubicBezTo>
                  <a:cubicBezTo>
                    <a:pt x="24444" y="10008"/>
                    <a:pt x="28980" y="8360"/>
                    <a:pt x="28884" y="7169"/>
                  </a:cubicBezTo>
                  <a:cubicBezTo>
                    <a:pt x="28871" y="7109"/>
                    <a:pt x="28860" y="7049"/>
                    <a:pt x="28823" y="6989"/>
                  </a:cubicBezTo>
                  <a:cubicBezTo>
                    <a:pt x="28683" y="6738"/>
                    <a:pt x="28359" y="6638"/>
                    <a:pt x="27935" y="6638"/>
                  </a:cubicBezTo>
                  <a:cubicBezTo>
                    <a:pt x="26349" y="6638"/>
                    <a:pt x="23362" y="8024"/>
                    <a:pt x="23362" y="8024"/>
                  </a:cubicBezTo>
                  <a:cubicBezTo>
                    <a:pt x="23362" y="8024"/>
                    <a:pt x="24649" y="6159"/>
                    <a:pt x="24264" y="5786"/>
                  </a:cubicBezTo>
                  <a:cubicBezTo>
                    <a:pt x="24248" y="5770"/>
                    <a:pt x="24225" y="5763"/>
                    <a:pt x="24195" y="5763"/>
                  </a:cubicBezTo>
                  <a:cubicBezTo>
                    <a:pt x="23536" y="5763"/>
                    <a:pt x="19765" y="9599"/>
                    <a:pt x="19765" y="9599"/>
                  </a:cubicBezTo>
                  <a:cubicBezTo>
                    <a:pt x="19765" y="9599"/>
                    <a:pt x="20794" y="7506"/>
                    <a:pt x="19774" y="7506"/>
                  </a:cubicBezTo>
                  <a:cubicBezTo>
                    <a:pt x="19771" y="7506"/>
                    <a:pt x="19768" y="7506"/>
                    <a:pt x="19765" y="7506"/>
                  </a:cubicBezTo>
                  <a:cubicBezTo>
                    <a:pt x="19284" y="7518"/>
                    <a:pt x="18357" y="8625"/>
                    <a:pt x="17504" y="9900"/>
                  </a:cubicBezTo>
                  <a:cubicBezTo>
                    <a:pt x="17275" y="9719"/>
                    <a:pt x="17010" y="9587"/>
                    <a:pt x="16734" y="9503"/>
                  </a:cubicBezTo>
                  <a:cubicBezTo>
                    <a:pt x="16890" y="7987"/>
                    <a:pt x="16890" y="6556"/>
                    <a:pt x="16517" y="6243"/>
                  </a:cubicBezTo>
                  <a:cubicBezTo>
                    <a:pt x="16418" y="6156"/>
                    <a:pt x="16322" y="6118"/>
                    <a:pt x="16231" y="6118"/>
                  </a:cubicBezTo>
                  <a:cubicBezTo>
                    <a:pt x="15614" y="6118"/>
                    <a:pt x="15194" y="7843"/>
                    <a:pt x="15194" y="7843"/>
                  </a:cubicBezTo>
                  <a:cubicBezTo>
                    <a:pt x="15194" y="7843"/>
                    <a:pt x="14716" y="2033"/>
                    <a:pt x="14176" y="2033"/>
                  </a:cubicBezTo>
                  <a:cubicBezTo>
                    <a:pt x="14174" y="2033"/>
                    <a:pt x="14173" y="2033"/>
                    <a:pt x="14171" y="2033"/>
                  </a:cubicBezTo>
                  <a:cubicBezTo>
                    <a:pt x="13642" y="2068"/>
                    <a:pt x="13425" y="4330"/>
                    <a:pt x="13425" y="4330"/>
                  </a:cubicBezTo>
                  <a:cubicBezTo>
                    <a:pt x="13425" y="4330"/>
                    <a:pt x="11391" y="0"/>
                    <a:pt x="10095" y="0"/>
                  </a:cubicBezTo>
                  <a:close/>
                </a:path>
              </a:pathLst>
            </a:custGeom>
            <a:solidFill>
              <a:srgbClr val="E5213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37"/>
            <p:cNvGrpSpPr/>
            <p:nvPr/>
          </p:nvGrpSpPr>
          <p:grpSpPr>
            <a:xfrm>
              <a:off x="5294100" y="1364000"/>
              <a:ext cx="2347713" cy="2079837"/>
              <a:chOff x="5294100" y="1364000"/>
              <a:chExt cx="2347713" cy="2079837"/>
            </a:xfrm>
          </p:grpSpPr>
          <p:sp>
            <p:nvSpPr>
              <p:cNvPr id="451" name="Google Shape;451;p37"/>
              <p:cNvSpPr/>
              <p:nvPr/>
            </p:nvSpPr>
            <p:spPr>
              <a:xfrm>
                <a:off x="6362691" y="2284482"/>
                <a:ext cx="1020883" cy="1159355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14317" extrusionOk="0">
                    <a:moveTo>
                      <a:pt x="6341" y="1"/>
                    </a:moveTo>
                    <a:cubicBezTo>
                      <a:pt x="3898" y="1"/>
                      <a:pt x="1925" y="1969"/>
                      <a:pt x="1913" y="4415"/>
                    </a:cubicBezTo>
                    <a:lnTo>
                      <a:pt x="1889" y="8962"/>
                    </a:lnTo>
                    <a:cubicBezTo>
                      <a:pt x="782" y="9504"/>
                      <a:pt x="24" y="10623"/>
                      <a:pt x="13" y="11934"/>
                    </a:cubicBezTo>
                    <a:lnTo>
                      <a:pt x="0" y="13437"/>
                    </a:lnTo>
                    <a:cubicBezTo>
                      <a:pt x="0" y="13895"/>
                      <a:pt x="373" y="14268"/>
                      <a:pt x="831" y="14268"/>
                    </a:cubicBezTo>
                    <a:lnTo>
                      <a:pt x="11765" y="14316"/>
                    </a:lnTo>
                    <a:cubicBezTo>
                      <a:pt x="12222" y="14316"/>
                      <a:pt x="12595" y="13955"/>
                      <a:pt x="12595" y="13498"/>
                    </a:cubicBezTo>
                    <a:lnTo>
                      <a:pt x="12607" y="11994"/>
                    </a:lnTo>
                    <a:cubicBezTo>
                      <a:pt x="12607" y="10683"/>
                      <a:pt x="11850" y="9552"/>
                      <a:pt x="10743" y="9011"/>
                    </a:cubicBezTo>
                    <a:lnTo>
                      <a:pt x="10767" y="4452"/>
                    </a:lnTo>
                    <a:cubicBezTo>
                      <a:pt x="10778" y="2009"/>
                      <a:pt x="8806" y="13"/>
                      <a:pt x="6364" y="1"/>
                    </a:cubicBezTo>
                    <a:cubicBezTo>
                      <a:pt x="6356" y="1"/>
                      <a:pt x="6349" y="1"/>
                      <a:pt x="6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7143889" y="3087221"/>
                <a:ext cx="137500" cy="13256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37" extrusionOk="0">
                    <a:moveTo>
                      <a:pt x="843" y="0"/>
                    </a:moveTo>
                    <a:cubicBezTo>
                      <a:pt x="374" y="0"/>
                      <a:pt x="1" y="373"/>
                      <a:pt x="1" y="818"/>
                    </a:cubicBezTo>
                    <a:cubicBezTo>
                      <a:pt x="1" y="1263"/>
                      <a:pt x="374" y="1636"/>
                      <a:pt x="843" y="1636"/>
                    </a:cubicBezTo>
                    <a:cubicBezTo>
                      <a:pt x="1312" y="1636"/>
                      <a:pt x="1697" y="1263"/>
                      <a:pt x="1697" y="818"/>
                    </a:cubicBezTo>
                    <a:cubicBezTo>
                      <a:pt x="1697" y="373"/>
                      <a:pt x="1312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7100080" y="2608881"/>
                <a:ext cx="101384" cy="16470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034" extrusionOk="0">
                    <a:moveTo>
                      <a:pt x="626" y="0"/>
                    </a:moveTo>
                    <a:cubicBezTo>
                      <a:pt x="277" y="0"/>
                      <a:pt x="1" y="457"/>
                      <a:pt x="1" y="1011"/>
                    </a:cubicBezTo>
                    <a:cubicBezTo>
                      <a:pt x="1" y="1577"/>
                      <a:pt x="277" y="2034"/>
                      <a:pt x="626" y="2034"/>
                    </a:cubicBezTo>
                    <a:cubicBezTo>
                      <a:pt x="975" y="2034"/>
                      <a:pt x="1252" y="1577"/>
                      <a:pt x="1252" y="1011"/>
                    </a:cubicBezTo>
                    <a:cubicBezTo>
                      <a:pt x="1252" y="457"/>
                      <a:pt x="975" y="0"/>
                      <a:pt x="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294100" y="2026808"/>
                <a:ext cx="1283979" cy="1029224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2710" extrusionOk="0">
                    <a:moveTo>
                      <a:pt x="2949" y="1"/>
                    </a:moveTo>
                    <a:cubicBezTo>
                      <a:pt x="2695" y="1"/>
                      <a:pt x="2436" y="30"/>
                      <a:pt x="2177" y="91"/>
                    </a:cubicBezTo>
                    <a:lnTo>
                      <a:pt x="722" y="452"/>
                    </a:lnTo>
                    <a:cubicBezTo>
                      <a:pt x="276" y="548"/>
                      <a:pt x="0" y="1005"/>
                      <a:pt x="108" y="1451"/>
                    </a:cubicBezTo>
                    <a:lnTo>
                      <a:pt x="2682" y="12072"/>
                    </a:lnTo>
                    <a:cubicBezTo>
                      <a:pt x="2775" y="12453"/>
                      <a:pt x="3113" y="12710"/>
                      <a:pt x="3487" y="12710"/>
                    </a:cubicBezTo>
                    <a:cubicBezTo>
                      <a:pt x="3551" y="12710"/>
                      <a:pt x="3616" y="12702"/>
                      <a:pt x="3681" y="12686"/>
                    </a:cubicBezTo>
                    <a:lnTo>
                      <a:pt x="5136" y="12325"/>
                    </a:lnTo>
                    <a:cubicBezTo>
                      <a:pt x="6411" y="12024"/>
                      <a:pt x="7326" y="11026"/>
                      <a:pt x="7590" y="9823"/>
                    </a:cubicBezTo>
                    <a:lnTo>
                      <a:pt x="12017" y="8752"/>
                    </a:lnTo>
                    <a:cubicBezTo>
                      <a:pt x="14399" y="8175"/>
                      <a:pt x="15855" y="5781"/>
                      <a:pt x="15289" y="3399"/>
                    </a:cubicBezTo>
                    <a:cubicBezTo>
                      <a:pt x="14797" y="1378"/>
                      <a:pt x="12984" y="13"/>
                      <a:pt x="10983" y="13"/>
                    </a:cubicBezTo>
                    <a:cubicBezTo>
                      <a:pt x="10638" y="13"/>
                      <a:pt x="10287" y="54"/>
                      <a:pt x="9937" y="139"/>
                    </a:cubicBezTo>
                    <a:lnTo>
                      <a:pt x="5510" y="1210"/>
                    </a:lnTo>
                    <a:cubicBezTo>
                      <a:pt x="4886" y="452"/>
                      <a:pt x="3949" y="1"/>
                      <a:pt x="29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536630" y="2108273"/>
                <a:ext cx="146164" cy="13725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695" extrusionOk="0">
                    <a:moveTo>
                      <a:pt x="886" y="1"/>
                    </a:moveTo>
                    <a:cubicBezTo>
                      <a:pt x="824" y="1"/>
                      <a:pt x="761" y="8"/>
                      <a:pt x="698" y="23"/>
                    </a:cubicBezTo>
                    <a:cubicBezTo>
                      <a:pt x="265" y="119"/>
                      <a:pt x="0" y="577"/>
                      <a:pt x="109" y="1034"/>
                    </a:cubicBezTo>
                    <a:cubicBezTo>
                      <a:pt x="201" y="1426"/>
                      <a:pt x="543" y="1694"/>
                      <a:pt x="911" y="1694"/>
                    </a:cubicBezTo>
                    <a:cubicBezTo>
                      <a:pt x="972" y="1694"/>
                      <a:pt x="1034" y="1687"/>
                      <a:pt x="1095" y="1672"/>
                    </a:cubicBezTo>
                    <a:cubicBezTo>
                      <a:pt x="1528" y="1575"/>
                      <a:pt x="1804" y="1118"/>
                      <a:pt x="1697" y="661"/>
                    </a:cubicBezTo>
                    <a:cubicBezTo>
                      <a:pt x="1603" y="269"/>
                      <a:pt x="1263" y="1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855199" y="2100985"/>
                <a:ext cx="172401" cy="105433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302" extrusionOk="0">
                    <a:moveTo>
                      <a:pt x="1283" y="1"/>
                    </a:moveTo>
                    <a:cubicBezTo>
                      <a:pt x="1169" y="1"/>
                      <a:pt x="1048" y="14"/>
                      <a:pt x="926" y="41"/>
                    </a:cubicBezTo>
                    <a:cubicBezTo>
                      <a:pt x="373" y="174"/>
                      <a:pt x="0" y="546"/>
                      <a:pt x="72" y="883"/>
                    </a:cubicBezTo>
                    <a:cubicBezTo>
                      <a:pt x="137" y="1142"/>
                      <a:pt x="450" y="1301"/>
                      <a:pt x="838" y="1301"/>
                    </a:cubicBezTo>
                    <a:cubicBezTo>
                      <a:pt x="954" y="1301"/>
                      <a:pt x="1078" y="1287"/>
                      <a:pt x="1203" y="1256"/>
                    </a:cubicBezTo>
                    <a:cubicBezTo>
                      <a:pt x="1756" y="1136"/>
                      <a:pt x="2129" y="751"/>
                      <a:pt x="2057" y="414"/>
                    </a:cubicBezTo>
                    <a:cubicBezTo>
                      <a:pt x="1992" y="154"/>
                      <a:pt x="1675" y="1"/>
                      <a:pt x="1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6557120" y="1830598"/>
                <a:ext cx="1084694" cy="709120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8757" extrusionOk="0">
                    <a:moveTo>
                      <a:pt x="8608" y="1"/>
                    </a:moveTo>
                    <a:cubicBezTo>
                      <a:pt x="7937" y="1"/>
                      <a:pt x="4167" y="3826"/>
                      <a:pt x="4167" y="3826"/>
                    </a:cubicBezTo>
                    <a:cubicBezTo>
                      <a:pt x="4167" y="3826"/>
                      <a:pt x="5190" y="1744"/>
                      <a:pt x="4197" y="1744"/>
                    </a:cubicBezTo>
                    <a:cubicBezTo>
                      <a:pt x="4191" y="1744"/>
                      <a:pt x="4185" y="1744"/>
                      <a:pt x="4180" y="1744"/>
                    </a:cubicBezTo>
                    <a:cubicBezTo>
                      <a:pt x="3145" y="1757"/>
                      <a:pt x="125" y="6761"/>
                      <a:pt x="29" y="7699"/>
                    </a:cubicBezTo>
                    <a:cubicBezTo>
                      <a:pt x="1" y="7957"/>
                      <a:pt x="4766" y="8757"/>
                      <a:pt x="6603" y="8757"/>
                    </a:cubicBezTo>
                    <a:cubicBezTo>
                      <a:pt x="7073" y="8757"/>
                      <a:pt x="7351" y="8704"/>
                      <a:pt x="7307" y="8577"/>
                    </a:cubicBezTo>
                    <a:cubicBezTo>
                      <a:pt x="7091" y="7940"/>
                      <a:pt x="5623" y="6785"/>
                      <a:pt x="5623" y="6785"/>
                    </a:cubicBezTo>
                    <a:cubicBezTo>
                      <a:pt x="5623" y="6785"/>
                      <a:pt x="11625" y="6015"/>
                      <a:pt x="11048" y="5329"/>
                    </a:cubicBezTo>
                    <a:cubicBezTo>
                      <a:pt x="10471" y="4631"/>
                      <a:pt x="8859" y="4235"/>
                      <a:pt x="8859" y="4235"/>
                    </a:cubicBezTo>
                    <a:cubicBezTo>
                      <a:pt x="8859" y="4235"/>
                      <a:pt x="13394" y="2586"/>
                      <a:pt x="13286" y="1407"/>
                    </a:cubicBezTo>
                    <a:cubicBezTo>
                      <a:pt x="13286" y="1335"/>
                      <a:pt x="13261" y="1275"/>
                      <a:pt x="13237" y="1215"/>
                    </a:cubicBezTo>
                    <a:cubicBezTo>
                      <a:pt x="13096" y="965"/>
                      <a:pt x="12773" y="866"/>
                      <a:pt x="12350" y="866"/>
                    </a:cubicBezTo>
                    <a:cubicBezTo>
                      <a:pt x="10763" y="866"/>
                      <a:pt x="7776" y="2262"/>
                      <a:pt x="7776" y="2262"/>
                    </a:cubicBezTo>
                    <a:cubicBezTo>
                      <a:pt x="7776" y="2262"/>
                      <a:pt x="9064" y="385"/>
                      <a:pt x="8679" y="24"/>
                    </a:cubicBezTo>
                    <a:cubicBezTo>
                      <a:pt x="8662" y="8"/>
                      <a:pt x="8638" y="1"/>
                      <a:pt x="8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946705" y="1364000"/>
                <a:ext cx="749204" cy="1091253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13476" extrusionOk="0">
                    <a:moveTo>
                      <a:pt x="2048" y="0"/>
                    </a:moveTo>
                    <a:cubicBezTo>
                      <a:pt x="1981" y="0"/>
                      <a:pt x="1916" y="12"/>
                      <a:pt x="1853" y="36"/>
                    </a:cubicBezTo>
                    <a:cubicBezTo>
                      <a:pt x="1781" y="60"/>
                      <a:pt x="1733" y="96"/>
                      <a:pt x="1685" y="144"/>
                    </a:cubicBezTo>
                    <a:cubicBezTo>
                      <a:pt x="855" y="986"/>
                      <a:pt x="3273" y="5148"/>
                      <a:pt x="3273" y="5148"/>
                    </a:cubicBezTo>
                    <a:cubicBezTo>
                      <a:pt x="3273" y="5148"/>
                      <a:pt x="2059" y="4561"/>
                      <a:pt x="1168" y="4561"/>
                    </a:cubicBezTo>
                    <a:cubicBezTo>
                      <a:pt x="1071" y="4561"/>
                      <a:pt x="978" y="4568"/>
                      <a:pt x="891" y="4583"/>
                    </a:cubicBezTo>
                    <a:cubicBezTo>
                      <a:pt x="1" y="4739"/>
                      <a:pt x="4115" y="9179"/>
                      <a:pt x="4115" y="9179"/>
                    </a:cubicBezTo>
                    <a:cubicBezTo>
                      <a:pt x="4115" y="9179"/>
                      <a:pt x="4028" y="9176"/>
                      <a:pt x="3886" y="9176"/>
                    </a:cubicBezTo>
                    <a:cubicBezTo>
                      <a:pt x="3373" y="9176"/>
                      <a:pt x="2137" y="9206"/>
                      <a:pt x="1685" y="9479"/>
                    </a:cubicBezTo>
                    <a:cubicBezTo>
                      <a:pt x="1138" y="9816"/>
                      <a:pt x="7215" y="13475"/>
                      <a:pt x="7792" y="13475"/>
                    </a:cubicBezTo>
                    <a:cubicBezTo>
                      <a:pt x="7812" y="13475"/>
                      <a:pt x="7826" y="13471"/>
                      <a:pt x="7832" y="13461"/>
                    </a:cubicBezTo>
                    <a:cubicBezTo>
                      <a:pt x="8361" y="12679"/>
                      <a:pt x="9251" y="6917"/>
                      <a:pt x="8470" y="6243"/>
                    </a:cubicBezTo>
                    <a:cubicBezTo>
                      <a:pt x="8369" y="6156"/>
                      <a:pt x="8272" y="6119"/>
                      <a:pt x="8179" y="6119"/>
                    </a:cubicBezTo>
                    <a:cubicBezTo>
                      <a:pt x="7554" y="6119"/>
                      <a:pt x="7134" y="7843"/>
                      <a:pt x="7134" y="7843"/>
                    </a:cubicBezTo>
                    <a:cubicBezTo>
                      <a:pt x="7134" y="7843"/>
                      <a:pt x="6656" y="2033"/>
                      <a:pt x="6128" y="2033"/>
                    </a:cubicBezTo>
                    <a:cubicBezTo>
                      <a:pt x="6127" y="2033"/>
                      <a:pt x="6125" y="2033"/>
                      <a:pt x="6123" y="2033"/>
                    </a:cubicBezTo>
                    <a:cubicBezTo>
                      <a:pt x="5583" y="2069"/>
                      <a:pt x="5378" y="4330"/>
                      <a:pt x="5378" y="4330"/>
                    </a:cubicBezTo>
                    <a:cubicBezTo>
                      <a:pt x="5378" y="4330"/>
                      <a:pt x="3344" y="0"/>
                      <a:pt x="2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6389899" y="2125035"/>
                <a:ext cx="401486" cy="370553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4576" extrusionOk="0">
                    <a:moveTo>
                      <a:pt x="2513" y="0"/>
                    </a:moveTo>
                    <a:cubicBezTo>
                      <a:pt x="2446" y="0"/>
                      <a:pt x="2379" y="3"/>
                      <a:pt x="2311" y="9"/>
                    </a:cubicBezTo>
                    <a:cubicBezTo>
                      <a:pt x="1000" y="105"/>
                      <a:pt x="1" y="1212"/>
                      <a:pt x="97" y="2463"/>
                    </a:cubicBezTo>
                    <a:cubicBezTo>
                      <a:pt x="189" y="3667"/>
                      <a:pt x="1231" y="4575"/>
                      <a:pt x="2463" y="4575"/>
                    </a:cubicBezTo>
                    <a:cubicBezTo>
                      <a:pt x="2524" y="4575"/>
                      <a:pt x="2585" y="4573"/>
                      <a:pt x="2647" y="4568"/>
                    </a:cubicBezTo>
                    <a:cubicBezTo>
                      <a:pt x="3971" y="4472"/>
                      <a:pt x="4957" y="3365"/>
                      <a:pt x="4861" y="2102"/>
                    </a:cubicBezTo>
                    <a:cubicBezTo>
                      <a:pt x="4770" y="916"/>
                      <a:pt x="3738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0" name="Google Shape;460;p37"/>
          <p:cNvSpPr/>
          <p:nvPr/>
        </p:nvSpPr>
        <p:spPr>
          <a:xfrm flipH="1">
            <a:off x="1039348" y="6734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7"/>
          <p:cNvSpPr/>
          <p:nvPr/>
        </p:nvSpPr>
        <p:spPr>
          <a:xfrm flipH="1">
            <a:off x="6508994" y="742752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/>
          <p:nvPr/>
        </p:nvSpPr>
        <p:spPr>
          <a:xfrm flipH="1">
            <a:off x="2209065" y="1704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130F7-1363-47D2-805B-50E728DC53CC}"/>
              </a:ext>
            </a:extLst>
          </p:cNvPr>
          <p:cNvSpPr txBox="1"/>
          <p:nvPr/>
        </p:nvSpPr>
        <p:spPr>
          <a:xfrm>
            <a:off x="2941608" y="987948"/>
            <a:ext cx="2242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C1DC7-39BF-4548-8998-8C3D66AFF95E}"/>
              </a:ext>
            </a:extLst>
          </p:cNvPr>
          <p:cNvSpPr txBox="1"/>
          <p:nvPr/>
        </p:nvSpPr>
        <p:spPr>
          <a:xfrm>
            <a:off x="1828800" y="2095266"/>
            <a:ext cx="399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Comfortaa Bold" panose="00000800000000000000" pitchFamily="2" charset="0"/>
              </a:rPr>
              <a:t>Luyện</a:t>
            </a:r>
            <a:r>
              <a:rPr lang="en-US" sz="4400" dirty="0">
                <a:latin typeface="#9Slide03 Comfortaa Bold" panose="00000800000000000000" pitchFamily="2" charset="0"/>
              </a:rPr>
              <a:t> </a:t>
            </a:r>
            <a:r>
              <a:rPr lang="en-US" sz="4400" dirty="0" err="1">
                <a:latin typeface="#9Slide03 Comfortaa Bold" panose="00000800000000000000" pitchFamily="2" charset="0"/>
              </a:rPr>
              <a:t>đọc</a:t>
            </a:r>
            <a:endParaRPr lang="en-US" sz="4400" dirty="0">
              <a:latin typeface="#9Slide03 Comfortaa Bold" panose="000008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729136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8" y="2298796"/>
            <a:ext cx="8264105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842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32208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8A34216-9FB9-485D-9520-793BAF0B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7" b="89941" l="7101" r="92604">
                        <a14:foregroundMark x1="18935" y1="62722" x2="31657" y2="69231"/>
                        <a14:foregroundMark x1="9467" y1="66864" x2="7101" y2="66864"/>
                        <a14:foregroundMark x1="80473" y1="68343" x2="72189" y2="64793"/>
                        <a14:foregroundMark x1="89645" y1="66864" x2="92604" y2="6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78">
            <a:off x="546879" y="1928183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43AD75B-DD32-47DE-9FEF-3CCA9FE7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4167">
                        <a14:foregroundMark x1="8889" y1="28611" x2="8889" y2="47222"/>
                        <a14:foregroundMark x1="90833" y1="31389" x2="91111" y2="45556"/>
                        <a14:foregroundMark x1="94167" y1="34167" x2="94167" y2="34167"/>
                        <a14:foregroundMark x1="5556" y1="38889" x2="5556" y2="38889"/>
                        <a14:foregroundMark x1="5000" y1="39167" x2="5000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57" y="202505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EBE6B-0F60-4620-81F0-89DA2B928D56}"/>
              </a:ext>
            </a:extLst>
          </p:cNvPr>
          <p:cNvSpPr txBox="1"/>
          <p:nvPr/>
        </p:nvSpPr>
        <p:spPr>
          <a:xfrm>
            <a:off x="629729" y="862642"/>
            <a:ext cx="431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chia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bout Me: My Favorite Holidays by Slidesgo">
  <a:themeElements>
    <a:clrScheme name="Simple Light">
      <a:dk1>
        <a:srgbClr val="191919"/>
      </a:dk1>
      <a:lt1>
        <a:srgbClr val="FFF9EA"/>
      </a:lt1>
      <a:dk2>
        <a:srgbClr val="DBA39B"/>
      </a:dk2>
      <a:lt2>
        <a:srgbClr val="4D7AE8"/>
      </a:lt2>
      <a:accent1>
        <a:srgbClr val="EE76AB"/>
      </a:accent1>
      <a:accent2>
        <a:srgbClr val="93CCAB"/>
      </a:accent2>
      <a:accent3>
        <a:srgbClr val="F3934F"/>
      </a:accent3>
      <a:accent4>
        <a:srgbClr val="FFFFFF"/>
      </a:accent4>
      <a:accent5>
        <a:srgbClr val="EA5252"/>
      </a:accent5>
      <a:accent6>
        <a:srgbClr val="E6E6E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63B22-6E84-4242-94D0-44C84EC9DA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0D452-E1D6-4AA0-9F5E-1C20DEA700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A9AAD5-A460-439B-BADE-E297371CE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2277</Words>
  <Application>Microsoft Office PowerPoint</Application>
  <PresentationFormat>On-screen Show (16:9)</PresentationFormat>
  <Paragraphs>138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Concert One</vt:lpstr>
      <vt:lpstr>#9Slide03 Arima Madurai Bold</vt:lpstr>
      <vt:lpstr>Arial</vt:lpstr>
      <vt:lpstr>#9Slide03 Comfortaa Bold</vt:lpstr>
      <vt:lpstr>Comfortaa</vt:lpstr>
      <vt:lpstr>Wingdings</vt:lpstr>
      <vt:lpstr>Calibri</vt:lpstr>
      <vt:lpstr>Times New Roman</vt:lpstr>
      <vt:lpstr>#9Slide03 Inconsolata Bold</vt:lpstr>
      <vt:lpstr>SVN-Gretoon</vt:lpstr>
      <vt:lpstr>HP001 5H</vt:lpstr>
      <vt:lpstr>PT Sans</vt:lpstr>
      <vt:lpstr>HP001 4 hàng</vt:lpstr>
      <vt:lpstr>#9Slide03 AllRoundGothic</vt:lpstr>
      <vt:lpstr>#9Slide03 Arima Madurai</vt:lpstr>
      <vt:lpstr>Roboto Condensed Light</vt:lpstr>
      <vt:lpstr>About Me: My Favorite Holidays by Slidesgo</vt:lpstr>
      <vt:lpstr>Default Design</vt:lpstr>
      <vt:lpstr>PowerPoint Presentation</vt:lpstr>
      <vt:lpstr>PowerPoint Presentation</vt:lpstr>
      <vt:lpstr>PowerPoint Presentation</vt:lpstr>
      <vt:lpstr>  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</dc:creator>
  <cp:lastModifiedBy>HP</cp:lastModifiedBy>
  <cp:revision>20</cp:revision>
  <dcterms:modified xsi:type="dcterms:W3CDTF">2022-02-17T14:06:46Z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