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9"/>
  </p:notesMasterIdLst>
  <p:sldIdLst>
    <p:sldId id="326" r:id="rId2"/>
    <p:sldId id="342" r:id="rId3"/>
    <p:sldId id="343" r:id="rId4"/>
    <p:sldId id="312" r:id="rId5"/>
    <p:sldId id="323" r:id="rId6"/>
    <p:sldId id="316" r:id="rId7"/>
    <p:sldId id="308" r:id="rId8"/>
    <p:sldId id="324" r:id="rId9"/>
    <p:sldId id="338" r:id="rId10"/>
    <p:sldId id="344" r:id="rId11"/>
    <p:sldId id="337" r:id="rId12"/>
    <p:sldId id="320" r:id="rId13"/>
    <p:sldId id="329" r:id="rId14"/>
    <p:sldId id="340" r:id="rId15"/>
    <p:sldId id="345" r:id="rId16"/>
    <p:sldId id="341" r:id="rId17"/>
    <p:sldId id="32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0000FF"/>
    <a:srgbClr val="CCFFFF"/>
    <a:srgbClr val="FFFFCC"/>
    <a:srgbClr val="FFFF00"/>
    <a:srgbClr val="EAF5F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73" d="100"/>
          <a:sy n="73"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vi-V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vi-VN"/>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vi-V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C1F3928-26E4-4840-BCB5-323821D7EC0B}" type="slidenum">
              <a:rPr lang="en-US" altLang="en-US"/>
              <a:pPr/>
              <a:t>‹#›</a:t>
            </a:fld>
            <a:endParaRPr lang="en-US" altLang="en-US"/>
          </a:p>
        </p:txBody>
      </p:sp>
    </p:spTree>
    <p:extLst>
      <p:ext uri="{BB962C8B-B14F-4D97-AF65-F5344CB8AC3E}">
        <p14:creationId xmlns:p14="http://schemas.microsoft.com/office/powerpoint/2010/main" val="3072456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fld id="{F08BC129-E8AB-4663-9AEF-125CEA0A1E32}" type="slidenum">
              <a:rPr lang="en-US" altLang="en-US"/>
              <a:pPr/>
              <a:t>‹#›</a:t>
            </a:fld>
            <a:endParaRPr lang="en-US" altLang="en-US"/>
          </a:p>
        </p:txBody>
      </p:sp>
    </p:spTree>
    <p:extLst>
      <p:ext uri="{BB962C8B-B14F-4D97-AF65-F5344CB8AC3E}">
        <p14:creationId xmlns:p14="http://schemas.microsoft.com/office/powerpoint/2010/main" val="270532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fld id="{E6A3FFEA-53ED-4A67-8FCE-0F1B33E765D0}" type="slidenum">
              <a:rPr lang="en-US" altLang="en-US"/>
              <a:pPr/>
              <a:t>‹#›</a:t>
            </a:fld>
            <a:endParaRPr lang="en-US" altLang="en-US"/>
          </a:p>
        </p:txBody>
      </p:sp>
    </p:spTree>
    <p:extLst>
      <p:ext uri="{BB962C8B-B14F-4D97-AF65-F5344CB8AC3E}">
        <p14:creationId xmlns:p14="http://schemas.microsoft.com/office/powerpoint/2010/main" val="187759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fld id="{D647EA41-2EE1-4047-B97E-5089EFA8EC3E}" type="slidenum">
              <a:rPr lang="en-US" altLang="en-US"/>
              <a:pPr/>
              <a:t>‹#›</a:t>
            </a:fld>
            <a:endParaRPr lang="en-US" altLang="en-US"/>
          </a:p>
        </p:txBody>
      </p:sp>
    </p:spTree>
    <p:extLst>
      <p:ext uri="{BB962C8B-B14F-4D97-AF65-F5344CB8AC3E}">
        <p14:creationId xmlns:p14="http://schemas.microsoft.com/office/powerpoint/2010/main" val="101021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fld id="{A3AEA7CD-528C-44E4-B70B-38839EA621EB}" type="slidenum">
              <a:rPr lang="en-US" altLang="en-US"/>
              <a:pPr/>
              <a:t>‹#›</a:t>
            </a:fld>
            <a:endParaRPr lang="en-US" altLang="en-US"/>
          </a:p>
        </p:txBody>
      </p:sp>
    </p:spTree>
    <p:extLst>
      <p:ext uri="{BB962C8B-B14F-4D97-AF65-F5344CB8AC3E}">
        <p14:creationId xmlns:p14="http://schemas.microsoft.com/office/powerpoint/2010/main" val="143926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1C3BDCF3-DB8B-4F02-B06F-D72066E023B6}" type="slidenum">
              <a:rPr lang="en-US" altLang="en-US"/>
              <a:pPr/>
              <a:t>‹#›</a:t>
            </a:fld>
            <a:endParaRPr lang="en-US" altLang="en-US"/>
          </a:p>
        </p:txBody>
      </p:sp>
    </p:spTree>
    <p:extLst>
      <p:ext uri="{BB962C8B-B14F-4D97-AF65-F5344CB8AC3E}">
        <p14:creationId xmlns:p14="http://schemas.microsoft.com/office/powerpoint/2010/main" val="4255543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fld id="{18CEE2DD-C068-4727-90FE-06341CBF9237}" type="slidenum">
              <a:rPr lang="en-US" altLang="en-US"/>
              <a:pPr/>
              <a:t>‹#›</a:t>
            </a:fld>
            <a:endParaRPr lang="en-US" altLang="en-US"/>
          </a:p>
        </p:txBody>
      </p:sp>
    </p:spTree>
    <p:extLst>
      <p:ext uri="{BB962C8B-B14F-4D97-AF65-F5344CB8AC3E}">
        <p14:creationId xmlns:p14="http://schemas.microsoft.com/office/powerpoint/2010/main" val="202881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fld id="{ABB239AA-6368-48DF-9810-AD0214D3B0CC}" type="slidenum">
              <a:rPr lang="en-US" altLang="en-US"/>
              <a:pPr/>
              <a:t>‹#›</a:t>
            </a:fld>
            <a:endParaRPr lang="en-US" altLang="en-US"/>
          </a:p>
        </p:txBody>
      </p:sp>
    </p:spTree>
    <p:extLst>
      <p:ext uri="{BB962C8B-B14F-4D97-AF65-F5344CB8AC3E}">
        <p14:creationId xmlns:p14="http://schemas.microsoft.com/office/powerpoint/2010/main" val="162772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fld id="{3D2A353C-8E20-4680-ACB7-AA16D32A19D1}" type="slidenum">
              <a:rPr lang="en-US" altLang="en-US"/>
              <a:pPr/>
              <a:t>‹#›</a:t>
            </a:fld>
            <a:endParaRPr lang="en-US" altLang="en-US"/>
          </a:p>
        </p:txBody>
      </p:sp>
    </p:spTree>
    <p:extLst>
      <p:ext uri="{BB962C8B-B14F-4D97-AF65-F5344CB8AC3E}">
        <p14:creationId xmlns:p14="http://schemas.microsoft.com/office/powerpoint/2010/main" val="90442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fld id="{85641E82-3E8F-4A24-B08E-4AF5E9096352}" type="slidenum">
              <a:rPr lang="en-US" altLang="en-US"/>
              <a:pPr/>
              <a:t>‹#›</a:t>
            </a:fld>
            <a:endParaRPr lang="en-US" altLang="en-US"/>
          </a:p>
        </p:txBody>
      </p:sp>
    </p:spTree>
    <p:extLst>
      <p:ext uri="{BB962C8B-B14F-4D97-AF65-F5344CB8AC3E}">
        <p14:creationId xmlns:p14="http://schemas.microsoft.com/office/powerpoint/2010/main" val="312301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fld id="{1E1DA286-F346-4F0A-B5F9-4B76F66429C5}" type="slidenum">
              <a:rPr lang="en-US" altLang="en-US"/>
              <a:pPr/>
              <a:t>‹#›</a:t>
            </a:fld>
            <a:endParaRPr lang="en-US" altLang="en-US"/>
          </a:p>
        </p:txBody>
      </p:sp>
    </p:spTree>
    <p:extLst>
      <p:ext uri="{BB962C8B-B14F-4D97-AF65-F5344CB8AC3E}">
        <p14:creationId xmlns:p14="http://schemas.microsoft.com/office/powerpoint/2010/main" val="365704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fld id="{82A94A38-6F9C-435C-BE7C-A0C9ABCEB9E3}" type="slidenum">
              <a:rPr lang="en-US" altLang="en-US"/>
              <a:pPr/>
              <a:t>‹#›</a:t>
            </a:fld>
            <a:endParaRPr lang="en-US" altLang="en-US"/>
          </a:p>
        </p:txBody>
      </p:sp>
    </p:spTree>
    <p:extLst>
      <p:ext uri="{BB962C8B-B14F-4D97-AF65-F5344CB8AC3E}">
        <p14:creationId xmlns:p14="http://schemas.microsoft.com/office/powerpoint/2010/main" val="289693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fld id="{2DCA9F71-1AF4-4743-BB52-2C0EAD82CD98}" type="slidenum">
              <a:rPr lang="en-US" altLang="en-US"/>
              <a:pPr/>
              <a:t>‹#›</a:t>
            </a:fld>
            <a:endParaRPr lang="en-US" altLang="en-US"/>
          </a:p>
        </p:txBody>
      </p:sp>
    </p:spTree>
    <p:extLst>
      <p:ext uri="{BB962C8B-B14F-4D97-AF65-F5344CB8AC3E}">
        <p14:creationId xmlns:p14="http://schemas.microsoft.com/office/powerpoint/2010/main" val="209117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fld id="{A5004FEC-A924-4D1E-B167-D22B0A2CADB1}" type="slidenum">
              <a:rPr lang="en-US" altLang="en-US"/>
              <a:pPr/>
              <a:t>‹#›</a:t>
            </a:fld>
            <a:endParaRPr lang="en-US" altLang="en-US"/>
          </a:p>
        </p:txBody>
      </p:sp>
    </p:spTree>
    <p:extLst>
      <p:ext uri="{BB962C8B-B14F-4D97-AF65-F5344CB8AC3E}">
        <p14:creationId xmlns:p14="http://schemas.microsoft.com/office/powerpoint/2010/main" val="412876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10E8CC6-7531-43BA-A968-96F56F363B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audio" Target="file:///E:\nhac\nhac%20giao%20huong\02%20-%20Piano%20Sonata%20In%20C.mp3"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17"/>
          <p:cNvSpPr txBox="1">
            <a:spLocks noChangeArrowheads="1"/>
          </p:cNvSpPr>
          <p:nvPr/>
        </p:nvSpPr>
        <p:spPr bwMode="auto">
          <a:xfrm>
            <a:off x="2727325" y="47926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2800">
              <a:latin typeface=".VnTime" pitchFamily="34" charset="0"/>
            </a:endParaRPr>
          </a:p>
        </p:txBody>
      </p:sp>
      <p:sp>
        <p:nvSpPr>
          <p:cNvPr id="4106" name="Text Box 18"/>
          <p:cNvSpPr txBox="1">
            <a:spLocks noChangeArrowheads="1"/>
          </p:cNvSpPr>
          <p:nvPr/>
        </p:nvSpPr>
        <p:spPr bwMode="auto">
          <a:xfrm>
            <a:off x="2651125" y="49450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2800">
              <a:latin typeface=".VnTime"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02"/>
            <a:ext cx="9144000" cy="6850697"/>
          </a:xfrm>
          <a:prstGeom prst="rect">
            <a:avLst/>
          </a:prstGeom>
        </p:spPr>
      </p:pic>
      <p:sp>
        <p:nvSpPr>
          <p:cNvPr id="4107" name="WordArt 20"/>
          <p:cNvSpPr>
            <a:spLocks noChangeArrowheads="1" noChangeShapeType="1" noTextEdit="1"/>
          </p:cNvSpPr>
          <p:nvPr/>
        </p:nvSpPr>
        <p:spPr bwMode="auto">
          <a:xfrm>
            <a:off x="2362200" y="2776538"/>
            <a:ext cx="4495800" cy="652462"/>
          </a:xfrm>
          <a:prstGeom prst="rect">
            <a:avLst/>
          </a:prstGeom>
        </p:spPr>
        <p:txBody>
          <a:bodyPr wrap="none" fromWordArt="1">
            <a:prstTxWarp prst="textPlain">
              <a:avLst>
                <a:gd name="adj" fmla="val 50241"/>
              </a:avLst>
            </a:prstTxWarp>
          </a:bodyPr>
          <a:lstStyle/>
          <a:p>
            <a:pPr algn="ctr"/>
            <a:r>
              <a:rPr lang="en-US" sz="36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Luyện từ và câu</a:t>
            </a:r>
          </a:p>
        </p:txBody>
      </p:sp>
      <p:sp>
        <p:nvSpPr>
          <p:cNvPr id="4108" name="Rectangle 21"/>
          <p:cNvSpPr>
            <a:spLocks noChangeArrowheads="1"/>
          </p:cNvSpPr>
          <p:nvPr/>
        </p:nvSpPr>
        <p:spPr bwMode="auto">
          <a:xfrm>
            <a:off x="381000" y="3573463"/>
            <a:ext cx="838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dirty="0" err="1">
                <a:solidFill>
                  <a:srgbClr val="0000FF"/>
                </a:solidFill>
                <a:latin typeface="Times New Roman" pitchFamily="18" charset="0"/>
                <a:cs typeface="Times New Roman" pitchFamily="18" charset="0"/>
              </a:rPr>
              <a:t>Chủ</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ngữ</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trong</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câu</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kể</a:t>
            </a:r>
            <a:r>
              <a:rPr lang="en-US" altLang="en-US" sz="4400" b="1" dirty="0">
                <a:solidFill>
                  <a:srgbClr val="0000FF"/>
                </a:solidFill>
                <a:latin typeface="Times New Roman" pitchFamily="18" charset="0"/>
                <a:cs typeface="Times New Roman" pitchFamily="18" charset="0"/>
              </a:rPr>
              <a:t> Ai </a:t>
            </a:r>
            <a:r>
              <a:rPr lang="en-US" altLang="en-US" sz="4400" b="1" dirty="0" err="1">
                <a:solidFill>
                  <a:srgbClr val="0000FF"/>
                </a:solidFill>
                <a:latin typeface="Times New Roman" pitchFamily="18" charset="0"/>
                <a:cs typeface="Times New Roman" pitchFamily="18" charset="0"/>
              </a:rPr>
              <a:t>thế</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nào</a:t>
            </a:r>
            <a:r>
              <a:rPr lang="en-US" altLang="en-US" sz="4400" b="1" dirty="0">
                <a:solidFill>
                  <a:srgbClr val="0000FF"/>
                </a:solidFill>
                <a:latin typeface="Times New Roman" pitchFamily="18" charset="0"/>
                <a:cs typeface="Times New Roman" pitchFamily="18" charset="0"/>
              </a:rPr>
              <a:t>?</a:t>
            </a:r>
          </a:p>
        </p:txBody>
      </p:sp>
      <p:sp>
        <p:nvSpPr>
          <p:cNvPr id="4109" name="Rectangle 12"/>
          <p:cNvSpPr>
            <a:spLocks noChangeArrowheads="1"/>
          </p:cNvSpPr>
          <p:nvPr/>
        </p:nvSpPr>
        <p:spPr bwMode="auto">
          <a:xfrm>
            <a:off x="1325475" y="1868488"/>
            <a:ext cx="6899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600" b="1" dirty="0" err="1">
                <a:solidFill>
                  <a:srgbClr val="000000"/>
                </a:solidFill>
                <a:latin typeface="Calibri" pitchFamily="34" charset="0"/>
              </a:rPr>
              <a:t>Thứ</a:t>
            </a:r>
            <a:r>
              <a:rPr lang="en-US" sz="3600" b="1" dirty="0">
                <a:solidFill>
                  <a:srgbClr val="000000"/>
                </a:solidFill>
                <a:latin typeface="Calibri" pitchFamily="34" charset="0"/>
              </a:rPr>
              <a:t> </a:t>
            </a:r>
            <a:r>
              <a:rPr lang="en-US" sz="3600" b="1" dirty="0" err="1" smtClean="0">
                <a:solidFill>
                  <a:srgbClr val="000000"/>
                </a:solidFill>
                <a:latin typeface="Calibri" pitchFamily="34" charset="0"/>
              </a:rPr>
              <a:t>ba</a:t>
            </a:r>
            <a:r>
              <a:rPr lang="en-US" sz="3600" b="1" dirty="0" smtClean="0">
                <a:solidFill>
                  <a:srgbClr val="000000"/>
                </a:solidFill>
                <a:latin typeface="Calibri" pitchFamily="34" charset="0"/>
              </a:rPr>
              <a:t>, </a:t>
            </a:r>
            <a:r>
              <a:rPr lang="en-US" sz="3600" b="1" dirty="0" err="1">
                <a:solidFill>
                  <a:srgbClr val="000000"/>
                </a:solidFill>
                <a:latin typeface="Calibri" pitchFamily="34" charset="0"/>
              </a:rPr>
              <a:t>ngày</a:t>
            </a:r>
            <a:r>
              <a:rPr lang="en-US" sz="3600" b="1" dirty="0">
                <a:solidFill>
                  <a:srgbClr val="000000"/>
                </a:solidFill>
                <a:latin typeface="Calibri" pitchFamily="34" charset="0"/>
              </a:rPr>
              <a:t> </a:t>
            </a:r>
            <a:r>
              <a:rPr lang="en-US" sz="3600" b="1" dirty="0" smtClean="0">
                <a:solidFill>
                  <a:srgbClr val="000000"/>
                </a:solidFill>
                <a:latin typeface="Calibri" pitchFamily="34" charset="0"/>
              </a:rPr>
              <a:t>15 </a:t>
            </a:r>
            <a:r>
              <a:rPr lang="en-US" sz="3600" b="1" dirty="0" err="1">
                <a:solidFill>
                  <a:srgbClr val="000000"/>
                </a:solidFill>
                <a:latin typeface="Calibri" pitchFamily="34" charset="0"/>
              </a:rPr>
              <a:t>tháng</a:t>
            </a:r>
            <a:r>
              <a:rPr lang="en-US" sz="3600" b="1" dirty="0">
                <a:solidFill>
                  <a:srgbClr val="000000"/>
                </a:solidFill>
                <a:latin typeface="Calibri" pitchFamily="34" charset="0"/>
              </a:rPr>
              <a:t> 2 </a:t>
            </a:r>
            <a:r>
              <a:rPr lang="en-US" sz="3600" b="1" dirty="0" err="1">
                <a:solidFill>
                  <a:srgbClr val="000000"/>
                </a:solidFill>
                <a:latin typeface="Calibri" pitchFamily="34" charset="0"/>
              </a:rPr>
              <a:t>năm</a:t>
            </a:r>
            <a:r>
              <a:rPr lang="en-US" sz="3600" b="1" dirty="0">
                <a:solidFill>
                  <a:srgbClr val="000000"/>
                </a:solidFill>
                <a:latin typeface="Calibri" pitchFamily="34" charset="0"/>
              </a:rPr>
              <a:t> </a:t>
            </a:r>
            <a:r>
              <a:rPr lang="en-US" sz="3600" b="1" dirty="0" smtClean="0">
                <a:solidFill>
                  <a:srgbClr val="000000"/>
                </a:solidFill>
                <a:latin typeface="Calibri" pitchFamily="34" charset="0"/>
              </a:rPr>
              <a:t>2022.</a:t>
            </a:r>
            <a:endParaRPr lang="en-US" sz="3600" b="1" dirty="0">
              <a:solidFill>
                <a:srgbClr val="000000"/>
              </a:solidFill>
              <a:latin typeface="Calibri" pitchFamily="34" charset="0"/>
            </a:endParaRPr>
          </a:p>
        </p:txBody>
      </p:sp>
      <p:sp>
        <p:nvSpPr>
          <p:cNvPr id="2" name="TextBox 1"/>
          <p:cNvSpPr txBox="1"/>
          <p:nvPr/>
        </p:nvSpPr>
        <p:spPr>
          <a:xfrm>
            <a:off x="3810000" y="4792663"/>
            <a:ext cx="5334000" cy="400110"/>
          </a:xfrm>
          <a:prstGeom prst="rect">
            <a:avLst/>
          </a:prstGeom>
          <a:noFill/>
        </p:spPr>
        <p:txBody>
          <a:bodyPr wrap="square" rtlCol="0">
            <a:spAutoFit/>
          </a:bodyPr>
          <a:lstStyle/>
          <a:p>
            <a:r>
              <a:rPr lang="en-US" sz="2000" b="1" dirty="0" smtClean="0"/>
              <a:t>GV: </a:t>
            </a:r>
            <a:r>
              <a:rPr lang="en-US" sz="2000" b="1" dirty="0" err="1" smtClean="0"/>
              <a:t>Nguyễn</a:t>
            </a:r>
            <a:r>
              <a:rPr lang="en-US" sz="2000" b="1" dirty="0" smtClean="0"/>
              <a:t> </a:t>
            </a:r>
            <a:r>
              <a:rPr lang="en-US" sz="2000" b="1" dirty="0" err="1" smtClean="0"/>
              <a:t>Thị</a:t>
            </a:r>
            <a:r>
              <a:rPr lang="en-US" sz="2000" b="1" dirty="0" smtClean="0"/>
              <a:t> </a:t>
            </a:r>
            <a:r>
              <a:rPr lang="en-US" sz="2000" b="1" dirty="0" err="1" smtClean="0"/>
              <a:t>Bích</a:t>
            </a:r>
            <a:r>
              <a:rPr lang="en-US" sz="2000" b="1" dirty="0" smtClean="0"/>
              <a:t> </a:t>
            </a:r>
            <a:r>
              <a:rPr lang="en-US" sz="2000" b="1" dirty="0" err="1" smtClean="0"/>
              <a:t>Thủy</a:t>
            </a:r>
            <a:endParaRPr lang="en-US" sz="2000" b="1" dirty="0"/>
          </a:p>
        </p:txBody>
      </p:sp>
      <p:sp>
        <p:nvSpPr>
          <p:cNvPr id="9" name="TextBox 8"/>
          <p:cNvSpPr txBox="1"/>
          <p:nvPr/>
        </p:nvSpPr>
        <p:spPr>
          <a:xfrm>
            <a:off x="1066800" y="838200"/>
            <a:ext cx="7010400" cy="523220"/>
          </a:xfrm>
          <a:prstGeom prst="rect">
            <a:avLst/>
          </a:prstGeom>
          <a:noFill/>
        </p:spPr>
        <p:txBody>
          <a:bodyPr wrap="square" rtlCol="0">
            <a:spAutoFit/>
          </a:bodyPr>
          <a:lstStyle/>
          <a:p>
            <a:pPr algn="ctr"/>
            <a:r>
              <a:rPr lang="en-US" sz="2800" b="1" dirty="0" smtClean="0">
                <a:solidFill>
                  <a:srgbClr val="FF0000"/>
                </a:solidFill>
              </a:rPr>
              <a:t>TRƯỜNG TIỂU HỌC SÀI ĐỒNG</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771525"/>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vi-VN" altLang="en-US" sz="1800">
              <a:latin typeface="Times New Roman" pitchFamily="18" charset="0"/>
              <a:cs typeface="Times New Roman" pitchFamily="18" charset="0"/>
            </a:endParaRPr>
          </a:p>
        </p:txBody>
      </p:sp>
      <p:sp>
        <p:nvSpPr>
          <p:cNvPr id="3" name="Text Box 7"/>
          <p:cNvSpPr txBox="1">
            <a:spLocks noChangeArrowheads="1"/>
          </p:cNvSpPr>
          <p:nvPr/>
        </p:nvSpPr>
        <p:spPr bwMode="auto">
          <a:xfrm>
            <a:off x="152400" y="762000"/>
            <a:ext cx="8915400" cy="103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14000"/>
              </a:lnSpc>
            </a:pPr>
            <a:r>
              <a:rPr lang="en-US" altLang="en-US" sz="2800" dirty="0">
                <a:solidFill>
                  <a:srgbClr val="FF0000"/>
                </a:solidFill>
                <a:latin typeface="Times New Roman" pitchFamily="18" charset="0"/>
                <a:cs typeface="Times New Roman" pitchFamily="18" charset="0"/>
              </a:rPr>
              <a:t> </a:t>
            </a:r>
            <a:r>
              <a:rPr lang="en-US" altLang="en-US" sz="2800" b="1" dirty="0">
                <a:latin typeface="Times New Roman" pitchFamily="18" charset="0"/>
                <a:cs typeface="Times New Roman" pitchFamily="18" charset="0"/>
              </a:rPr>
              <a:t>1. </a:t>
            </a:r>
            <a:r>
              <a:rPr lang="en-US" altLang="en-US" sz="2800" b="1" dirty="0" err="1">
                <a:latin typeface="Times New Roman" pitchFamily="18" charset="0"/>
                <a:cs typeface="Times New Roman" pitchFamily="18" charset="0"/>
              </a:rPr>
              <a:t>Tìm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chủ</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ngữ</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kể</a:t>
            </a:r>
            <a:r>
              <a:rPr lang="en-US" altLang="en-US" sz="2800" b="1" dirty="0">
                <a:latin typeface="Times New Roman" pitchFamily="18" charset="0"/>
                <a:cs typeface="Times New Roman" pitchFamily="18" charset="0"/>
              </a:rPr>
              <a:t> </a:t>
            </a:r>
            <a:r>
              <a:rPr lang="en-US" altLang="en-US" sz="2800" b="1" i="1" dirty="0">
                <a:latin typeface="Times New Roman" pitchFamily="18" charset="0"/>
                <a:cs typeface="Times New Roman" pitchFamily="18" charset="0"/>
              </a:rPr>
              <a:t>Ai </a:t>
            </a:r>
            <a:r>
              <a:rPr lang="en-US" altLang="en-US" sz="2800" b="1" i="1" dirty="0" err="1">
                <a:latin typeface="Times New Roman" pitchFamily="18" charset="0"/>
                <a:cs typeface="Times New Roman" pitchFamily="18" charset="0"/>
              </a:rPr>
              <a:t>thế</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nào</a:t>
            </a:r>
            <a:r>
              <a:rPr lang="en-US" altLang="en-US" sz="2800" b="1" i="1" dirty="0">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đoạn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dưới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đây</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p:txBody>
      </p:sp>
      <p:sp>
        <p:nvSpPr>
          <p:cNvPr id="4" name="Rectangle 8"/>
          <p:cNvSpPr>
            <a:spLocks noChangeArrowheads="1"/>
          </p:cNvSpPr>
          <p:nvPr/>
        </p:nvSpPr>
        <p:spPr bwMode="auto">
          <a:xfrm>
            <a:off x="271463" y="217488"/>
            <a:ext cx="26084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000" b="1" u="sng" dirty="0" smtClean="0">
                <a:solidFill>
                  <a:srgbClr val="0000FF"/>
                </a:solidFill>
                <a:latin typeface="Times New Roman" pitchFamily="18" charset="0"/>
                <a:cs typeface="Times New Roman" pitchFamily="18" charset="0"/>
              </a:rPr>
              <a:t>III. </a:t>
            </a:r>
            <a:r>
              <a:rPr lang="en-US" altLang="en-US" sz="3000" b="1" u="sng" dirty="0" err="1" smtClean="0">
                <a:solidFill>
                  <a:srgbClr val="0000FF"/>
                </a:solidFill>
                <a:latin typeface="Times New Roman" pitchFamily="18" charset="0"/>
                <a:cs typeface="Times New Roman" pitchFamily="18" charset="0"/>
              </a:rPr>
              <a:t>Luyện</a:t>
            </a:r>
            <a:r>
              <a:rPr lang="en-US" altLang="en-US" sz="3000" b="1" u="sng" dirty="0" smtClean="0">
                <a:solidFill>
                  <a:srgbClr val="0000FF"/>
                </a:solidFill>
                <a:latin typeface="Times New Roman" pitchFamily="18" charset="0"/>
                <a:cs typeface="Times New Roman" pitchFamily="18" charset="0"/>
              </a:rPr>
              <a:t> </a:t>
            </a:r>
            <a:r>
              <a:rPr lang="en-US" altLang="en-US" sz="3000" b="1" u="sng" dirty="0" err="1">
                <a:solidFill>
                  <a:srgbClr val="0000FF"/>
                </a:solidFill>
                <a:latin typeface="Times New Roman" pitchFamily="18" charset="0"/>
                <a:cs typeface="Times New Roman" pitchFamily="18" charset="0"/>
              </a:rPr>
              <a:t>tập</a:t>
            </a:r>
            <a:r>
              <a:rPr lang="en-US" altLang="en-US" sz="3000" dirty="0">
                <a:solidFill>
                  <a:srgbClr val="0000FF"/>
                </a:solidFill>
                <a:latin typeface="Times New Roman" pitchFamily="18" charset="0"/>
                <a:cs typeface="Times New Roman" pitchFamily="18" charset="0"/>
              </a:rPr>
              <a:t>:</a:t>
            </a:r>
          </a:p>
        </p:txBody>
      </p:sp>
      <p:cxnSp>
        <p:nvCxnSpPr>
          <p:cNvPr id="5" name="Straight Connector 4"/>
          <p:cNvCxnSpPr/>
          <p:nvPr/>
        </p:nvCxnSpPr>
        <p:spPr>
          <a:xfrm>
            <a:off x="1416050" y="12192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95407" y="1238792"/>
            <a:ext cx="25817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7"/>
          <p:cNvSpPr txBox="1">
            <a:spLocks noChangeArrowheads="1"/>
          </p:cNvSpPr>
          <p:nvPr/>
        </p:nvSpPr>
        <p:spPr bwMode="auto">
          <a:xfrm>
            <a:off x="38100" y="1760017"/>
            <a:ext cx="8915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lnSpc>
                <a:spcPct val="150000"/>
              </a:lnSpc>
            </a:pP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Ôi</a:t>
            </a:r>
            <a:r>
              <a:rPr lang="en-US" altLang="en-US" sz="2800" b="1" dirty="0" smtClean="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đẹp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Màu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trên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lưng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chú</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lấp</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lánh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Bốn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cái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mỏng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như</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giấy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bóng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Cái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đầu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tròn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hai</a:t>
            </a:r>
            <a:r>
              <a:rPr lang="en-US" altLang="en-US" sz="2800" b="1" dirty="0">
                <a:solidFill>
                  <a:srgbClr val="FF0000"/>
                </a:solidFill>
                <a:latin typeface="Times New Roman" pitchFamily="18" charset="0"/>
                <a:cs typeface="Times New Roman" pitchFamily="18" charset="0"/>
              </a:rPr>
              <a:t> con </a:t>
            </a:r>
            <a:r>
              <a:rPr lang="en-US" altLang="en-US" sz="2800" b="1" dirty="0" err="1">
                <a:solidFill>
                  <a:srgbClr val="FF0000"/>
                </a:solidFill>
                <a:latin typeface="Times New Roman" pitchFamily="18" charset="0"/>
                <a:cs typeface="Times New Roman" pitchFamily="18" charset="0"/>
              </a:rPr>
              <a:t>mắt</a:t>
            </a:r>
            <a:r>
              <a:rPr lang="en-US" altLang="en-US" sz="2800" b="1" dirty="0">
                <a:solidFill>
                  <a:srgbClr val="FF0000"/>
                </a:solidFill>
                <a:latin typeface="Times New Roman" pitchFamily="18" charset="0"/>
                <a:cs typeface="Times New Roman" pitchFamily="18" charset="0"/>
              </a:rPr>
              <a:t> long </a:t>
            </a:r>
            <a:r>
              <a:rPr lang="en-US" altLang="en-US" sz="2800" b="1" dirty="0" err="1">
                <a:solidFill>
                  <a:srgbClr val="FF0000"/>
                </a:solidFill>
                <a:latin typeface="Times New Roman" pitchFamily="18" charset="0"/>
                <a:cs typeface="Times New Roman" pitchFamily="18" charset="0"/>
              </a:rPr>
              <a:t>lanh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như</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thuỷ</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tinh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Thân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chú</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nhỏ</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thon </a:t>
            </a:r>
            <a:r>
              <a:rPr lang="en-US" altLang="en-US" sz="2800" b="1" dirty="0" err="1">
                <a:solidFill>
                  <a:srgbClr val="FF0000"/>
                </a:solidFill>
                <a:latin typeface="Times New Roman" pitchFamily="18" charset="0"/>
                <a:cs typeface="Times New Roman" pitchFamily="18" charset="0"/>
              </a:rPr>
              <a:t>vàng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như</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màu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của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nắng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mùa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thu</a:t>
            </a:r>
            <a:r>
              <a:rPr lang="en-US" altLang="en-US" sz="2800" b="1" dirty="0">
                <a:solidFill>
                  <a:srgbClr val="FF0000"/>
                </a:solidFill>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đậu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lộc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vừng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dài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mặt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hồ</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Bốn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cánh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khẽ</a:t>
            </a:r>
            <a:r>
              <a:rPr lang="en-US" altLang="en-US" sz="2800" b="1" dirty="0">
                <a:solidFill>
                  <a:srgbClr val="FF0000"/>
                </a:solidFill>
                <a:latin typeface="Times New Roman" pitchFamily="18" charset="0"/>
                <a:cs typeface="Times New Roman" pitchFamily="18" charset="0"/>
              </a:rPr>
              <a:t> rung </a:t>
            </a:r>
            <a:r>
              <a:rPr lang="en-US" altLang="en-US" sz="2800" b="1" dirty="0" err="1">
                <a:solidFill>
                  <a:srgbClr val="FF0000"/>
                </a:solidFill>
                <a:latin typeface="Times New Roman" pitchFamily="18" charset="0"/>
                <a:cs typeface="Times New Roman" pitchFamily="18" charset="0"/>
              </a:rPr>
              <a:t>rung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như</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còn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đang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phân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vân</a:t>
            </a:r>
            <a:r>
              <a:rPr lang="en-US" altLang="en-US" sz="2800" b="1" dirty="0">
                <a:solidFill>
                  <a:srgbClr val="FF0000"/>
                </a:solidFill>
                <a:latin typeface="Times New Roman" pitchFamily="18" charset="0"/>
                <a:cs typeface="Times New Roman" pitchFamily="18" charset="0"/>
              </a:rPr>
              <a:t>.     </a:t>
            </a:r>
          </a:p>
          <a:p>
            <a:pPr algn="just">
              <a:lnSpc>
                <a:spcPct val="150000"/>
              </a:lnSpc>
            </a:pPr>
            <a:r>
              <a:rPr lang="en-US" altLang="en-US" sz="2800" b="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Nguyễn</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Thế</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Hội</a:t>
            </a:r>
            <a:endParaRPr lang="en-US" altLang="en-US" sz="2000" b="1" i="1" dirty="0">
              <a:solidFill>
                <a:srgbClr val="0000FF"/>
              </a:solidFill>
              <a:latin typeface="Times New Roman" pitchFamily="18" charset="0"/>
              <a:cs typeface="Times New Roman" pitchFamily="18" charset="0"/>
            </a:endParaRPr>
          </a:p>
        </p:txBody>
      </p:sp>
      <p:sp>
        <p:nvSpPr>
          <p:cNvPr id="8" name="Text Box 7"/>
          <p:cNvSpPr txBox="1">
            <a:spLocks noChangeArrowheads="1"/>
          </p:cNvSpPr>
          <p:nvPr/>
        </p:nvSpPr>
        <p:spPr bwMode="auto">
          <a:xfrm>
            <a:off x="114300" y="1276350"/>
            <a:ext cx="8915400" cy="55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14000"/>
              </a:lnSpc>
            </a:pPr>
            <a:r>
              <a:rPr lang="en-US" altLang="en-US" sz="2800" dirty="0">
                <a:solidFill>
                  <a:srgbClr val="FF0000"/>
                </a:solidFill>
                <a:latin typeface="Times New Roman" pitchFamily="18" charset="0"/>
                <a:cs typeface="Times New Roman" pitchFamily="18" charset="0"/>
              </a:rPr>
              <a:t> </a:t>
            </a:r>
            <a:endParaRPr lang="en-US" altLang="en-US" sz="2800" b="1" dirty="0">
              <a:latin typeface="Times New Roman" pitchFamily="18" charset="0"/>
              <a:cs typeface="Times New Roman" pitchFamily="18" charset="0"/>
            </a:endParaRPr>
          </a:p>
          <a:p>
            <a:pPr algn="just">
              <a:lnSpc>
                <a:spcPct val="150000"/>
              </a:lnSpc>
            </a:pPr>
            <a:r>
              <a:rPr lang="en-US" altLang="en-US" sz="2800" dirty="0">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Ôi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đẹp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lấp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Bốn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mỏng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bóng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tròn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hai</a:t>
            </a:r>
            <a:r>
              <a:rPr lang="en-US" altLang="en-US" sz="2800" b="1" dirty="0">
                <a:solidFill>
                  <a:srgbClr val="0000FF"/>
                </a:solidFill>
                <a:latin typeface="Times New Roman" pitchFamily="18" charset="0"/>
                <a:cs typeface="Times New Roman" pitchFamily="18" charset="0"/>
              </a:rPr>
              <a:t> con </a:t>
            </a:r>
            <a:r>
              <a:rPr lang="en-US" altLang="en-US" sz="2800" b="1" dirty="0" err="1">
                <a:solidFill>
                  <a:srgbClr val="0000FF"/>
                </a:solidFill>
                <a:latin typeface="Times New Roman" pitchFamily="18" charset="0"/>
                <a:cs typeface="Times New Roman" pitchFamily="18" charset="0"/>
              </a:rPr>
              <a:t>mắt</a:t>
            </a:r>
            <a:r>
              <a:rPr lang="en-US" altLang="en-US" sz="2800" b="1" dirty="0">
                <a:solidFill>
                  <a:srgbClr val="0000FF"/>
                </a:solidFill>
                <a:latin typeface="Times New Roman" pitchFamily="18" charset="0"/>
                <a:cs typeface="Times New Roman" pitchFamily="18" charset="0"/>
              </a:rPr>
              <a:t> long </a:t>
            </a:r>
            <a:r>
              <a:rPr lang="en-US" altLang="en-US" sz="2800" b="1" dirty="0" err="1">
                <a:solidFill>
                  <a:srgbClr val="0000FF"/>
                </a:solidFill>
                <a:latin typeface="Times New Roman" pitchFamily="18" charset="0"/>
                <a:cs typeface="Times New Roman" pitchFamily="18" charset="0"/>
              </a:rPr>
              <a:t>lanh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thuỷ</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nhỏ</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thon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mùa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đậu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lộc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vừng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dài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mặt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hồ</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Bốn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khẽ</a:t>
            </a:r>
            <a:r>
              <a:rPr lang="en-US" altLang="en-US" sz="2800" b="1" dirty="0">
                <a:solidFill>
                  <a:srgbClr val="0000FF"/>
                </a:solidFill>
                <a:latin typeface="Times New Roman" pitchFamily="18" charset="0"/>
                <a:cs typeface="Times New Roman" pitchFamily="18" charset="0"/>
              </a:rPr>
              <a:t> rung </a:t>
            </a:r>
            <a:r>
              <a:rPr lang="en-US" altLang="en-US" sz="2800" b="1" dirty="0" err="1">
                <a:solidFill>
                  <a:srgbClr val="0000FF"/>
                </a:solidFill>
                <a:latin typeface="Times New Roman" pitchFamily="18" charset="0"/>
                <a:cs typeface="Times New Roman" pitchFamily="18" charset="0"/>
              </a:rPr>
              <a:t>rung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còn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đang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vân</a:t>
            </a:r>
            <a:r>
              <a:rPr lang="en-US" altLang="en-US" sz="2800" b="1" dirty="0">
                <a:solidFill>
                  <a:srgbClr val="0000FF"/>
                </a:solidFill>
                <a:latin typeface="Times New Roman" pitchFamily="18" charset="0"/>
                <a:cs typeface="Times New Roman" pitchFamily="18" charset="0"/>
              </a:rPr>
              <a:t>.     </a:t>
            </a:r>
          </a:p>
          <a:p>
            <a:pPr algn="just">
              <a:lnSpc>
                <a:spcPct val="114000"/>
              </a:lnSpc>
            </a:pPr>
            <a:r>
              <a:rPr lang="en-US" altLang="en-US" sz="2800" b="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Nguyễn</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Thế</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Hội</a:t>
            </a:r>
            <a:endParaRPr lang="en-US" altLang="en-US" sz="20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828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81000" y="304800"/>
            <a:ext cx="8229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vi-VN" altLang="en-US" sz="2800" b="1">
              <a:solidFill>
                <a:schemeClr val="tx2"/>
              </a:solidFill>
            </a:endParaRPr>
          </a:p>
        </p:txBody>
      </p:sp>
      <p:sp>
        <p:nvSpPr>
          <p:cNvPr id="14339" name="Text Box 6"/>
          <p:cNvSpPr txBox="1">
            <a:spLocks noChangeArrowheads="1"/>
          </p:cNvSpPr>
          <p:nvPr/>
        </p:nvSpPr>
        <p:spPr bwMode="auto">
          <a:xfrm>
            <a:off x="381000" y="8382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spcBef>
                <a:spcPct val="50000"/>
              </a:spcBef>
            </a:pPr>
            <a:r>
              <a:rPr lang="en-US" altLang="en-US" sz="2800" b="1" dirty="0">
                <a:latin typeface="Times New Roman" pitchFamily="18" charset="0"/>
                <a:cs typeface="Times New Roman" pitchFamily="18" charset="0"/>
              </a:rPr>
              <a:t>1. </a:t>
            </a:r>
            <a:r>
              <a:rPr lang="en-US" altLang="en-US" sz="2800" b="1" dirty="0" err="1">
                <a:latin typeface="Times New Roman" pitchFamily="18" charset="0"/>
                <a:cs typeface="Times New Roman" pitchFamily="18" charset="0"/>
              </a:rPr>
              <a:t>Tìm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chủ</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ngữ</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kể</a:t>
            </a:r>
            <a:r>
              <a:rPr lang="en-US" altLang="en-US" sz="2800" b="1" dirty="0">
                <a:latin typeface="Times New Roman" pitchFamily="18" charset="0"/>
                <a:cs typeface="Times New Roman" pitchFamily="18" charset="0"/>
              </a:rPr>
              <a:t> Ai </a:t>
            </a:r>
            <a:r>
              <a:rPr lang="en-US" altLang="en-US" sz="2800" b="1" dirty="0" err="1">
                <a:latin typeface="Times New Roman" pitchFamily="18" charset="0"/>
                <a:cs typeface="Times New Roman" pitchFamily="18" charset="0"/>
              </a:rPr>
              <a:t>thế</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nào</a:t>
            </a:r>
            <a:r>
              <a:rPr lang="en-US" altLang="en-US" sz="2800" b="1" dirty="0">
                <a:latin typeface="Times New Roman" pitchFamily="18" charset="0"/>
                <a:cs typeface="Times New Roman" pitchFamily="18" charset="0"/>
              </a:rPr>
              <a:t>? </a:t>
            </a:r>
          </a:p>
        </p:txBody>
      </p:sp>
      <p:sp>
        <p:nvSpPr>
          <p:cNvPr id="14340" name="Text Box 10"/>
          <p:cNvSpPr txBox="1">
            <a:spLocks noChangeArrowheads="1"/>
          </p:cNvSpPr>
          <p:nvPr/>
        </p:nvSpPr>
        <p:spPr bwMode="auto">
          <a:xfrm>
            <a:off x="152400" y="1676400"/>
            <a:ext cx="9067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lnSpc>
                <a:spcPct val="120000"/>
              </a:lnSpc>
              <a:spcBef>
                <a:spcPct val="50000"/>
              </a:spcBef>
            </a:pP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Màu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lưng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chú</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lấp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lánh</a:t>
            </a:r>
            <a:r>
              <a:rPr lang="en-US" altLang="en-US" sz="2800" dirty="0" smtClean="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Bốn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mỏng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bóng</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Cái</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tròn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hai</a:t>
            </a: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mắt</a:t>
            </a:r>
            <a:r>
              <a:rPr lang="en-US" altLang="en-US" sz="2800" dirty="0">
                <a:solidFill>
                  <a:srgbClr val="0000FF"/>
                </a:solidFill>
                <a:latin typeface="Times New Roman" pitchFamily="18" charset="0"/>
                <a:cs typeface="Times New Roman" pitchFamily="18" charset="0"/>
              </a:rPr>
              <a:t> long </a:t>
            </a:r>
            <a:r>
              <a:rPr lang="en-US" altLang="en-US" sz="2800" dirty="0" err="1">
                <a:solidFill>
                  <a:srgbClr val="0000FF"/>
                </a:solidFill>
                <a:latin typeface="Times New Roman" pitchFamily="18" charset="0"/>
                <a:cs typeface="Times New Roman" pitchFamily="18" charset="0"/>
              </a:rPr>
              <a:t>lanh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thuỷ</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tinh</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Thân</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chú</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thon </a:t>
            </a:r>
            <a:r>
              <a:rPr lang="en-US" altLang="en-US" sz="2800" dirty="0" err="1">
                <a:solidFill>
                  <a:srgbClr val="0000FF"/>
                </a:solidFill>
                <a:latin typeface="Times New Roman" pitchFamily="18" charset="0"/>
                <a:cs typeface="Times New Roman" pitchFamily="18" charset="0"/>
              </a:rPr>
              <a:t>vàng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màu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nắng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mùa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thu</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err="1" smtClean="0">
                <a:solidFill>
                  <a:srgbClr val="0000FF"/>
                </a:solidFill>
                <a:latin typeface="Times New Roman" pitchFamily="18" charset="0"/>
                <a:cs typeface="Times New Roman" pitchFamily="18" charset="0"/>
              </a:rPr>
              <a:t>Bốn</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khẽ</a:t>
            </a:r>
            <a:r>
              <a:rPr lang="en-US" altLang="en-US" sz="2800" dirty="0">
                <a:solidFill>
                  <a:srgbClr val="0000FF"/>
                </a:solidFill>
                <a:latin typeface="Times New Roman" pitchFamily="18" charset="0"/>
                <a:cs typeface="Times New Roman" pitchFamily="18" charset="0"/>
              </a:rPr>
              <a:t> rung </a:t>
            </a:r>
            <a:r>
              <a:rPr lang="en-US" altLang="en-US" sz="2800" dirty="0" err="1">
                <a:solidFill>
                  <a:srgbClr val="0000FF"/>
                </a:solidFill>
                <a:latin typeface="Times New Roman" pitchFamily="18" charset="0"/>
                <a:cs typeface="Times New Roman" pitchFamily="18" charset="0"/>
              </a:rPr>
              <a:t>rung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còn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đang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vân</a:t>
            </a:r>
            <a:r>
              <a:rPr lang="en-US" altLang="en-US" sz="2800" dirty="0">
                <a:solidFill>
                  <a:srgbClr val="0000FF"/>
                </a:solidFill>
                <a:latin typeface="Times New Roman" pitchFamily="18" charset="0"/>
                <a:cs typeface="Times New Roman" pitchFamily="18" charset="0"/>
              </a:rPr>
              <a:t>.</a:t>
            </a:r>
          </a:p>
        </p:txBody>
      </p:sp>
      <p:grpSp>
        <p:nvGrpSpPr>
          <p:cNvPr id="2" name="Group 3"/>
          <p:cNvGrpSpPr>
            <a:grpSpLocks/>
          </p:cNvGrpSpPr>
          <p:nvPr/>
        </p:nvGrpSpPr>
        <p:grpSpPr bwMode="auto">
          <a:xfrm>
            <a:off x="1544638" y="1260475"/>
            <a:ext cx="5303837" cy="0"/>
            <a:chOff x="1239837" y="1586645"/>
            <a:chExt cx="5303045" cy="0"/>
          </a:xfrm>
        </p:grpSpPr>
        <p:sp>
          <p:nvSpPr>
            <p:cNvPr id="14378" name="Line 8"/>
            <p:cNvSpPr>
              <a:spLocks noChangeShapeType="1"/>
            </p:cNvSpPr>
            <p:nvPr/>
          </p:nvSpPr>
          <p:spPr bwMode="auto">
            <a:xfrm>
              <a:off x="1239837" y="1586645"/>
              <a:ext cx="11779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9" name="Line 9"/>
            <p:cNvSpPr>
              <a:spLocks noChangeShapeType="1"/>
            </p:cNvSpPr>
            <p:nvPr/>
          </p:nvSpPr>
          <p:spPr bwMode="auto">
            <a:xfrm>
              <a:off x="4112419" y="1586645"/>
              <a:ext cx="24304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 name="Text Box 10"/>
          <p:cNvSpPr txBox="1">
            <a:spLocks noChangeArrowheads="1"/>
          </p:cNvSpPr>
          <p:nvPr/>
        </p:nvSpPr>
        <p:spPr bwMode="auto">
          <a:xfrm>
            <a:off x="76200" y="1676400"/>
            <a:ext cx="9067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lnSpc>
                <a:spcPct val="120000"/>
              </a:lnSpc>
              <a:spcBef>
                <a:spcPct val="50000"/>
              </a:spcBef>
            </a:pP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Màu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vàng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trên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lưng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chú</a:t>
            </a:r>
            <a:r>
              <a:rPr lang="en-US" altLang="en-US" sz="2800" dirty="0">
                <a:solidFill>
                  <a:srgbClr val="FF0000"/>
                </a:solidFill>
                <a:latin typeface="Times New Roman" pitchFamily="18" charset="0"/>
                <a:cs typeface="Times New Roman" pitchFamily="18" charset="0"/>
              </a:rPr>
              <a:t> </a:t>
            </a:r>
            <a:r>
              <a:rPr lang="en-US" altLang="en-US" sz="2800" dirty="0" smtClean="0">
                <a:solidFill>
                  <a:srgbClr val="FF0000"/>
                </a:solidFill>
                <a:latin typeface="Times New Roman" pitchFamily="18" charset="0"/>
                <a:cs typeface="Times New Roman" pitchFamily="18" charset="0"/>
              </a:rPr>
              <a: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lấp</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lánh</a:t>
            </a:r>
            <a:r>
              <a:rPr lang="en-US" altLang="en-US" sz="2800" dirty="0" smtClean="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Bốn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cái</a:t>
            </a:r>
            <a:r>
              <a:rPr lang="en-US" altLang="en-US" sz="2800" dirty="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cánh</a:t>
            </a:r>
            <a:r>
              <a:rPr lang="en-US" altLang="en-US" sz="2800" dirty="0" smtClean="0">
                <a:solidFill>
                  <a:srgbClr val="FF0000"/>
                </a:solidFill>
                <a:latin typeface="Times New Roman" pitchFamily="18" charset="0"/>
                <a:cs typeface="Times New Roman" pitchFamily="18" charset="0"/>
              </a:rPr>
              <a:t> / </a:t>
            </a:r>
            <a:r>
              <a:rPr lang="en-US" altLang="en-US" sz="2800" dirty="0" err="1">
                <a:solidFill>
                  <a:srgbClr val="0000FF"/>
                </a:solidFill>
                <a:latin typeface="Times New Roman" pitchFamily="18" charset="0"/>
                <a:cs typeface="Times New Roman" pitchFamily="18" charset="0"/>
              </a:rPr>
              <a:t>mỏng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bóng</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Cái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đầu</a:t>
            </a:r>
            <a:r>
              <a:rPr lang="en-US" altLang="en-US" sz="2800" dirty="0" smtClean="0">
                <a:solidFill>
                  <a:srgbClr val="FF0000"/>
                </a:solidFill>
                <a:latin typeface="Times New Roman" pitchFamily="18" charset="0"/>
                <a:cs typeface="Times New Roman" pitchFamily="18" charset="0"/>
              </a:rPr>
              <a:t> / </a:t>
            </a:r>
            <a:r>
              <a:rPr lang="en-US" altLang="en-US" sz="2800" dirty="0" err="1">
                <a:solidFill>
                  <a:srgbClr val="0000FF"/>
                </a:solidFill>
                <a:latin typeface="Times New Roman" pitchFamily="18" charset="0"/>
                <a:cs typeface="Times New Roman" pitchFamily="18" charset="0"/>
              </a:rPr>
              <a:t>tròn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hai</a:t>
            </a:r>
            <a:r>
              <a:rPr lang="en-US" altLang="en-US" sz="2800" dirty="0">
                <a:solidFill>
                  <a:srgbClr val="FF0000"/>
                </a:solidFill>
                <a:latin typeface="Times New Roman" pitchFamily="18" charset="0"/>
                <a:cs typeface="Times New Roman" pitchFamily="18" charset="0"/>
              </a:rPr>
              <a:t> con </a:t>
            </a:r>
            <a:r>
              <a:rPr lang="en-US" altLang="en-US" sz="2800" dirty="0" err="1">
                <a:solidFill>
                  <a:srgbClr val="FF0000"/>
                </a:solidFill>
                <a:latin typeface="Times New Roman" pitchFamily="18" charset="0"/>
                <a:cs typeface="Times New Roman" pitchFamily="18" charset="0"/>
              </a:rPr>
              <a:t>mắt</a:t>
            </a:r>
            <a:r>
              <a:rPr lang="en-US" altLang="en-US" sz="2800" dirty="0">
                <a:solidFill>
                  <a:srgbClr val="FF0000"/>
                </a:solidFill>
                <a:latin typeface="Times New Roman" pitchFamily="18" charset="0"/>
                <a:cs typeface="Times New Roman" pitchFamily="18" charset="0"/>
              </a:rPr>
              <a:t> </a:t>
            </a:r>
            <a:r>
              <a:rPr lang="en-US" altLang="en-US" sz="2800" dirty="0" smtClean="0">
                <a:solidFill>
                  <a:srgbClr val="FF0000"/>
                </a:solidFill>
                <a:latin typeface="Times New Roman" pitchFamily="18" charset="0"/>
                <a:cs typeface="Times New Roman" pitchFamily="18" charset="0"/>
              </a:rPr>
              <a:t>/ </a:t>
            </a:r>
            <a:r>
              <a:rPr lang="en-US" altLang="en-US" sz="2800" dirty="0" smtClean="0">
                <a:solidFill>
                  <a:srgbClr val="0000FF"/>
                </a:solidFill>
                <a:latin typeface="Times New Roman" pitchFamily="18" charset="0"/>
                <a:cs typeface="Times New Roman" pitchFamily="18" charset="0"/>
              </a:rPr>
              <a:t>long </a:t>
            </a:r>
            <a:r>
              <a:rPr lang="en-US" altLang="en-US" sz="2800" dirty="0" err="1">
                <a:solidFill>
                  <a:srgbClr val="0000FF"/>
                </a:solidFill>
                <a:latin typeface="Times New Roman" pitchFamily="18" charset="0"/>
                <a:cs typeface="Times New Roman" pitchFamily="18" charset="0"/>
              </a:rPr>
              <a:t>lanh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thuỷ</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tinh</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Thân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chú</a:t>
            </a:r>
            <a:r>
              <a:rPr lang="en-US" altLang="en-US" sz="2800" dirty="0" smtClean="0">
                <a:solidFill>
                  <a:srgbClr val="FF0000"/>
                </a:solidFill>
                <a:latin typeface="Times New Roman" pitchFamily="18" charset="0"/>
                <a:cs typeface="Times New Roman" pitchFamily="18" charset="0"/>
              </a:rPr>
              <a:t>/</a:t>
            </a:r>
            <a:r>
              <a:rPr lang="en-US" altLang="en-US" sz="2800" dirty="0" err="1" smtClean="0">
                <a:solidFill>
                  <a:srgbClr val="0000FF"/>
                </a:solidFill>
                <a:latin typeface="Times New Roman" pitchFamily="18" charset="0"/>
                <a:cs typeface="Times New Roman" pitchFamily="18" charset="0"/>
              </a:rPr>
              <a:t>nhỏ</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thon </a:t>
            </a:r>
            <a:r>
              <a:rPr lang="en-US" altLang="en-US" sz="2800" dirty="0" err="1">
                <a:solidFill>
                  <a:srgbClr val="0000FF"/>
                </a:solidFill>
                <a:latin typeface="Times New Roman" pitchFamily="18" charset="0"/>
                <a:cs typeface="Times New Roman" pitchFamily="18" charset="0"/>
              </a:rPr>
              <a:t>vàng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màu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nắng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mùa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thu</a:t>
            </a:r>
            <a:r>
              <a:rPr lang="en-US" altLang="en-US" sz="2800" dirty="0">
                <a:solidFill>
                  <a:srgbClr val="0000FF"/>
                </a:solidFill>
                <a:latin typeface="Times New Roman" pitchFamily="18" charset="0"/>
                <a:cs typeface="Times New Roman" pitchFamily="18" charset="0"/>
              </a:rPr>
              <a:t>.</a:t>
            </a:r>
          </a:p>
          <a:p>
            <a:pPr algn="just">
              <a:lnSpc>
                <a:spcPct val="120000"/>
              </a:lnSpc>
              <a:spcBef>
                <a:spcPct val="50000"/>
              </a:spcBef>
            </a:pPr>
            <a:r>
              <a:rPr lang="en-US" altLang="en-US" sz="2800" dirty="0" err="1" smtClean="0">
                <a:solidFill>
                  <a:srgbClr val="FF0000"/>
                </a:solidFill>
                <a:latin typeface="Times New Roman" pitchFamily="18" charset="0"/>
                <a:cs typeface="Times New Roman" pitchFamily="18" charset="0"/>
              </a:rPr>
              <a:t>Bốn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cánh</a:t>
            </a:r>
            <a:r>
              <a:rPr lang="en-US" altLang="en-US" sz="2800" dirty="0" smtClean="0">
                <a:solidFill>
                  <a:srgbClr val="FF0000"/>
                </a:solidFill>
                <a:latin typeface="Times New Roman" pitchFamily="18" charset="0"/>
                <a:cs typeface="Times New Roman" pitchFamily="18" charset="0"/>
              </a:rPr>
              <a:t> / </a:t>
            </a:r>
            <a:r>
              <a:rPr lang="en-US" altLang="en-US" sz="2800" dirty="0" err="1">
                <a:solidFill>
                  <a:srgbClr val="0000FF"/>
                </a:solidFill>
                <a:latin typeface="Times New Roman" pitchFamily="18" charset="0"/>
                <a:cs typeface="Times New Roman" pitchFamily="18" charset="0"/>
              </a:rPr>
              <a:t>khẽ</a:t>
            </a:r>
            <a:r>
              <a:rPr lang="en-US" altLang="en-US" sz="2800" dirty="0">
                <a:solidFill>
                  <a:srgbClr val="0000FF"/>
                </a:solidFill>
                <a:latin typeface="Times New Roman" pitchFamily="18" charset="0"/>
                <a:cs typeface="Times New Roman" pitchFamily="18" charset="0"/>
              </a:rPr>
              <a:t> rung </a:t>
            </a:r>
            <a:r>
              <a:rPr lang="en-US" altLang="en-US" sz="2800" dirty="0" err="1">
                <a:solidFill>
                  <a:srgbClr val="0000FF"/>
                </a:solidFill>
                <a:latin typeface="Times New Roman" pitchFamily="18" charset="0"/>
                <a:cs typeface="Times New Roman" pitchFamily="18" charset="0"/>
              </a:rPr>
              <a:t>rung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còn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đang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vân</a:t>
            </a:r>
            <a:r>
              <a:rPr lang="en-US" altLang="en-US" sz="2800" dirty="0">
                <a:solidFill>
                  <a:srgbClr val="0000FF"/>
                </a:solidFill>
                <a:latin typeface="Times New Roman" pitchFamily="18" charset="0"/>
                <a:cs typeface="Times New Roman"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4340"/>
                                        </p:tgtEl>
                                      </p:cBhvr>
                                    </p:animEffect>
                                    <p:set>
                                      <p:cBhvr>
                                        <p:cTn id="7" dur="1" fill="hold">
                                          <p:stCondLst>
                                            <p:cond delay="499"/>
                                          </p:stCondLst>
                                        </p:cTn>
                                        <p:tgtEl>
                                          <p:spTgt spid="14340"/>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3"/>
          <p:cNvSpPr>
            <a:spLocks noChangeArrowheads="1"/>
          </p:cNvSpPr>
          <p:nvPr/>
        </p:nvSpPr>
        <p:spPr bwMode="auto">
          <a:xfrm>
            <a:off x="381000" y="2008187"/>
            <a:ext cx="83820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Bef>
                <a:spcPct val="50000"/>
              </a:spcBef>
            </a:pPr>
            <a:r>
              <a:rPr lang="en-US" altLang="en-US" sz="2800" dirty="0">
                <a:solidFill>
                  <a:srgbClr val="FF0000"/>
                </a:solidFill>
                <a:latin typeface="Times New Roman" pitchFamily="18" charset="0"/>
                <a:cs typeface="Times New Roman" pitchFamily="18" charset="0"/>
              </a:rPr>
              <a:t> </a:t>
            </a: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Viết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khoảng</a:t>
            </a:r>
            <a:r>
              <a:rPr lang="en-US" altLang="en-US" sz="2800" b="1" dirty="0">
                <a:solidFill>
                  <a:srgbClr val="0000FF"/>
                </a:solidFill>
                <a:latin typeface="Times New Roman" pitchFamily="18" charset="0"/>
                <a:cs typeface="Times New Roman" pitchFamily="18" charset="0"/>
              </a:rPr>
              <a:t> 5 </a:t>
            </a:r>
            <a:r>
              <a:rPr lang="en-US" altLang="en-US" sz="2800" b="1" dirty="0" err="1">
                <a:solidFill>
                  <a:srgbClr val="0000FF"/>
                </a:solidFill>
                <a:latin typeface="Times New Roman" pitchFamily="18" charset="0"/>
                <a:cs typeface="Times New Roman" pitchFamily="18" charset="0"/>
              </a:rPr>
              <a:t>câu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về</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loại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cây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thích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dùng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số</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câu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kể</a:t>
            </a:r>
            <a:r>
              <a:rPr lang="en-US" altLang="en-US" sz="2800" b="1" dirty="0">
                <a:solidFill>
                  <a:srgbClr val="0000FF"/>
                </a:solidFill>
                <a:latin typeface="Times New Roman" pitchFamily="18" charset="0"/>
                <a:cs typeface="Times New Roman" pitchFamily="18" charset="0"/>
              </a:rPr>
              <a:t> </a:t>
            </a:r>
            <a:r>
              <a:rPr lang="en-US" altLang="en-US" sz="2800" b="1" i="1" dirty="0">
                <a:solidFill>
                  <a:srgbClr val="0000FF"/>
                </a:solidFill>
                <a:latin typeface="Times New Roman" pitchFamily="18" charset="0"/>
                <a:cs typeface="Times New Roman" pitchFamily="18" charset="0"/>
              </a:rPr>
              <a:t>Ai </a:t>
            </a:r>
            <a:r>
              <a:rPr lang="en-US" altLang="en-US" sz="2800" b="1" i="1" dirty="0" err="1">
                <a:solidFill>
                  <a:srgbClr val="0000FF"/>
                </a:solidFill>
                <a:latin typeface="Times New Roman" pitchFamily="18" charset="0"/>
                <a:cs typeface="Times New Roman" pitchFamily="18" charset="0"/>
              </a:rPr>
              <a:t>thế</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nào</a:t>
            </a:r>
            <a:r>
              <a:rPr lang="en-US" altLang="en-US" sz="2800" b="1" i="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581400"/>
            <a:ext cx="5483225"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55190210-hanhdttpapaw-du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0"/>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DUA%20HAU%20sa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0"/>
            <a:ext cx="4038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mun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332163"/>
            <a:ext cx="39624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3"/>
          <p:cNvSpPr>
            <a:spLocks noChangeArrowheads="1"/>
          </p:cNvSpPr>
          <p:nvPr/>
        </p:nvSpPr>
        <p:spPr bwMode="auto">
          <a:xfrm>
            <a:off x="76200" y="43543"/>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dirty="0" smtClean="0">
                <a:solidFill>
                  <a:srgbClr val="0000FF"/>
                </a:solidFill>
                <a:latin typeface="Times New Roman" pitchFamily="18" charset="0"/>
                <a:cs typeface="Times New Roman" pitchFamily="18" charset="0"/>
              </a:rPr>
              <a:t>2</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Viết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khoảng</a:t>
            </a:r>
            <a:r>
              <a:rPr lang="en-US" altLang="en-US" sz="2800" b="1" dirty="0">
                <a:solidFill>
                  <a:srgbClr val="0000FF"/>
                </a:solidFill>
                <a:latin typeface="Times New Roman" pitchFamily="18" charset="0"/>
                <a:cs typeface="Times New Roman" pitchFamily="18" charset="0"/>
              </a:rPr>
              <a:t> 5 </a:t>
            </a:r>
            <a:r>
              <a:rPr lang="en-US" altLang="en-US" sz="2800" b="1" dirty="0" err="1">
                <a:solidFill>
                  <a:srgbClr val="0000FF"/>
                </a:solidFill>
                <a:latin typeface="Times New Roman" pitchFamily="18" charset="0"/>
                <a:cs typeface="Times New Roman" pitchFamily="18" charset="0"/>
              </a:rPr>
              <a:t>câu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về</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loại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cây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thích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dùng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số</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câu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kể</a:t>
            </a:r>
            <a:r>
              <a:rPr lang="en-US" altLang="en-US" sz="2800" b="1" dirty="0">
                <a:solidFill>
                  <a:srgbClr val="0000FF"/>
                </a:solidFill>
                <a:latin typeface="Times New Roman" pitchFamily="18" charset="0"/>
                <a:cs typeface="Times New Roman" pitchFamily="18" charset="0"/>
              </a:rPr>
              <a:t> </a:t>
            </a:r>
            <a:r>
              <a:rPr lang="en-US" altLang="en-US" sz="2800" b="1" i="1" dirty="0">
                <a:solidFill>
                  <a:srgbClr val="0000FF"/>
                </a:solidFill>
                <a:latin typeface="Times New Roman" pitchFamily="18" charset="0"/>
                <a:cs typeface="Times New Roman" pitchFamily="18" charset="0"/>
              </a:rPr>
              <a:t>Ai </a:t>
            </a:r>
            <a:r>
              <a:rPr lang="en-US" altLang="en-US" sz="2800" b="1" i="1" dirty="0" err="1">
                <a:solidFill>
                  <a:srgbClr val="0000FF"/>
                </a:solidFill>
                <a:latin typeface="Times New Roman" pitchFamily="18" charset="0"/>
                <a:cs typeface="Times New Roman" pitchFamily="18" charset="0"/>
              </a:rPr>
              <a:t>thế</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nào</a:t>
            </a:r>
            <a:r>
              <a:rPr lang="en-US" altLang="en-US" sz="2800" b="1" i="1" dirty="0">
                <a:solidFill>
                  <a:srgbClr val="0000FF"/>
                </a:solidFill>
                <a:latin typeface="Times New Roman" pitchFamily="18" charset="0"/>
                <a:cs typeface="Times New Roman" pitchFamily="18" charset="0"/>
              </a:rPr>
              <a:t>?</a:t>
            </a:r>
          </a:p>
        </p:txBody>
      </p:sp>
      <p:sp>
        <p:nvSpPr>
          <p:cNvPr id="16397" name="Text Box 13"/>
          <p:cNvSpPr txBox="1">
            <a:spLocks noChangeArrowheads="1"/>
          </p:cNvSpPr>
          <p:nvPr/>
        </p:nvSpPr>
        <p:spPr bwMode="auto">
          <a:xfrm>
            <a:off x="152400" y="1654629"/>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2400" b="1" u="sng" dirty="0" err="1">
                <a:solidFill>
                  <a:srgbClr val="FF0000"/>
                </a:solidFill>
                <a:latin typeface="Times New Roman" pitchFamily="18" charset="0"/>
                <a:cs typeface="Times New Roman" pitchFamily="18" charset="0"/>
              </a:rPr>
              <a:t>Gợi</a:t>
            </a:r>
            <a:r>
              <a:rPr lang="en-US" altLang="en-US" sz="2400" b="1" u="sng" dirty="0">
                <a:solidFill>
                  <a:srgbClr val="FF0000"/>
                </a:solidFill>
                <a:latin typeface="Times New Roman" pitchFamily="18" charset="0"/>
                <a:cs typeface="Times New Roman" pitchFamily="18" charset="0"/>
              </a:rPr>
              <a:t> ý</a:t>
            </a:r>
            <a:r>
              <a:rPr lang="en-US" altLang="en-US" sz="2400" b="1" dirty="0">
                <a:solidFill>
                  <a:srgbClr val="006600"/>
                </a:solidFill>
                <a:latin typeface="Times New Roman" pitchFamily="18" charset="0"/>
                <a:cs typeface="Times New Roman" pitchFamily="18" charset="0"/>
              </a:rPr>
              <a:t>  </a:t>
            </a:r>
          </a:p>
          <a:p>
            <a:pPr eaLnBrk="1" hangingPunct="1"/>
            <a:r>
              <a:rPr lang="vi-VN" altLang="en-US" sz="2400" b="1" u="sng" dirty="0">
                <a:solidFill>
                  <a:srgbClr val="006600"/>
                </a:solidFill>
                <a:latin typeface="Times New Roman" pitchFamily="18" charset="0"/>
                <a:cs typeface="Times New Roman" pitchFamily="18" charset="0"/>
              </a:rPr>
              <a:t>Mở đoạn</a:t>
            </a:r>
            <a:r>
              <a:rPr lang="vi-VN" altLang="en-US" sz="2400" b="1" dirty="0">
                <a:solidFill>
                  <a:srgbClr val="006600"/>
                </a:solidFill>
                <a:latin typeface="Times New Roman" pitchFamily="18" charset="0"/>
                <a:cs typeface="Times New Roman" pitchFamily="18" charset="0"/>
              </a:rPr>
              <a:t>: </a:t>
            </a:r>
            <a:r>
              <a:rPr lang="en-US" altLang="en-US" sz="2400" b="1" dirty="0" smtClean="0">
                <a:solidFill>
                  <a:srgbClr val="006600"/>
                </a:solidFill>
                <a:latin typeface="Times New Roman" pitchFamily="18" charset="0"/>
                <a:cs typeface="Times New Roman" pitchFamily="18" charset="0"/>
              </a:rPr>
              <a:t>G</a:t>
            </a:r>
            <a:r>
              <a:rPr lang="vi-VN" altLang="en-US" sz="2400" b="1" dirty="0" smtClean="0">
                <a:solidFill>
                  <a:srgbClr val="006600"/>
                </a:solidFill>
                <a:latin typeface="Times New Roman" pitchFamily="18" charset="0"/>
                <a:cs typeface="Times New Roman" pitchFamily="18" charset="0"/>
              </a:rPr>
              <a:t>iới </a:t>
            </a:r>
            <a:r>
              <a:rPr lang="vi-VN" altLang="en-US" sz="2400" b="1" dirty="0">
                <a:solidFill>
                  <a:srgbClr val="006600"/>
                </a:solidFill>
                <a:latin typeface="Times New Roman" pitchFamily="18" charset="0"/>
                <a:cs typeface="Times New Roman" pitchFamily="18" charset="0"/>
              </a:rPr>
              <a:t>thiệu về loại trái cây mà em thích.</a:t>
            </a:r>
          </a:p>
          <a:p>
            <a:pPr eaLnBrk="1" hangingPunct="1"/>
            <a:r>
              <a:rPr lang="vi-VN" altLang="en-US" sz="2400" b="1" u="sng" dirty="0">
                <a:solidFill>
                  <a:srgbClr val="006600"/>
                </a:solidFill>
                <a:latin typeface="Times New Roman" pitchFamily="18" charset="0"/>
                <a:cs typeface="Times New Roman" pitchFamily="18" charset="0"/>
              </a:rPr>
              <a:t>Thân đoạn</a:t>
            </a:r>
            <a:r>
              <a:rPr lang="vi-VN" altLang="en-US" sz="2400" b="1" dirty="0">
                <a:solidFill>
                  <a:srgbClr val="006600"/>
                </a:solidFill>
                <a:latin typeface="Times New Roman" pitchFamily="18" charset="0"/>
                <a:cs typeface="Times New Roman" pitchFamily="18" charset="0"/>
              </a:rPr>
              <a:t>: </a:t>
            </a:r>
            <a:r>
              <a:rPr lang="en-US" altLang="en-US" sz="2400" b="1" dirty="0" smtClean="0">
                <a:solidFill>
                  <a:srgbClr val="006600"/>
                </a:solidFill>
                <a:latin typeface="Times New Roman" pitchFamily="18" charset="0"/>
                <a:cs typeface="Times New Roman" pitchFamily="18" charset="0"/>
              </a:rPr>
              <a:t>S</a:t>
            </a:r>
            <a:r>
              <a:rPr lang="vi-VN" altLang="en-US" sz="2400" b="1" dirty="0" smtClean="0">
                <a:solidFill>
                  <a:srgbClr val="006600"/>
                </a:solidFill>
                <a:latin typeface="Times New Roman" pitchFamily="18" charset="0"/>
                <a:cs typeface="Times New Roman" pitchFamily="18" charset="0"/>
              </a:rPr>
              <a:t>ử </a:t>
            </a:r>
            <a:r>
              <a:rPr lang="vi-VN" altLang="en-US" sz="2400" b="1" dirty="0">
                <a:solidFill>
                  <a:srgbClr val="006600"/>
                </a:solidFill>
                <a:latin typeface="Times New Roman" pitchFamily="18" charset="0"/>
                <a:cs typeface="Times New Roman" pitchFamily="18" charset="0"/>
              </a:rPr>
              <a:t>dụng </a:t>
            </a:r>
            <a:r>
              <a:rPr lang="en-US" altLang="en-US" sz="2400" b="1" dirty="0" err="1">
                <a:solidFill>
                  <a:srgbClr val="006600"/>
                </a:solidFill>
                <a:latin typeface="Times New Roman" pitchFamily="18" charset="0"/>
                <a:cs typeface="Times New Roman" pitchFamily="18" charset="0"/>
              </a:rPr>
              <a:t>câu</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kể</a:t>
            </a:r>
            <a:r>
              <a:rPr lang="en-US" altLang="en-US" sz="2400" b="1" dirty="0">
                <a:solidFill>
                  <a:srgbClr val="006600"/>
                </a:solidFill>
                <a:latin typeface="Times New Roman" pitchFamily="18" charset="0"/>
                <a:cs typeface="Times New Roman" pitchFamily="18" charset="0"/>
              </a:rPr>
              <a:t> </a:t>
            </a:r>
            <a:r>
              <a:rPr lang="en-US" altLang="en-US" sz="2400" b="1" i="1" dirty="0">
                <a:solidFill>
                  <a:srgbClr val="0000FF"/>
                </a:solidFill>
                <a:latin typeface="Times New Roman" pitchFamily="18" charset="0"/>
                <a:cs typeface="Times New Roman" pitchFamily="18" charset="0"/>
              </a:rPr>
              <a:t>Ai </a:t>
            </a:r>
            <a:r>
              <a:rPr lang="en-US" altLang="en-US" sz="2400" b="1" i="1" dirty="0" err="1">
                <a:solidFill>
                  <a:srgbClr val="0000FF"/>
                </a:solidFill>
                <a:latin typeface="Times New Roman" pitchFamily="18" charset="0"/>
                <a:cs typeface="Times New Roman" pitchFamily="18" charset="0"/>
              </a:rPr>
              <a:t>thế</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nào</a:t>
            </a:r>
            <a:r>
              <a:rPr lang="en-US" altLang="en-US" sz="2400" b="1" i="1" dirty="0">
                <a:solidFill>
                  <a:srgbClr val="0000FF"/>
                </a:solidFill>
                <a:latin typeface="Times New Roman" pitchFamily="18" charset="0"/>
                <a:cs typeface="Times New Roman" pitchFamily="18" charset="0"/>
              </a:rPr>
              <a:t>?</a:t>
            </a:r>
            <a:r>
              <a:rPr lang="vi-VN" altLang="en-US" sz="2400" b="1" i="1" dirty="0">
                <a:solidFill>
                  <a:srgbClr val="0000FF"/>
                </a:solidFill>
                <a:latin typeface="Times New Roman" pitchFamily="18" charset="0"/>
                <a:cs typeface="Times New Roman" pitchFamily="18" charset="0"/>
              </a:rPr>
              <a:t> </a:t>
            </a:r>
            <a:r>
              <a:rPr lang="en-US" altLang="en-US" sz="2400" b="1" dirty="0">
                <a:solidFill>
                  <a:srgbClr val="006600"/>
                </a:solidFill>
                <a:latin typeface="Times New Roman" pitchFamily="18" charset="0"/>
                <a:cs typeface="Times New Roman" pitchFamily="18" charset="0"/>
              </a:rPr>
              <a:t>đ</a:t>
            </a:r>
            <a:r>
              <a:rPr lang="vi-VN" altLang="en-US" sz="2400" b="1" dirty="0" smtClean="0">
                <a:solidFill>
                  <a:srgbClr val="006600"/>
                </a:solidFill>
                <a:latin typeface="Times New Roman" pitchFamily="18" charset="0"/>
                <a:cs typeface="Times New Roman" pitchFamily="18" charset="0"/>
              </a:rPr>
              <a:t>ể </a:t>
            </a:r>
            <a:r>
              <a:rPr lang="vi-VN" altLang="en-US" sz="2400" b="1" dirty="0">
                <a:solidFill>
                  <a:srgbClr val="006600"/>
                </a:solidFill>
                <a:latin typeface="Times New Roman" pitchFamily="18" charset="0"/>
                <a:cs typeface="Times New Roman" pitchFamily="18" charset="0"/>
              </a:rPr>
              <a:t>tả về từng bộ phận, đặc </a:t>
            </a:r>
            <a:endParaRPr lang="en-US" altLang="en-US" sz="2400" b="1" dirty="0" smtClean="0">
              <a:solidFill>
                <a:srgbClr val="006600"/>
              </a:solidFill>
              <a:latin typeface="Times New Roman" pitchFamily="18" charset="0"/>
              <a:cs typeface="Times New Roman" pitchFamily="18" charset="0"/>
            </a:endParaRPr>
          </a:p>
          <a:p>
            <a:pPr eaLnBrk="1" hangingPunct="1"/>
            <a:r>
              <a:rPr lang="en-US" altLang="en-US" sz="2400" b="1" dirty="0">
                <a:solidFill>
                  <a:srgbClr val="006600"/>
                </a:solidFill>
                <a:latin typeface="Times New Roman" pitchFamily="18" charset="0"/>
                <a:cs typeface="Times New Roman" pitchFamily="18" charset="0"/>
              </a:rPr>
              <a:t> </a:t>
            </a:r>
            <a:r>
              <a:rPr lang="en-US" altLang="en-US" sz="2400" b="1" dirty="0" smtClean="0">
                <a:solidFill>
                  <a:srgbClr val="006600"/>
                </a:solidFill>
                <a:latin typeface="Times New Roman" pitchFamily="18" charset="0"/>
                <a:cs typeface="Times New Roman" pitchFamily="18" charset="0"/>
              </a:rPr>
              <a:t>                    </a:t>
            </a:r>
            <a:r>
              <a:rPr lang="vi-VN" altLang="en-US" sz="2400" b="1" dirty="0" smtClean="0">
                <a:solidFill>
                  <a:srgbClr val="006600"/>
                </a:solidFill>
                <a:latin typeface="Times New Roman" pitchFamily="18" charset="0"/>
                <a:cs typeface="Times New Roman" pitchFamily="18" charset="0"/>
              </a:rPr>
              <a:t>điểm </a:t>
            </a:r>
            <a:r>
              <a:rPr lang="vi-VN" altLang="en-US" sz="2400" b="1" dirty="0">
                <a:solidFill>
                  <a:srgbClr val="006600"/>
                </a:solidFill>
                <a:latin typeface="Times New Roman" pitchFamily="18" charset="0"/>
                <a:cs typeface="Times New Roman" pitchFamily="18" charset="0"/>
              </a:rPr>
              <a:t>của quả</a:t>
            </a:r>
          </a:p>
          <a:p>
            <a:pPr eaLnBrk="1" hangingPunct="1"/>
            <a:r>
              <a:rPr lang="en-US" altLang="en-US" sz="2400" b="1" dirty="0" smtClean="0">
                <a:solidFill>
                  <a:srgbClr val="006600"/>
                </a:solidFill>
                <a:latin typeface="Times New Roman" pitchFamily="18" charset="0"/>
                <a:cs typeface="Times New Roman" pitchFamily="18" charset="0"/>
              </a:rPr>
              <a:t>- </a:t>
            </a:r>
            <a:r>
              <a:rPr lang="en-US" altLang="en-US" sz="2400" b="1" dirty="0" err="1" smtClean="0">
                <a:solidFill>
                  <a:srgbClr val="006600"/>
                </a:solidFill>
                <a:latin typeface="Times New Roman" pitchFamily="18" charset="0"/>
                <a:cs typeface="Times New Roman" pitchFamily="18" charset="0"/>
              </a:rPr>
              <a:t>Hình</a:t>
            </a:r>
            <a:r>
              <a:rPr lang="en-US" altLang="en-US" sz="2400" b="1" dirty="0" smtClean="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dáng</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thế</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nào</a:t>
            </a:r>
            <a:r>
              <a:rPr lang="en-US" altLang="en-US" sz="2400" b="1" dirty="0">
                <a:solidFill>
                  <a:srgbClr val="006600"/>
                </a:solidFill>
                <a:latin typeface="Times New Roman" pitchFamily="18" charset="0"/>
                <a:cs typeface="Times New Roman" pitchFamily="18" charset="0"/>
              </a:rPr>
              <a:t>?</a:t>
            </a:r>
            <a:r>
              <a:rPr lang="vi-VN" altLang="en-US" sz="2400" b="1" i="1" dirty="0">
                <a:solidFill>
                  <a:srgbClr val="006600"/>
                </a:solidFill>
                <a:latin typeface="Times New Roman" pitchFamily="18" charset="0"/>
                <a:cs typeface="Times New Roman" pitchFamily="18" charset="0"/>
              </a:rPr>
              <a:t>( tròn, thon, dài,...)</a:t>
            </a:r>
            <a:endParaRPr lang="en-US" altLang="en-US" sz="2400" b="1" i="1" dirty="0">
              <a:solidFill>
                <a:srgbClr val="006600"/>
              </a:solidFill>
              <a:latin typeface="Times New Roman" pitchFamily="18" charset="0"/>
              <a:cs typeface="Times New Roman" pitchFamily="18" charset="0"/>
            </a:endParaRPr>
          </a:p>
          <a:p>
            <a:pPr eaLnBrk="1" hangingPunct="1"/>
            <a:r>
              <a:rPr lang="en-US" altLang="en-US" sz="2400" b="1" dirty="0" smtClean="0">
                <a:solidFill>
                  <a:srgbClr val="006600"/>
                </a:solidFill>
                <a:latin typeface="Times New Roman" pitchFamily="18" charset="0"/>
                <a:cs typeface="Times New Roman" pitchFamily="18" charset="0"/>
              </a:rPr>
              <a:t>- </a:t>
            </a:r>
            <a:r>
              <a:rPr lang="en-US" altLang="en-US" sz="2400" b="1" dirty="0" err="1" smtClean="0">
                <a:solidFill>
                  <a:srgbClr val="006600"/>
                </a:solidFill>
                <a:latin typeface="Times New Roman" pitchFamily="18" charset="0"/>
                <a:cs typeface="Times New Roman" pitchFamily="18" charset="0"/>
              </a:rPr>
              <a:t>Màu</a:t>
            </a:r>
            <a:r>
              <a:rPr lang="en-US" altLang="en-US" sz="2400" b="1" dirty="0" smtClean="0">
                <a:solidFill>
                  <a:srgbClr val="006600"/>
                </a:solidFill>
                <a:latin typeface="Times New Roman" pitchFamily="18" charset="0"/>
                <a:cs typeface="Times New Roman" pitchFamily="18" charset="0"/>
              </a:rPr>
              <a:t> </a:t>
            </a:r>
            <a:r>
              <a:rPr lang="vi-VN" altLang="en-US" sz="2400" b="1" dirty="0">
                <a:solidFill>
                  <a:srgbClr val="006600"/>
                </a:solidFill>
                <a:latin typeface="Times New Roman" pitchFamily="18" charset="0"/>
                <a:cs typeface="Times New Roman" pitchFamily="18" charset="0"/>
              </a:rPr>
              <a:t>sắc </a:t>
            </a:r>
            <a:r>
              <a:rPr lang="en-US" altLang="en-US" sz="2400" b="1" dirty="0" err="1">
                <a:solidFill>
                  <a:srgbClr val="006600"/>
                </a:solidFill>
                <a:latin typeface="Times New Roman" pitchFamily="18" charset="0"/>
                <a:cs typeface="Times New Roman" pitchFamily="18" charset="0"/>
              </a:rPr>
              <a:t>của</a:t>
            </a:r>
            <a:r>
              <a:rPr lang="en-US" altLang="en-US" sz="2400" b="1" dirty="0">
                <a:solidFill>
                  <a:srgbClr val="006600"/>
                </a:solidFill>
                <a:latin typeface="Times New Roman" pitchFamily="18" charset="0"/>
                <a:cs typeface="Times New Roman" pitchFamily="18" charset="0"/>
              </a:rPr>
              <a:t> </a:t>
            </a:r>
            <a:r>
              <a:rPr lang="vi-VN" altLang="en-US" sz="2400" b="1" dirty="0">
                <a:solidFill>
                  <a:srgbClr val="006600"/>
                </a:solidFill>
                <a:latin typeface="Times New Roman" pitchFamily="18" charset="0"/>
                <a:cs typeface="Times New Roman" pitchFamily="18" charset="0"/>
              </a:rPr>
              <a:t>vỏ </a:t>
            </a:r>
            <a:r>
              <a:rPr lang="en-US" altLang="en-US" sz="2400" b="1" dirty="0" err="1">
                <a:solidFill>
                  <a:srgbClr val="006600"/>
                </a:solidFill>
                <a:latin typeface="Times New Roman" pitchFamily="18" charset="0"/>
                <a:cs typeface="Times New Roman" pitchFamily="18" charset="0"/>
              </a:rPr>
              <a:t>thế</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nào</a:t>
            </a:r>
            <a:r>
              <a:rPr lang="en-US" altLang="en-US" sz="2400" b="1" dirty="0">
                <a:solidFill>
                  <a:srgbClr val="006600"/>
                </a:solidFill>
                <a:latin typeface="Times New Roman" pitchFamily="18" charset="0"/>
                <a:cs typeface="Times New Roman" pitchFamily="18" charset="0"/>
              </a:rPr>
              <a:t>?</a:t>
            </a:r>
            <a:r>
              <a:rPr lang="vi-VN" altLang="en-US" sz="2400" b="1" i="1" dirty="0">
                <a:solidFill>
                  <a:srgbClr val="006600"/>
                </a:solidFill>
                <a:latin typeface="Times New Roman" pitchFamily="18" charset="0"/>
                <a:cs typeface="Times New Roman" pitchFamily="18" charset="0"/>
              </a:rPr>
              <a:t>( đỏ, vàng, cam,...)</a:t>
            </a:r>
            <a:endParaRPr lang="en-US" altLang="en-US" sz="2400" b="1" i="1" dirty="0">
              <a:solidFill>
                <a:srgbClr val="006600"/>
              </a:solidFill>
              <a:latin typeface="Times New Roman" pitchFamily="18" charset="0"/>
              <a:cs typeface="Times New Roman" pitchFamily="18" charset="0"/>
            </a:endParaRPr>
          </a:p>
          <a:p>
            <a:pPr eaLnBrk="1" hangingPunct="1"/>
            <a:r>
              <a:rPr lang="en-US" altLang="en-US" sz="2400" b="1" dirty="0" smtClean="0">
                <a:solidFill>
                  <a:srgbClr val="006600"/>
                </a:solidFill>
                <a:latin typeface="Times New Roman" pitchFamily="18" charset="0"/>
                <a:cs typeface="Times New Roman" pitchFamily="18" charset="0"/>
              </a:rPr>
              <a:t>- </a:t>
            </a:r>
            <a:r>
              <a:rPr lang="vi-VN" altLang="en-US" sz="2400" b="1" dirty="0" smtClean="0">
                <a:solidFill>
                  <a:srgbClr val="006600"/>
                </a:solidFill>
                <a:latin typeface="Times New Roman" pitchFamily="18" charset="0"/>
                <a:cs typeface="Times New Roman" pitchFamily="18" charset="0"/>
              </a:rPr>
              <a:t>Ruột</a:t>
            </a:r>
            <a:r>
              <a:rPr lang="en-US" altLang="en-US" sz="2400" b="1" dirty="0" smtClean="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của</a:t>
            </a:r>
            <a:r>
              <a:rPr lang="en-US" altLang="en-US" sz="2400" b="1" dirty="0">
                <a:solidFill>
                  <a:srgbClr val="006600"/>
                </a:solidFill>
                <a:latin typeface="Times New Roman" pitchFamily="18" charset="0"/>
                <a:cs typeface="Times New Roman" pitchFamily="18" charset="0"/>
              </a:rPr>
              <a:t> </a:t>
            </a:r>
            <a:r>
              <a:rPr lang="vi-VN" altLang="en-US" sz="2400" b="1" dirty="0">
                <a:solidFill>
                  <a:srgbClr val="006600"/>
                </a:solidFill>
                <a:latin typeface="Times New Roman" pitchFamily="18" charset="0"/>
                <a:cs typeface="Times New Roman" pitchFamily="18" charset="0"/>
              </a:rPr>
              <a:t>quả</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thế</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nào</a:t>
            </a:r>
            <a:r>
              <a:rPr lang="en-US" altLang="en-US" sz="2400" b="1" dirty="0">
                <a:solidFill>
                  <a:srgbClr val="006600"/>
                </a:solidFill>
                <a:latin typeface="Times New Roman" pitchFamily="18" charset="0"/>
                <a:cs typeface="Times New Roman" pitchFamily="18" charset="0"/>
              </a:rPr>
              <a:t>?</a:t>
            </a:r>
            <a:r>
              <a:rPr lang="vi-VN" altLang="en-US" sz="2400" b="1" i="1" dirty="0">
                <a:solidFill>
                  <a:srgbClr val="006600"/>
                </a:solidFill>
                <a:latin typeface="Times New Roman" pitchFamily="18" charset="0"/>
                <a:cs typeface="Times New Roman" pitchFamily="18" charset="0"/>
              </a:rPr>
              <a:t>( mọng nước, đỏ tươi, giòn...)</a:t>
            </a:r>
            <a:endParaRPr lang="en-US" altLang="en-US" sz="2400" b="1" i="1" dirty="0">
              <a:solidFill>
                <a:srgbClr val="006600"/>
              </a:solidFill>
              <a:latin typeface="Times New Roman" pitchFamily="18" charset="0"/>
              <a:cs typeface="Times New Roman" pitchFamily="18" charset="0"/>
            </a:endParaRPr>
          </a:p>
          <a:p>
            <a:pPr eaLnBrk="1" hangingPunct="1"/>
            <a:r>
              <a:rPr lang="en-US" altLang="en-US" sz="2400" b="1" dirty="0" smtClean="0">
                <a:solidFill>
                  <a:srgbClr val="006600"/>
                </a:solidFill>
                <a:latin typeface="Times New Roman" pitchFamily="18" charset="0"/>
                <a:cs typeface="Times New Roman" pitchFamily="18" charset="0"/>
              </a:rPr>
              <a:t>- </a:t>
            </a:r>
            <a:r>
              <a:rPr lang="vi-VN" altLang="en-US" sz="2400" b="1" dirty="0" smtClean="0">
                <a:solidFill>
                  <a:srgbClr val="006600"/>
                </a:solidFill>
                <a:latin typeface="Times New Roman" pitchFamily="18" charset="0"/>
                <a:cs typeface="Times New Roman" pitchFamily="18" charset="0"/>
              </a:rPr>
              <a:t>Mùi </a:t>
            </a:r>
            <a:r>
              <a:rPr lang="en-US" altLang="en-US" sz="2400" b="1" dirty="0" err="1">
                <a:solidFill>
                  <a:srgbClr val="006600"/>
                </a:solidFill>
                <a:latin typeface="Times New Roman" pitchFamily="18" charset="0"/>
                <a:cs typeface="Times New Roman" pitchFamily="18" charset="0"/>
              </a:rPr>
              <a:t>của</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trái</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thế</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nào</a:t>
            </a:r>
            <a:r>
              <a:rPr lang="en-US" altLang="en-US" sz="2400" b="1" dirty="0">
                <a:solidFill>
                  <a:srgbClr val="006600"/>
                </a:solidFill>
                <a:latin typeface="Times New Roman" pitchFamily="18" charset="0"/>
                <a:cs typeface="Times New Roman" pitchFamily="18" charset="0"/>
              </a:rPr>
              <a:t>?</a:t>
            </a:r>
            <a:r>
              <a:rPr lang="vi-VN" altLang="en-US" sz="2400" b="1" i="1" dirty="0">
                <a:solidFill>
                  <a:srgbClr val="006600"/>
                </a:solidFill>
                <a:latin typeface="Times New Roman" pitchFamily="18" charset="0"/>
                <a:cs typeface="Times New Roman" pitchFamily="18" charset="0"/>
              </a:rPr>
              <a:t>( thơm nồng, thơm ngát, thơm nức,...)</a:t>
            </a:r>
            <a:endParaRPr lang="en-US" altLang="en-US" sz="2400" b="1" i="1" dirty="0">
              <a:solidFill>
                <a:srgbClr val="006600"/>
              </a:solidFill>
              <a:latin typeface="Times New Roman" pitchFamily="18" charset="0"/>
              <a:cs typeface="Times New Roman" pitchFamily="18" charset="0"/>
            </a:endParaRPr>
          </a:p>
          <a:p>
            <a:pPr eaLnBrk="1" hangingPunct="1"/>
            <a:r>
              <a:rPr lang="en-US" altLang="en-US" sz="2400" b="1" dirty="0" smtClean="0">
                <a:solidFill>
                  <a:srgbClr val="006600"/>
                </a:solidFill>
                <a:latin typeface="Times New Roman" pitchFamily="18" charset="0"/>
                <a:cs typeface="Times New Roman" pitchFamily="18" charset="0"/>
              </a:rPr>
              <a:t>- </a:t>
            </a:r>
            <a:r>
              <a:rPr lang="en-US" altLang="en-US" sz="2400" b="1" dirty="0" err="1" smtClean="0">
                <a:solidFill>
                  <a:srgbClr val="006600"/>
                </a:solidFill>
                <a:latin typeface="Times New Roman" pitchFamily="18" charset="0"/>
                <a:cs typeface="Times New Roman" pitchFamily="18" charset="0"/>
              </a:rPr>
              <a:t>Ăn</a:t>
            </a:r>
            <a:r>
              <a:rPr lang="en-US" altLang="en-US" sz="2400" b="1" dirty="0" smtClean="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trái</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đó</a:t>
            </a:r>
            <a:r>
              <a:rPr lang="en-US" altLang="en-US" sz="2400" b="1" dirty="0">
                <a:solidFill>
                  <a:srgbClr val="006600"/>
                </a:solidFill>
                <a:latin typeface="Times New Roman" pitchFamily="18" charset="0"/>
                <a:cs typeface="Times New Roman" pitchFamily="18" charset="0"/>
              </a:rPr>
              <a:t> ta </a:t>
            </a:r>
            <a:r>
              <a:rPr lang="en-US" altLang="en-US" sz="2400" b="1" dirty="0" err="1">
                <a:solidFill>
                  <a:srgbClr val="006600"/>
                </a:solidFill>
                <a:latin typeface="Times New Roman" pitchFamily="18" charset="0"/>
                <a:cs typeface="Times New Roman" pitchFamily="18" charset="0"/>
              </a:rPr>
              <a:t>cảm</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giác</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thế</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nào</a:t>
            </a:r>
            <a:r>
              <a:rPr lang="en-US" altLang="en-US" sz="2400" b="1" dirty="0">
                <a:solidFill>
                  <a:srgbClr val="006600"/>
                </a:solidFill>
                <a:latin typeface="Times New Roman" pitchFamily="18" charset="0"/>
                <a:cs typeface="Times New Roman" pitchFamily="18" charset="0"/>
              </a:rPr>
              <a:t>?</a:t>
            </a:r>
            <a:r>
              <a:rPr lang="vi-VN" altLang="en-US" sz="2400" b="1" i="1" dirty="0">
                <a:solidFill>
                  <a:srgbClr val="006600"/>
                </a:solidFill>
                <a:latin typeface="Times New Roman" pitchFamily="18" charset="0"/>
                <a:cs typeface="Times New Roman" pitchFamily="18" charset="0"/>
              </a:rPr>
              <a:t>( vị chua, ngọt lịm, cay cay, thanh,..)</a:t>
            </a:r>
          </a:p>
          <a:p>
            <a:pPr eaLnBrk="1" hangingPunct="1"/>
            <a:r>
              <a:rPr lang="vi-VN" altLang="en-US" sz="2400" b="1" dirty="0">
                <a:solidFill>
                  <a:srgbClr val="006600"/>
                </a:solidFill>
                <a:latin typeface="Times New Roman" pitchFamily="18" charset="0"/>
                <a:cs typeface="Times New Roman" pitchFamily="18" charset="0"/>
              </a:rPr>
              <a:t>g. Hạt quả </a:t>
            </a:r>
            <a:r>
              <a:rPr lang="vi-VN" altLang="en-US" sz="2400" b="1" i="1" dirty="0">
                <a:solidFill>
                  <a:srgbClr val="006600"/>
                </a:solidFill>
                <a:latin typeface="Times New Roman" pitchFamily="18" charset="0"/>
                <a:cs typeface="Times New Roman" pitchFamily="18" charset="0"/>
              </a:rPr>
              <a:t>(to hay bé, màu sắc, hình dạng, kích thước,....)</a:t>
            </a:r>
          </a:p>
          <a:p>
            <a:pPr eaLnBrk="1" hangingPunct="1"/>
            <a:r>
              <a:rPr lang="vi-VN" altLang="en-US" sz="2400" b="1" u="sng" dirty="0">
                <a:solidFill>
                  <a:srgbClr val="006600"/>
                </a:solidFill>
                <a:latin typeface="Times New Roman" pitchFamily="18" charset="0"/>
                <a:cs typeface="Times New Roman" pitchFamily="18" charset="0"/>
              </a:rPr>
              <a:t>Kết đoạn</a:t>
            </a:r>
            <a:r>
              <a:rPr lang="vi-VN" altLang="en-US" sz="2400" b="1" dirty="0">
                <a:solidFill>
                  <a:srgbClr val="006600"/>
                </a:solidFill>
                <a:latin typeface="Times New Roman" pitchFamily="18" charset="0"/>
                <a:cs typeface="Times New Roman" pitchFamily="18" charset="0"/>
              </a:rPr>
              <a:t>: </a:t>
            </a:r>
            <a:r>
              <a:rPr lang="en-US" altLang="en-US" sz="2400" b="1" dirty="0" err="1" smtClean="0">
                <a:solidFill>
                  <a:srgbClr val="006600"/>
                </a:solidFill>
                <a:latin typeface="Times New Roman" pitchFamily="18" charset="0"/>
                <a:cs typeface="Times New Roman" pitchFamily="18" charset="0"/>
              </a:rPr>
              <a:t>Nêu</a:t>
            </a:r>
            <a:r>
              <a:rPr lang="vi-VN" altLang="en-US" sz="2400" b="1" dirty="0" smtClean="0">
                <a:solidFill>
                  <a:srgbClr val="006600"/>
                </a:solidFill>
                <a:latin typeface="Times New Roman" pitchFamily="18" charset="0"/>
                <a:cs typeface="Times New Roman" pitchFamily="18" charset="0"/>
              </a:rPr>
              <a:t> </a:t>
            </a:r>
            <a:r>
              <a:rPr lang="vi-VN" altLang="en-US" sz="2400" b="1" dirty="0">
                <a:solidFill>
                  <a:srgbClr val="006600"/>
                </a:solidFill>
                <a:latin typeface="Times New Roman" pitchFamily="18" charset="0"/>
                <a:cs typeface="Times New Roman" pitchFamily="18" charset="0"/>
              </a:rPr>
              <a:t>lợi ích, cảm nghĩ,... </a:t>
            </a:r>
            <a:endParaRPr lang="en-US" altLang="en-US" sz="2400"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7"/>
                                        </p:tgtEl>
                                        <p:attrNameLst>
                                          <p:attrName>style.visibility</p:attrName>
                                        </p:attrNameLst>
                                      </p:cBhvr>
                                      <p:to>
                                        <p:strVal val="visible"/>
                                      </p:to>
                                    </p:set>
                                    <p:anim calcmode="discrete" valueType="clr">
                                      <p:cBhvr override="childStyle">
                                        <p:cTn id="7" dur="80"/>
                                        <p:tgtEl>
                                          <p:spTgt spid="163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97"/>
                                        </p:tgtEl>
                                        <p:attrNameLst>
                                          <p:attrName>fillcolor</p:attrName>
                                        </p:attrNameLst>
                                      </p:cBhvr>
                                      <p:tavLst>
                                        <p:tav tm="0">
                                          <p:val>
                                            <p:clrVal>
                                              <a:schemeClr val="accent2"/>
                                            </p:clrVal>
                                          </p:val>
                                        </p:tav>
                                        <p:tav tm="50000">
                                          <p:val>
                                            <p:clrVal>
                                              <a:schemeClr val="hlink"/>
                                            </p:clrVal>
                                          </p:val>
                                        </p:tav>
                                      </p:tavLst>
                                    </p:anim>
                                    <p:set>
                                      <p:cBhvr>
                                        <p:cTn id="9" dur="80"/>
                                        <p:tgtEl>
                                          <p:spTgt spid="163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01981"/>
            <a:ext cx="7924800" cy="4536819"/>
          </a:xfrm>
          <a:prstGeom prst="rect">
            <a:avLst/>
          </a:prstGeom>
        </p:spPr>
        <p:txBody>
          <a:bodyPr wrap="square">
            <a:spAutoFit/>
          </a:bodyPr>
          <a:lstStyle/>
          <a:p>
            <a:pPr algn="just">
              <a:lnSpc>
                <a:spcPct val="150000"/>
              </a:lnSpc>
            </a:pPr>
            <a:r>
              <a:rPr lang="en-US" sz="2800" b="1" dirty="0" smtClean="0"/>
              <a:t>     </a:t>
            </a:r>
            <a:r>
              <a:rPr lang="vi-VN" sz="2800" b="1" dirty="0" smtClean="0">
                <a:solidFill>
                  <a:srgbClr val="FF0000"/>
                </a:solidFill>
              </a:rPr>
              <a:t>Vải </a:t>
            </a:r>
            <a:r>
              <a:rPr lang="vi-VN" sz="2800" b="1" dirty="0">
                <a:solidFill>
                  <a:srgbClr val="FF0000"/>
                </a:solidFill>
              </a:rPr>
              <a:t>thiều là một loại trái cây ngon. </a:t>
            </a:r>
            <a:r>
              <a:rPr lang="vi-VN" sz="2800" b="1" dirty="0"/>
              <a:t>Quả vải sấy từng chùm. Khi chín, vỏ có màu vàng pha đỏ. Vỏ quả vải xù xì. Cơm vải trong và dày. Cái hột vải thiều bé như hạt đậu phộng. Vải thiều có vị ngọt sắc như có pha mật </a:t>
            </a:r>
            <a:r>
              <a:rPr lang="vi-VN" sz="2800" b="1" dirty="0" smtClean="0"/>
              <a:t>ong</a:t>
            </a:r>
            <a:r>
              <a:rPr lang="en-US" sz="2800" b="1" dirty="0" smtClean="0"/>
              <a:t>. </a:t>
            </a:r>
            <a:r>
              <a:rPr lang="en-US" sz="2800" b="1" dirty="0" smtClean="0">
                <a:solidFill>
                  <a:srgbClr val="00B050"/>
                </a:solidFill>
              </a:rPr>
              <a:t>A</a:t>
            </a:r>
            <a:r>
              <a:rPr lang="vi-VN" sz="2800" b="1" dirty="0" smtClean="0">
                <a:solidFill>
                  <a:srgbClr val="00B050"/>
                </a:solidFill>
              </a:rPr>
              <a:t>i </a:t>
            </a:r>
            <a:r>
              <a:rPr lang="en-US" sz="2800" b="1" dirty="0" err="1" smtClean="0">
                <a:solidFill>
                  <a:srgbClr val="00B050"/>
                </a:solidFill>
              </a:rPr>
              <a:t>đã</a:t>
            </a:r>
            <a:r>
              <a:rPr lang="en-US" sz="2800" b="1" dirty="0" smtClean="0">
                <a:solidFill>
                  <a:srgbClr val="00B050"/>
                </a:solidFill>
              </a:rPr>
              <a:t> </a:t>
            </a:r>
            <a:r>
              <a:rPr lang="en-US" sz="2800" b="1" dirty="0" err="1" smtClean="0">
                <a:solidFill>
                  <a:srgbClr val="00B050"/>
                </a:solidFill>
              </a:rPr>
              <a:t>ăn</a:t>
            </a:r>
            <a:r>
              <a:rPr lang="en-US" sz="2800" b="1" dirty="0" smtClean="0">
                <a:solidFill>
                  <a:srgbClr val="00B050"/>
                </a:solidFill>
              </a:rPr>
              <a:t> </a:t>
            </a:r>
            <a:r>
              <a:rPr lang="en-US" sz="2800" b="1" dirty="0" err="1" smtClean="0">
                <a:solidFill>
                  <a:srgbClr val="00B050"/>
                </a:solidFill>
              </a:rPr>
              <a:t>một</a:t>
            </a:r>
            <a:r>
              <a:rPr lang="en-US" sz="2800" b="1" dirty="0" smtClean="0">
                <a:solidFill>
                  <a:srgbClr val="00B050"/>
                </a:solidFill>
              </a:rPr>
              <a:t> </a:t>
            </a:r>
            <a:r>
              <a:rPr lang="en-US" sz="2800" b="1" dirty="0" err="1" smtClean="0">
                <a:solidFill>
                  <a:srgbClr val="00B050"/>
                </a:solidFill>
              </a:rPr>
              <a:t>lần</a:t>
            </a:r>
            <a:r>
              <a:rPr lang="en-US" sz="2800" b="1" dirty="0" smtClean="0">
                <a:solidFill>
                  <a:srgbClr val="00B050"/>
                </a:solidFill>
              </a:rPr>
              <a:t> </a:t>
            </a:r>
            <a:r>
              <a:rPr lang="en-US" sz="2800" b="1" dirty="0" err="1" smtClean="0">
                <a:solidFill>
                  <a:srgbClr val="00B050"/>
                </a:solidFill>
              </a:rPr>
              <a:t>sẽ</a:t>
            </a:r>
            <a:r>
              <a:rPr lang="en-US" sz="2800" b="1" dirty="0" smtClean="0">
                <a:solidFill>
                  <a:srgbClr val="00B050"/>
                </a:solidFill>
              </a:rPr>
              <a:t> </a:t>
            </a:r>
            <a:r>
              <a:rPr lang="en-US" sz="2800" b="1" dirty="0" err="1" smtClean="0">
                <a:solidFill>
                  <a:srgbClr val="00B050"/>
                </a:solidFill>
              </a:rPr>
              <a:t>nhớ</a:t>
            </a:r>
            <a:r>
              <a:rPr lang="en-US" sz="2800" b="1" dirty="0" smtClean="0">
                <a:solidFill>
                  <a:srgbClr val="00B050"/>
                </a:solidFill>
              </a:rPr>
              <a:t> </a:t>
            </a:r>
            <a:r>
              <a:rPr lang="en-US" sz="2800" b="1" dirty="0" err="1" smtClean="0">
                <a:solidFill>
                  <a:srgbClr val="00B050"/>
                </a:solidFill>
              </a:rPr>
              <a:t>mãi</a:t>
            </a:r>
            <a:r>
              <a:rPr lang="en-US" sz="2800" b="1" dirty="0" smtClean="0">
                <a:solidFill>
                  <a:srgbClr val="00B050"/>
                </a:solidFill>
              </a:rPr>
              <a:t> </a:t>
            </a:r>
            <a:r>
              <a:rPr lang="en-US" sz="2800" b="1" dirty="0" err="1" smtClean="0">
                <a:solidFill>
                  <a:srgbClr val="00B050"/>
                </a:solidFill>
              </a:rPr>
              <a:t>mùi</a:t>
            </a:r>
            <a:r>
              <a:rPr lang="en-US" sz="2800" b="1" dirty="0" smtClean="0">
                <a:solidFill>
                  <a:srgbClr val="00B050"/>
                </a:solidFill>
              </a:rPr>
              <a:t> </a:t>
            </a:r>
            <a:r>
              <a:rPr lang="en-US" sz="2800" b="1" dirty="0" err="1" smtClean="0">
                <a:solidFill>
                  <a:srgbClr val="00B050"/>
                </a:solidFill>
              </a:rPr>
              <a:t>vị</a:t>
            </a:r>
            <a:r>
              <a:rPr lang="en-US" sz="2800" b="1" dirty="0" smtClean="0">
                <a:solidFill>
                  <a:srgbClr val="00B050"/>
                </a:solidFill>
              </a:rPr>
              <a:t> </a:t>
            </a:r>
            <a:r>
              <a:rPr lang="en-US" sz="2800" b="1" dirty="0" err="1" smtClean="0">
                <a:solidFill>
                  <a:srgbClr val="00B050"/>
                </a:solidFill>
              </a:rPr>
              <a:t>của</a:t>
            </a:r>
            <a:r>
              <a:rPr lang="en-US" sz="2800" b="1" dirty="0" smtClean="0">
                <a:solidFill>
                  <a:srgbClr val="00B050"/>
                </a:solidFill>
              </a:rPr>
              <a:t> </a:t>
            </a:r>
            <a:r>
              <a:rPr lang="en-US" sz="2800" b="1" dirty="0" err="1" smtClean="0">
                <a:solidFill>
                  <a:srgbClr val="00B050"/>
                </a:solidFill>
              </a:rPr>
              <a:t>loại</a:t>
            </a:r>
            <a:r>
              <a:rPr lang="en-US" sz="2800" b="1" dirty="0" smtClean="0">
                <a:solidFill>
                  <a:srgbClr val="00B050"/>
                </a:solidFill>
              </a:rPr>
              <a:t> </a:t>
            </a:r>
            <a:r>
              <a:rPr lang="en-US" sz="2800" b="1" dirty="0" err="1" smtClean="0">
                <a:solidFill>
                  <a:srgbClr val="00B050"/>
                </a:solidFill>
              </a:rPr>
              <a:t>quả</a:t>
            </a:r>
            <a:r>
              <a:rPr lang="en-US" sz="2800" b="1" dirty="0" smtClean="0">
                <a:solidFill>
                  <a:srgbClr val="00B050"/>
                </a:solidFill>
              </a:rPr>
              <a:t> </a:t>
            </a:r>
            <a:r>
              <a:rPr lang="en-US" sz="2800" b="1" dirty="0" err="1" smtClean="0">
                <a:solidFill>
                  <a:srgbClr val="00B050"/>
                </a:solidFill>
              </a:rPr>
              <a:t>ngon</a:t>
            </a:r>
            <a:r>
              <a:rPr lang="en-US" sz="2800" b="1" dirty="0" smtClean="0">
                <a:solidFill>
                  <a:srgbClr val="00B050"/>
                </a:solidFill>
              </a:rPr>
              <a:t> </a:t>
            </a:r>
            <a:r>
              <a:rPr lang="en-US" sz="2800" b="1" dirty="0" err="1" smtClean="0">
                <a:solidFill>
                  <a:srgbClr val="00B050"/>
                </a:solidFill>
              </a:rPr>
              <a:t>này</a:t>
            </a:r>
            <a:r>
              <a:rPr lang="en-US" sz="2800" b="1" dirty="0" smtClean="0">
                <a:solidFill>
                  <a:srgbClr val="00B050"/>
                </a:solidFill>
              </a:rPr>
              <a:t>. </a:t>
            </a:r>
            <a:endParaRPr lang="en-US" sz="2800" b="1" dirty="0">
              <a:solidFill>
                <a:srgbClr val="00B050"/>
              </a:solidFill>
            </a:endParaRPr>
          </a:p>
        </p:txBody>
      </p:sp>
    </p:spTree>
    <p:extLst>
      <p:ext uri="{BB962C8B-B14F-4D97-AF65-F5344CB8AC3E}">
        <p14:creationId xmlns:p14="http://schemas.microsoft.com/office/powerpoint/2010/main" val="90044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428750"/>
            <a:ext cx="8077200" cy="3600450"/>
          </a:xfrm>
          <a:prstGeom prst="rect">
            <a:avLst/>
          </a:prstGeom>
          <a:solidFill>
            <a:srgbClr val="FFFF00"/>
          </a:solidFill>
        </p:spPr>
        <p:txBody>
          <a:bodyPr>
            <a:spAutoFit/>
          </a:bodyPr>
          <a:lstStyle/>
          <a:p>
            <a:pPr algn="ctr" eaLnBrk="1" hangingPunct="1">
              <a:defRPr/>
            </a:pPr>
            <a:r>
              <a:rPr lang="vi-VN" sz="3600" b="1" u="sng"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rPr>
              <a:t>Tiêu chí </a:t>
            </a:r>
          </a:p>
          <a:p>
            <a:pPr algn="ctr" eaLnBrk="1" hangingPunct="1">
              <a:defRPr/>
            </a:pPr>
            <a:endParaRPr lang="vi-VN" sz="2400" b="1" u="sng" dirty="0">
              <a:solidFill>
                <a:srgbClr val="006600"/>
              </a:solidFill>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eaLnBrk="1" hangingPunct="1">
              <a:buFontTx/>
              <a:buChar char="-"/>
              <a:defRPr/>
            </a:pPr>
            <a:r>
              <a:rPr lang="vi-VN" sz="2400" dirty="0">
                <a:latin typeface="Times New Roman" pitchFamily="18" charset="0"/>
                <a:cs typeface="Times New Roman" pitchFamily="18" charset="0"/>
              </a:rPr>
              <a:t>Nội dung: tả đúng về một loại quả mà em thích trong đó có sử dụng câu kể Ai thế nào?</a:t>
            </a:r>
          </a:p>
          <a:p>
            <a:pPr eaLnBrk="1" hangingPunct="1">
              <a:defRPr/>
            </a:pPr>
            <a:endParaRPr lang="vi-VN" sz="2400" dirty="0">
              <a:latin typeface="Times New Roman" pitchFamily="18" charset="0"/>
              <a:cs typeface="Times New Roman" pitchFamily="18" charset="0"/>
            </a:endParaRPr>
          </a:p>
          <a:p>
            <a:pPr marL="285750" indent="-285750" eaLnBrk="1" hangingPunct="1">
              <a:buFontTx/>
              <a:buChar char="-"/>
              <a:defRPr/>
            </a:pPr>
            <a:r>
              <a:rPr lang="vi-VN" sz="2400" dirty="0">
                <a:latin typeface="Times New Roman" pitchFamily="18" charset="0"/>
                <a:cs typeface="Times New Roman" pitchFamily="18" charset="0"/>
              </a:rPr>
              <a:t>Bố cục: đủ 3 phần Mở đoạn- Thân đoạn- Kết đoạn</a:t>
            </a:r>
          </a:p>
          <a:p>
            <a:pPr marL="285750" indent="-285750" eaLnBrk="1" hangingPunct="1">
              <a:buFontTx/>
              <a:buChar char="-"/>
              <a:defRPr/>
            </a:pPr>
            <a:endParaRPr lang="vi-VN" sz="2400" dirty="0">
              <a:latin typeface="Times New Roman" pitchFamily="18" charset="0"/>
              <a:cs typeface="Times New Roman" pitchFamily="18" charset="0"/>
            </a:endParaRPr>
          </a:p>
          <a:p>
            <a:pPr marL="285750" indent="-285750" eaLnBrk="1" hangingPunct="1">
              <a:buFontTx/>
              <a:buChar char="-"/>
              <a:defRPr/>
            </a:pPr>
            <a:r>
              <a:rPr lang="vi-VN" sz="2400" dirty="0">
                <a:latin typeface="Times New Roman" pitchFamily="18" charset="0"/>
                <a:cs typeface="Times New Roman" pitchFamily="18" charset="0"/>
              </a:rPr>
              <a:t>Hình thức: viết câu đủ thành phần, chữ viết rõ ràng sạch đẹp, khuyến khích sử sụng biện pháp nghệ thuật cho sinh động.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hao hoa"/>
          <p:cNvPicPr>
            <a:picLocks noGrp="1" noChangeAspect="1" noChangeArrowheads="1" noCro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76200"/>
            <a:ext cx="9144000" cy="6858000"/>
          </a:xfrm>
        </p:spPr>
      </p:pic>
      <p:sp>
        <p:nvSpPr>
          <p:cNvPr id="87043" name="WordArt 3"/>
          <p:cNvSpPr>
            <a:spLocks noChangeArrowheads="1" noChangeShapeType="1" noTextEdit="1"/>
          </p:cNvSpPr>
          <p:nvPr/>
        </p:nvSpPr>
        <p:spPr bwMode="auto">
          <a:xfrm>
            <a:off x="438150" y="2362200"/>
            <a:ext cx="840105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Giờ học kết thúc!</a:t>
            </a:r>
          </a:p>
        </p:txBody>
      </p:sp>
      <p:pic>
        <p:nvPicPr>
          <p:cNvPr id="21508" name="Picture 5"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6" descr="ani_ros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6381750"/>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02 - Piano Sonata In 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0" y="6613525"/>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500"/>
                                        <p:tgtEl>
                                          <p:spTgt spid="8704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62522" fill="hold"/>
                                        <p:tgtEl>
                                          <p:spTgt spid="266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6643"/>
                </p:tgtEl>
              </p:cMediaNode>
            </p:audio>
          </p:childTnLst>
        </p:cTn>
      </p:par>
    </p:tnLst>
    <p:bldLst>
      <p:bldP spid="870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6550" y="3689350"/>
            <a:ext cx="13716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dirty="0">
                <a:solidFill>
                  <a:srgbClr val="0000FF"/>
                </a:solidFill>
                <a:latin typeface="Times New Roman" pitchFamily="18" charset="0"/>
                <a:cs typeface="Times New Roman" pitchFamily="18" charset="0"/>
              </a:rPr>
              <a:t>Ai </a:t>
            </a:r>
            <a:r>
              <a:rPr lang="en-US" altLang="en-US" b="1" dirty="0" err="1">
                <a:solidFill>
                  <a:srgbClr val="0000FF"/>
                </a:solidFill>
                <a:latin typeface="Times New Roman" pitchFamily="18" charset="0"/>
                <a:cs typeface="Times New Roman" pitchFamily="18" charset="0"/>
              </a:rPr>
              <a:t>thế</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nào</a:t>
            </a:r>
            <a:r>
              <a:rPr lang="en-US" altLang="en-US" b="1" dirty="0">
                <a:solidFill>
                  <a:srgbClr val="0000FF"/>
                </a:solidFill>
                <a:latin typeface="Times New Roman" pitchFamily="18" charset="0"/>
                <a:cs typeface="Times New Roman" pitchFamily="18" charset="0"/>
              </a:rPr>
              <a:t> </a:t>
            </a:r>
            <a:r>
              <a:rPr lang="vi-VN" altLang="en-US" b="1" dirty="0">
                <a:solidFill>
                  <a:srgbClr val="0000FF"/>
                </a:solidFill>
                <a:latin typeface="Times New Roman" pitchFamily="18" charset="0"/>
                <a:cs typeface="Times New Roman" pitchFamily="18" charset="0"/>
              </a:rPr>
              <a:t>?</a:t>
            </a:r>
            <a:endParaRPr lang="en-US" altLang="en-US" dirty="0"/>
          </a:p>
        </p:txBody>
      </p:sp>
      <p:cxnSp>
        <p:nvCxnSpPr>
          <p:cNvPr id="4" name="Straight Arrow Connector 3"/>
          <p:cNvCxnSpPr/>
          <p:nvPr/>
        </p:nvCxnSpPr>
        <p:spPr>
          <a:xfrm flipV="1">
            <a:off x="1708150" y="3341688"/>
            <a:ext cx="806450" cy="347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08150" y="4059238"/>
            <a:ext cx="501650" cy="523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525713" y="2994025"/>
            <a:ext cx="2443162"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1800" dirty="0" smtClean="0"/>
              <a:t>C</a:t>
            </a:r>
            <a:r>
              <a:rPr lang="vi-VN" altLang="en-US" sz="1800" dirty="0" smtClean="0"/>
              <a:t>hủ </a:t>
            </a:r>
            <a:r>
              <a:rPr lang="vi-VN" altLang="en-US" sz="1800" dirty="0"/>
              <a:t>ngữ</a:t>
            </a:r>
            <a:endParaRPr lang="en-US" altLang="en-US" sz="1800" dirty="0"/>
          </a:p>
          <a:p>
            <a:pPr algn="ctr" eaLnBrk="1" hangingPunct="1"/>
            <a:r>
              <a:rPr lang="en-US" altLang="en-US" sz="1800" i="1" dirty="0" smtClean="0">
                <a:solidFill>
                  <a:srgbClr val="FF0000"/>
                </a:solidFill>
              </a:rPr>
              <a:t>(</a:t>
            </a:r>
            <a:r>
              <a:rPr lang="vi-VN" altLang="en-US" sz="1800" i="1" dirty="0" smtClean="0">
                <a:solidFill>
                  <a:srgbClr val="FF0000"/>
                </a:solidFill>
              </a:rPr>
              <a:t>Ai</a:t>
            </a:r>
            <a:r>
              <a:rPr lang="en-US" altLang="en-US" sz="1800" i="1" dirty="0" smtClean="0">
                <a:solidFill>
                  <a:srgbClr val="FF0000"/>
                </a:solidFill>
              </a:rPr>
              <a:t>? </a:t>
            </a:r>
            <a:r>
              <a:rPr lang="en-US" altLang="en-US" sz="1800" i="1" dirty="0" err="1" smtClean="0">
                <a:solidFill>
                  <a:srgbClr val="FF0000"/>
                </a:solidFill>
              </a:rPr>
              <a:t>Cái</a:t>
            </a:r>
            <a:r>
              <a:rPr lang="en-US" altLang="en-US" sz="1800" i="1" dirty="0" smtClean="0">
                <a:solidFill>
                  <a:srgbClr val="FF0000"/>
                </a:solidFill>
              </a:rPr>
              <a:t> </a:t>
            </a:r>
            <a:r>
              <a:rPr lang="en-US" altLang="en-US" sz="1800" i="1" dirty="0" err="1" smtClean="0">
                <a:solidFill>
                  <a:srgbClr val="FF0000"/>
                </a:solidFill>
              </a:rPr>
              <a:t>gì</a:t>
            </a:r>
            <a:r>
              <a:rPr lang="en-US" altLang="en-US" sz="1800" i="1" dirty="0" smtClean="0">
                <a:solidFill>
                  <a:srgbClr val="FF0000"/>
                </a:solidFill>
              </a:rPr>
              <a:t>? Con </a:t>
            </a:r>
            <a:r>
              <a:rPr lang="en-US" altLang="en-US" sz="1800" i="1" dirty="0" err="1" smtClean="0">
                <a:solidFill>
                  <a:srgbClr val="FF0000"/>
                </a:solidFill>
              </a:rPr>
              <a:t>gì</a:t>
            </a:r>
            <a:r>
              <a:rPr lang="en-US" altLang="en-US" sz="1800" i="1" dirty="0" smtClean="0">
                <a:solidFill>
                  <a:srgbClr val="FF0000"/>
                </a:solidFill>
              </a:rPr>
              <a:t>?)</a:t>
            </a:r>
            <a:endParaRPr lang="en-US" altLang="en-US" sz="1800" i="1" dirty="0">
              <a:solidFill>
                <a:srgbClr val="FF0000"/>
              </a:solidFill>
            </a:endParaRPr>
          </a:p>
        </p:txBody>
      </p:sp>
      <p:sp>
        <p:nvSpPr>
          <p:cNvPr id="11" name="TextBox 10"/>
          <p:cNvSpPr txBox="1">
            <a:spLocks noChangeArrowheads="1"/>
          </p:cNvSpPr>
          <p:nvPr/>
        </p:nvSpPr>
        <p:spPr bwMode="auto">
          <a:xfrm>
            <a:off x="2149475" y="4600575"/>
            <a:ext cx="1943100" cy="646331"/>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1" hangingPunct="1"/>
            <a:r>
              <a:rPr lang="en-US" altLang="en-US" sz="1800" dirty="0"/>
              <a:t>V</a:t>
            </a:r>
            <a:r>
              <a:rPr lang="vi-VN" altLang="en-US" sz="1800" dirty="0" smtClean="0"/>
              <a:t>ị </a:t>
            </a:r>
            <a:r>
              <a:rPr lang="vi-VN" altLang="en-US" sz="1800" dirty="0"/>
              <a:t>ngữ </a:t>
            </a:r>
            <a:endParaRPr lang="en-US" altLang="en-US" sz="1800" dirty="0"/>
          </a:p>
          <a:p>
            <a:pPr algn="ctr" eaLnBrk="1" hangingPunct="1"/>
            <a:r>
              <a:rPr lang="vi-VN" altLang="en-US" sz="1800" i="1" dirty="0" smtClean="0">
                <a:solidFill>
                  <a:srgbClr val="FF0000"/>
                </a:solidFill>
              </a:rPr>
              <a:t>thế </a:t>
            </a:r>
            <a:r>
              <a:rPr lang="vi-VN" altLang="en-US" sz="1800" i="1" dirty="0">
                <a:solidFill>
                  <a:srgbClr val="FF0000"/>
                </a:solidFill>
              </a:rPr>
              <a:t>nào? </a:t>
            </a:r>
            <a:endParaRPr lang="en-US" altLang="en-US" sz="1800" i="1" dirty="0">
              <a:solidFill>
                <a:srgbClr val="FF0000"/>
              </a:solidFill>
            </a:endParaRPr>
          </a:p>
        </p:txBody>
      </p:sp>
      <p:cxnSp>
        <p:nvCxnSpPr>
          <p:cNvPr id="12" name="Straight Arrow Connector 11"/>
          <p:cNvCxnSpPr/>
          <p:nvPr/>
        </p:nvCxnSpPr>
        <p:spPr>
          <a:xfrm flipV="1">
            <a:off x="4940300" y="2613025"/>
            <a:ext cx="6985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83050" y="5205413"/>
            <a:ext cx="700087" cy="469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4800600" y="4038600"/>
            <a:ext cx="3619500" cy="646112"/>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vi-VN" altLang="en-US" sz="1800" u="sng" dirty="0"/>
              <a:t>Ý nghĩa </a:t>
            </a:r>
            <a:r>
              <a:rPr lang="vi-VN" altLang="en-US" sz="1800" dirty="0"/>
              <a:t>: chỉ đặc điểm , tính chất </a:t>
            </a:r>
            <a:endParaRPr lang="en-US" altLang="en-US" sz="1800" dirty="0" smtClean="0"/>
          </a:p>
          <a:p>
            <a:pPr eaLnBrk="1" hangingPunct="1"/>
            <a:r>
              <a:rPr lang="en-US" altLang="en-US" sz="1800" dirty="0"/>
              <a:t> </a:t>
            </a:r>
            <a:r>
              <a:rPr lang="en-US" altLang="en-US" sz="1800" dirty="0" smtClean="0"/>
              <a:t>              </a:t>
            </a:r>
            <a:r>
              <a:rPr lang="vi-VN" altLang="en-US" sz="1800" dirty="0" smtClean="0"/>
              <a:t>trạng </a:t>
            </a:r>
            <a:r>
              <a:rPr lang="vi-VN" altLang="en-US" sz="1800" dirty="0"/>
              <a:t>thái</a:t>
            </a:r>
            <a:endParaRPr lang="en-US" altLang="en-US" sz="1800" dirty="0"/>
          </a:p>
        </p:txBody>
      </p:sp>
      <p:sp>
        <p:nvSpPr>
          <p:cNvPr id="20" name="TextBox 19"/>
          <p:cNvSpPr txBox="1">
            <a:spLocks noChangeArrowheads="1"/>
          </p:cNvSpPr>
          <p:nvPr/>
        </p:nvSpPr>
        <p:spPr bwMode="auto">
          <a:xfrm>
            <a:off x="4800600" y="5224463"/>
            <a:ext cx="3619500" cy="6477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vi-VN" altLang="en-US" sz="1800" u="sng" dirty="0"/>
              <a:t>Cấu tạo </a:t>
            </a:r>
            <a:r>
              <a:rPr lang="vi-VN" altLang="en-US" sz="1800" dirty="0"/>
              <a:t>:  động </a:t>
            </a:r>
            <a:r>
              <a:rPr lang="vi-VN" altLang="en-US" sz="1800" dirty="0" smtClean="0"/>
              <a:t>từ</a:t>
            </a:r>
            <a:r>
              <a:rPr lang="en-US" altLang="en-US" sz="1800" dirty="0" smtClean="0"/>
              <a:t>,</a:t>
            </a:r>
            <a:r>
              <a:rPr lang="vi-VN" altLang="en-US" sz="1800" dirty="0" smtClean="0"/>
              <a:t> </a:t>
            </a:r>
            <a:r>
              <a:rPr lang="vi-VN" altLang="en-US" sz="1800" dirty="0"/>
              <a:t>cụm </a:t>
            </a:r>
            <a:r>
              <a:rPr lang="vi-VN" altLang="en-US" sz="1800" dirty="0" smtClean="0"/>
              <a:t>ĐT</a:t>
            </a:r>
            <a:r>
              <a:rPr lang="en-US" altLang="en-US" sz="1800" dirty="0" smtClean="0"/>
              <a:t>,</a:t>
            </a:r>
            <a:r>
              <a:rPr lang="vi-VN" altLang="en-US" sz="1800" dirty="0" smtClean="0"/>
              <a:t> </a:t>
            </a:r>
            <a:endParaRPr lang="vi-VN" altLang="en-US" sz="1800" dirty="0"/>
          </a:p>
          <a:p>
            <a:pPr eaLnBrk="1" hangingPunct="1"/>
            <a:r>
              <a:rPr lang="vi-VN" altLang="en-US" sz="1800" dirty="0"/>
              <a:t>                 tính </a:t>
            </a:r>
            <a:r>
              <a:rPr lang="vi-VN" altLang="en-US" sz="1800" dirty="0" smtClean="0"/>
              <a:t>từ</a:t>
            </a:r>
            <a:r>
              <a:rPr lang="en-US" altLang="en-US" sz="1800" dirty="0" smtClean="0"/>
              <a:t>,</a:t>
            </a:r>
            <a:r>
              <a:rPr lang="vi-VN" altLang="en-US" sz="1800" dirty="0" smtClean="0"/>
              <a:t> </a:t>
            </a:r>
            <a:r>
              <a:rPr lang="vi-VN" altLang="en-US" sz="1800" dirty="0"/>
              <a:t>cụm </a:t>
            </a:r>
            <a:r>
              <a:rPr lang="vi-VN" altLang="en-US" sz="1800" dirty="0" smtClean="0"/>
              <a:t>TT</a:t>
            </a:r>
            <a:r>
              <a:rPr lang="en-US" altLang="en-US" sz="1800" dirty="0" smtClean="0"/>
              <a:t>.</a:t>
            </a:r>
            <a:r>
              <a:rPr lang="vi-VN" altLang="en-US" sz="1800" dirty="0" smtClean="0"/>
              <a:t> </a:t>
            </a:r>
            <a:endParaRPr lang="en-US" altLang="en-US" sz="1800" dirty="0"/>
          </a:p>
        </p:txBody>
      </p:sp>
      <p:cxnSp>
        <p:nvCxnSpPr>
          <p:cNvPr id="21" name="Straight Arrow Connector 20"/>
          <p:cNvCxnSpPr/>
          <p:nvPr/>
        </p:nvCxnSpPr>
        <p:spPr>
          <a:xfrm>
            <a:off x="4968875" y="3609181"/>
            <a:ext cx="917575" cy="31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00512" y="4333874"/>
            <a:ext cx="682625" cy="2667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657850" y="2286000"/>
            <a:ext cx="180975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vi-VN" altLang="en-US" sz="1800" u="sng"/>
              <a:t>Ý nghĩa </a:t>
            </a:r>
            <a:r>
              <a:rPr lang="vi-VN" altLang="en-US" sz="1800"/>
              <a:t>:</a:t>
            </a:r>
            <a:endParaRPr lang="en-US" altLang="en-US" sz="1800"/>
          </a:p>
        </p:txBody>
      </p:sp>
      <p:sp>
        <p:nvSpPr>
          <p:cNvPr id="32" name="TextBox 31"/>
          <p:cNvSpPr txBox="1">
            <a:spLocks noChangeArrowheads="1"/>
          </p:cNvSpPr>
          <p:nvPr/>
        </p:nvSpPr>
        <p:spPr bwMode="auto">
          <a:xfrm>
            <a:off x="5886450" y="3429000"/>
            <a:ext cx="180975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vi-VN" altLang="en-US" sz="1800" u="sng"/>
              <a:t>Cấu tạo </a:t>
            </a:r>
            <a:r>
              <a:rPr lang="vi-VN" altLang="en-US" sz="1800"/>
              <a:t>:</a:t>
            </a:r>
            <a:endParaRPr lang="en-US" altLang="en-US" sz="1800"/>
          </a:p>
        </p:txBody>
      </p:sp>
      <p:sp>
        <p:nvSpPr>
          <p:cNvPr id="17" name="WordArt 15"/>
          <p:cNvSpPr>
            <a:spLocks noChangeArrowheads="1" noChangeShapeType="1" noTextEdit="1"/>
          </p:cNvSpPr>
          <p:nvPr/>
        </p:nvSpPr>
        <p:spPr bwMode="auto">
          <a:xfrm>
            <a:off x="2749300" y="544513"/>
            <a:ext cx="3479800" cy="6096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rPr>
              <a:t>Ôn</a:t>
            </a:r>
            <a:r>
              <a:rPr lang="en-US" sz="3600" b="1" kern="10" dirty="0" smtClean="0">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rPr>
              <a:t>bài</a:t>
            </a:r>
            <a:r>
              <a:rPr lang="en-US" sz="3600" b="1" kern="10" dirty="0" smtClean="0">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rPr>
              <a:t> </a:t>
            </a:r>
            <a:r>
              <a:rPr lang="en-US" sz="3600" b="1" kern="10" dirty="0" err="1">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rPr>
              <a:t>cũ</a:t>
            </a:r>
            <a:endParaRPr lang="en-US" sz="3600" b="1" kern="10" dirty="0">
              <a:ln w="9525">
                <a:solidFill>
                  <a:srgbClr val="FF00FF"/>
                </a:solidFill>
                <a:round/>
                <a:headEnd/>
                <a:tailEnd/>
              </a:ln>
              <a:solidFill>
                <a:srgbClr val="FF00FF"/>
              </a:solidFill>
              <a:effectLst>
                <a:outerShdw dist="35921" dir="2700000" algn="ctr" rotWithShape="0">
                  <a:srgbClr val="C0C0C0">
                    <a:alpha val="79999"/>
                  </a:srgbClr>
                </a:outerShdw>
              </a:effectLst>
              <a:latin typeface="Times New Roman"/>
              <a:cs typeface="Times New Roman"/>
            </a:endParaRPr>
          </a:p>
        </p:txBody>
      </p:sp>
      <p:sp>
        <p:nvSpPr>
          <p:cNvPr id="19" name="Text Box 2"/>
          <p:cNvSpPr txBox="1">
            <a:spLocks noChangeArrowheads="1"/>
          </p:cNvSpPr>
          <p:nvPr/>
        </p:nvSpPr>
        <p:spPr bwMode="auto">
          <a:xfrm>
            <a:off x="1524000" y="1382713"/>
            <a:ext cx="594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vi-VN" altLang="en-US" sz="2800" b="1" dirty="0">
                <a:latin typeface="Times New Roman" pitchFamily="18" charset="0"/>
                <a:cs typeface="Times New Roman" pitchFamily="18" charset="0"/>
              </a:rPr>
              <a:t>C</a:t>
            </a:r>
            <a:r>
              <a:rPr lang="en-US" altLang="en-US" sz="2800" b="1" dirty="0" err="1">
                <a:latin typeface="Times New Roman" pitchFamily="18" charset="0"/>
                <a:cs typeface="Times New Roman" pitchFamily="18" charset="0"/>
              </a:rPr>
              <a:t>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kể</a:t>
            </a:r>
            <a:r>
              <a:rPr lang="en-US" altLang="en-US" sz="2800" b="1" dirty="0">
                <a:latin typeface="Times New Roman" pitchFamily="18" charset="0"/>
                <a:cs typeface="Times New Roman" pitchFamily="18" charset="0"/>
              </a:rPr>
              <a:t> </a:t>
            </a:r>
            <a:r>
              <a:rPr lang="en-US" altLang="en-US" sz="2800" b="1" i="1" dirty="0">
                <a:solidFill>
                  <a:srgbClr val="FF0000"/>
                </a:solidFill>
                <a:latin typeface="Times New Roman" pitchFamily="18" charset="0"/>
                <a:cs typeface="Times New Roman" pitchFamily="18" charset="0"/>
              </a:rPr>
              <a:t>Ai </a:t>
            </a:r>
            <a:r>
              <a:rPr lang="en-US" altLang="en-US" sz="2800" b="1" i="1" dirty="0" err="1">
                <a:solidFill>
                  <a:srgbClr val="FF0000"/>
                </a:solidFill>
                <a:latin typeface="Times New Roman" pitchFamily="18" charset="0"/>
                <a:cs typeface="Times New Roman" pitchFamily="18" charset="0"/>
              </a:rPr>
              <a:t>thế</a:t>
            </a:r>
            <a:r>
              <a:rPr lang="en-US" altLang="en-US" sz="2800" b="1" i="1" dirty="0">
                <a:solidFill>
                  <a:srgbClr val="FF0000"/>
                </a:solidFill>
                <a:latin typeface="Times New Roman" pitchFamily="18" charset="0"/>
                <a:cs typeface="Times New Roman" pitchFamily="18" charset="0"/>
              </a:rPr>
              <a:t> </a:t>
            </a:r>
            <a:r>
              <a:rPr lang="en-US" altLang="en-US" sz="2800" b="1" i="1" dirty="0" err="1">
                <a:solidFill>
                  <a:srgbClr val="FF0000"/>
                </a:solidFill>
                <a:latin typeface="Times New Roman" pitchFamily="18" charset="0"/>
                <a:cs typeface="Times New Roman" pitchFamily="18" charset="0"/>
              </a:rPr>
              <a:t>nào</a:t>
            </a:r>
            <a:r>
              <a:rPr lang="vi-VN" altLang="en-US" sz="2800" b="1" i="1" dirty="0">
                <a:solidFill>
                  <a:srgbClr val="FF0000"/>
                </a:solidFill>
                <a:latin typeface="Times New Roman" pitchFamily="18" charset="0"/>
                <a:cs typeface="Times New Roman" pitchFamily="18" charset="0"/>
              </a:rPr>
              <a:t>?</a:t>
            </a:r>
            <a:r>
              <a:rPr lang="en-US" altLang="en-US" sz="2800" b="1" i="1" dirty="0">
                <a:solidFill>
                  <a:srgbClr val="FF0000"/>
                </a:solidFill>
                <a:latin typeface="Times New Roman" pitchFamily="18" charset="0"/>
                <a:cs typeface="Times New Roman" pitchFamily="18" charset="0"/>
              </a:rPr>
              <a:t> </a:t>
            </a:r>
            <a:r>
              <a:rPr lang="vi-VN" altLang="en-US" sz="2800" b="1" dirty="0">
                <a:latin typeface="Times New Roman" pitchFamily="18" charset="0"/>
                <a:cs typeface="Times New Roman" pitchFamily="18" charset="0"/>
              </a:rPr>
              <a:t>có mấy bộ phận?</a:t>
            </a:r>
            <a:endParaRPr lang="en-US" alt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8" grpId="0" animBg="1"/>
      <p:bldP spid="20" grpId="0" animBg="1"/>
      <p:bldP spid="31" grpId="0" animBg="1"/>
      <p:bldP spid="32"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039" t="1" b="42279"/>
          <a:stretch/>
        </p:blipFill>
        <p:spPr>
          <a:xfrm>
            <a:off x="0" y="0"/>
            <a:ext cx="9144000" cy="6858000"/>
          </a:xfrm>
          <a:prstGeom prst="rect">
            <a:avLst/>
          </a:prstGeom>
        </p:spPr>
      </p:pic>
      <p:sp>
        <p:nvSpPr>
          <p:cNvPr id="2" name="WordArt 20"/>
          <p:cNvSpPr>
            <a:spLocks noChangeArrowheads="1" noChangeShapeType="1" noTextEdit="1"/>
          </p:cNvSpPr>
          <p:nvPr/>
        </p:nvSpPr>
        <p:spPr bwMode="auto">
          <a:xfrm>
            <a:off x="2362200" y="4376738"/>
            <a:ext cx="4495800" cy="652462"/>
          </a:xfrm>
          <a:prstGeom prst="rect">
            <a:avLst/>
          </a:prstGeom>
        </p:spPr>
        <p:txBody>
          <a:bodyPr wrap="none" fromWordArt="1">
            <a:prstTxWarp prst="textPlain">
              <a:avLst>
                <a:gd name="adj" fmla="val 50241"/>
              </a:avLst>
            </a:prstTxWarp>
          </a:bodyPr>
          <a:lstStyle/>
          <a:p>
            <a:pPr algn="ctr"/>
            <a:r>
              <a:rPr lang="en-US" sz="3600" kern="10" dirty="0" err="1">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Luyện</a:t>
            </a:r>
            <a:r>
              <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từ</a:t>
            </a:r>
            <a:r>
              <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và</a:t>
            </a:r>
            <a:r>
              <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câu</a:t>
            </a:r>
            <a:endPar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3" name="Rectangle 21"/>
          <p:cNvSpPr>
            <a:spLocks noChangeArrowheads="1"/>
          </p:cNvSpPr>
          <p:nvPr/>
        </p:nvSpPr>
        <p:spPr bwMode="auto">
          <a:xfrm>
            <a:off x="381000" y="5173663"/>
            <a:ext cx="838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4400" b="1" dirty="0" err="1">
                <a:solidFill>
                  <a:srgbClr val="0000FF"/>
                </a:solidFill>
                <a:latin typeface="Times New Roman" pitchFamily="18" charset="0"/>
                <a:cs typeface="Times New Roman" pitchFamily="18" charset="0"/>
              </a:rPr>
              <a:t>Chủ</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ngữ</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trong</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câu</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kể</a:t>
            </a:r>
            <a:r>
              <a:rPr lang="en-US" altLang="en-US" sz="4400" b="1" dirty="0">
                <a:solidFill>
                  <a:srgbClr val="0000FF"/>
                </a:solidFill>
                <a:latin typeface="Times New Roman" pitchFamily="18" charset="0"/>
                <a:cs typeface="Times New Roman" pitchFamily="18" charset="0"/>
              </a:rPr>
              <a:t> Ai </a:t>
            </a:r>
            <a:r>
              <a:rPr lang="en-US" altLang="en-US" sz="4400" b="1" dirty="0" err="1">
                <a:solidFill>
                  <a:srgbClr val="0000FF"/>
                </a:solidFill>
                <a:latin typeface="Times New Roman" pitchFamily="18" charset="0"/>
                <a:cs typeface="Times New Roman" pitchFamily="18" charset="0"/>
              </a:rPr>
              <a:t>thế</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nào</a:t>
            </a:r>
            <a:r>
              <a:rPr lang="en-US" altLang="en-US" sz="4400" b="1" dirty="0">
                <a:solidFill>
                  <a:srgbClr val="0000FF"/>
                </a:solidFill>
                <a:latin typeface="Times New Roman" pitchFamily="18" charset="0"/>
                <a:cs typeface="Times New Roman" pitchFamily="18" charset="0"/>
              </a:rPr>
              <a:t>?</a:t>
            </a:r>
          </a:p>
        </p:txBody>
      </p:sp>
      <p:sp>
        <p:nvSpPr>
          <p:cNvPr id="4" name="Rectangle 12"/>
          <p:cNvSpPr>
            <a:spLocks noChangeArrowheads="1"/>
          </p:cNvSpPr>
          <p:nvPr/>
        </p:nvSpPr>
        <p:spPr bwMode="auto">
          <a:xfrm>
            <a:off x="1101952" y="3468688"/>
            <a:ext cx="6899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600" b="1" dirty="0" err="1">
                <a:solidFill>
                  <a:srgbClr val="000000"/>
                </a:solidFill>
                <a:latin typeface="Calibri" pitchFamily="34" charset="0"/>
              </a:rPr>
              <a:t>Thứ</a:t>
            </a:r>
            <a:r>
              <a:rPr lang="en-US" sz="3600" b="1" dirty="0">
                <a:solidFill>
                  <a:srgbClr val="000000"/>
                </a:solidFill>
                <a:latin typeface="Calibri" pitchFamily="34" charset="0"/>
              </a:rPr>
              <a:t> </a:t>
            </a:r>
            <a:r>
              <a:rPr lang="en-US" sz="3600" b="1" dirty="0" err="1" smtClean="0">
                <a:solidFill>
                  <a:srgbClr val="000000"/>
                </a:solidFill>
                <a:latin typeface="Calibri" pitchFamily="34" charset="0"/>
              </a:rPr>
              <a:t>ba</a:t>
            </a:r>
            <a:r>
              <a:rPr lang="en-US" sz="3600" b="1" dirty="0" smtClean="0">
                <a:solidFill>
                  <a:srgbClr val="000000"/>
                </a:solidFill>
                <a:latin typeface="Calibri" pitchFamily="34" charset="0"/>
              </a:rPr>
              <a:t>, </a:t>
            </a:r>
            <a:r>
              <a:rPr lang="en-US" sz="3600" b="1" dirty="0" err="1">
                <a:solidFill>
                  <a:srgbClr val="000000"/>
                </a:solidFill>
                <a:latin typeface="Calibri" pitchFamily="34" charset="0"/>
              </a:rPr>
              <a:t>ngày</a:t>
            </a:r>
            <a:r>
              <a:rPr lang="en-US" sz="3600" b="1" dirty="0">
                <a:solidFill>
                  <a:srgbClr val="000000"/>
                </a:solidFill>
                <a:latin typeface="Calibri" pitchFamily="34" charset="0"/>
              </a:rPr>
              <a:t> </a:t>
            </a:r>
            <a:r>
              <a:rPr lang="en-US" sz="3600" b="1" dirty="0" smtClean="0">
                <a:solidFill>
                  <a:srgbClr val="000000"/>
                </a:solidFill>
                <a:latin typeface="Calibri" pitchFamily="34" charset="0"/>
              </a:rPr>
              <a:t>15 </a:t>
            </a:r>
            <a:r>
              <a:rPr lang="en-US" sz="3600" b="1" dirty="0" err="1">
                <a:solidFill>
                  <a:srgbClr val="000000"/>
                </a:solidFill>
                <a:latin typeface="Calibri" pitchFamily="34" charset="0"/>
              </a:rPr>
              <a:t>tháng</a:t>
            </a:r>
            <a:r>
              <a:rPr lang="en-US" sz="3600" b="1" dirty="0">
                <a:solidFill>
                  <a:srgbClr val="000000"/>
                </a:solidFill>
                <a:latin typeface="Calibri" pitchFamily="34" charset="0"/>
              </a:rPr>
              <a:t> 2 </a:t>
            </a:r>
            <a:r>
              <a:rPr lang="en-US" sz="3600" b="1" dirty="0" err="1">
                <a:solidFill>
                  <a:srgbClr val="000000"/>
                </a:solidFill>
                <a:latin typeface="Calibri" pitchFamily="34" charset="0"/>
              </a:rPr>
              <a:t>năm</a:t>
            </a:r>
            <a:r>
              <a:rPr lang="en-US" sz="3600" b="1" dirty="0">
                <a:solidFill>
                  <a:srgbClr val="000000"/>
                </a:solidFill>
                <a:latin typeface="Calibri" pitchFamily="34" charset="0"/>
              </a:rPr>
              <a:t> </a:t>
            </a:r>
            <a:r>
              <a:rPr lang="en-US" sz="3600" b="1" dirty="0" smtClean="0">
                <a:solidFill>
                  <a:srgbClr val="000000"/>
                </a:solidFill>
                <a:latin typeface="Calibri" pitchFamily="34" charset="0"/>
              </a:rPr>
              <a:t>2022.</a:t>
            </a:r>
            <a:endParaRPr lang="en-US" sz="3600" b="1" dirty="0">
              <a:solidFill>
                <a:srgbClr val="000000"/>
              </a:solidFill>
              <a:latin typeface="Calibri" pitchFamily="34" charset="0"/>
            </a:endParaRPr>
          </a:p>
        </p:txBody>
      </p:sp>
    </p:spTree>
    <p:extLst>
      <p:ext uri="{BB962C8B-B14F-4D97-AF65-F5344CB8AC3E}">
        <p14:creationId xmlns:p14="http://schemas.microsoft.com/office/powerpoint/2010/main" val="203784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304800" y="3810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800" b="1">
                <a:solidFill>
                  <a:srgbClr val="0000FF"/>
                </a:solidFill>
                <a:latin typeface="Times New Roman" pitchFamily="18" charset="0"/>
                <a:cs typeface="Times New Roman" pitchFamily="18" charset="0"/>
              </a:rPr>
              <a:t>I. </a:t>
            </a:r>
            <a:r>
              <a:rPr lang="en-US" altLang="en-US" sz="2800" b="1" u="sng">
                <a:solidFill>
                  <a:srgbClr val="0000FF"/>
                </a:solidFill>
                <a:latin typeface="Times New Roman" pitchFamily="18" charset="0"/>
                <a:cs typeface="Times New Roman" pitchFamily="18" charset="0"/>
              </a:rPr>
              <a:t>Nhận xét</a:t>
            </a:r>
            <a:r>
              <a:rPr lang="en-US" altLang="en-US" sz="2800" b="1">
                <a:solidFill>
                  <a:srgbClr val="0000FF"/>
                </a:solidFill>
                <a:latin typeface="Times New Roman" pitchFamily="18" charset="0"/>
                <a:cs typeface="Times New Roman" pitchFamily="18" charset="0"/>
              </a:rPr>
              <a:t>:</a:t>
            </a:r>
          </a:p>
        </p:txBody>
      </p:sp>
      <p:sp>
        <p:nvSpPr>
          <p:cNvPr id="7171" name="Text Box 8"/>
          <p:cNvSpPr txBox="1">
            <a:spLocks noChangeArrowheads="1"/>
          </p:cNvSpPr>
          <p:nvPr/>
        </p:nvSpPr>
        <p:spPr bwMode="auto">
          <a:xfrm>
            <a:off x="357188" y="1839992"/>
            <a:ext cx="8534400" cy="487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lnSpc>
                <a:spcPct val="15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Ngày</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tháng</a:t>
            </a:r>
            <a:r>
              <a:rPr lang="en-US" altLang="en-US" sz="2800" dirty="0">
                <a:solidFill>
                  <a:srgbClr val="0000FF"/>
                </a:solidFill>
                <a:latin typeface="Times New Roman" pitchFamily="18" charset="0"/>
                <a:cs typeface="Times New Roman" pitchFamily="18" charset="0"/>
              </a:rPr>
              <a:t> 9 </a:t>
            </a:r>
            <a:r>
              <a:rPr lang="en-US" altLang="en-US" sz="2800" dirty="0" err="1">
                <a:solidFill>
                  <a:srgbClr val="0000FF"/>
                </a:solidFill>
                <a:latin typeface="Times New Roman" pitchFamily="18" charset="0"/>
                <a:cs typeface="Times New Roman" pitchFamily="18" charset="0"/>
              </a:rPr>
              <a:t>năm</a:t>
            </a:r>
            <a:r>
              <a:rPr lang="en-US" altLang="en-US" sz="2800" dirty="0">
                <a:solidFill>
                  <a:srgbClr val="0000FF"/>
                </a:solidFill>
                <a:latin typeface="Times New Roman" pitchFamily="18" charset="0"/>
                <a:cs typeface="Times New Roman" pitchFamily="18" charset="0"/>
              </a:rPr>
              <a:t> 1945.</a:t>
            </a:r>
          </a:p>
          <a:p>
            <a:pPr algn="just">
              <a:lnSpc>
                <a:spcPct val="15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Nội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tưng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bừng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màu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đỏ</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trời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cờ</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đèn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Những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dòng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người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khắp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tuôn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về</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vườn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Ba </a:t>
            </a:r>
            <a:r>
              <a:rPr lang="en-US" altLang="en-US" sz="2800" dirty="0" err="1">
                <a:solidFill>
                  <a:srgbClr val="0000FF"/>
                </a:solidFill>
                <a:latin typeface="Times New Roman" pitchFamily="18" charset="0"/>
                <a:cs typeface="Times New Roman" pitchFamily="18" charset="0"/>
              </a:rPr>
              <a:t>Đình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vẻ</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mặt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nghiêm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trang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Những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thủ</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hớn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hở</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màu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rỡ</a:t>
            </a:r>
            <a:r>
              <a:rPr lang="en-US" altLang="en-US" sz="2800" dirty="0">
                <a:solidFill>
                  <a:srgbClr val="0000FF"/>
                </a:solidFill>
                <a:latin typeface="Times New Roman" pitchFamily="18" charset="0"/>
                <a:cs typeface="Times New Roman" pitchFamily="18" charset="0"/>
              </a:rPr>
              <a:t>.</a:t>
            </a:r>
          </a:p>
          <a:p>
            <a:pPr algn="just">
              <a:lnSpc>
                <a:spcPct val="150000"/>
              </a:lnSpc>
              <a:spcBef>
                <a:spcPct val="50000"/>
              </a:spcBef>
            </a:pPr>
            <a:r>
              <a:rPr lang="en-US" altLang="en-US" sz="1800" dirty="0">
                <a:solidFill>
                  <a:srgbClr val="0000FF"/>
                </a:solidFill>
                <a:latin typeface="Times New Roman" pitchFamily="18" charset="0"/>
                <a:cs typeface="Times New Roman" pitchFamily="18" charset="0"/>
              </a:rPr>
              <a:t>                                            </a:t>
            </a:r>
            <a:r>
              <a:rPr lang="en-US" altLang="en-US" sz="1800" dirty="0" smtClean="0">
                <a:solidFill>
                  <a:srgbClr val="0000FF"/>
                </a:solidFill>
                <a:latin typeface="Times New Roman" pitchFamily="18" charset="0"/>
                <a:cs typeface="Times New Roman" pitchFamily="18" charset="0"/>
              </a:rPr>
              <a:t>                           Theo </a:t>
            </a:r>
            <a:r>
              <a:rPr lang="en-US" altLang="en-US" sz="1800" dirty="0">
                <a:solidFill>
                  <a:srgbClr val="0000FF"/>
                </a:solidFill>
                <a:latin typeface="Times New Roman" pitchFamily="18" charset="0"/>
                <a:cs typeface="Times New Roman" pitchFamily="18" charset="0"/>
              </a:rPr>
              <a:t>VÕ NGUYÊN GIÁP</a:t>
            </a:r>
          </a:p>
          <a:p>
            <a:pPr algn="just">
              <a:lnSpc>
                <a:spcPct val="150000"/>
              </a:lnSpc>
              <a:spcBef>
                <a:spcPct val="50000"/>
              </a:spcBef>
            </a:pPr>
            <a:endParaRPr lang="en-US" altLang="en-US" sz="2800" dirty="0">
              <a:solidFill>
                <a:srgbClr val="0000FF"/>
              </a:solidFill>
              <a:latin typeface="Times New Roman" pitchFamily="18" charset="0"/>
              <a:cs typeface="Times New Roman" pitchFamily="18" charset="0"/>
            </a:endParaRPr>
          </a:p>
        </p:txBody>
      </p:sp>
      <p:sp>
        <p:nvSpPr>
          <p:cNvPr id="7172" name="Text Box 14"/>
          <p:cNvSpPr txBox="1">
            <a:spLocks noChangeArrowheads="1"/>
          </p:cNvSpPr>
          <p:nvPr/>
        </p:nvSpPr>
        <p:spPr bwMode="auto">
          <a:xfrm>
            <a:off x="249238" y="10668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spcBef>
                <a:spcPct val="50000"/>
              </a:spcBef>
            </a:pPr>
            <a:r>
              <a:rPr lang="en-US" altLang="en-US" sz="2800" b="1">
                <a:solidFill>
                  <a:srgbClr val="0000FF"/>
                </a:solidFill>
                <a:latin typeface="Times New Roman" pitchFamily="18" charset="0"/>
                <a:cs typeface="Times New Roman" pitchFamily="18" charset="0"/>
              </a:rPr>
              <a:t>1. Tìm các câu kể </a:t>
            </a:r>
            <a:r>
              <a:rPr lang="en-US" altLang="en-US" sz="2800" b="1" i="1">
                <a:solidFill>
                  <a:srgbClr val="0000FF"/>
                </a:solidFill>
                <a:latin typeface="Times New Roman" pitchFamily="18" charset="0"/>
                <a:cs typeface="Times New Roman" pitchFamily="18" charset="0"/>
              </a:rPr>
              <a:t>Ai thế nào?</a:t>
            </a:r>
            <a:r>
              <a:rPr lang="en-US" altLang="en-US" sz="2800" b="1">
                <a:solidFill>
                  <a:srgbClr val="0000FF"/>
                </a:solidFill>
                <a:latin typeface="Times New Roman" pitchFamily="18" charset="0"/>
                <a:cs typeface="Times New Roman" pitchFamily="18" charset="0"/>
              </a:rPr>
              <a:t> trong đoạn văn sau:</a:t>
            </a:r>
          </a:p>
        </p:txBody>
      </p:sp>
      <p:sp>
        <p:nvSpPr>
          <p:cNvPr id="20" name="Text Box 8"/>
          <p:cNvSpPr txBox="1">
            <a:spLocks noChangeArrowheads="1"/>
          </p:cNvSpPr>
          <p:nvPr/>
        </p:nvSpPr>
        <p:spPr bwMode="auto">
          <a:xfrm>
            <a:off x="357188" y="1859816"/>
            <a:ext cx="8634412" cy="432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a:lnSpc>
                <a:spcPct val="15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Ngày</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tháng</a:t>
            </a:r>
            <a:r>
              <a:rPr lang="en-US" altLang="en-US" sz="2800" dirty="0">
                <a:solidFill>
                  <a:srgbClr val="0000FF"/>
                </a:solidFill>
                <a:latin typeface="Times New Roman" pitchFamily="18" charset="0"/>
                <a:cs typeface="Times New Roman" pitchFamily="18" charset="0"/>
              </a:rPr>
              <a:t> 9 </a:t>
            </a:r>
            <a:r>
              <a:rPr lang="en-US" altLang="en-US" sz="2800" dirty="0" err="1">
                <a:solidFill>
                  <a:srgbClr val="0000FF"/>
                </a:solidFill>
                <a:latin typeface="Times New Roman" pitchFamily="18" charset="0"/>
                <a:cs typeface="Times New Roman" pitchFamily="18" charset="0"/>
              </a:rPr>
              <a:t>năm</a:t>
            </a:r>
            <a:r>
              <a:rPr lang="en-US" altLang="en-US" sz="2800" dirty="0">
                <a:solidFill>
                  <a:srgbClr val="0000FF"/>
                </a:solidFill>
                <a:latin typeface="Times New Roman" pitchFamily="18" charset="0"/>
                <a:cs typeface="Times New Roman" pitchFamily="18" charset="0"/>
              </a:rPr>
              <a:t> 1945.</a:t>
            </a:r>
          </a:p>
          <a:p>
            <a:pPr algn="just">
              <a:lnSpc>
                <a:spcPct val="15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Hà</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Nội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tưng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bừng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màu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đỏ</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Cả</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một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vùng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trời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bát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ngát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cờ</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đèn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và</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hoa</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Những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dòng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người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khắp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tuôn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về</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vườn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Ba </a:t>
            </a:r>
            <a:r>
              <a:rPr lang="en-US" altLang="en-US" sz="2800" dirty="0" err="1">
                <a:solidFill>
                  <a:srgbClr val="0000FF"/>
                </a:solidFill>
                <a:latin typeface="Times New Roman" pitchFamily="18" charset="0"/>
                <a:cs typeface="Times New Roman" pitchFamily="18" charset="0"/>
              </a:rPr>
              <a:t>Đình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Các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cụ</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già</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vẻ</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mặt</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nghiêm</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trang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Những</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cô</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gái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thủ</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đô</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hớn</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hở</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áo</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màu</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rực</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rỡ</a:t>
            </a:r>
            <a:r>
              <a:rPr lang="en-US" altLang="en-US" sz="2800" dirty="0">
                <a:solidFill>
                  <a:srgbClr val="FF0000"/>
                </a:solidFill>
                <a:latin typeface="Times New Roman" pitchFamily="18" charset="0"/>
                <a:cs typeface="Times New Roman" pitchFamily="18" charset="0"/>
              </a:rPr>
              <a:t>.</a:t>
            </a:r>
          </a:p>
          <a:p>
            <a:pPr algn="just">
              <a:lnSpc>
                <a:spcPct val="150000"/>
              </a:lnSpc>
              <a:spcBef>
                <a:spcPct val="50000"/>
              </a:spcBef>
            </a:pPr>
            <a:r>
              <a:rPr lang="en-US" altLang="en-US" sz="2800" dirty="0">
                <a:solidFill>
                  <a:srgbClr val="0000FF"/>
                </a:solidFill>
                <a:latin typeface="Times New Roman" pitchFamily="18" charset="0"/>
                <a:cs typeface="Times New Roman" pitchFamily="18" charset="0"/>
              </a:rPr>
              <a:t>                                            </a:t>
            </a:r>
            <a:r>
              <a:rPr lang="en-US" altLang="en-US" sz="1800" dirty="0">
                <a:solidFill>
                  <a:srgbClr val="0000FF"/>
                </a:solidFill>
                <a:latin typeface="Times New Roman" pitchFamily="18" charset="0"/>
                <a:cs typeface="Times New Roman" pitchFamily="18" charset="0"/>
              </a:rPr>
              <a:t>Theo VÕ NGUYÊN GIÁP</a:t>
            </a:r>
            <a:endParaRPr lang="en-US" alt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171"/>
                                        </p:tgtEl>
                                      </p:cBhvr>
                                    </p:animEffect>
                                    <p:set>
                                      <p:cBhvr>
                                        <p:cTn id="7" dur="1" fill="hold">
                                          <p:stCondLst>
                                            <p:cond delay="499"/>
                                          </p:stCondLst>
                                        </p:cTn>
                                        <p:tgtEl>
                                          <p:spTgt spid="7171"/>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81000" y="1295400"/>
            <a:ext cx="8229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vi-VN" altLang="en-US" sz="2800" b="1">
              <a:solidFill>
                <a:schemeClr val="tx2"/>
              </a:solidFill>
            </a:endParaRPr>
          </a:p>
        </p:txBody>
      </p:sp>
      <p:sp>
        <p:nvSpPr>
          <p:cNvPr id="8195" name="Text Box 16"/>
          <p:cNvSpPr txBox="1">
            <a:spLocks noChangeArrowheads="1"/>
          </p:cNvSpPr>
          <p:nvPr/>
        </p:nvSpPr>
        <p:spPr bwMode="auto">
          <a:xfrm>
            <a:off x="211138" y="2187575"/>
            <a:ext cx="85693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50000"/>
              </a:lnSpc>
              <a:spcBef>
                <a:spcPct val="50000"/>
              </a:spcBef>
            </a:pP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Nội</a:t>
            </a:r>
            <a:r>
              <a:rPr lang="en-US" altLang="en-US" sz="2800"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bừng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đỏ</a:t>
            </a:r>
            <a:r>
              <a:rPr lang="en-US" altLang="en-US" sz="2800" b="1" dirty="0" smtClean="0">
                <a:solidFill>
                  <a:srgbClr val="0000FF"/>
                </a:solidFill>
                <a:latin typeface="Times New Roman" pitchFamily="18" charset="0"/>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pPr>
              <a:lnSpc>
                <a:spcPct val="150000"/>
              </a:lnSpc>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vùng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trời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cờ</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đèn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r>
              <a:rPr lang="en-US" altLang="en-US" sz="2800" b="1" dirty="0">
                <a:solidFill>
                  <a:srgbClr val="0000FF"/>
                </a:solidFill>
                <a:latin typeface="Times New Roman" pitchFamily="18" charset="0"/>
                <a:cs typeface="Times New Roman" pitchFamily="18" charset="0"/>
              </a:rPr>
              <a:t>.</a:t>
            </a:r>
          </a:p>
          <a:p>
            <a:pPr>
              <a:lnSpc>
                <a:spcPct val="150000"/>
              </a:lnSpc>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vẻ</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mặt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nghiêm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trang</a:t>
            </a:r>
            <a:r>
              <a:rPr lang="en-US" altLang="en-US" sz="2800" b="1" dirty="0">
                <a:solidFill>
                  <a:srgbClr val="0000FF"/>
                </a:solidFill>
                <a:latin typeface="Times New Roman" pitchFamily="18" charset="0"/>
                <a:cs typeface="Times New Roman" pitchFamily="18" charset="0"/>
              </a:rPr>
              <a:t>.</a:t>
            </a:r>
          </a:p>
          <a:p>
            <a:pPr>
              <a:lnSpc>
                <a:spcPct val="150000"/>
              </a:lnSpc>
              <a:spcBef>
                <a:spcPct val="50000"/>
              </a:spcBef>
            </a:pP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thủ</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đô</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hớn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hở</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rỡ</a:t>
            </a:r>
            <a:r>
              <a:rPr lang="en-US" altLang="en-US" sz="2800" b="1" dirty="0">
                <a:solidFill>
                  <a:srgbClr val="0000FF"/>
                </a:solidFill>
                <a:latin typeface="Times New Roman" pitchFamily="18" charset="0"/>
                <a:cs typeface="Times New Roman" pitchFamily="18" charset="0"/>
              </a:rPr>
              <a:t>.</a:t>
            </a:r>
          </a:p>
        </p:txBody>
      </p:sp>
      <p:sp>
        <p:nvSpPr>
          <p:cNvPr id="8196" name="Text Box 34"/>
          <p:cNvSpPr txBox="1">
            <a:spLocks noChangeArrowheads="1"/>
          </p:cNvSpPr>
          <p:nvPr/>
        </p:nvSpPr>
        <p:spPr bwMode="auto">
          <a:xfrm>
            <a:off x="39688" y="1295400"/>
            <a:ext cx="8570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800" i="1" dirty="0">
                <a:solidFill>
                  <a:srgbClr val="0000FF"/>
                </a:solidFill>
                <a:latin typeface="Times New Roman" pitchFamily="18" charset="0"/>
                <a:cs typeface="Times New Roman" pitchFamily="18" charset="0"/>
              </a:rPr>
              <a:t> </a:t>
            </a:r>
            <a:r>
              <a:rPr lang="en-US" altLang="en-US" sz="2800" b="1" i="1" dirty="0">
                <a:solidFill>
                  <a:srgbClr val="0000FF"/>
                </a:solidFill>
                <a:latin typeface="Times New Roman" pitchFamily="18" charset="0"/>
                <a:cs typeface="Times New Roman" pitchFamily="18" charset="0"/>
              </a:rPr>
              <a:t>2. </a:t>
            </a:r>
            <a:r>
              <a:rPr lang="en-US" altLang="en-US" sz="2800" b="1" i="1" dirty="0" err="1">
                <a:solidFill>
                  <a:srgbClr val="0000FF"/>
                </a:solidFill>
                <a:latin typeface="Times New Roman" pitchFamily="18" charset="0"/>
                <a:cs typeface="Times New Roman" pitchFamily="18" charset="0"/>
              </a:rPr>
              <a:t>Xác</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định</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chủ</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ngữ</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của</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những</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câu</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vừa</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tìm</a:t>
            </a:r>
            <a:r>
              <a:rPr lang="en-US" altLang="en-US" sz="2800" b="1" i="1" dirty="0">
                <a:solidFill>
                  <a:srgbClr val="0000FF"/>
                </a:solidFill>
                <a:latin typeface="Times New Roman" pitchFamily="18" charset="0"/>
                <a:cs typeface="Times New Roman" pitchFamily="18" charset="0"/>
              </a:rPr>
              <a:t> </a:t>
            </a:r>
            <a:r>
              <a:rPr lang="en-US" altLang="en-US" sz="2800" b="1" i="1" dirty="0" err="1">
                <a:solidFill>
                  <a:srgbClr val="0000FF"/>
                </a:solidFill>
                <a:latin typeface="Times New Roman" pitchFamily="18" charset="0"/>
                <a:cs typeface="Times New Roman" pitchFamily="18" charset="0"/>
              </a:rPr>
              <a:t>được</a:t>
            </a:r>
            <a:r>
              <a:rPr lang="en-US" altLang="en-US" sz="2800" b="1" i="1" dirty="0">
                <a:solidFill>
                  <a:srgbClr val="0000FF"/>
                </a:solidFill>
                <a:latin typeface="Times New Roman" pitchFamily="18" charset="0"/>
                <a:cs typeface="Times New Roman" pitchFamily="18" charset="0"/>
              </a:rPr>
              <a:t>.</a:t>
            </a:r>
          </a:p>
        </p:txBody>
      </p:sp>
      <p:sp>
        <p:nvSpPr>
          <p:cNvPr id="11269" name="Line 35"/>
          <p:cNvSpPr>
            <a:spLocks noChangeShapeType="1"/>
          </p:cNvSpPr>
          <p:nvPr/>
        </p:nvSpPr>
        <p:spPr bwMode="auto">
          <a:xfrm>
            <a:off x="1995488" y="1768475"/>
            <a:ext cx="12049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561975" y="2713037"/>
            <a:ext cx="1152525" cy="461963"/>
            <a:chOff x="523875" y="2667000"/>
            <a:chExt cx="1152525" cy="461665"/>
          </a:xfrm>
        </p:grpSpPr>
        <p:sp>
          <p:nvSpPr>
            <p:cNvPr id="8208" name="Line 36"/>
            <p:cNvSpPr>
              <a:spLocks noChangeShapeType="1"/>
            </p:cNvSpPr>
            <p:nvPr/>
          </p:nvSpPr>
          <p:spPr bwMode="auto">
            <a:xfrm>
              <a:off x="523875" y="2743200"/>
              <a:ext cx="1066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Text Box 37"/>
            <p:cNvSpPr txBox="1">
              <a:spLocks noChangeArrowheads="1"/>
            </p:cNvSpPr>
            <p:nvPr/>
          </p:nvSpPr>
          <p:spPr bwMode="auto">
            <a:xfrm>
              <a:off x="609600" y="2667000"/>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i="1">
                  <a:solidFill>
                    <a:srgbClr val="FF0000"/>
                  </a:solidFill>
                  <a:latin typeface="Times New Roman" pitchFamily="18" charset="0"/>
                  <a:cs typeface="Times New Roman" pitchFamily="18" charset="0"/>
                </a:rPr>
                <a:t>CN</a:t>
              </a:r>
              <a:endParaRPr lang="vi-VN" altLang="en-US" sz="2400" b="1" i="1">
                <a:solidFill>
                  <a:srgbClr val="FF0000"/>
                </a:solidFill>
                <a:latin typeface="Times New Roman" pitchFamily="18" charset="0"/>
                <a:cs typeface="Times New Roman" pitchFamily="18" charset="0"/>
              </a:endParaRPr>
            </a:p>
          </p:txBody>
        </p:sp>
      </p:grpSp>
      <p:grpSp>
        <p:nvGrpSpPr>
          <p:cNvPr id="3" name="Group 14"/>
          <p:cNvGrpSpPr>
            <a:grpSpLocks/>
          </p:cNvGrpSpPr>
          <p:nvPr/>
        </p:nvGrpSpPr>
        <p:grpSpPr bwMode="auto">
          <a:xfrm>
            <a:off x="615950" y="4418013"/>
            <a:ext cx="1524000" cy="461963"/>
            <a:chOff x="457200" y="3962400"/>
            <a:chExt cx="1524000" cy="461665"/>
          </a:xfrm>
        </p:grpSpPr>
        <p:sp>
          <p:nvSpPr>
            <p:cNvPr id="8206" name="Line 38"/>
            <p:cNvSpPr>
              <a:spLocks noChangeShapeType="1"/>
            </p:cNvSpPr>
            <p:nvPr/>
          </p:nvSpPr>
          <p:spPr bwMode="auto">
            <a:xfrm>
              <a:off x="457200" y="4038600"/>
              <a:ext cx="152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Text Box 41"/>
            <p:cNvSpPr txBox="1">
              <a:spLocks noChangeArrowheads="1"/>
            </p:cNvSpPr>
            <p:nvPr/>
          </p:nvSpPr>
          <p:spPr bwMode="auto">
            <a:xfrm>
              <a:off x="762000" y="3962400"/>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i="1">
                  <a:solidFill>
                    <a:srgbClr val="FF0000"/>
                  </a:solidFill>
                  <a:latin typeface="Times New Roman" pitchFamily="18" charset="0"/>
                  <a:cs typeface="Times New Roman" pitchFamily="18" charset="0"/>
                </a:rPr>
                <a:t>CN</a:t>
              </a:r>
              <a:endParaRPr lang="vi-VN" altLang="en-US" sz="2400" b="1" i="1">
                <a:solidFill>
                  <a:srgbClr val="FF0000"/>
                </a:solidFill>
                <a:latin typeface="Times New Roman" pitchFamily="18" charset="0"/>
                <a:cs typeface="Times New Roman" pitchFamily="18" charset="0"/>
              </a:endParaRPr>
            </a:p>
          </p:txBody>
        </p:sp>
      </p:grpSp>
      <p:grpSp>
        <p:nvGrpSpPr>
          <p:cNvPr id="4" name="Group 17"/>
          <p:cNvGrpSpPr>
            <a:grpSpLocks/>
          </p:cNvGrpSpPr>
          <p:nvPr/>
        </p:nvGrpSpPr>
        <p:grpSpPr bwMode="auto">
          <a:xfrm>
            <a:off x="596900" y="5274230"/>
            <a:ext cx="3048000" cy="461963"/>
            <a:chOff x="381000" y="4648200"/>
            <a:chExt cx="3048000" cy="461665"/>
          </a:xfrm>
        </p:grpSpPr>
        <p:sp>
          <p:nvSpPr>
            <p:cNvPr id="8204" name="Line 42"/>
            <p:cNvSpPr>
              <a:spLocks noChangeShapeType="1"/>
            </p:cNvSpPr>
            <p:nvPr/>
          </p:nvSpPr>
          <p:spPr bwMode="auto">
            <a:xfrm>
              <a:off x="381000" y="4710761"/>
              <a:ext cx="3048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Text Box 43"/>
            <p:cNvSpPr txBox="1">
              <a:spLocks noChangeArrowheads="1"/>
            </p:cNvSpPr>
            <p:nvPr/>
          </p:nvSpPr>
          <p:spPr bwMode="auto">
            <a:xfrm>
              <a:off x="1371600" y="46482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i="1">
                  <a:solidFill>
                    <a:srgbClr val="FF0000"/>
                  </a:solidFill>
                  <a:latin typeface="Times New Roman" pitchFamily="18" charset="0"/>
                  <a:cs typeface="Times New Roman" pitchFamily="18" charset="0"/>
                </a:rPr>
                <a:t>CN</a:t>
              </a:r>
              <a:endParaRPr lang="vi-VN" altLang="en-US" sz="2400" b="1" i="1">
                <a:solidFill>
                  <a:srgbClr val="FF0000"/>
                </a:solidFill>
                <a:latin typeface="Times New Roman" pitchFamily="18" charset="0"/>
                <a:cs typeface="Times New Roman" pitchFamily="18" charset="0"/>
              </a:endParaRPr>
            </a:p>
          </p:txBody>
        </p:sp>
      </p:grpSp>
      <p:grpSp>
        <p:nvGrpSpPr>
          <p:cNvPr id="5" name="Group 20"/>
          <p:cNvGrpSpPr>
            <a:grpSpLocks/>
          </p:cNvGrpSpPr>
          <p:nvPr/>
        </p:nvGrpSpPr>
        <p:grpSpPr bwMode="auto">
          <a:xfrm>
            <a:off x="568325" y="3542386"/>
            <a:ext cx="2590800" cy="461963"/>
            <a:chOff x="381000" y="3276600"/>
            <a:chExt cx="2590800" cy="461665"/>
          </a:xfrm>
        </p:grpSpPr>
        <p:sp>
          <p:nvSpPr>
            <p:cNvPr id="8202" name="Text Box 39"/>
            <p:cNvSpPr txBox="1">
              <a:spLocks noChangeArrowheads="1"/>
            </p:cNvSpPr>
            <p:nvPr/>
          </p:nvSpPr>
          <p:spPr bwMode="auto">
            <a:xfrm>
              <a:off x="1219200" y="3276600"/>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i="1">
                  <a:solidFill>
                    <a:srgbClr val="FF0000"/>
                  </a:solidFill>
                  <a:latin typeface="Times New Roman" pitchFamily="18" charset="0"/>
                  <a:cs typeface="Times New Roman" pitchFamily="18" charset="0"/>
                </a:rPr>
                <a:t>CN</a:t>
              </a:r>
              <a:endParaRPr lang="vi-VN" altLang="en-US" sz="2400" b="1" i="1">
                <a:solidFill>
                  <a:srgbClr val="FF0000"/>
                </a:solidFill>
                <a:latin typeface="Times New Roman" pitchFamily="18" charset="0"/>
                <a:cs typeface="Times New Roman" pitchFamily="18" charset="0"/>
              </a:endParaRPr>
            </a:p>
          </p:txBody>
        </p:sp>
        <p:sp>
          <p:nvSpPr>
            <p:cNvPr id="8203" name="Line 38"/>
            <p:cNvSpPr>
              <a:spLocks noChangeShapeType="1"/>
            </p:cNvSpPr>
            <p:nvPr/>
          </p:nvSpPr>
          <p:spPr bwMode="auto">
            <a:xfrm>
              <a:off x="381000" y="3352800"/>
              <a:ext cx="2590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left)">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771525"/>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vi-VN" altLang="en-US" sz="1800"/>
          </a:p>
        </p:txBody>
      </p:sp>
      <p:sp>
        <p:nvSpPr>
          <p:cNvPr id="9219" name="Text Box 13"/>
          <p:cNvSpPr txBox="1">
            <a:spLocks noChangeArrowheads="1"/>
          </p:cNvSpPr>
          <p:nvPr/>
        </p:nvSpPr>
        <p:spPr bwMode="auto">
          <a:xfrm>
            <a:off x="76200" y="76200"/>
            <a:ext cx="8839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dirty="0" smtClean="0">
                <a:solidFill>
                  <a:srgbClr val="FF0000"/>
                </a:solidFill>
                <a:latin typeface="Times New Roman" pitchFamily="18" charset="0"/>
                <a:cs typeface="Times New Roman" pitchFamily="18" charset="0"/>
              </a:rPr>
              <a:t>3. </a:t>
            </a:r>
            <a:r>
              <a:rPr lang="en-US" altLang="en-US" sz="2400" dirty="0" err="1" smtClean="0">
                <a:solidFill>
                  <a:srgbClr val="FF0000"/>
                </a:solidFill>
                <a:latin typeface="Times New Roman" pitchFamily="18" charset="0"/>
                <a:cs typeface="Times New Roman" pitchFamily="18" charset="0"/>
              </a:rPr>
              <a:t>Chủ</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ngữ</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trong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các</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câu</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trên</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biểu</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thị</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nội</a:t>
            </a:r>
            <a:r>
              <a:rPr lang="en-US" altLang="en-US" sz="2400" dirty="0" smtClean="0">
                <a:solidFill>
                  <a:srgbClr val="FF0000"/>
                </a:solidFill>
                <a:latin typeface="Times New Roman" pitchFamily="18" charset="0"/>
                <a:cs typeface="Times New Roman" pitchFamily="18" charset="0"/>
              </a:rPr>
              <a:t> dung </a:t>
            </a:r>
            <a:r>
              <a:rPr lang="en-US" altLang="en-US" sz="2400" dirty="0" err="1" smtClean="0">
                <a:solidFill>
                  <a:srgbClr val="FF0000"/>
                </a:solidFill>
                <a:latin typeface="Times New Roman" pitchFamily="18" charset="0"/>
                <a:cs typeface="Times New Roman" pitchFamily="18" charset="0"/>
              </a:rPr>
              <a:t>gì</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Chúng</a:t>
            </a:r>
            <a:r>
              <a:rPr lang="en-US" altLang="en-US" sz="2400" dirty="0" smtClean="0">
                <a:solidFill>
                  <a:srgbClr val="FF0000"/>
                </a:solidFill>
                <a:latin typeface="Times New Roman" pitchFamily="18" charset="0"/>
                <a:cs typeface="Times New Roman" pitchFamily="18" charset="0"/>
              </a:rPr>
              <a:t> do </a:t>
            </a:r>
            <a:r>
              <a:rPr lang="en-US" altLang="en-US" sz="2400" dirty="0" err="1" smtClean="0">
                <a:solidFill>
                  <a:srgbClr val="FF0000"/>
                </a:solidFill>
                <a:latin typeface="Times New Roman" pitchFamily="18" charset="0"/>
                <a:cs typeface="Times New Roman" pitchFamily="18" charset="0"/>
              </a:rPr>
              <a:t>những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từ</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ngữ</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nào</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tạo</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thành</a:t>
            </a:r>
            <a:r>
              <a:rPr lang="en-US" altLang="en-US" sz="2400" dirty="0" smtClean="0">
                <a:solidFill>
                  <a:srgbClr val="FF0000"/>
                </a:solidFill>
                <a:latin typeface="Times New Roman" pitchFamily="18" charset="0"/>
                <a:cs typeface="Times New Roman" pitchFamily="18" charset="0"/>
              </a:rPr>
              <a:t>?  </a:t>
            </a:r>
            <a:endParaRPr lang="en-US" altLang="en-US" sz="2400" i="1" dirty="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8178083"/>
              </p:ext>
            </p:extLst>
          </p:nvPr>
        </p:nvGraphicFramePr>
        <p:xfrm>
          <a:off x="182563" y="1000125"/>
          <a:ext cx="8809037" cy="4618038"/>
        </p:xfrm>
        <a:graphic>
          <a:graphicData uri="http://schemas.openxmlformats.org/drawingml/2006/table">
            <a:tbl>
              <a:tblPr firstRow="1" bandRow="1">
                <a:tableStyleId>{7DF18680-E054-41AD-8BC1-D1AEF772440D}</a:tableStyleId>
              </a:tblPr>
              <a:tblGrid>
                <a:gridCol w="3322833">
                  <a:extLst>
                    <a:ext uri="{9D8B030D-6E8A-4147-A177-3AD203B41FA5}"/>
                  </a:extLst>
                </a:gridCol>
                <a:gridCol w="5486204">
                  <a:extLst>
                    <a:ext uri="{9D8B030D-6E8A-4147-A177-3AD203B41FA5}"/>
                  </a:extLst>
                </a:gridCol>
              </a:tblGrid>
              <a:tr h="838258">
                <a:tc>
                  <a:txBody>
                    <a:bodyPr/>
                    <a:lstStyle/>
                    <a:p>
                      <a:pPr algn="ctr">
                        <a:lnSpc>
                          <a:spcPct val="100000"/>
                        </a:lnSpc>
                      </a:pPr>
                      <a:r>
                        <a:rPr lang="en-US" sz="2800" dirty="0" err="1" smtClean="0">
                          <a:solidFill>
                            <a:srgbClr val="FF0000"/>
                          </a:solidFill>
                          <a:latin typeface="Times New Roman" panose="02020603050405020304" pitchFamily="18" charset="0"/>
                          <a:cs typeface="Times New Roman" panose="02020603050405020304" pitchFamily="18" charset="0"/>
                        </a:rPr>
                        <a:t>Chủ</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ngữ</a:t>
                      </a:r>
                      <a:r>
                        <a:rPr lang="en-US" sz="2800" baseline="0" dirty="0" smtClean="0">
                          <a:solidFill>
                            <a:srgbClr val="FF0000"/>
                          </a:solidFill>
                          <a:latin typeface="Times New Roman" panose="02020603050405020304" pitchFamily="18" charset="0"/>
                          <a:cs typeface="Times New Roman" panose="02020603050405020304" pitchFamily="18" charset="0"/>
                        </a:rPr>
                        <a:t> </a:t>
                      </a: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tc>
                  <a:txBody>
                    <a:bodyPr/>
                    <a:lstStyle/>
                    <a:p>
                      <a:pPr algn="ctr">
                        <a:lnSpc>
                          <a:spcPct val="100000"/>
                        </a:lnSpc>
                      </a:pPr>
                      <a:endParaRPr lang="en-US" sz="2800" dirty="0">
                        <a:solidFill>
                          <a:srgbClr val="FF0000"/>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extLst>
                  <a:ext uri="{0D108BD9-81ED-4DB2-BD59-A6C34878D82A}"/>
                </a:extLst>
              </a:tr>
              <a:tr h="944945">
                <a:tc>
                  <a:txBody>
                    <a:bodyPr/>
                    <a:lstStyle/>
                    <a:p>
                      <a:pPr algn="ctr">
                        <a:lnSpc>
                          <a:spcPct val="100000"/>
                        </a:lnSpc>
                      </a:pPr>
                      <a:r>
                        <a:rPr lang="en-US" sz="2800" b="1" dirty="0" err="1" smtClean="0">
                          <a:solidFill>
                            <a:srgbClr val="0000FF"/>
                          </a:solidFill>
                          <a:latin typeface="Times New Roman" panose="02020603050405020304" pitchFamily="18" charset="0"/>
                          <a:cs typeface="Times New Roman" panose="02020603050405020304" pitchFamily="18" charset="0"/>
                        </a:rPr>
                        <a:t>Hà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Nội</a:t>
                      </a:r>
                      <a:r>
                        <a:rPr lang="en-US" sz="2800" b="1" dirty="0" smtClean="0">
                          <a:solidFill>
                            <a:srgbClr val="0000FF"/>
                          </a:solidFill>
                          <a:latin typeface="Times New Roman" panose="02020603050405020304" pitchFamily="18" charset="0"/>
                          <a:cs typeface="Times New Roman" panose="02020603050405020304" pitchFamily="18" charset="0"/>
                        </a:rPr>
                        <a:t> </a:t>
                      </a:r>
                    </a:p>
                    <a:p>
                      <a:pPr algn="ctr">
                        <a:lnSpc>
                          <a:spcPct val="100000"/>
                        </a:lnSpc>
                      </a:pPr>
                      <a:endParaRPr lang="en-US" sz="2800" b="1" dirty="0" smtClean="0">
                        <a:solidFill>
                          <a:srgbClr val="FF0000"/>
                        </a:solidFill>
                        <a:latin typeface="Times New Roman" panose="02020603050405020304" pitchFamily="18" charset="0"/>
                        <a:cs typeface="Times New Roman" panose="02020603050405020304" pitchFamily="18" charset="0"/>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tc>
                  <a:txBody>
                    <a:bodyPr/>
                    <a:lstStyle/>
                    <a:p>
                      <a:pPr>
                        <a:lnSpc>
                          <a:spcPct val="100000"/>
                        </a:lnSpc>
                      </a:pPr>
                      <a:r>
                        <a:rPr lang="en-US" sz="2800" b="0" dirty="0" err="1" smtClean="0">
                          <a:solidFill>
                            <a:srgbClr val="0000FF"/>
                          </a:solidFill>
                          <a:latin typeface="Times New Roman" panose="02020603050405020304" pitchFamily="18" charset="0"/>
                          <a:cs typeface="Times New Roman" panose="02020603050405020304" pitchFamily="18" charset="0"/>
                        </a:rPr>
                        <a:t>tưng</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bừng</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màu</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đỏ</a:t>
                      </a:r>
                      <a:r>
                        <a:rPr lang="en-US" sz="2800" b="0" dirty="0" smtClean="0">
                          <a:solidFill>
                            <a:srgbClr val="0000FF"/>
                          </a:solidFill>
                          <a:latin typeface="Times New Roman" panose="02020603050405020304" pitchFamily="18" charset="0"/>
                          <a:cs typeface="Times New Roman" panose="02020603050405020304" pitchFamily="18" charset="0"/>
                        </a:rPr>
                        <a:t>.</a:t>
                      </a:r>
                      <a:endParaRPr lang="en-US" sz="2800" b="0" dirty="0">
                        <a:solidFill>
                          <a:srgbClr val="0000FF"/>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extLst>
                  <a:ext uri="{0D108BD9-81ED-4DB2-BD59-A6C34878D82A}"/>
                </a:extLst>
              </a:tr>
              <a:tr h="944945">
                <a:tc>
                  <a:txBody>
                    <a:bodyPr/>
                    <a:lstStyle/>
                    <a:p>
                      <a:pPr algn="ctr">
                        <a:lnSpc>
                          <a:spcPct val="100000"/>
                        </a:lnSpc>
                      </a:pPr>
                      <a:r>
                        <a:rPr lang="en-US" sz="2800" b="1" dirty="0" err="1" smtClean="0">
                          <a:solidFill>
                            <a:srgbClr val="0000FF"/>
                          </a:solidFill>
                          <a:latin typeface="Times New Roman" panose="02020603050405020304" pitchFamily="18" charset="0"/>
                          <a:cs typeface="Times New Roman" panose="02020603050405020304" pitchFamily="18" charset="0"/>
                        </a:rPr>
                        <a:t>Cả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vùng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trời</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ctr">
                        <a:lnSpc>
                          <a:spcPct val="100000"/>
                        </a:lnSpc>
                      </a:pP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tc>
                  <a:txBody>
                    <a:bodyPr/>
                    <a:lstStyle/>
                    <a:p>
                      <a:pPr>
                        <a:lnSpc>
                          <a:spcPct val="100000"/>
                        </a:lnSpc>
                      </a:pPr>
                      <a:r>
                        <a:rPr lang="en-US" sz="2800" b="0" dirty="0" err="1" smtClean="0">
                          <a:solidFill>
                            <a:srgbClr val="0000FF"/>
                          </a:solidFill>
                          <a:latin typeface="Times New Roman" panose="02020603050405020304" pitchFamily="18" charset="0"/>
                          <a:cs typeface="Times New Roman" panose="02020603050405020304" pitchFamily="18" charset="0"/>
                        </a:rPr>
                        <a:t>bát</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ngát</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cờ</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đèn</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và</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hoa</a:t>
                      </a:r>
                      <a:r>
                        <a:rPr lang="en-US" sz="2800" b="0" dirty="0" smtClean="0">
                          <a:solidFill>
                            <a:srgbClr val="0000FF"/>
                          </a:solidFill>
                          <a:latin typeface="Times New Roman" panose="02020603050405020304" pitchFamily="18" charset="0"/>
                          <a:cs typeface="Times New Roman" panose="02020603050405020304" pitchFamily="18" charset="0"/>
                        </a:rPr>
                        <a:t>.</a:t>
                      </a:r>
                      <a:endParaRPr lang="en-US" sz="2800" b="0" dirty="0">
                        <a:solidFill>
                          <a:srgbClr val="0000FF"/>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extLst>
                  <a:ext uri="{0D108BD9-81ED-4DB2-BD59-A6C34878D82A}"/>
                </a:extLst>
              </a:tr>
              <a:tr h="944945">
                <a:tc>
                  <a:txBody>
                    <a:bodyPr/>
                    <a:lstStyle/>
                    <a:p>
                      <a:pPr algn="ctr">
                        <a:lnSpc>
                          <a:spcPct val="100000"/>
                        </a:lnSpc>
                      </a:pP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cụ</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già</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ctr">
                        <a:lnSpc>
                          <a:spcPct val="100000"/>
                        </a:lnSpc>
                      </a:pPr>
                      <a:endParaRPr lang="en-US" sz="2800" b="1" dirty="0" smtClean="0">
                        <a:solidFill>
                          <a:srgbClr val="FF0000"/>
                        </a:solidFill>
                        <a:latin typeface="Times New Roman" panose="02020603050405020304" pitchFamily="18" charset="0"/>
                        <a:cs typeface="Times New Roman" panose="02020603050405020304" pitchFamily="18" charset="0"/>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tc>
                  <a:txBody>
                    <a:bodyPr/>
                    <a:lstStyle/>
                    <a:p>
                      <a:pPr>
                        <a:lnSpc>
                          <a:spcPct val="100000"/>
                        </a:lnSpc>
                      </a:pPr>
                      <a:r>
                        <a:rPr lang="en-US" sz="2800" b="0" dirty="0" err="1" smtClean="0">
                          <a:solidFill>
                            <a:srgbClr val="0000FF"/>
                          </a:solidFill>
                          <a:latin typeface="Times New Roman" panose="02020603050405020304" pitchFamily="18" charset="0"/>
                          <a:cs typeface="Times New Roman" panose="02020603050405020304" pitchFamily="18" charset="0"/>
                        </a:rPr>
                        <a:t>vẻ</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mặt</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nghiêm</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trang</a:t>
                      </a:r>
                      <a:r>
                        <a:rPr lang="en-US" sz="2800" b="0" dirty="0" smtClean="0">
                          <a:solidFill>
                            <a:srgbClr val="0000FF"/>
                          </a:solidFill>
                          <a:latin typeface="Times New Roman" panose="02020603050405020304" pitchFamily="18" charset="0"/>
                          <a:cs typeface="Times New Roman" panose="02020603050405020304" pitchFamily="18" charset="0"/>
                        </a:rPr>
                        <a:t>.</a:t>
                      </a:r>
                      <a:endParaRPr lang="en-US" sz="2800" b="0" dirty="0">
                        <a:solidFill>
                          <a:srgbClr val="0000FF"/>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extLst>
                  <a:ext uri="{0D108BD9-81ED-4DB2-BD59-A6C34878D82A}"/>
                </a:extLst>
              </a:tr>
              <a:tr h="944945">
                <a:tc>
                  <a:txBody>
                    <a:bodyPr/>
                    <a:lstStyle/>
                    <a:p>
                      <a:pPr algn="ctr">
                        <a:lnSpc>
                          <a:spcPct val="100000"/>
                        </a:lnSpc>
                      </a:pPr>
                      <a:r>
                        <a:rPr lang="en-US" sz="2800" b="1" dirty="0" err="1" smtClean="0">
                          <a:solidFill>
                            <a:srgbClr val="0000FF"/>
                          </a:solidFill>
                          <a:latin typeface="Times New Roman" panose="02020603050405020304" pitchFamily="18" charset="0"/>
                          <a:cs typeface="Times New Roman" panose="02020603050405020304" pitchFamily="18" charset="0"/>
                        </a:rPr>
                        <a:t>Những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cô</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thủ</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đô</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rgbClr val="FF0000"/>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tc>
                  <a:txBody>
                    <a:bodyPr/>
                    <a:lstStyle/>
                    <a:p>
                      <a:pPr>
                        <a:lnSpc>
                          <a:spcPct val="100000"/>
                        </a:lnSpc>
                      </a:pPr>
                      <a:r>
                        <a:rPr lang="en-US" sz="2800" b="0" dirty="0" err="1" smtClean="0">
                          <a:solidFill>
                            <a:srgbClr val="0000FF"/>
                          </a:solidFill>
                          <a:latin typeface="Times New Roman" panose="02020603050405020304" pitchFamily="18" charset="0"/>
                          <a:cs typeface="Times New Roman" panose="02020603050405020304" pitchFamily="18" charset="0"/>
                        </a:rPr>
                        <a:t>hớn</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hở</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áo</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màu</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rực</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rỡ</a:t>
                      </a:r>
                      <a:r>
                        <a:rPr lang="en-US" sz="2800" b="0" dirty="0" smtClean="0">
                          <a:solidFill>
                            <a:srgbClr val="0000FF"/>
                          </a:solidFill>
                          <a:latin typeface="Times New Roman" panose="02020603050405020304" pitchFamily="18" charset="0"/>
                          <a:cs typeface="Times New Roman" panose="02020603050405020304" pitchFamily="18" charset="0"/>
                        </a:rPr>
                        <a:t>.</a:t>
                      </a:r>
                      <a:endParaRPr lang="en-US" sz="2800" b="0" dirty="0">
                        <a:solidFill>
                          <a:srgbClr val="0000FF"/>
                        </a:solidFill>
                      </a:endParaRPr>
                    </a:p>
                  </a:txBody>
                  <a:tcPr marL="91437" marR="91437" marT="45723" marB="45723">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noFill/>
                  </a:tcPr>
                </a:tc>
                <a:extLst>
                  <a:ext uri="{0D108BD9-81ED-4DB2-BD59-A6C34878D82A}"/>
                </a:extLst>
              </a:tr>
            </a:tbl>
          </a:graphicData>
        </a:graphic>
      </p:graphicFrame>
      <p:sp>
        <p:nvSpPr>
          <p:cNvPr id="4" name="TextBox 3"/>
          <p:cNvSpPr txBox="1">
            <a:spLocks noChangeArrowheads="1"/>
          </p:cNvSpPr>
          <p:nvPr/>
        </p:nvSpPr>
        <p:spPr bwMode="auto">
          <a:xfrm>
            <a:off x="182563" y="1438275"/>
            <a:ext cx="332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altLang="en-US" sz="2000">
                <a:latin typeface="Times New Roman" pitchFamily="18" charset="0"/>
                <a:cs typeface="Times New Roman" pitchFamily="18" charset="0"/>
              </a:rPr>
              <a:t>( chỉ sự vật )</a:t>
            </a:r>
          </a:p>
        </p:txBody>
      </p:sp>
      <p:sp>
        <p:nvSpPr>
          <p:cNvPr id="27" name="TextBox 26"/>
          <p:cNvSpPr txBox="1">
            <a:spLocks noChangeArrowheads="1"/>
          </p:cNvSpPr>
          <p:nvPr/>
        </p:nvSpPr>
        <p:spPr bwMode="auto">
          <a:xfrm>
            <a:off x="3505200" y="1438275"/>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chỉ</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đặc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điểm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tính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chất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hoặc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trạng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thái</a:t>
            </a:r>
            <a:r>
              <a:rPr lang="en-US" altLang="en-US" sz="2000" dirty="0">
                <a:latin typeface="Times New Roman" pitchFamily="18" charset="0"/>
                <a:cs typeface="Times New Roman" pitchFamily="18" charset="0"/>
              </a:rPr>
              <a:t> )</a:t>
            </a:r>
          </a:p>
        </p:txBody>
      </p:sp>
      <p:sp>
        <p:nvSpPr>
          <p:cNvPr id="28" name="Text Box 34"/>
          <p:cNvSpPr txBox="1">
            <a:spLocks noChangeArrowheads="1"/>
          </p:cNvSpPr>
          <p:nvPr/>
        </p:nvSpPr>
        <p:spPr bwMode="auto">
          <a:xfrm>
            <a:off x="76200" y="5608638"/>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a:t>
            </a:r>
            <a:r>
              <a:rPr lang="en-US" altLang="en-US" sz="2400" i="1" dirty="0" err="1" smtClean="0">
                <a:latin typeface="Times New Roman" pitchFamily="18" charset="0"/>
                <a:cs typeface="Times New Roman" pitchFamily="18" charset="0"/>
              </a:rPr>
              <a:t>Chủ</a:t>
            </a:r>
            <a:r>
              <a:rPr lang="en-US" altLang="en-US" sz="2400" i="1" dirty="0" smtClean="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ngữ</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trong</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các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câu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trên</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đều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là</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các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sự</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vật</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có</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đặc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điểm</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tính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chất</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hoặc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trạng</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thái</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được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nêu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lên</a:t>
            </a:r>
            <a:r>
              <a:rPr lang="en-US" altLang="en-US" sz="2400" i="1" dirty="0">
                <a:latin typeface="Times New Roman" pitchFamily="18" charset="0"/>
                <a:cs typeface="Times New Roman" pitchFamily="18" charset="0"/>
              </a:rPr>
              <a:t> ở </a:t>
            </a:r>
            <a:r>
              <a:rPr lang="en-US" altLang="en-US" sz="2400" i="1" dirty="0" err="1">
                <a:latin typeface="Times New Roman" pitchFamily="18" charset="0"/>
                <a:cs typeface="Times New Roman" pitchFamily="18" charset="0"/>
              </a:rPr>
              <a:t>vị</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ngữ</a:t>
            </a:r>
            <a:r>
              <a:rPr lang="en-US" altLang="en-US" sz="2400" i="1" dirty="0">
                <a:latin typeface="Times New Roman" pitchFamily="18" charset="0"/>
                <a:cs typeface="Times New Roman" pitchFamily="18" charset="0"/>
              </a:rPr>
              <a:t>.</a:t>
            </a:r>
          </a:p>
        </p:txBody>
      </p:sp>
      <p:sp>
        <p:nvSpPr>
          <p:cNvPr id="29" name="Text Box 34"/>
          <p:cNvSpPr txBox="1">
            <a:spLocks noChangeArrowheads="1"/>
          </p:cNvSpPr>
          <p:nvPr/>
        </p:nvSpPr>
        <p:spPr bwMode="auto">
          <a:xfrm>
            <a:off x="0" y="6324600"/>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Do </a:t>
            </a:r>
            <a:r>
              <a:rPr lang="en-US" altLang="en-US" sz="2400" i="1" dirty="0" err="1">
                <a:latin typeface="Times New Roman" pitchFamily="18" charset="0"/>
                <a:cs typeface="Times New Roman" pitchFamily="18" charset="0"/>
              </a:rPr>
              <a:t>danh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từ</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hoặc</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cụm</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danh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từ</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tạo</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thành</a:t>
            </a:r>
            <a:r>
              <a:rPr lang="en-US" altLang="en-US" sz="2400" i="1" dirty="0">
                <a:latin typeface="Times New Roman" pitchFamily="18" charset="0"/>
                <a:cs typeface="Times New Roman" pitchFamily="18" charset="0"/>
              </a:rPr>
              <a:t>.</a:t>
            </a:r>
          </a:p>
        </p:txBody>
      </p:sp>
      <p:sp>
        <p:nvSpPr>
          <p:cNvPr id="5" name="TextBox 4"/>
          <p:cNvSpPr txBox="1">
            <a:spLocks noChangeArrowheads="1"/>
          </p:cNvSpPr>
          <p:nvPr/>
        </p:nvSpPr>
        <p:spPr bwMode="auto">
          <a:xfrm>
            <a:off x="1219200" y="229076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2400" dirty="0" err="1">
                <a:solidFill>
                  <a:srgbClr val="FF0000"/>
                </a:solidFill>
                <a:latin typeface="Times New Roman" pitchFamily="18" charset="0"/>
                <a:cs typeface="Times New Roman" pitchFamily="18" charset="0"/>
              </a:rPr>
              <a:t>Danh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endParaRPr lang="en-US" altLang="en-US" sz="2400" dirty="0">
              <a:solidFill>
                <a:srgbClr val="FF0000"/>
              </a:solidFill>
            </a:endParaRPr>
          </a:p>
        </p:txBody>
      </p:sp>
      <p:sp>
        <p:nvSpPr>
          <p:cNvPr id="7" name="Rectangle 6"/>
          <p:cNvSpPr>
            <a:spLocks noChangeArrowheads="1"/>
          </p:cNvSpPr>
          <p:nvPr/>
        </p:nvSpPr>
        <p:spPr bwMode="auto">
          <a:xfrm>
            <a:off x="881062" y="3209925"/>
            <a:ext cx="178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dirty="0" err="1">
                <a:solidFill>
                  <a:srgbClr val="FF0000"/>
                </a:solidFill>
                <a:latin typeface="Times New Roman" pitchFamily="18" charset="0"/>
                <a:cs typeface="Times New Roman" pitchFamily="18" charset="0"/>
              </a:rPr>
              <a:t>Cụm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endParaRPr lang="en-US" altLang="en-US" sz="2400" b="1" dirty="0">
              <a:solidFill>
                <a:srgbClr val="FF0000"/>
              </a:solidFill>
            </a:endParaRPr>
          </a:p>
        </p:txBody>
      </p:sp>
      <p:sp>
        <p:nvSpPr>
          <p:cNvPr id="33" name="Rectangle 32"/>
          <p:cNvSpPr>
            <a:spLocks noChangeArrowheads="1"/>
          </p:cNvSpPr>
          <p:nvPr/>
        </p:nvSpPr>
        <p:spPr bwMode="auto">
          <a:xfrm>
            <a:off x="881062" y="419576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dirty="0" err="1">
                <a:solidFill>
                  <a:srgbClr val="FF0000"/>
                </a:solidFill>
                <a:latin typeface="Times New Roman" pitchFamily="18" charset="0"/>
                <a:cs typeface="Times New Roman" pitchFamily="18" charset="0"/>
              </a:rPr>
              <a:t>Cụm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endParaRPr lang="en-US" altLang="en-US" sz="2400" b="1" dirty="0">
              <a:solidFill>
                <a:srgbClr val="FF0000"/>
              </a:solidFill>
            </a:endParaRPr>
          </a:p>
        </p:txBody>
      </p:sp>
      <p:sp>
        <p:nvSpPr>
          <p:cNvPr id="34" name="Rectangle 33"/>
          <p:cNvSpPr>
            <a:spLocks noChangeArrowheads="1"/>
          </p:cNvSpPr>
          <p:nvPr/>
        </p:nvSpPr>
        <p:spPr bwMode="auto">
          <a:xfrm>
            <a:off x="881062" y="5116513"/>
            <a:ext cx="1785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dirty="0" err="1">
                <a:solidFill>
                  <a:srgbClr val="FF0000"/>
                </a:solidFill>
                <a:latin typeface="Times New Roman" pitchFamily="18" charset="0"/>
                <a:cs typeface="Times New Roman" pitchFamily="18" charset="0"/>
              </a:rPr>
              <a:t>Cụm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endParaRPr lang="en-US" altLang="en-US" sz="2400" b="1" dirty="0">
              <a:solidFill>
                <a:srgbClr val="FF0000"/>
              </a:solidFill>
            </a:endParaRPr>
          </a:p>
        </p:txBody>
      </p:sp>
      <p:sp>
        <p:nvSpPr>
          <p:cNvPr id="3" name="TextBox 2"/>
          <p:cNvSpPr txBox="1">
            <a:spLocks noChangeArrowheads="1"/>
          </p:cNvSpPr>
          <p:nvPr/>
        </p:nvSpPr>
        <p:spPr bwMode="auto">
          <a:xfrm>
            <a:off x="4800600" y="9906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r>
              <a:rPr lang="en-US" altLang="en-US" sz="2800" b="1" dirty="0" err="1">
                <a:solidFill>
                  <a:srgbClr val="FF0000"/>
                </a:solidFill>
                <a:latin typeface="Times New Roman" pitchFamily="18" charset="0"/>
                <a:cs typeface="Times New Roman" pitchFamily="18" charset="0"/>
              </a:rPr>
              <a:t>Vị</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ngữ</a:t>
            </a:r>
            <a:endParaRPr lang="en-US" altLang="en-US" sz="2800" b="1" dirty="0">
              <a:solidFill>
                <a:srgbClr val="FF000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5" grpId="0"/>
      <p:bldP spid="7"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304800"/>
            <a:ext cx="8229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vi-VN" altLang="en-US" sz="2800" b="1">
              <a:solidFill>
                <a:schemeClr val="tx2"/>
              </a:solidFill>
            </a:endParaRPr>
          </a:p>
        </p:txBody>
      </p:sp>
      <p:sp>
        <p:nvSpPr>
          <p:cNvPr id="10243" name="AutoShape 6"/>
          <p:cNvSpPr>
            <a:spLocks noChangeArrowheads="1"/>
          </p:cNvSpPr>
          <p:nvPr/>
        </p:nvSpPr>
        <p:spPr bwMode="auto">
          <a:xfrm>
            <a:off x="163513" y="1676400"/>
            <a:ext cx="8751887" cy="3352800"/>
          </a:xfrm>
          <a:prstGeom prst="roundRect">
            <a:avLst>
              <a:gd name="adj" fmla="val 16667"/>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solidFill>
                <a:srgbClr val="0000FF"/>
              </a:solidFill>
            </a:endParaRPr>
          </a:p>
        </p:txBody>
      </p:sp>
      <p:sp>
        <p:nvSpPr>
          <p:cNvPr id="10244" name="Text Box 7"/>
          <p:cNvSpPr txBox="1">
            <a:spLocks noChangeArrowheads="1"/>
          </p:cNvSpPr>
          <p:nvPr/>
        </p:nvSpPr>
        <p:spPr bwMode="auto">
          <a:xfrm>
            <a:off x="363537" y="1925638"/>
            <a:ext cx="838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eaLnBrk="1" hangingPunct="1"/>
            <a:r>
              <a:rPr lang="en-US" altLang="en-US" sz="3000" b="1" dirty="0">
                <a:solidFill>
                  <a:srgbClr val="FF0000"/>
                </a:solidFill>
                <a:latin typeface="Times New Roman" pitchFamily="18" charset="0"/>
                <a:cs typeface="Times New Roman" pitchFamily="18" charset="0"/>
              </a:rPr>
              <a:t>1. </a:t>
            </a:r>
            <a:r>
              <a:rPr lang="en-US" altLang="en-US" sz="3000" b="1" dirty="0" err="1">
                <a:solidFill>
                  <a:srgbClr val="0000FF"/>
                </a:solidFill>
                <a:latin typeface="Times New Roman" pitchFamily="18" charset="0"/>
                <a:cs typeface="Times New Roman" pitchFamily="18" charset="0"/>
              </a:rPr>
              <a:t>Chủ</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ngữ</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của</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câu</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kể</a:t>
            </a:r>
            <a:r>
              <a:rPr lang="en-US" altLang="en-US" sz="3000" b="1" dirty="0">
                <a:solidFill>
                  <a:srgbClr val="0000FF"/>
                </a:solidFill>
                <a:latin typeface="Times New Roman" pitchFamily="18" charset="0"/>
                <a:cs typeface="Times New Roman" pitchFamily="18" charset="0"/>
              </a:rPr>
              <a:t> </a:t>
            </a:r>
            <a:r>
              <a:rPr lang="en-US" altLang="en-US" sz="3000" b="1" i="1" dirty="0">
                <a:solidFill>
                  <a:srgbClr val="0000FF"/>
                </a:solidFill>
                <a:latin typeface="Times New Roman" pitchFamily="18" charset="0"/>
                <a:cs typeface="Times New Roman" pitchFamily="18" charset="0"/>
              </a:rPr>
              <a:t>Ai </a:t>
            </a:r>
            <a:r>
              <a:rPr lang="en-US" altLang="en-US" sz="3000" b="1" i="1" dirty="0" err="1">
                <a:solidFill>
                  <a:srgbClr val="0000FF"/>
                </a:solidFill>
                <a:latin typeface="Times New Roman" pitchFamily="18" charset="0"/>
                <a:cs typeface="Times New Roman" pitchFamily="18" charset="0"/>
              </a:rPr>
              <a:t>thế</a:t>
            </a:r>
            <a:r>
              <a:rPr lang="en-US" altLang="en-US" sz="3000" b="1" i="1" dirty="0">
                <a:solidFill>
                  <a:srgbClr val="0000FF"/>
                </a:solidFill>
                <a:latin typeface="Times New Roman" pitchFamily="18" charset="0"/>
                <a:cs typeface="Times New Roman" pitchFamily="18" charset="0"/>
              </a:rPr>
              <a:t> </a:t>
            </a:r>
            <a:r>
              <a:rPr lang="en-US" altLang="en-US" sz="3000" b="1" i="1" dirty="0" err="1">
                <a:solidFill>
                  <a:srgbClr val="0000FF"/>
                </a:solidFill>
                <a:latin typeface="Times New Roman" pitchFamily="18" charset="0"/>
                <a:cs typeface="Times New Roman" pitchFamily="18" charset="0"/>
              </a:rPr>
              <a:t>nào</a:t>
            </a:r>
            <a:r>
              <a:rPr lang="en-US" altLang="en-US" sz="3000" b="1" i="1" dirty="0">
                <a:solidFill>
                  <a:srgbClr val="0000FF"/>
                </a:solidFill>
                <a:latin typeface="Times New Roman" pitchFamily="18" charset="0"/>
                <a:cs typeface="Times New Roman" pitchFamily="18" charset="0"/>
              </a:rPr>
              <a:t>?</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chỉ</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những</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sự</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vật</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có</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đặc</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điểm</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tính</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chất</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hoặc</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trạng</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thái</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được</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nêu</a:t>
            </a:r>
            <a:r>
              <a:rPr lang="en-US" altLang="en-US" sz="3000" b="1" dirty="0">
                <a:solidFill>
                  <a:srgbClr val="0000FF"/>
                </a:solidFill>
                <a:latin typeface="Times New Roman" pitchFamily="18" charset="0"/>
                <a:cs typeface="Times New Roman" pitchFamily="18" charset="0"/>
              </a:rPr>
              <a:t> ở </a:t>
            </a:r>
            <a:r>
              <a:rPr lang="en-US" altLang="en-US" sz="3000" b="1" dirty="0" err="1">
                <a:solidFill>
                  <a:srgbClr val="0000FF"/>
                </a:solidFill>
                <a:latin typeface="Times New Roman" pitchFamily="18" charset="0"/>
                <a:cs typeface="Times New Roman" pitchFamily="18" charset="0"/>
              </a:rPr>
              <a:t>vị</a:t>
            </a:r>
            <a:r>
              <a:rPr lang="en-US" altLang="en-US" sz="3000" b="1" dirty="0">
                <a:solidFill>
                  <a:srgbClr val="0000FF"/>
                </a:solidFill>
                <a:latin typeface="Times New Roman" pitchFamily="18" charset="0"/>
                <a:cs typeface="Times New Roman" pitchFamily="18" charset="0"/>
              </a:rPr>
              <a:t> </a:t>
            </a:r>
            <a:r>
              <a:rPr lang="en-US" altLang="en-US" sz="3000" b="1" dirty="0" err="1">
                <a:solidFill>
                  <a:srgbClr val="0000FF"/>
                </a:solidFill>
                <a:latin typeface="Times New Roman" pitchFamily="18" charset="0"/>
                <a:cs typeface="Times New Roman" pitchFamily="18" charset="0"/>
              </a:rPr>
              <a:t>ngữ</a:t>
            </a:r>
            <a:r>
              <a:rPr lang="en-US" altLang="en-US" sz="3000" b="1" dirty="0">
                <a:solidFill>
                  <a:srgbClr val="0000FF"/>
                </a:solidFill>
                <a:latin typeface="Times New Roman" pitchFamily="18" charset="0"/>
                <a:cs typeface="Times New Roman" pitchFamily="18" charset="0"/>
              </a:rPr>
              <a:t>.</a:t>
            </a:r>
          </a:p>
        </p:txBody>
      </p:sp>
      <p:sp>
        <p:nvSpPr>
          <p:cNvPr id="10245" name="Text Box 7"/>
          <p:cNvSpPr txBox="1">
            <a:spLocks noChangeArrowheads="1"/>
          </p:cNvSpPr>
          <p:nvPr/>
        </p:nvSpPr>
        <p:spPr bwMode="auto">
          <a:xfrm>
            <a:off x="304800" y="37084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3000" b="1">
                <a:solidFill>
                  <a:srgbClr val="FF0000"/>
                </a:solidFill>
                <a:latin typeface="Times New Roman" pitchFamily="18" charset="0"/>
                <a:cs typeface="Times New Roman" pitchFamily="18" charset="0"/>
              </a:rPr>
              <a:t>2. </a:t>
            </a:r>
            <a:r>
              <a:rPr lang="en-US" altLang="en-US" sz="3000" b="1">
                <a:solidFill>
                  <a:srgbClr val="0000FF"/>
                </a:solidFill>
                <a:latin typeface="Times New Roman" pitchFamily="18" charset="0"/>
                <a:cs typeface="Times New Roman" pitchFamily="18" charset="0"/>
              </a:rPr>
              <a:t>Chủ ngữ thường do danh từ ( hoặc cụm danh từ) tạo thành.</a:t>
            </a:r>
            <a:endParaRPr lang="vi-VN" altLang="en-US" sz="3000">
              <a:solidFill>
                <a:srgbClr val="0000FF"/>
              </a:solidFill>
              <a:latin typeface="Times New Roman" pitchFamily="18" charset="0"/>
              <a:cs typeface="Times New Roman" pitchFamily="18" charset="0"/>
            </a:endParaRPr>
          </a:p>
        </p:txBody>
      </p:sp>
      <p:sp>
        <p:nvSpPr>
          <p:cNvPr id="10246" name="Text Box 7"/>
          <p:cNvSpPr txBox="1">
            <a:spLocks noChangeArrowheads="1"/>
          </p:cNvSpPr>
          <p:nvPr/>
        </p:nvSpPr>
        <p:spPr bwMode="auto">
          <a:xfrm>
            <a:off x="627063" y="863025"/>
            <a:ext cx="2801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b="1" u="sng" dirty="0" smtClean="0">
                <a:solidFill>
                  <a:srgbClr val="FF0000"/>
                </a:solidFill>
                <a:latin typeface="Times New Roman" pitchFamily="18" charset="0"/>
                <a:cs typeface="Times New Roman" pitchFamily="18" charset="0"/>
              </a:rPr>
              <a:t>II. </a:t>
            </a:r>
            <a:r>
              <a:rPr lang="en-US" altLang="en-US" b="1" u="sng" dirty="0" err="1" smtClean="0">
                <a:solidFill>
                  <a:srgbClr val="FF0000"/>
                </a:solidFill>
                <a:latin typeface="Times New Roman" pitchFamily="18" charset="0"/>
                <a:cs typeface="Times New Roman" pitchFamily="18" charset="0"/>
              </a:rPr>
              <a:t>Ghi</a:t>
            </a:r>
            <a:r>
              <a:rPr lang="en-US" altLang="en-US" b="1" u="sng" dirty="0" smtClean="0">
                <a:solidFill>
                  <a:srgbClr val="FF0000"/>
                </a:solidFill>
                <a:latin typeface="Times New Roman" pitchFamily="18" charset="0"/>
                <a:cs typeface="Times New Roman" pitchFamily="18" charset="0"/>
              </a:rPr>
              <a:t> </a:t>
            </a:r>
            <a:r>
              <a:rPr lang="en-US" altLang="en-US" b="1" u="sng" dirty="0" err="1">
                <a:solidFill>
                  <a:srgbClr val="FF0000"/>
                </a:solidFill>
                <a:latin typeface="Times New Roman" pitchFamily="18" charset="0"/>
                <a:cs typeface="Times New Roman" pitchFamily="18" charset="0"/>
              </a:rPr>
              <a:t>nhớ</a:t>
            </a:r>
            <a:r>
              <a:rPr lang="en-US" altLang="en-US" b="1" dirty="0">
                <a:solidFill>
                  <a:srgbClr val="FF0000"/>
                </a:solidFill>
                <a:latin typeface="Times New Roman" pitchFamily="18" charset="0"/>
                <a:cs typeface="Times New Roman" pitchFamily="18" charset="0"/>
              </a:rPr>
              <a:t>:</a:t>
            </a:r>
            <a:endParaRPr lang="vi-VN" altLang="en-US"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771525"/>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vi-VN" altLang="en-US" sz="1800">
              <a:latin typeface="Times New Roman" pitchFamily="18" charset="0"/>
              <a:cs typeface="Times New Roman" pitchFamily="18" charset="0"/>
            </a:endParaRPr>
          </a:p>
        </p:txBody>
      </p:sp>
      <p:sp>
        <p:nvSpPr>
          <p:cNvPr id="11267" name="Text Box 7"/>
          <p:cNvSpPr txBox="1">
            <a:spLocks noChangeArrowheads="1"/>
          </p:cNvSpPr>
          <p:nvPr/>
        </p:nvSpPr>
        <p:spPr bwMode="auto">
          <a:xfrm>
            <a:off x="152400" y="762000"/>
            <a:ext cx="8915400" cy="605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nSpc>
                <a:spcPct val="114000"/>
              </a:lnSpc>
            </a:pPr>
            <a:r>
              <a:rPr lang="en-US" altLang="en-US" sz="2800" dirty="0">
                <a:solidFill>
                  <a:srgbClr val="FF0000"/>
                </a:solidFill>
                <a:latin typeface="Times New Roman" pitchFamily="18" charset="0"/>
                <a:cs typeface="Times New Roman" pitchFamily="18" charset="0"/>
              </a:rPr>
              <a:t> </a:t>
            </a:r>
            <a:r>
              <a:rPr lang="en-US" altLang="en-US" sz="2800" b="1" dirty="0">
                <a:latin typeface="Times New Roman" pitchFamily="18" charset="0"/>
                <a:cs typeface="Times New Roman" pitchFamily="18" charset="0"/>
              </a:rPr>
              <a:t>1. </a:t>
            </a:r>
            <a:r>
              <a:rPr lang="en-US" altLang="en-US" sz="2800" b="1" dirty="0" err="1">
                <a:latin typeface="Times New Roman" pitchFamily="18" charset="0"/>
                <a:cs typeface="Times New Roman" pitchFamily="18" charset="0"/>
              </a:rPr>
              <a:t>Tìm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chủ</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ngữ</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câu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kể</a:t>
            </a:r>
            <a:r>
              <a:rPr lang="en-US" altLang="en-US" sz="2800" b="1" dirty="0">
                <a:latin typeface="Times New Roman" pitchFamily="18" charset="0"/>
                <a:cs typeface="Times New Roman" pitchFamily="18" charset="0"/>
              </a:rPr>
              <a:t> </a:t>
            </a:r>
            <a:r>
              <a:rPr lang="en-US" altLang="en-US" sz="2800" b="1" i="1" dirty="0">
                <a:latin typeface="Times New Roman" pitchFamily="18" charset="0"/>
                <a:cs typeface="Times New Roman" pitchFamily="18" charset="0"/>
              </a:rPr>
              <a:t>Ai </a:t>
            </a:r>
            <a:r>
              <a:rPr lang="en-US" altLang="en-US" sz="2800" b="1" i="1" dirty="0" err="1">
                <a:latin typeface="Times New Roman" pitchFamily="18" charset="0"/>
                <a:cs typeface="Times New Roman" pitchFamily="18" charset="0"/>
              </a:rPr>
              <a:t>thế</a:t>
            </a:r>
            <a:r>
              <a:rPr lang="en-US" altLang="en-US" sz="2800" b="1" i="1" dirty="0">
                <a:latin typeface="Times New Roman" pitchFamily="18" charset="0"/>
                <a:cs typeface="Times New Roman" pitchFamily="18" charset="0"/>
              </a:rPr>
              <a:t> </a:t>
            </a:r>
            <a:r>
              <a:rPr lang="en-US" altLang="en-US" sz="2800" b="1" i="1" dirty="0" err="1">
                <a:latin typeface="Times New Roman" pitchFamily="18" charset="0"/>
                <a:cs typeface="Times New Roman" pitchFamily="18" charset="0"/>
              </a:rPr>
              <a:t>nào</a:t>
            </a:r>
            <a:r>
              <a:rPr lang="en-US" altLang="en-US" sz="2800" b="1" i="1" dirty="0">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trong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đoạn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văn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dưới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đây</a:t>
            </a:r>
            <a:r>
              <a:rPr lang="en-US" altLang="en-US" sz="2800" b="1" dirty="0">
                <a:latin typeface="Times New Roman" pitchFamily="18" charset="0"/>
                <a:cs typeface="Times New Roman" pitchFamily="18" charset="0"/>
              </a:rPr>
              <a:t>.</a:t>
            </a:r>
          </a:p>
          <a:p>
            <a:pPr algn="just">
              <a:lnSpc>
                <a:spcPct val="150000"/>
              </a:lnSpc>
            </a:pPr>
            <a:r>
              <a:rPr lang="en-US" altLang="en-US" sz="2800" dirty="0">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Ôi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chuồn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mới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đẹp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làm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lưng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lấp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Bốn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mỏng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giấy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bóng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đầu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tròn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hai</a:t>
            </a:r>
            <a:r>
              <a:rPr lang="en-US" altLang="en-US" sz="2800" b="1" dirty="0">
                <a:solidFill>
                  <a:srgbClr val="0000FF"/>
                </a:solidFill>
                <a:latin typeface="Times New Roman" pitchFamily="18" charset="0"/>
                <a:cs typeface="Times New Roman" pitchFamily="18" charset="0"/>
              </a:rPr>
              <a:t> con </a:t>
            </a:r>
            <a:r>
              <a:rPr lang="en-US" altLang="en-US" sz="2800" b="1" dirty="0" err="1">
                <a:solidFill>
                  <a:srgbClr val="0000FF"/>
                </a:solidFill>
                <a:latin typeface="Times New Roman" pitchFamily="18" charset="0"/>
                <a:cs typeface="Times New Roman" pitchFamily="18" charset="0"/>
              </a:rPr>
              <a:t>mắt</a:t>
            </a:r>
            <a:r>
              <a:rPr lang="en-US" altLang="en-US" sz="2800" b="1" dirty="0">
                <a:solidFill>
                  <a:srgbClr val="0000FF"/>
                </a:solidFill>
                <a:latin typeface="Times New Roman" pitchFamily="18" charset="0"/>
                <a:cs typeface="Times New Roman" pitchFamily="18" charset="0"/>
              </a:rPr>
              <a:t> long </a:t>
            </a:r>
            <a:r>
              <a:rPr lang="en-US" altLang="en-US" sz="2800" b="1" dirty="0" err="1">
                <a:solidFill>
                  <a:srgbClr val="0000FF"/>
                </a:solidFill>
                <a:latin typeface="Times New Roman" pitchFamily="18" charset="0"/>
                <a:cs typeface="Times New Roman" pitchFamily="18" charset="0"/>
              </a:rPr>
              <a:t>lanh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thuỷ</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nhỏ</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thon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màu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mùa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Chú</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đậu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lộc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vừng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ngả</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dài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mặt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hồ</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Bốn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khẽ</a:t>
            </a:r>
            <a:r>
              <a:rPr lang="en-US" altLang="en-US" sz="2800" b="1" dirty="0">
                <a:solidFill>
                  <a:srgbClr val="0000FF"/>
                </a:solidFill>
                <a:latin typeface="Times New Roman" pitchFamily="18" charset="0"/>
                <a:cs typeface="Times New Roman" pitchFamily="18" charset="0"/>
              </a:rPr>
              <a:t> rung </a:t>
            </a:r>
            <a:r>
              <a:rPr lang="en-US" altLang="en-US" sz="2800" b="1" dirty="0" err="1">
                <a:solidFill>
                  <a:srgbClr val="0000FF"/>
                </a:solidFill>
                <a:latin typeface="Times New Roman" pitchFamily="18" charset="0"/>
                <a:cs typeface="Times New Roman" pitchFamily="18" charset="0"/>
              </a:rPr>
              <a:t>rung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còn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đang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phân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vân</a:t>
            </a:r>
            <a:r>
              <a:rPr lang="en-US" altLang="en-US" sz="2800" b="1" dirty="0">
                <a:solidFill>
                  <a:srgbClr val="0000FF"/>
                </a:solidFill>
                <a:latin typeface="Times New Roman" pitchFamily="18" charset="0"/>
                <a:cs typeface="Times New Roman" pitchFamily="18" charset="0"/>
              </a:rPr>
              <a:t>.     </a:t>
            </a:r>
          </a:p>
          <a:p>
            <a:pPr algn="just">
              <a:lnSpc>
                <a:spcPct val="114000"/>
              </a:lnSpc>
            </a:pPr>
            <a:r>
              <a:rPr lang="en-US" altLang="en-US" sz="2800" b="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Nguyễn</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Thế</a:t>
            </a:r>
            <a:r>
              <a:rPr lang="en-US" altLang="en-US" sz="2000" b="1" i="1" dirty="0">
                <a:solidFill>
                  <a:srgbClr val="0000FF"/>
                </a:solidFill>
                <a:latin typeface="Times New Roman" pitchFamily="18" charset="0"/>
                <a:cs typeface="Times New Roman" pitchFamily="18" charset="0"/>
              </a:rPr>
              <a:t> </a:t>
            </a:r>
            <a:r>
              <a:rPr lang="en-US" altLang="en-US" sz="2000" b="1" i="1" dirty="0" err="1">
                <a:solidFill>
                  <a:srgbClr val="0000FF"/>
                </a:solidFill>
                <a:latin typeface="Times New Roman" pitchFamily="18" charset="0"/>
                <a:cs typeface="Times New Roman" pitchFamily="18" charset="0"/>
              </a:rPr>
              <a:t>Hội</a:t>
            </a:r>
            <a:endParaRPr lang="en-US" altLang="en-US" sz="2000" b="1" i="1" dirty="0">
              <a:solidFill>
                <a:srgbClr val="0000FF"/>
              </a:solidFill>
              <a:latin typeface="Times New Roman" pitchFamily="18" charset="0"/>
              <a:cs typeface="Times New Roman" pitchFamily="18" charset="0"/>
            </a:endParaRPr>
          </a:p>
        </p:txBody>
      </p:sp>
      <p:sp>
        <p:nvSpPr>
          <p:cNvPr id="11268" name="Rectangle 8"/>
          <p:cNvSpPr>
            <a:spLocks noChangeArrowheads="1"/>
          </p:cNvSpPr>
          <p:nvPr/>
        </p:nvSpPr>
        <p:spPr bwMode="auto">
          <a:xfrm>
            <a:off x="271463" y="217488"/>
            <a:ext cx="26084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000" b="1" u="sng" dirty="0" smtClean="0">
                <a:solidFill>
                  <a:srgbClr val="0000FF"/>
                </a:solidFill>
                <a:latin typeface="Times New Roman" pitchFamily="18" charset="0"/>
                <a:cs typeface="Times New Roman" pitchFamily="18" charset="0"/>
              </a:rPr>
              <a:t>III. </a:t>
            </a:r>
            <a:r>
              <a:rPr lang="en-US" altLang="en-US" sz="3000" b="1" u="sng" dirty="0" err="1" smtClean="0">
                <a:solidFill>
                  <a:srgbClr val="0000FF"/>
                </a:solidFill>
                <a:latin typeface="Times New Roman" pitchFamily="18" charset="0"/>
                <a:cs typeface="Times New Roman" pitchFamily="18" charset="0"/>
              </a:rPr>
              <a:t>Luyện</a:t>
            </a:r>
            <a:r>
              <a:rPr lang="en-US" altLang="en-US" sz="3000" b="1" u="sng" dirty="0" smtClean="0">
                <a:solidFill>
                  <a:srgbClr val="0000FF"/>
                </a:solidFill>
                <a:latin typeface="Times New Roman" pitchFamily="18" charset="0"/>
                <a:cs typeface="Times New Roman" pitchFamily="18" charset="0"/>
              </a:rPr>
              <a:t> </a:t>
            </a:r>
            <a:r>
              <a:rPr lang="en-US" altLang="en-US" sz="3000" b="1" u="sng" dirty="0" err="1">
                <a:solidFill>
                  <a:srgbClr val="0000FF"/>
                </a:solidFill>
                <a:latin typeface="Times New Roman" pitchFamily="18" charset="0"/>
                <a:cs typeface="Times New Roman" pitchFamily="18" charset="0"/>
              </a:rPr>
              <a:t>tập</a:t>
            </a:r>
            <a:r>
              <a:rPr lang="en-US" altLang="en-US" sz="3000" dirty="0">
                <a:solidFill>
                  <a:srgbClr val="0000FF"/>
                </a:solidFill>
                <a:latin typeface="Times New Roman" pitchFamily="18" charset="0"/>
                <a:cs typeface="Times New Roman" pitchFamily="18" charset="0"/>
              </a:rPr>
              <a:t>:</a:t>
            </a:r>
          </a:p>
        </p:txBody>
      </p:sp>
      <p:cxnSp>
        <p:nvCxnSpPr>
          <p:cNvPr id="20" name="Straight Connector 19"/>
          <p:cNvCxnSpPr/>
          <p:nvPr/>
        </p:nvCxnSpPr>
        <p:spPr>
          <a:xfrm>
            <a:off x="1416050" y="12192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95407" y="1238792"/>
            <a:ext cx="25817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1"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94" y="-94134"/>
            <a:ext cx="9384078" cy="735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5609</TotalTime>
  <Words>1334</Words>
  <Application>Microsoft Office PowerPoint</Application>
  <PresentationFormat>On-screen Show (4:3)</PresentationFormat>
  <Paragraphs>105</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506</cp:revision>
  <dcterms:created xsi:type="dcterms:W3CDTF">2009-10-14T08:30:19Z</dcterms:created>
  <dcterms:modified xsi:type="dcterms:W3CDTF">2022-02-18T05:54:46Z</dcterms:modified>
</cp:coreProperties>
</file>