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67" d="100"/>
          <a:sy n="67" d="100"/>
        </p:scale>
        <p:origin x="564" y="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2022/2/20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2002023"/>
          </a:xfrm>
          <a:prstGeom prst="rect">
            <a:avLst/>
          </a:prstGeom>
          <a:noFill/>
        </p:spPr>
        <p:txBody>
          <a:bodyPr wrap="square" rtlCol="0">
            <a:spAutoFit/>
          </a:bodyPr>
          <a:lstStyle/>
          <a:p>
            <a:pPr algn="ctr">
              <a:lnSpc>
                <a:spcPct val="150000"/>
              </a:lnSpc>
            </a:pPr>
            <a:r>
              <a:rPr lang="en-US" sz="4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19: </a:t>
            </a:r>
          </a:p>
          <a:p>
            <a:pPr algn="ctr">
              <a:lnSpc>
                <a:spcPct val="150000"/>
              </a:lnSpc>
            </a:pP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
        <p:nvSpPr>
          <p:cNvPr id="7" name="TextBox 6">
            <a:extLst>
              <a:ext uri="{FF2B5EF4-FFF2-40B4-BE49-F238E27FC236}">
                <a16:creationId xmlns:a16="http://schemas.microsoft.com/office/drawing/2014/main" id="{BC2E69A0-4254-4C73-B82B-3414CD38B304}"/>
              </a:ext>
            </a:extLst>
          </p:cNvPr>
          <p:cNvSpPr txBox="1"/>
          <p:nvPr/>
        </p:nvSpPr>
        <p:spPr>
          <a:xfrm>
            <a:off x="2828924" y="-24671"/>
            <a:ext cx="6534149"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TR</a:t>
            </a:r>
            <a:r>
              <a:rPr lang="vi-VN" sz="2800" b="1" dirty="0">
                <a:latin typeface="Times New Roman" panose="02020603050405020304" pitchFamily="18" charset="0"/>
                <a:cs typeface="Times New Roman" panose="02020603050405020304" pitchFamily="18" charset="0"/>
              </a:rPr>
              <a:t>ƯỜNG</a:t>
            </a:r>
            <a:r>
              <a:rPr lang="en-US" sz="2800" b="1" dirty="0">
                <a:latin typeface="Times New Roman" panose="02020603050405020304" pitchFamily="18" charset="0"/>
                <a:cs typeface="Times New Roman" panose="02020603050405020304" pitchFamily="18" charset="0"/>
              </a:rPr>
              <a:t> TIỂU HỌC SÀI ĐỒNG</a:t>
            </a:r>
          </a:p>
          <a:p>
            <a:pPr algn="ctr"/>
            <a:r>
              <a:rPr lang="en-US" sz="2800" b="1" dirty="0">
                <a:latin typeface="Times New Roman" panose="02020603050405020304" pitchFamily="18" charset="0"/>
                <a:cs typeface="Times New Roman" panose="02020603050405020304" pitchFamily="18" charset="0"/>
              </a:rPr>
              <a:t>BÀI GIẢNG ĐIỆN TỬ MÔN LỊCH SỬ</a:t>
            </a:r>
          </a:p>
        </p:txBody>
      </p:sp>
      <p:sp>
        <p:nvSpPr>
          <p:cNvPr id="8" name="TextBox 7">
            <a:extLst>
              <a:ext uri="{FF2B5EF4-FFF2-40B4-BE49-F238E27FC236}">
                <a16:creationId xmlns:a16="http://schemas.microsoft.com/office/drawing/2014/main" id="{29DEEEB7-9FF0-4DED-A9EF-0309BD4363B2}"/>
              </a:ext>
            </a:extLst>
          </p:cNvPr>
          <p:cNvSpPr txBox="1"/>
          <p:nvPr/>
        </p:nvSpPr>
        <p:spPr>
          <a:xfrm>
            <a:off x="5210175" y="5238750"/>
            <a:ext cx="4848225" cy="523220"/>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GV: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Kim Loan</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4880</TotalTime>
  <Words>1021</Words>
  <Application>Microsoft Office PowerPoint</Application>
  <PresentationFormat>Widescreen</PresentationFormat>
  <Paragraphs>95</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Administrator</cp:lastModifiedBy>
  <cp:revision>743</cp:revision>
  <dcterms:created xsi:type="dcterms:W3CDTF">2018-06-17T04:53:58Z</dcterms:created>
  <dcterms:modified xsi:type="dcterms:W3CDTF">2022-02-20T13:21:52Z</dcterms:modified>
  <cp:category>9Slide.vn</cp:category>
</cp:coreProperties>
</file>