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</p:sldMasterIdLst>
  <p:notesMasterIdLst>
    <p:notesMasterId r:id="rId23"/>
  </p:notesMasterIdLst>
  <p:sldIdLst>
    <p:sldId id="540" r:id="rId8"/>
    <p:sldId id="297" r:id="rId9"/>
    <p:sldId id="298" r:id="rId10"/>
    <p:sldId id="299" r:id="rId11"/>
    <p:sldId id="300" r:id="rId12"/>
    <p:sldId id="301" r:id="rId13"/>
    <p:sldId id="256" r:id="rId14"/>
    <p:sldId id="302" r:id="rId15"/>
    <p:sldId id="296" r:id="rId16"/>
    <p:sldId id="289" r:id="rId17"/>
    <p:sldId id="2007577124" r:id="rId18"/>
    <p:sldId id="291" r:id="rId19"/>
    <p:sldId id="292" r:id="rId20"/>
    <p:sldId id="2007577123" r:id="rId21"/>
    <p:sldId id="1108841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39" d="100"/>
          <a:sy n="39" d="100"/>
        </p:scale>
        <p:origin x="2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358-4075-404D-9A59-39E8CC63549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4C3E-FF1B-41A4-B592-6540CF34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0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1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13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16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73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40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1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29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33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90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7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7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54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17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9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2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650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66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8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5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91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04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03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1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8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35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1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5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8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8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50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3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20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42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29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41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27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0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4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9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4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70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976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576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3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22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7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68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54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7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097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87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922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52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8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55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904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07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03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7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130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20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142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63" r:id="rId26"/>
    <p:sldLayoutId id="214748376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1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7" y="2845132"/>
            <a:ext cx="810115" cy="9565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04" y="296592"/>
            <a:ext cx="1524458" cy="2728781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8121" y="2337237"/>
            <a:ext cx="1591461" cy="1861527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0996" y="3413602"/>
            <a:ext cx="1575048" cy="1918457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69381" y="4261206"/>
            <a:ext cx="1429139" cy="1811133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098" y="4726294"/>
            <a:ext cx="1720801" cy="188544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690CB64-F3D2-4563-B281-D0C4B676C1F6}"/>
              </a:ext>
            </a:extLst>
          </p:cNvPr>
          <p:cNvSpPr txBox="1">
            <a:spLocks/>
          </p:cNvSpPr>
          <p:nvPr/>
        </p:nvSpPr>
        <p:spPr>
          <a:xfrm>
            <a:off x="1458001" y="524138"/>
            <a:ext cx="9140693" cy="1924914"/>
          </a:xfrm>
          <a:prstGeom prst="rect">
            <a:avLst/>
          </a:prstGeom>
        </p:spPr>
        <p:txBody>
          <a:bodyPr vert="horz" lIns="91407" tIns="45703" rIns="91407" bIns="45703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defTabSz="457063" fontAlgn="base">
              <a:defRPr/>
            </a:pPr>
            <a:r>
              <a:rPr lang="en-US" sz="5998" dirty="0" err="1">
                <a:solidFill>
                  <a:srgbClr val="FF0000"/>
                </a:solidFill>
              </a:rPr>
              <a:t>Trường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Tiểu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học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Sài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Đồng</a:t>
            </a:r>
            <a:endParaRPr lang="en-US" sz="5998" dirty="0">
              <a:solidFill>
                <a:srgbClr val="FF0000"/>
              </a:solidFill>
            </a:endParaRPr>
          </a:p>
          <a:p>
            <a:pPr lvl="1" algn="ctr" defTabSz="457063" fontAlgn="base">
              <a:defRPr/>
            </a:pPr>
            <a:r>
              <a:rPr lang="en-US" sz="5998" dirty="0" err="1">
                <a:solidFill>
                  <a:srgbClr val="FF0000"/>
                </a:solidFill>
              </a:rPr>
              <a:t>Giáo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viên</a:t>
            </a:r>
            <a:r>
              <a:rPr lang="en-US" sz="5998" dirty="0">
                <a:solidFill>
                  <a:srgbClr val="FF0000"/>
                </a:solidFill>
              </a:rPr>
              <a:t>: </a:t>
            </a:r>
            <a:r>
              <a:rPr lang="en-US" sz="5998" dirty="0" err="1">
                <a:solidFill>
                  <a:srgbClr val="FF0000"/>
                </a:solidFill>
              </a:rPr>
              <a:t>Thẩm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Thị</a:t>
            </a:r>
            <a:r>
              <a:rPr lang="en-US" sz="5998" dirty="0">
                <a:solidFill>
                  <a:srgbClr val="FF0000"/>
                </a:solidFill>
              </a:rPr>
              <a:t> Lan Anh </a:t>
            </a:r>
          </a:p>
          <a:p>
            <a:pPr lvl="1" algn="ctr" defTabSz="457063" fontAlgn="base">
              <a:defRPr/>
            </a:pPr>
            <a:r>
              <a:rPr lang="en-US" sz="5998" dirty="0" err="1">
                <a:solidFill>
                  <a:srgbClr val="FF0000"/>
                </a:solidFill>
              </a:rPr>
              <a:t>Môn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Toán</a:t>
            </a:r>
            <a:r>
              <a:rPr lang="en-US" sz="5998" dirty="0">
                <a:solidFill>
                  <a:srgbClr val="FF0000"/>
                </a:solidFill>
              </a:rPr>
              <a:t> </a:t>
            </a:r>
            <a:r>
              <a:rPr lang="en-US" sz="5998" dirty="0" err="1">
                <a:solidFill>
                  <a:srgbClr val="FF0000"/>
                </a:solidFill>
              </a:rPr>
              <a:t>lớp</a:t>
            </a:r>
            <a:r>
              <a:rPr lang="en-US" sz="5998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24D2C-F99B-4C18-BB3C-D494FBF75C7D}"/>
              </a:ext>
            </a:extLst>
          </p:cNvPr>
          <p:cNvSpPr/>
          <p:nvPr/>
        </p:nvSpPr>
        <p:spPr>
          <a:xfrm>
            <a:off x="950712" y="3233401"/>
            <a:ext cx="8171077" cy="646180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/>
            <a:r>
              <a:rPr lang="en-US" sz="3599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Chủ</a:t>
            </a:r>
            <a:r>
              <a:rPr lang="en-US" sz="3599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599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đề</a:t>
            </a:r>
            <a:r>
              <a:rPr lang="en-US" sz="3599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8 : PHÉP NHÂN, PHÉP CHIA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4953D-1721-4583-BEA6-1804CCB23194}"/>
              </a:ext>
            </a:extLst>
          </p:cNvPr>
          <p:cNvSpPr/>
          <p:nvPr/>
        </p:nvSpPr>
        <p:spPr>
          <a:xfrm>
            <a:off x="1773238" y="4433451"/>
            <a:ext cx="5998203" cy="1754048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/>
            <a:r>
              <a:rPr lang="en-US" sz="5399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Bài</a:t>
            </a:r>
            <a:r>
              <a:rPr lang="en-US" sz="5399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38: </a:t>
            </a:r>
            <a:r>
              <a:rPr lang="en-US" sz="5399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Thừa</a:t>
            </a:r>
            <a:r>
              <a:rPr lang="en-US" sz="5399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5399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số</a:t>
            </a:r>
            <a:r>
              <a:rPr lang="en-US" sz="5399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, </a:t>
            </a:r>
            <a:r>
              <a:rPr lang="en-US" sz="5399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tích</a:t>
            </a:r>
            <a:endParaRPr lang="en-US" sz="5399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en-US" sz="5399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Tiết</a:t>
            </a:r>
            <a:r>
              <a:rPr lang="en-US" sz="5399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2: </a:t>
            </a:r>
            <a:r>
              <a:rPr lang="en-US" sz="5399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Luyện</a:t>
            </a:r>
            <a:r>
              <a:rPr lang="en-US" sz="5399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5399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tập</a:t>
            </a:r>
            <a:r>
              <a:rPr lang="en-US" sz="5399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3193433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3499004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3499004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3193433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3499004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3499004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15900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1610589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44354"/>
              </p:ext>
            </p:extLst>
          </p:nvPr>
        </p:nvGraphicFramePr>
        <p:xfrm>
          <a:off x="2688749" y="1759066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3014496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3004794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3006617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65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4209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4191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2 x 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 x 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 x 6</a:t>
            </a:r>
          </a:p>
        </p:txBody>
      </p:sp>
    </p:spTree>
    <p:extLst>
      <p:ext uri="{BB962C8B-B14F-4D97-AF65-F5344CB8AC3E}">
        <p14:creationId xmlns:p14="http://schemas.microsoft.com/office/powerpoint/2010/main" val="17477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+ 3 + 3 + 3 +3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 x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x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313783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x 3 </a:t>
            </a:r>
            <a:r>
              <a:rPr 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887104" y="5720186"/>
            <a:ext cx="384641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x 3 </a:t>
            </a:r>
            <a:r>
              <a:rPr 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371418" y="561062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2 x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57477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112" y="206880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03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28439" y="2191642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0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522</Words>
  <Application>Microsoft Office PowerPoint</Application>
  <PresentationFormat>Widescreen</PresentationFormat>
  <Paragraphs>123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iCiel Cadena</vt:lpstr>
      <vt:lpstr>Times New Roman</vt:lpstr>
      <vt:lpstr>UTM Cookies</vt:lpstr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158</cp:revision>
  <dcterms:created xsi:type="dcterms:W3CDTF">2021-06-02T01:34:28Z</dcterms:created>
  <dcterms:modified xsi:type="dcterms:W3CDTF">2022-01-20T05:51:58Z</dcterms:modified>
</cp:coreProperties>
</file>