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6"/>
  </p:notesMasterIdLst>
  <p:sldIdLst>
    <p:sldId id="373" r:id="rId3"/>
    <p:sldId id="365" r:id="rId4"/>
    <p:sldId id="369" r:id="rId5"/>
    <p:sldId id="371" r:id="rId6"/>
    <p:sldId id="256" r:id="rId7"/>
    <p:sldId id="257" r:id="rId8"/>
    <p:sldId id="258" r:id="rId9"/>
    <p:sldId id="259" r:id="rId10"/>
    <p:sldId id="260" r:id="rId11"/>
    <p:sldId id="261" r:id="rId12"/>
    <p:sldId id="372" r:id="rId13"/>
    <p:sldId id="370" r:id="rId14"/>
    <p:sldId id="368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9" autoAdjust="0"/>
  </p:normalViewPr>
  <p:slideViewPr>
    <p:cSldViewPr snapToGrid="0">
      <p:cViewPr varScale="1">
        <p:scale>
          <a:sx n="69" d="100"/>
          <a:sy n="69" d="100"/>
        </p:scale>
        <p:origin x="3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B0B2D-5E4C-4D9A-B777-B1EA9E06C6A7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7BE16-0235-49EA-8AE3-CA2167690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42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287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1529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4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9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2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3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6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6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6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3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8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60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2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21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10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6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2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60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54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49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41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1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81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897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14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8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5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4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7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947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931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6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8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197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197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197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197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197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197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197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19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226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40" y="956840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3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402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366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19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1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535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8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1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9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372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1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98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070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19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19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19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19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19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19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19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19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19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090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1620">
          <p15:clr>
            <a:srgbClr val="FA7B17"/>
          </p15:clr>
        </p15:guide>
        <p15:guide id="4294967295" pos="288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9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60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4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9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60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4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9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60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4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9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898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788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80524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1795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772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34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20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20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3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2" y="1728671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278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1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788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8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09111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4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940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5" y="1105218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724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50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50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100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9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1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1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6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569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8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6049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2835">
          <p15:clr>
            <a:srgbClr val="FA7B17"/>
          </p15:clr>
        </p15:guide>
        <p15:guide id="4294967295" orient="horz" pos="340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70" y="4685404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200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93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9" y="404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3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400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6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39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197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195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478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74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872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1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853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736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8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8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56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1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3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8" y="5308405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4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900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042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800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7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81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8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9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10" y="5904015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719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8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8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3611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2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2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2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2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2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2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2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900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900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900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27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679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5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09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8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8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9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7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01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4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4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3384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454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6" y="1886670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590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849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173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4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4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4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4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20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3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222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1" y="6027271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8243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" y="4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837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98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98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98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2993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6" y="404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379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2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18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182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5985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4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39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49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017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197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4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756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379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9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596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2976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6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68405" tIns="34190" rIns="68405" bIns="3419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4988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18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19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998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998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998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998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998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998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998" b="1" kern="0">
              <a:solidFill>
                <a:srgbClr val="FFFFFF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2556871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pos="454">
          <p15:clr>
            <a:srgbClr val="FA7B17"/>
          </p15:clr>
        </p15:guide>
        <p15:guide id="4294967295" pos="5306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9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788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998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09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09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9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09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09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9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09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09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99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998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09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09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9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09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09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09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09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09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99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39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118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219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3116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6ABD190-56AD-4C55-BBCA-1554B872117B}" type="datetimeFigureOut">
              <a:rPr lang="en-US" sz="139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1/16/2022</a:t>
            </a:fld>
            <a:endParaRPr lang="en-US"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8F674BA-2DE0-4D90-8561-25BA31F62F13}" type="slidenum">
              <a:rPr lang="en-US" sz="139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3092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18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9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9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9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9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9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9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9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97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18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9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9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9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9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9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9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9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97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18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97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9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9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9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9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9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9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9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9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97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8" y="4600715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6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8" y="5323491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9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3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09602" y="1388346"/>
            <a:ext cx="179999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788651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1024842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5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1020435" y="1327865"/>
            <a:ext cx="226903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1480792" y="1763464"/>
            <a:ext cx="222141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>
            <a:off x="839007" y="1082510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>
            <a:off x="1034007" y="865603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>
            <a:off x="1276269" y="1778942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>
            <a:off x="1386149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6" y="5803576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6" y="6128270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6" y="5940567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7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70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52" y="5899761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9" y="5410763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6" y="5259421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3"/>
            <a:ext cx="203628" cy="77137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5" y="6115668"/>
            <a:ext cx="220080" cy="79513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5" y="5503740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4" y="5138200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5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3" y="5183757"/>
            <a:ext cx="169629" cy="8426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5" y="6359701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4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9" y="5995694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9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29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0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1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30BED-5646-417C-A33C-6F1E13F399F5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2CA01-DF30-404C-845C-6F5F79B99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1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61" r:id="rId4"/>
    <p:sldLayoutId id="2147483660" r:id="rId5"/>
    <p:sldLayoutId id="2147483650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43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  <p:sldLayoutId id="2147483726" r:id="rId50"/>
    <p:sldLayoutId id="2147483727" r:id="rId5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7884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8321" y="2005162"/>
            <a:ext cx="7815362" cy="460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394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3865" y="2968477"/>
            <a:ext cx="184273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5387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47787" y="2649535"/>
            <a:ext cx="4982429" cy="1186761"/>
          </a:xfrm>
          <a:prstGeom prst="rect">
            <a:avLst/>
          </a:prstGeom>
          <a:noFill/>
        </p:spPr>
        <p:txBody>
          <a:bodyPr spcFirstLastPara="1" wrap="none" lIns="91214" tIns="45607" rIns="91214" bIns="45607" numCol="1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9351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TRƯỜNG TIỂU HỌC SÀI ĐỒNG </a:t>
            </a:r>
            <a:r>
              <a:rPr lang="vi-VN" sz="59351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vi-VN" sz="59351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endParaRPr lang="en-US" sz="59351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59351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0487" y="2155241"/>
            <a:ext cx="6404581" cy="107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488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3192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MÔN: </a:t>
            </a:r>
            <a:r>
              <a:rPr lang="en-US" sz="3192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Đạo</a:t>
            </a:r>
            <a:r>
              <a:rPr lang="en-US" sz="3192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en-US" sz="3192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đức</a:t>
            </a:r>
            <a:endParaRPr lang="en-US" sz="3192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3192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32" y="819571"/>
            <a:ext cx="1900287" cy="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8" y="829724"/>
            <a:ext cx="1900287" cy="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67" y="841580"/>
            <a:ext cx="1900287" cy="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35" y="839877"/>
            <a:ext cx="1900287" cy="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402" y="839878"/>
            <a:ext cx="1900287" cy="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44" y="3807563"/>
            <a:ext cx="2143436" cy="23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77" y="836215"/>
            <a:ext cx="1900287" cy="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78" y="3274308"/>
            <a:ext cx="1744051" cy="19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688" y="2229837"/>
            <a:ext cx="1874375" cy="202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57" y="1200379"/>
            <a:ext cx="1874375" cy="202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050487" y="2820150"/>
            <a:ext cx="6404581" cy="107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488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3192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LỚP: 1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3192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62255" y="5102365"/>
            <a:ext cx="7688037" cy="107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488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3192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Giáo</a:t>
            </a:r>
            <a:r>
              <a:rPr lang="en-US" sz="3192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92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en-US" sz="3192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192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Phạm</a:t>
            </a:r>
            <a:r>
              <a:rPr lang="en-US" sz="3192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92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Diệu</a:t>
            </a:r>
            <a:r>
              <a:rPr lang="en-US" sz="3192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 Linh</a:t>
            </a:r>
            <a:endParaRPr lang="en-US" sz="3192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3192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4975035" y="3486747"/>
            <a:ext cx="976714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79CFE7">
                    <a:lumMod val="50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TẬP</a:t>
            </a:r>
            <a:endParaRPr lang="en-US" sz="4400" b="1" kern="10" dirty="0">
              <a:ln w="9525">
                <a:noFill/>
                <a:round/>
                <a:headEnd/>
                <a:tailEnd/>
              </a:ln>
              <a:solidFill>
                <a:srgbClr val="79CFE7">
                  <a:lumMod val="50000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25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B5FD9D-C811-444D-8D6E-BF3705E6F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3" y="356260"/>
            <a:ext cx="11654510" cy="6353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983DBF-E155-4DC7-9328-DB7FD4341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0" y="1793175"/>
            <a:ext cx="10509663" cy="39219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811B6B4-5B28-4772-9455-2239B3BBED6D}"/>
              </a:ext>
            </a:extLst>
          </p:cNvPr>
          <p:cNvSpPr/>
          <p:nvPr/>
        </p:nvSpPr>
        <p:spPr>
          <a:xfrm>
            <a:off x="807522" y="762842"/>
            <a:ext cx="2375065" cy="760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FEE382-B6D0-4B35-9D83-03295D423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35" y="3699311"/>
            <a:ext cx="835224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3DEE8C-A59C-4619-A53F-AB0C78C2E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0" y="2959777"/>
            <a:ext cx="835224" cy="1072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526D8F3-2BD0-4C44-9F49-DFBA24A1C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798" y="4423706"/>
            <a:ext cx="83522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78" y="2969204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48" y="3079709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8" y="-2303866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xmlns="" id="{A7C4FAB0-4E14-4260-BC13-07879CDDADD5}"/>
              </a:ext>
            </a:extLst>
          </p:cNvPr>
          <p:cNvSpPr/>
          <p:nvPr/>
        </p:nvSpPr>
        <p:spPr>
          <a:xfrm>
            <a:off x="1236056" y="1148791"/>
            <a:ext cx="8960744" cy="3109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>
              <a:spcBef>
                <a:spcPts val="0"/>
              </a:spcBef>
            </a:pPr>
            <a:r>
              <a:rPr lang="en-GB" sz="4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GB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39CF66-2F15-403A-A1CE-66EA53DB2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19" y="0"/>
            <a:ext cx="11656562" cy="7232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75EE7E-2BC3-45D2-BB13-11A645CAF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26" y="0"/>
            <a:ext cx="10883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3983562"/>
            <a:ext cx="12188826" cy="28735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0296">
            <a:off x="10075427" y="582158"/>
            <a:ext cx="1045797" cy="1234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3694866"/>
            <a:ext cx="11936455" cy="3168871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xmlns="" id="{A658BC27-B1DB-460C-99C8-59E244277A89}"/>
              </a:ext>
            </a:extLst>
          </p:cNvPr>
          <p:cNvSpPr/>
          <p:nvPr/>
        </p:nvSpPr>
        <p:spPr>
          <a:xfrm>
            <a:off x="2265981" y="1046552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</a:t>
            </a:r>
          </a:p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hẹn 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1" y="3876673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969010" y="4394125"/>
            <a:ext cx="340369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ĐẠO ĐỨC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53">
        <p14:doors dir="vert"/>
      </p:transition>
    </mc:Choice>
    <mc:Fallback xmlns="">
      <p:transition spd="slow" advTm="1445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78" y="2969204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48" y="3079709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8" y="-2303866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xmlns="" id="{A7C4FAB0-4E14-4260-BC13-07879CDDADD5}"/>
              </a:ext>
            </a:extLst>
          </p:cNvPr>
          <p:cNvSpPr/>
          <p:nvPr/>
        </p:nvSpPr>
        <p:spPr>
          <a:xfrm>
            <a:off x="1236056" y="1148791"/>
            <a:ext cx="8960744" cy="3109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>
              <a:spcBef>
                <a:spcPts val="0"/>
              </a:spcBef>
            </a:pPr>
            <a:r>
              <a:rPr lang="en-GB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78" y="2969204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48" y="3079709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8" y="-2303866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xmlns="" id="{A7C4FAB0-4E14-4260-BC13-07879CDDADD5}"/>
              </a:ext>
            </a:extLst>
          </p:cNvPr>
          <p:cNvSpPr/>
          <p:nvPr/>
        </p:nvSpPr>
        <p:spPr>
          <a:xfrm>
            <a:off x="1236056" y="1148791"/>
            <a:ext cx="8960744" cy="3109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>
              <a:spcBef>
                <a:spcPts val="0"/>
              </a:spcBef>
            </a:pPr>
            <a:r>
              <a:rPr lang="en-GB" sz="4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GB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5D37B6-DA4E-4A94-B8D8-DC7AA1EF5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34" y="155896"/>
            <a:ext cx="11174266" cy="6702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-1"/>
          <a:stretch/>
        </p:blipFill>
        <p:spPr>
          <a:xfrm>
            <a:off x="1517888" y="968848"/>
            <a:ext cx="8431330" cy="5683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392" y="155896"/>
            <a:ext cx="1745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7732" y="5268036"/>
            <a:ext cx="40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111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33FE3-9B35-4E6F-A0FD-FB5F9C48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3" y="140885"/>
            <a:ext cx="11590317" cy="6717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14" y="1094237"/>
            <a:ext cx="8926844" cy="5487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392" y="155896"/>
            <a:ext cx="1745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158854" y="2852382"/>
            <a:ext cx="614149" cy="1924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50925" y="2852382"/>
            <a:ext cx="696036" cy="8188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50925" y="4657169"/>
            <a:ext cx="696036" cy="1129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117910" y="3814549"/>
            <a:ext cx="696036" cy="19721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32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007620-9871-4748-944A-B1136286D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09" y="133721"/>
            <a:ext cx="11625943" cy="6872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93" y="977023"/>
            <a:ext cx="8847588" cy="5747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3392" y="155896"/>
            <a:ext cx="1745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45207" y="3072728"/>
            <a:ext cx="818866" cy="750627"/>
            <a:chOff x="10849971" y="2292823"/>
            <a:chExt cx="818866" cy="750627"/>
          </a:xfrm>
        </p:grpSpPr>
        <p:sp>
          <p:nvSpPr>
            <p:cNvPr id="6" name="Oval 5"/>
            <p:cNvSpPr/>
            <p:nvPr/>
          </p:nvSpPr>
          <p:spPr>
            <a:xfrm>
              <a:off x="10849971" y="2292823"/>
              <a:ext cx="818866" cy="750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&gt;   &lt;</a:t>
              </a:r>
            </a:p>
          </p:txBody>
        </p:sp>
        <p:sp>
          <p:nvSpPr>
            <p:cNvPr id="9" name="Moon 8"/>
            <p:cNvSpPr/>
            <p:nvPr/>
          </p:nvSpPr>
          <p:spPr>
            <a:xfrm rot="15998016">
              <a:off x="11179427" y="2777196"/>
              <a:ext cx="168158" cy="189723"/>
            </a:xfrm>
            <a:prstGeom prst="mo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47495" y="3100024"/>
            <a:ext cx="818866" cy="750627"/>
            <a:chOff x="14881746" y="2140423"/>
            <a:chExt cx="818866" cy="750627"/>
          </a:xfrm>
        </p:grpSpPr>
        <p:sp>
          <p:nvSpPr>
            <p:cNvPr id="12" name="Oval 11"/>
            <p:cNvSpPr/>
            <p:nvPr/>
          </p:nvSpPr>
          <p:spPr>
            <a:xfrm>
              <a:off x="14881746" y="2140423"/>
              <a:ext cx="818866" cy="750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&gt;   &lt;</a:t>
              </a:r>
            </a:p>
          </p:txBody>
        </p:sp>
        <p:sp>
          <p:nvSpPr>
            <p:cNvPr id="13" name="Moon 12"/>
            <p:cNvSpPr/>
            <p:nvPr/>
          </p:nvSpPr>
          <p:spPr>
            <a:xfrm rot="15998016">
              <a:off x="15207100" y="2624796"/>
              <a:ext cx="168158" cy="189723"/>
            </a:xfrm>
            <a:prstGeom prst="mo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61143" y="5543746"/>
            <a:ext cx="818866" cy="750627"/>
            <a:chOff x="10849971" y="2292823"/>
            <a:chExt cx="818866" cy="750627"/>
          </a:xfrm>
        </p:grpSpPr>
        <p:sp>
          <p:nvSpPr>
            <p:cNvPr id="15" name="Oval 14"/>
            <p:cNvSpPr/>
            <p:nvPr/>
          </p:nvSpPr>
          <p:spPr>
            <a:xfrm>
              <a:off x="10849971" y="2292823"/>
              <a:ext cx="818866" cy="750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&gt;   &lt;</a:t>
              </a:r>
            </a:p>
          </p:txBody>
        </p:sp>
        <p:sp>
          <p:nvSpPr>
            <p:cNvPr id="16" name="Moon 15"/>
            <p:cNvSpPr/>
            <p:nvPr/>
          </p:nvSpPr>
          <p:spPr>
            <a:xfrm rot="15998016">
              <a:off x="11179427" y="2777196"/>
              <a:ext cx="168158" cy="189723"/>
            </a:xfrm>
            <a:prstGeom prst="mo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39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4DE1E1-B215-4E75-B748-A2545F61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9" y="237506"/>
            <a:ext cx="12037621" cy="6620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4" y="1801504"/>
            <a:ext cx="10379035" cy="4080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5153" y="619920"/>
            <a:ext cx="1745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4: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081416-6D11-42AC-88D7-771A5B5D9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69" y="2570753"/>
            <a:ext cx="835224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BBD2B9-0907-4EE4-885C-BAD0B7FA7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69" y="4809196"/>
            <a:ext cx="83522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D1D84F6-B2B0-49AF-BB98-C151AA0D7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92" y="124690"/>
            <a:ext cx="11542816" cy="6608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8A254E-9A83-4B58-BDAA-0B7CE4B55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30" y="855023"/>
            <a:ext cx="8229816" cy="54745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8F4B69-3F61-4085-B80C-A5C086033A03}"/>
              </a:ext>
            </a:extLst>
          </p:cNvPr>
          <p:cNvSpPr/>
          <p:nvPr/>
        </p:nvSpPr>
        <p:spPr>
          <a:xfrm>
            <a:off x="795646" y="267195"/>
            <a:ext cx="9048997" cy="7540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: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04A13F-608D-4493-ABDF-82720F692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73200">
            <a:off x="4852292" y="3088562"/>
            <a:ext cx="842697" cy="991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6D4861D-756B-4118-AF35-3A48A257B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45951">
            <a:off x="5644736" y="3157509"/>
            <a:ext cx="725487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348F4FD-6982-4FA2-8D4E-C6BEBDE4F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444" y="3429000"/>
            <a:ext cx="725487" cy="8535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62DFB31-8817-430C-A8CE-D706660EE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49493">
            <a:off x="6821748" y="4269897"/>
            <a:ext cx="603672" cy="7102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553945-5CB8-4726-B352-44E0E8570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80103">
            <a:off x="5134599" y="4101126"/>
            <a:ext cx="1209118" cy="14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1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334663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97</Words>
  <Application>Microsoft Office PowerPoint</Application>
  <PresentationFormat>Widescreen</PresentationFormat>
  <Paragraphs>31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宋体</vt:lpstr>
      <vt:lpstr>#9Slide07 IcielCadena</vt:lpstr>
      <vt:lpstr>Arial</vt:lpstr>
      <vt:lpstr>Arial-Rounded</vt:lpstr>
      <vt:lpstr>Calibri</vt:lpstr>
      <vt:lpstr>Calibri Light</vt:lpstr>
      <vt:lpstr>等线</vt:lpstr>
      <vt:lpstr>Englebert</vt:lpstr>
      <vt:lpstr>Fira Sans Extra Condensed Medium</vt:lpstr>
      <vt:lpstr>HP001</vt:lpstr>
      <vt:lpstr>Livvic</vt:lpstr>
      <vt:lpstr>Oswald Light</vt:lpstr>
      <vt:lpstr>Oswald SemiBold</vt:lpstr>
      <vt:lpstr>Roboto Condensed Light</vt:lpstr>
      <vt:lpstr>Tahoma</vt:lpstr>
      <vt:lpstr>Times New Roman</vt:lpstr>
      <vt:lpstr>Zilla Slab</vt:lpstr>
      <vt:lpstr>Zilla Slab Light</vt:lpstr>
      <vt:lpstr>Office Theme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</cp:revision>
  <dcterms:created xsi:type="dcterms:W3CDTF">2022-01-10T04:24:50Z</dcterms:created>
  <dcterms:modified xsi:type="dcterms:W3CDTF">2022-01-16T09:46:38Z</dcterms:modified>
</cp:coreProperties>
</file>