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78" r:id="rId2"/>
    <p:sldId id="308" r:id="rId3"/>
    <p:sldId id="257" r:id="rId4"/>
    <p:sldId id="479" r:id="rId5"/>
    <p:sldId id="302" r:id="rId6"/>
    <p:sldId id="303" r:id="rId7"/>
    <p:sldId id="480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481" r:id="rId19"/>
    <p:sldId id="482" r:id="rId20"/>
    <p:sldId id="276" r:id="rId21"/>
    <p:sldId id="269" r:id="rId22"/>
    <p:sldId id="299" r:id="rId23"/>
    <p:sldId id="4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91D24-A7E9-46A5-9BBF-192D80EC587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26123-0A8C-4471-BF45-21CEDBCE3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B86216EF-25B0-417E-B985-3ADD1BCAD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B5C01F40-D1F5-4CFE-8221-62A1CE70F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481B846C-B1D7-456B-8078-2A7552A1C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920A748-3A37-441B-88FB-8823C601AE51}" type="slidenum">
              <a:rPr lang="zh-CN" altLang="en-US">
                <a:latin typeface="Arial" panose="020B0604020202020204" pitchFamily="34" charset="0"/>
              </a:rPr>
              <a:pPr/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9AF9B-E792-48C9-A4DB-0D0FC57A52B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35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9AF9B-E792-48C9-A4DB-0D0FC57A52B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5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E024-9FF5-4A13-9431-BDF2DCD9E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5E061-CC29-4D44-A4B4-92F764BD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145CD-1390-474C-9F7E-F4A7F297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6A9E2-299A-47D4-B81C-BDC5352E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F163-3C93-42AA-BEC8-4FDD7A83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962BD-3F4F-430A-8EC0-19FA3E2A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3AC34-3F31-4390-989E-B7657C463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F0282-72CB-47E0-A5A2-D33F3502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FBCC7-F845-45E5-80BA-F2D512BF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D20E2-B957-463D-B743-F98F8747E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002071-8026-4AA6-99D8-7E67567B1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22B2E-411B-4669-A722-B8A75076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DDBCC-D663-48F1-A05E-A23CC6BFA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33346-948E-409B-9D42-20BB0659A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25097-8AAE-4973-B9EC-E8A389E7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7CFE-3620-420A-A563-177DC3D6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AAC2-825C-4DEF-8D0C-5E21711AA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6439A-EE72-4D7A-95DA-73B7743A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0D62-290D-4641-9551-CD51BAB6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6E132-98E9-4DAB-BAC8-4EC373EA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9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C4EA-5028-414E-800B-78754ACB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8F51E-95BB-4A86-8FBD-6A6777645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F6A4-D343-4E68-B221-14053C47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7352F-DA88-4BA0-9AD1-683A7EBF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E3CF6-3482-4592-B6DA-901C7D2A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7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1FB7-AAB1-41C6-9661-D274D0C0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6893-341C-4B3F-B695-B0A28F28B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9D94D-A91E-4394-A1EA-170C716FE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98C3-4961-4948-BC20-FC96D477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DF75E-B478-4AE7-894B-EBA8CA60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0D844-82C7-4E55-BF48-18891B2D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0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AC2A-14D7-4313-BC35-2897AE6E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3F37-7B73-4DFA-AEE9-C5E68339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F5D97-ED8C-4BA1-A61E-6BBD835E1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88D9E-C667-4135-A410-FA94E972A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FAEE6-3799-4E21-8C1B-C6862C5E5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5F96F-14CA-4B4B-92D0-13967E4A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88BA0-FD17-43F7-8E6D-5AFC359D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59E7E-4894-44EA-8698-78CC8B80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638B-0784-4CF4-95C6-99451FBC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3A9E2-930B-40ED-8F49-445D9A611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05070-0773-4B16-BBE5-374E983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A83B4-5143-445F-88E7-18700401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8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F475C-5A41-4D34-92E3-F606B113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1595E-A016-4AE1-A2A2-810FFE73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71BE5-72CE-4D41-98F2-F49BDAB0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2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35F87-23B5-43B4-AF6D-2F0347D09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9B2C-E418-4AE9-BA8E-A8C36CA1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E7516-9AB0-4886-B1BD-9586A3873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57C22-DA94-432E-A199-A723C67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D60FD-6239-4627-8840-645CC9C5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31CE5-8DB8-4D21-847C-62C7D2E7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9D15-5B97-4B6C-A9D3-E8979255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CD164-B6EF-4529-9342-389022E0D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1C37C-35C7-4AA7-BE2B-915BF5EC6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80486-7D48-4479-A06D-2ED0D4AB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72177-6B96-40CB-9C83-B2BCB35A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00966-89C6-432D-8A57-F4F9C23A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2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4049B-F9B7-47C2-A1A9-4DFD6DF9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3F6C5-19A0-400C-9C24-442F85C7B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F28EB-854E-405B-B472-711BCED34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0F85-3B0A-45BD-BC26-743111FA01D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A0CF4-6B5E-4DCB-B6A6-930DA8E89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80334-2185-4443-B0AF-002AAE22D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4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>
            <a:extLst>
              <a:ext uri="{FF2B5EF4-FFF2-40B4-BE49-F238E27FC236}">
                <a16:creationId xmlns:a16="http://schemas.microsoft.com/office/drawing/2014/main" id="{2EED4ABC-4A45-4134-9BB5-D0429BEC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121923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17">
            <a:extLst>
              <a:ext uri="{FF2B5EF4-FFF2-40B4-BE49-F238E27FC236}">
                <a16:creationId xmlns:a16="http://schemas.microsoft.com/office/drawing/2014/main" id="{791B6388-EF9E-4FAF-B6C8-8E920B0D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09" y="1060115"/>
            <a:ext cx="3453601" cy="34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云形 21">
            <a:extLst>
              <a:ext uri="{FF2B5EF4-FFF2-40B4-BE49-F238E27FC236}">
                <a16:creationId xmlns:a16="http://schemas.microsoft.com/office/drawing/2014/main" id="{6AD0DC3A-B8AC-4319-8614-8DADC31BC0BC}"/>
              </a:ext>
            </a:extLst>
          </p:cNvPr>
          <p:cNvSpPr/>
          <p:nvPr/>
        </p:nvSpPr>
        <p:spPr>
          <a:xfrm>
            <a:off x="2078174" y="1364934"/>
            <a:ext cx="982436" cy="634853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id="{6A2A8BE1-3019-45E0-A9E1-1AF7004AC793}"/>
              </a:ext>
            </a:extLst>
          </p:cNvPr>
          <p:cNvSpPr/>
          <p:nvPr/>
        </p:nvSpPr>
        <p:spPr>
          <a:xfrm>
            <a:off x="105369" y="422177"/>
            <a:ext cx="1328429" cy="6840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云形 25">
            <a:extLst>
              <a:ext uri="{FF2B5EF4-FFF2-40B4-BE49-F238E27FC236}">
                <a16:creationId xmlns:a16="http://schemas.microsoft.com/office/drawing/2014/main" id="{E180A25F-479E-461A-9788-5C7206E04576}"/>
              </a:ext>
            </a:extLst>
          </p:cNvPr>
          <p:cNvSpPr/>
          <p:nvPr/>
        </p:nvSpPr>
        <p:spPr>
          <a:xfrm>
            <a:off x="8507649" y="149984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id="{376A1783-E07B-4500-9615-83E614D4CFC6}"/>
              </a:ext>
            </a:extLst>
          </p:cNvPr>
          <p:cNvSpPr/>
          <p:nvPr/>
        </p:nvSpPr>
        <p:spPr>
          <a:xfrm rot="429982">
            <a:off x="9521826" y="2241031"/>
            <a:ext cx="858639" cy="53327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D2DAAC0D-76EE-48AB-B7F3-6EBFDA687196}"/>
              </a:ext>
            </a:extLst>
          </p:cNvPr>
          <p:cNvGrpSpPr>
            <a:grpSpLocks/>
          </p:cNvGrpSpPr>
          <p:nvPr/>
        </p:nvGrpSpPr>
        <p:grpSpPr bwMode="auto">
          <a:xfrm rot="6221564">
            <a:off x="144775" y="2590201"/>
            <a:ext cx="10563955" cy="10562368"/>
            <a:chOff x="-2272894" y="2621826"/>
            <a:chExt cx="16687800" cy="16687800"/>
          </a:xfrm>
        </p:grpSpPr>
        <p:pic>
          <p:nvPicPr>
            <p:cNvPr id="39964" name="图片 11">
              <a:extLst>
                <a:ext uri="{FF2B5EF4-FFF2-40B4-BE49-F238E27FC236}">
                  <a16:creationId xmlns:a16="http://schemas.microsoft.com/office/drawing/2014/main" id="{10DC7F28-EF13-4F44-B152-0389314F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138" y="3475457"/>
              <a:ext cx="15000140" cy="141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5AC0645-22E7-45E1-8EA9-B0EEAA955603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" name="组合 9">
            <a:extLst>
              <a:ext uri="{FF2B5EF4-FFF2-40B4-BE49-F238E27FC236}">
                <a16:creationId xmlns:a16="http://schemas.microsoft.com/office/drawing/2014/main" id="{9BF06895-D42B-4965-AFDB-F0A3866FE112}"/>
              </a:ext>
            </a:extLst>
          </p:cNvPr>
          <p:cNvGrpSpPr>
            <a:grpSpLocks/>
          </p:cNvGrpSpPr>
          <p:nvPr/>
        </p:nvGrpSpPr>
        <p:grpSpPr bwMode="auto">
          <a:xfrm>
            <a:off x="-369917" y="2370892"/>
            <a:ext cx="12516129" cy="12516128"/>
            <a:chOff x="-2272894" y="2621826"/>
            <a:chExt cx="16687800" cy="16687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F6B2C14-BE98-4901-AD5B-07DCD346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EA29853-D9D4-4C65-970D-62325BA7F83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" name="组合 13">
            <a:extLst>
              <a:ext uri="{FF2B5EF4-FFF2-40B4-BE49-F238E27FC236}">
                <a16:creationId xmlns:a16="http://schemas.microsoft.com/office/drawing/2014/main" id="{1D08588F-A027-437F-8DDC-1260778693BA}"/>
              </a:ext>
            </a:extLst>
          </p:cNvPr>
          <p:cNvGrpSpPr>
            <a:grpSpLocks/>
          </p:cNvGrpSpPr>
          <p:nvPr/>
        </p:nvGrpSpPr>
        <p:grpSpPr bwMode="auto">
          <a:xfrm>
            <a:off x="1592512" y="4350331"/>
            <a:ext cx="9002216" cy="9002216"/>
            <a:chOff x="-2272894" y="2621826"/>
            <a:chExt cx="16687800" cy="1668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BE0CA6B-11E3-4988-A2AD-79B70B56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C3C69E-CC6F-4FEC-8605-5EFBC166924E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D8A3C3E6-C07C-49DA-85D6-DEC294EF3930}"/>
              </a:ext>
            </a:extLst>
          </p:cNvPr>
          <p:cNvGrpSpPr>
            <a:grpSpLocks/>
          </p:cNvGrpSpPr>
          <p:nvPr/>
        </p:nvGrpSpPr>
        <p:grpSpPr bwMode="auto">
          <a:xfrm rot="4384328">
            <a:off x="516437" y="3273461"/>
            <a:ext cx="11154368" cy="11155955"/>
            <a:chOff x="-2272894" y="2621826"/>
            <a:chExt cx="16687800" cy="16687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37C51C7-C118-437E-A7B3-D26CF1D7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B5B72AA-D9BB-493C-8B6D-D5AB4E0E605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6092776-1C41-4021-B3FA-21564483D583}"/>
              </a:ext>
            </a:extLst>
          </p:cNvPr>
          <p:cNvSpPr txBox="1"/>
          <p:nvPr/>
        </p:nvSpPr>
        <p:spPr>
          <a:xfrm>
            <a:off x="926051" y="2268869"/>
            <a:ext cx="10539543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Chào</a:t>
            </a:r>
            <a:r>
              <a:rPr lang="en-US" altLang="zh-CN" sz="4400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mừng</a:t>
            </a:r>
            <a:r>
              <a:rPr lang="en-US" altLang="zh-CN" sz="4400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các</a:t>
            </a:r>
            <a:r>
              <a:rPr lang="en-US" altLang="zh-CN" sz="4400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em</a:t>
            </a:r>
            <a:endParaRPr lang="en-US" altLang="zh-CN" sz="4400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  <a:p>
            <a:pPr algn="ctr">
              <a:defRPr/>
            </a:pP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đến</a:t>
            </a:r>
            <a:r>
              <a:rPr lang="en-US" altLang="zh-CN" sz="4400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với</a:t>
            </a:r>
            <a:r>
              <a:rPr lang="en-US" altLang="zh-CN" sz="4400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tiết</a:t>
            </a:r>
            <a:r>
              <a:rPr lang="en-US" altLang="zh-CN" sz="4400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4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học</a:t>
            </a:r>
            <a:r>
              <a:rPr lang="en-US" altLang="zh-CN" sz="4400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online</a:t>
            </a:r>
          </a:p>
          <a:p>
            <a:pPr algn="ctr">
              <a:defRPr/>
            </a:pPr>
            <a:r>
              <a:rPr lang="en-US" altLang="zh-CN" sz="5400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5400" b="1" spc="45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Toán 4</a:t>
            </a:r>
          </a:p>
          <a:p>
            <a:pPr algn="ctr">
              <a:defRPr/>
            </a:pPr>
            <a:r>
              <a:rPr lang="en-US" altLang="zh-CN" sz="5400" b="1" spc="45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Dấu hiệu chia hết cho 3</a:t>
            </a:r>
            <a:endParaRPr lang="en-US" altLang="zh-CN" sz="5400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29" name="任意多边形 28">
            <a:extLst>
              <a:ext uri="{FF2B5EF4-FFF2-40B4-BE49-F238E27FC236}">
                <a16:creationId xmlns:a16="http://schemas.microsoft.com/office/drawing/2014/main" id="{22D08C5D-16A9-4B84-9286-FDBDCD63A2C4}"/>
              </a:ext>
            </a:extLst>
          </p:cNvPr>
          <p:cNvSpPr/>
          <p:nvPr/>
        </p:nvSpPr>
        <p:spPr>
          <a:xfrm rot="2600086">
            <a:off x="4076375" y="1980742"/>
            <a:ext cx="417415" cy="3650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id="{4D8B02C9-3CE3-41BF-B5A9-D2B12821146F}"/>
              </a:ext>
            </a:extLst>
          </p:cNvPr>
          <p:cNvSpPr/>
          <p:nvPr/>
        </p:nvSpPr>
        <p:spPr>
          <a:xfrm rot="7755168">
            <a:off x="7772013" y="2560838"/>
            <a:ext cx="312666" cy="29520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5" name="云形 25">
            <a:extLst>
              <a:ext uri="{FF2B5EF4-FFF2-40B4-BE49-F238E27FC236}">
                <a16:creationId xmlns:a16="http://schemas.microsoft.com/office/drawing/2014/main" id="{23522926-C30D-4F7D-B0FC-0BE7807BFC4D}"/>
              </a:ext>
            </a:extLst>
          </p:cNvPr>
          <p:cNvSpPr/>
          <p:nvPr/>
        </p:nvSpPr>
        <p:spPr>
          <a:xfrm>
            <a:off x="-2648925" y="121733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云形 26">
            <a:extLst>
              <a:ext uri="{FF2B5EF4-FFF2-40B4-BE49-F238E27FC236}">
                <a16:creationId xmlns:a16="http://schemas.microsoft.com/office/drawing/2014/main" id="{A21661AE-6EBA-4DDF-9DAB-8D56AB888D5D}"/>
              </a:ext>
            </a:extLst>
          </p:cNvPr>
          <p:cNvSpPr/>
          <p:nvPr/>
        </p:nvSpPr>
        <p:spPr>
          <a:xfrm rot="429982">
            <a:off x="1863912" y="2866361"/>
            <a:ext cx="858638" cy="53486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9953" name="Ridan-Ulysse">
            <a:hlinkClick r:id="" action="ppaction://media"/>
            <a:extLst>
              <a:ext uri="{FF2B5EF4-FFF2-40B4-BE49-F238E27FC236}">
                <a16:creationId xmlns:a16="http://schemas.microsoft.com/office/drawing/2014/main" id="{A7D0514C-E2E9-486F-9363-FA86E453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66" y="904665"/>
            <a:ext cx="457094" cy="4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5A8B6631-3823-419D-9945-5C34147E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8" y="293620"/>
            <a:ext cx="2847316" cy="28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图片 3">
            <a:extLst>
              <a:ext uri="{FF2B5EF4-FFF2-40B4-BE49-F238E27FC236}">
                <a16:creationId xmlns:a16="http://schemas.microsoft.com/office/drawing/2014/main" id="{7FF8FD74-D008-4E6A-BDEC-384E6BA0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56" y="-68331"/>
            <a:ext cx="2839381" cy="26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Text Box 20">
            <a:extLst>
              <a:ext uri="{FF2B5EF4-FFF2-40B4-BE49-F238E27FC236}">
                <a16:creationId xmlns:a16="http://schemas.microsoft.com/office/drawing/2014/main" id="{D9B4D479-280E-421C-8FF0-45BFE030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318" y="345510"/>
            <a:ext cx="12189179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199" b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  <a:endParaRPr lang="en-US" altLang="en-US" sz="3199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C49A74-01CE-41A6-B8D8-159075041A9C}"/>
              </a:ext>
            </a:extLst>
          </p:cNvPr>
          <p:cNvSpPr txBox="1"/>
          <p:nvPr/>
        </p:nvSpPr>
        <p:spPr>
          <a:xfrm>
            <a:off x="4561496" y="5878913"/>
            <a:ext cx="6715522" cy="58464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99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199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Thị Bích Ph</a:t>
            </a:r>
            <a:r>
              <a:rPr lang="vi-VN" sz="3199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ượn</a:t>
            </a:r>
            <a:r>
              <a:rPr lang="en-US" sz="3199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endParaRPr lang="en-US" sz="3199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3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047C1-4A48-45CE-8F86-02E3FAEA300A}"/>
              </a:ext>
            </a:extLst>
          </p:cNvPr>
          <p:cNvSpPr txBox="1"/>
          <p:nvPr/>
        </p:nvSpPr>
        <p:spPr>
          <a:xfrm>
            <a:off x="2819667" y="481965"/>
            <a:ext cx="7503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04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01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32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23DA64-E085-4CDA-B9EA-27E80D59D467}"/>
              </a:ext>
            </a:extLst>
          </p:cNvPr>
          <p:cNvSpPr txBox="1"/>
          <p:nvPr/>
        </p:nvSpPr>
        <p:spPr>
          <a:xfrm>
            <a:off x="5343614" y="1059778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 : 3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 : 3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 : 3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12 : 3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15 : 3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3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21 : 3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24 : 3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3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30 : 3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FDA172-3776-4A5F-A9CE-F4B9E6B973AC}"/>
              </a:ext>
            </a:extLst>
          </p:cNvPr>
          <p:cNvSpPr/>
          <p:nvPr/>
        </p:nvSpPr>
        <p:spPr>
          <a:xfrm>
            <a:off x="2980314" y="-325217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285" y="1938457"/>
            <a:ext cx="6220745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7" y="11021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6" y="48051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6" y="163094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4" y="67098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Google Shape;821;p46">
            <a:extLst>
              <a:ext uri="{FF2B5EF4-FFF2-40B4-BE49-F238E27FC236}">
                <a16:creationId xmlns:a16="http://schemas.microsoft.com/office/drawing/2014/main" id="{1F01F7E3-9A08-4F65-AF9A-AF15C19D3C3C}"/>
              </a:ext>
            </a:extLst>
          </p:cNvPr>
          <p:cNvSpPr/>
          <p:nvPr/>
        </p:nvSpPr>
        <p:spPr>
          <a:xfrm>
            <a:off x="631331" y="2547369"/>
            <a:ext cx="260118" cy="22486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oogle Shape;822;p46">
            <a:extLst>
              <a:ext uri="{FF2B5EF4-FFF2-40B4-BE49-F238E27FC236}">
                <a16:creationId xmlns:a16="http://schemas.microsoft.com/office/drawing/2014/main" id="{490B30CA-72C7-4B97-A6F7-1A58818FF8A2}"/>
              </a:ext>
            </a:extLst>
          </p:cNvPr>
          <p:cNvGrpSpPr/>
          <p:nvPr/>
        </p:nvGrpSpPr>
        <p:grpSpPr>
          <a:xfrm>
            <a:off x="8768234" y="1683273"/>
            <a:ext cx="639547" cy="554886"/>
            <a:chOff x="6279086" y="1761583"/>
            <a:chExt cx="560024" cy="554886"/>
          </a:xfrm>
        </p:grpSpPr>
        <p:sp>
          <p:nvSpPr>
            <p:cNvPr id="60" name="Google Shape;823;p46">
              <a:extLst>
                <a:ext uri="{FF2B5EF4-FFF2-40B4-BE49-F238E27FC236}">
                  <a16:creationId xmlns:a16="http://schemas.microsoft.com/office/drawing/2014/main" id="{279CB3FA-BF5B-48F9-AEB7-6F80545DB72C}"/>
                </a:ext>
              </a:extLst>
            </p:cNvPr>
            <p:cNvSpPr/>
            <p:nvPr/>
          </p:nvSpPr>
          <p:spPr>
            <a:xfrm>
              <a:off x="6288500" y="1770016"/>
              <a:ext cx="541197" cy="53790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824;p46">
              <a:extLst>
                <a:ext uri="{FF2B5EF4-FFF2-40B4-BE49-F238E27FC236}">
                  <a16:creationId xmlns:a16="http://schemas.microsoft.com/office/drawing/2014/main" id="{73208422-3EBB-4E55-9677-CAB9DCB517FF}"/>
                </a:ext>
              </a:extLst>
            </p:cNvPr>
            <p:cNvSpPr/>
            <p:nvPr/>
          </p:nvSpPr>
          <p:spPr>
            <a:xfrm>
              <a:off x="6453746" y="1977976"/>
              <a:ext cx="166619" cy="166383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825;p46">
              <a:extLst>
                <a:ext uri="{FF2B5EF4-FFF2-40B4-BE49-F238E27FC236}">
                  <a16:creationId xmlns:a16="http://schemas.microsoft.com/office/drawing/2014/main" id="{702C8898-AE25-4C42-983E-85A28FCB9040}"/>
                </a:ext>
              </a:extLst>
            </p:cNvPr>
            <p:cNvSpPr/>
            <p:nvPr/>
          </p:nvSpPr>
          <p:spPr>
            <a:xfrm>
              <a:off x="6292461" y="1777233"/>
              <a:ext cx="483932" cy="479068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826;p46">
              <a:extLst>
                <a:ext uri="{FF2B5EF4-FFF2-40B4-BE49-F238E27FC236}">
                  <a16:creationId xmlns:a16="http://schemas.microsoft.com/office/drawing/2014/main" id="{BAA62DDD-283C-45C0-92E5-A6F311902532}"/>
                </a:ext>
              </a:extLst>
            </p:cNvPr>
            <p:cNvSpPr/>
            <p:nvPr/>
          </p:nvSpPr>
          <p:spPr>
            <a:xfrm>
              <a:off x="6706067" y="2186171"/>
              <a:ext cx="111864" cy="110648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827;p46">
              <a:extLst>
                <a:ext uri="{FF2B5EF4-FFF2-40B4-BE49-F238E27FC236}">
                  <a16:creationId xmlns:a16="http://schemas.microsoft.com/office/drawing/2014/main" id="{24EB26A7-AB43-4D77-8BBD-2CD3BB17E853}"/>
                </a:ext>
              </a:extLst>
            </p:cNvPr>
            <p:cNvSpPr/>
            <p:nvPr/>
          </p:nvSpPr>
          <p:spPr>
            <a:xfrm>
              <a:off x="6758233" y="2186171"/>
              <a:ext cx="59580" cy="110569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828;p46">
              <a:extLst>
                <a:ext uri="{FF2B5EF4-FFF2-40B4-BE49-F238E27FC236}">
                  <a16:creationId xmlns:a16="http://schemas.microsoft.com/office/drawing/2014/main" id="{2F36EDEA-A972-41DF-9B5F-B72712135DCA}"/>
                </a:ext>
              </a:extLst>
            </p:cNvPr>
            <p:cNvSpPr/>
            <p:nvPr/>
          </p:nvSpPr>
          <p:spPr>
            <a:xfrm>
              <a:off x="6329370" y="1777233"/>
              <a:ext cx="447023" cy="479068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829;p46">
              <a:extLst>
                <a:ext uri="{FF2B5EF4-FFF2-40B4-BE49-F238E27FC236}">
                  <a16:creationId xmlns:a16="http://schemas.microsoft.com/office/drawing/2014/main" id="{6B3D3622-D141-409D-9498-2606F68E344A}"/>
                </a:ext>
              </a:extLst>
            </p:cNvPr>
            <p:cNvSpPr/>
            <p:nvPr/>
          </p:nvSpPr>
          <p:spPr>
            <a:xfrm>
              <a:off x="6777099" y="2257203"/>
              <a:ext cx="40831" cy="39615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830;p46">
              <a:extLst>
                <a:ext uri="{FF2B5EF4-FFF2-40B4-BE49-F238E27FC236}">
                  <a16:creationId xmlns:a16="http://schemas.microsoft.com/office/drawing/2014/main" id="{BF4274CD-4FD9-4BDA-B2D0-09601D271CCC}"/>
                </a:ext>
              </a:extLst>
            </p:cNvPr>
            <p:cNvSpPr/>
            <p:nvPr/>
          </p:nvSpPr>
          <p:spPr>
            <a:xfrm>
              <a:off x="6345020" y="1824967"/>
              <a:ext cx="104451" cy="10441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831;p46">
              <a:extLst>
                <a:ext uri="{FF2B5EF4-FFF2-40B4-BE49-F238E27FC236}">
                  <a16:creationId xmlns:a16="http://schemas.microsoft.com/office/drawing/2014/main" id="{B5CAEF48-6A94-4B82-AE59-D36B7C8CFCAD}"/>
                </a:ext>
              </a:extLst>
            </p:cNvPr>
            <p:cNvSpPr/>
            <p:nvPr/>
          </p:nvSpPr>
          <p:spPr>
            <a:xfrm>
              <a:off x="6279086" y="1761583"/>
              <a:ext cx="560024" cy="554886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ectangle 2">
            <a:extLst>
              <a:ext uri="{FF2B5EF4-FFF2-40B4-BE49-F238E27FC236}">
                <a16:creationId xmlns:a16="http://schemas.microsoft.com/office/drawing/2014/main" id="{338FE73A-1FC1-4FCF-807A-F46765BD4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76" y="1261678"/>
            <a:ext cx="2466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tabLst>
                <a:tab pos="131763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E3D82857-0EAB-4549-83A5-620AE29D30D0}"/>
              </a:ext>
            </a:extLst>
          </p:cNvPr>
          <p:cNvSpPr txBox="1">
            <a:spLocks/>
          </p:cNvSpPr>
          <p:nvPr/>
        </p:nvSpPr>
        <p:spPr>
          <a:xfrm>
            <a:off x="1293018" y="1757840"/>
            <a:ext cx="202444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</a:pPr>
            <a:r>
              <a:rPr lang="en-US" b="1" kern="0" dirty="0">
                <a:latin typeface="Times New Roman" panose="02020603050405020304" pitchFamily="18" charset="0"/>
                <a:cs typeface="Times New Roman" pitchFamily="18" charset="0"/>
              </a:rPr>
              <a:t>63 : 3 =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0492473F-426A-43C9-B40B-6227497D8B9A}"/>
              </a:ext>
            </a:extLst>
          </p:cNvPr>
          <p:cNvSpPr txBox="1">
            <a:spLocks/>
          </p:cNvSpPr>
          <p:nvPr/>
        </p:nvSpPr>
        <p:spPr>
          <a:xfrm>
            <a:off x="3884587" y="2685377"/>
            <a:ext cx="520350" cy="481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defTabSz="45720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C2C4579-678C-41E5-8C53-7A910E5A6B04}"/>
              </a:ext>
            </a:extLst>
          </p:cNvPr>
          <p:cNvSpPr txBox="1">
            <a:spLocks/>
          </p:cNvSpPr>
          <p:nvPr/>
        </p:nvSpPr>
        <p:spPr>
          <a:xfrm>
            <a:off x="605298" y="3806009"/>
            <a:ext cx="3399888" cy="457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 + 2 + 3 =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167797A-F692-49D9-BE23-9AA6683BB0E9}"/>
              </a:ext>
            </a:extLst>
          </p:cNvPr>
          <p:cNvSpPr/>
          <p:nvPr/>
        </p:nvSpPr>
        <p:spPr>
          <a:xfrm>
            <a:off x="2562335" y="2638917"/>
            <a:ext cx="1364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4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9 : 3 =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53E684AC-7C07-4077-AD33-D1876B3F0F17}"/>
              </a:ext>
            </a:extLst>
          </p:cNvPr>
          <p:cNvSpPr txBox="1">
            <a:spLocks/>
          </p:cNvSpPr>
          <p:nvPr/>
        </p:nvSpPr>
        <p:spPr>
          <a:xfrm>
            <a:off x="3113197" y="3152966"/>
            <a:ext cx="725511" cy="52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41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184C7AD7-0DBD-4CC6-8B8B-D32588AFC0A9}"/>
              </a:ext>
            </a:extLst>
          </p:cNvPr>
          <p:cNvSpPr txBox="1">
            <a:spLocks/>
          </p:cNvSpPr>
          <p:nvPr/>
        </p:nvSpPr>
        <p:spPr>
          <a:xfrm>
            <a:off x="1273579" y="3191089"/>
            <a:ext cx="202444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123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849EF8C-F92F-4F13-9659-D02E1773BFC9}"/>
              </a:ext>
            </a:extLst>
          </p:cNvPr>
          <p:cNvSpPr txBox="1">
            <a:spLocks/>
          </p:cNvSpPr>
          <p:nvPr/>
        </p:nvSpPr>
        <p:spPr>
          <a:xfrm>
            <a:off x="1495582" y="2155642"/>
            <a:ext cx="2873937" cy="53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+ 3 =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858AB3B8-ED46-410D-8E22-D2260F0E90BD}"/>
              </a:ext>
            </a:extLst>
          </p:cNvPr>
          <p:cNvSpPr txBox="1">
            <a:spLocks/>
          </p:cNvSpPr>
          <p:nvPr/>
        </p:nvSpPr>
        <p:spPr>
          <a:xfrm>
            <a:off x="3751915" y="3779427"/>
            <a:ext cx="740096" cy="510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9051F7D-BF15-4EAA-924D-0B239841F030}"/>
              </a:ext>
            </a:extLst>
          </p:cNvPr>
          <p:cNvSpPr txBox="1">
            <a:spLocks/>
          </p:cNvSpPr>
          <p:nvPr/>
        </p:nvSpPr>
        <p:spPr>
          <a:xfrm>
            <a:off x="2126553" y="4513247"/>
            <a:ext cx="1555757" cy="540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939BD1FC-C628-4B3D-8AA9-A008C7F6EF25}"/>
              </a:ext>
            </a:extLst>
          </p:cNvPr>
          <p:cNvSpPr txBox="1">
            <a:spLocks/>
          </p:cNvSpPr>
          <p:nvPr/>
        </p:nvSpPr>
        <p:spPr>
          <a:xfrm>
            <a:off x="3210183" y="4548206"/>
            <a:ext cx="620409" cy="42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371B8FA-CF2B-499D-BD7E-8F52365E90C5}"/>
              </a:ext>
            </a:extLst>
          </p:cNvPr>
          <p:cNvCxnSpPr/>
          <p:nvPr/>
        </p:nvCxnSpPr>
        <p:spPr>
          <a:xfrm>
            <a:off x="4879803" y="1691391"/>
            <a:ext cx="0" cy="2487786"/>
          </a:xfrm>
          <a:prstGeom prst="line">
            <a:avLst/>
          </a:prstGeom>
          <a:noFill/>
          <a:ln w="9525" cap="rnd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</p:cxn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FFC3132B-F18A-429B-8348-E2EC009F8A22}"/>
              </a:ext>
            </a:extLst>
          </p:cNvPr>
          <p:cNvSpPr txBox="1">
            <a:spLocks/>
          </p:cNvSpPr>
          <p:nvPr/>
        </p:nvSpPr>
        <p:spPr>
          <a:xfrm>
            <a:off x="5301110" y="1685832"/>
            <a:ext cx="202741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3200" b="1">
                <a:latin typeface="Times New Roman" panose="02020603050405020304" pitchFamily="18" charset="0"/>
                <a:cs typeface="Times New Roman" pitchFamily="18" charset="0"/>
              </a:rPr>
              <a:t>91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046E30F3-2AED-4CBB-B0C3-4F7C44077767}"/>
              </a:ext>
            </a:extLst>
          </p:cNvPr>
          <p:cNvSpPr txBox="1">
            <a:spLocks/>
          </p:cNvSpPr>
          <p:nvPr/>
        </p:nvSpPr>
        <p:spPr>
          <a:xfrm>
            <a:off x="7044729" y="1682527"/>
            <a:ext cx="2291429" cy="55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48A1B56-F353-4762-80F5-4A41059383CB}"/>
              </a:ext>
            </a:extLst>
          </p:cNvPr>
          <p:cNvSpPr txBox="1">
            <a:spLocks/>
          </p:cNvSpPr>
          <p:nvPr/>
        </p:nvSpPr>
        <p:spPr>
          <a:xfrm>
            <a:off x="3954295" y="2150983"/>
            <a:ext cx="487867" cy="50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AF3436C7-66E3-49E1-9568-203412427998}"/>
              </a:ext>
            </a:extLst>
          </p:cNvPr>
          <p:cNvSpPr txBox="1">
            <a:spLocks/>
          </p:cNvSpPr>
          <p:nvPr/>
        </p:nvSpPr>
        <p:spPr>
          <a:xfrm>
            <a:off x="2904432" y="1772751"/>
            <a:ext cx="615956" cy="460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D6C56320-077D-4656-91DE-23B76D55F63F}"/>
              </a:ext>
            </a:extLst>
          </p:cNvPr>
          <p:cNvSpPr txBox="1">
            <a:spLocks/>
          </p:cNvSpPr>
          <p:nvPr/>
        </p:nvSpPr>
        <p:spPr>
          <a:xfrm>
            <a:off x="5494571" y="2043313"/>
            <a:ext cx="382075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9 +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F0A16DD9-886A-45C2-957A-738CEBE7D7C9}"/>
              </a:ext>
            </a:extLst>
          </p:cNvPr>
          <p:cNvSpPr txBox="1">
            <a:spLocks/>
          </p:cNvSpPr>
          <p:nvPr/>
        </p:nvSpPr>
        <p:spPr>
          <a:xfrm>
            <a:off x="7955683" y="2056036"/>
            <a:ext cx="589332" cy="4213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3AD08FA0-E737-415A-881E-6F4872D7F7AA}"/>
              </a:ext>
            </a:extLst>
          </p:cNvPr>
          <p:cNvSpPr txBox="1">
            <a:spLocks/>
          </p:cNvSpPr>
          <p:nvPr/>
        </p:nvSpPr>
        <p:spPr>
          <a:xfrm>
            <a:off x="6418995" y="4464397"/>
            <a:ext cx="1485144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2669E298-8F63-4CB3-81F6-8F401FE242E6}"/>
              </a:ext>
            </a:extLst>
          </p:cNvPr>
          <p:cNvSpPr txBox="1">
            <a:spLocks/>
          </p:cNvSpPr>
          <p:nvPr/>
        </p:nvSpPr>
        <p:spPr>
          <a:xfrm>
            <a:off x="7636199" y="3058195"/>
            <a:ext cx="1932041" cy="574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41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4FB8A6C4-E2B1-4350-9CDC-B6948CA3C2A0}"/>
              </a:ext>
            </a:extLst>
          </p:cNvPr>
          <p:cNvSpPr txBox="1">
            <a:spLocks/>
          </p:cNvSpPr>
          <p:nvPr/>
        </p:nvSpPr>
        <p:spPr>
          <a:xfrm>
            <a:off x="5440107" y="3750086"/>
            <a:ext cx="4071853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1 + 2 + 5 = 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FF015248-96C0-4598-B469-F30EC5FD76E2}"/>
              </a:ext>
            </a:extLst>
          </p:cNvPr>
          <p:cNvSpPr txBox="1">
            <a:spLocks/>
          </p:cNvSpPr>
          <p:nvPr/>
        </p:nvSpPr>
        <p:spPr>
          <a:xfrm>
            <a:off x="7676721" y="4472586"/>
            <a:ext cx="1850998" cy="534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E93D84D0-B77D-435B-9176-DFA78C8F2449}"/>
              </a:ext>
            </a:extLst>
          </p:cNvPr>
          <p:cNvSpPr txBox="1">
            <a:spLocks/>
          </p:cNvSpPr>
          <p:nvPr/>
        </p:nvSpPr>
        <p:spPr>
          <a:xfrm>
            <a:off x="5760985" y="3109943"/>
            <a:ext cx="25749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125 : 3 =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C9EE56A0-7193-46C9-9128-95F3EF6D4AE3}"/>
              </a:ext>
            </a:extLst>
          </p:cNvPr>
          <p:cNvSpPr txBox="1">
            <a:spLocks/>
          </p:cNvSpPr>
          <p:nvPr/>
        </p:nvSpPr>
        <p:spPr>
          <a:xfrm>
            <a:off x="8698486" y="3748686"/>
            <a:ext cx="698546" cy="561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74D84074-7382-41A9-8B63-E9FEA4A708A1}"/>
              </a:ext>
            </a:extLst>
          </p:cNvPr>
          <p:cNvSpPr txBox="1">
            <a:spLocks/>
          </p:cNvSpPr>
          <p:nvPr/>
        </p:nvSpPr>
        <p:spPr>
          <a:xfrm>
            <a:off x="6396881" y="2472136"/>
            <a:ext cx="224273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:  3 =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77CA1029-F0BA-4EF5-91D6-3FB745141D62}"/>
              </a:ext>
            </a:extLst>
          </p:cNvPr>
          <p:cNvSpPr txBox="1">
            <a:spLocks/>
          </p:cNvSpPr>
          <p:nvPr/>
        </p:nvSpPr>
        <p:spPr>
          <a:xfrm>
            <a:off x="7872918" y="2433536"/>
            <a:ext cx="1669169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96" name="Left Brace 95">
            <a:extLst>
              <a:ext uri="{FF2B5EF4-FFF2-40B4-BE49-F238E27FC236}">
                <a16:creationId xmlns:a16="http://schemas.microsoft.com/office/drawing/2014/main" id="{67569175-07E9-4817-89E3-F95971CA3218}"/>
              </a:ext>
            </a:extLst>
          </p:cNvPr>
          <p:cNvSpPr/>
          <p:nvPr/>
        </p:nvSpPr>
        <p:spPr>
          <a:xfrm rot="16395306">
            <a:off x="1684696" y="2011342"/>
            <a:ext cx="126797" cy="354690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Left Brace 96">
            <a:extLst>
              <a:ext uri="{FF2B5EF4-FFF2-40B4-BE49-F238E27FC236}">
                <a16:creationId xmlns:a16="http://schemas.microsoft.com/office/drawing/2014/main" id="{406F3DEF-9ECE-44AB-B477-5468C33E7AC8}"/>
              </a:ext>
            </a:extLst>
          </p:cNvPr>
          <p:cNvSpPr/>
          <p:nvPr/>
        </p:nvSpPr>
        <p:spPr>
          <a:xfrm rot="16395306">
            <a:off x="1741629" y="3509983"/>
            <a:ext cx="111395" cy="445334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eft Brace 97">
            <a:extLst>
              <a:ext uri="{FF2B5EF4-FFF2-40B4-BE49-F238E27FC236}">
                <a16:creationId xmlns:a16="http://schemas.microsoft.com/office/drawing/2014/main" id="{547E5EDD-9F42-4BED-8745-9DB6BB4042AC}"/>
              </a:ext>
            </a:extLst>
          </p:cNvPr>
          <p:cNvSpPr/>
          <p:nvPr/>
        </p:nvSpPr>
        <p:spPr>
          <a:xfrm rot="16395306">
            <a:off x="5711707" y="1874721"/>
            <a:ext cx="98556" cy="461369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Left Brace 98">
            <a:extLst>
              <a:ext uri="{FF2B5EF4-FFF2-40B4-BE49-F238E27FC236}">
                <a16:creationId xmlns:a16="http://schemas.microsoft.com/office/drawing/2014/main" id="{69956E80-A741-4742-9B4A-2F0FC8A1A5B0}"/>
              </a:ext>
            </a:extLst>
          </p:cNvPr>
          <p:cNvSpPr/>
          <p:nvPr/>
        </p:nvSpPr>
        <p:spPr>
          <a:xfrm rot="16395306">
            <a:off x="6301164" y="3420764"/>
            <a:ext cx="65462" cy="472835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7" grpId="0"/>
      <p:bldP spid="89" grpId="0"/>
      <p:bldP spid="91" grpId="0"/>
      <p:bldP spid="93" grpId="0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A5664-C5F3-4D3D-97B1-398F5B3B0965}"/>
              </a:ext>
            </a:extLst>
          </p:cNvPr>
          <p:cNvSpPr/>
          <p:nvPr/>
        </p:nvSpPr>
        <p:spPr>
          <a:xfrm>
            <a:off x="1324351" y="1732319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Muốn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3 hay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, ta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qua 2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3,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69" y="1922404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29447"/>
            <a:ext cx="2227905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ea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02AFF3-722E-45DA-B9D2-55E8CB57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931" y="337319"/>
            <a:ext cx="11503525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 3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48" y="1480263"/>
            <a:ext cx="10676377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3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3.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7D103C-B55B-46B4-9B2F-51144EB9F4E4}"/>
              </a:ext>
            </a:extLst>
          </p:cNvPr>
          <p:cNvSpPr/>
          <p:nvPr/>
        </p:nvSpPr>
        <p:spPr>
          <a:xfrm>
            <a:off x="1047048" y="2158790"/>
            <a:ext cx="1086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 ý: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3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3. </a:t>
            </a: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TẬP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0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C92E5-A5C2-43DC-81F9-7BE9CBC1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618A6-728B-4721-AE9A-25C5D43E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5244A6-B4F4-439D-8005-F7A64A8C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393" y="235698"/>
            <a:ext cx="104172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5F782-B215-4A2F-8C59-06B4FE5A042C}"/>
              </a:ext>
            </a:extLst>
          </p:cNvPr>
          <p:cNvSpPr/>
          <p:nvPr/>
        </p:nvSpPr>
        <p:spPr>
          <a:xfrm>
            <a:off x="1531584" y="4101549"/>
            <a:ext cx="785503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231 ; 1872 ; 92 313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0AB0848C-B1EF-4A0E-A2CC-5CA56B3C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26" y="1977102"/>
            <a:ext cx="52491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en-US" sz="3200" dirty="0"/>
              <a:t>231 </a:t>
            </a:r>
            <a:r>
              <a:rPr lang="en-US" altLang="en-US" sz="3200" b="0" dirty="0"/>
              <a:t>= 2 + 3 + 1 = 6</a:t>
            </a:r>
          </a:p>
          <a:p>
            <a:r>
              <a:rPr lang="en-US" altLang="en-US" sz="3200" dirty="0"/>
              <a:t>109 </a:t>
            </a:r>
            <a:r>
              <a:rPr lang="en-US" altLang="en-US" sz="3200" b="0" dirty="0"/>
              <a:t>= 1 + 0 + 9 = 10</a:t>
            </a:r>
          </a:p>
          <a:p>
            <a:r>
              <a:rPr lang="en-US" altLang="en-US" sz="3200" dirty="0"/>
              <a:t>1872 </a:t>
            </a:r>
            <a:r>
              <a:rPr lang="en-US" altLang="en-US" sz="3200" b="0" dirty="0"/>
              <a:t>= 1 + 8 + 7 + 2 = 18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6F292-D26D-42FE-9C6D-9B4893616B16}"/>
              </a:ext>
            </a:extLst>
          </p:cNvPr>
          <p:cNvSpPr/>
          <p:nvPr/>
        </p:nvSpPr>
        <p:spPr>
          <a:xfrm>
            <a:off x="5674809" y="1998056"/>
            <a:ext cx="587158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8225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8 + 2 + 2 + 5 = 17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92313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9 + 2 + 3 + 1 + 3 = 18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1B063-9E4F-411D-977C-5530369182D0}"/>
              </a:ext>
            </a:extLst>
          </p:cNvPr>
          <p:cNvSpPr/>
          <p:nvPr/>
        </p:nvSpPr>
        <p:spPr>
          <a:xfrm>
            <a:off x="3061360" y="987053"/>
            <a:ext cx="750332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231 ; 109 ; 1872 ; 8225 ; 92 313.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39420B26-8C94-4AFC-8CF0-AFEF98F596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73" y="2979739"/>
            <a:ext cx="4130437" cy="41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EC95F-8A19-4C48-AB20-D85178B3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FC456-9EF7-4489-AF22-12FECD78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C118120-9518-4EB7-8EC5-59CBA2003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645" y="242098"/>
            <a:ext cx="10359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2: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? </a:t>
            </a:r>
          </a:p>
        </p:txBody>
      </p:sp>
      <p:sp>
        <p:nvSpPr>
          <p:cNvPr id="7" name="5-Point Star 300">
            <a:hlinkClick r:id="" action="ppaction://noaction"/>
            <a:extLst>
              <a:ext uri="{FF2B5EF4-FFF2-40B4-BE49-F238E27FC236}">
                <a16:creationId xmlns:a16="http://schemas.microsoft.com/office/drawing/2014/main" id="{D5DAD5C5-3A91-4696-A151-57698D0E3814}"/>
              </a:ext>
            </a:extLst>
          </p:cNvPr>
          <p:cNvSpPr/>
          <p:nvPr/>
        </p:nvSpPr>
        <p:spPr>
          <a:xfrm>
            <a:off x="9630713" y="5090549"/>
            <a:ext cx="674948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A3553-A02C-4877-A3C3-9153DAA7BB2A}"/>
              </a:ext>
            </a:extLst>
          </p:cNvPr>
          <p:cNvSpPr/>
          <p:nvPr/>
        </p:nvSpPr>
        <p:spPr>
          <a:xfrm>
            <a:off x="838200" y="3969941"/>
            <a:ext cx="104872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 ; 6823 ; 55553; 641311 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660CCDFF-52A3-44FB-BC9D-E67AE3A3B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003451"/>
            <a:ext cx="49567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en-US" sz="3200" dirty="0"/>
              <a:t>96 </a:t>
            </a:r>
            <a:r>
              <a:rPr lang="en-US" altLang="en-US" sz="3200" b="0" dirty="0"/>
              <a:t>= 9 + 6 = 15</a:t>
            </a:r>
          </a:p>
          <a:p>
            <a:r>
              <a:rPr lang="en-US" altLang="en-US" sz="3200" dirty="0"/>
              <a:t>502 </a:t>
            </a:r>
            <a:r>
              <a:rPr lang="en-US" altLang="en-US" sz="3200" b="0" dirty="0"/>
              <a:t>= 5 + 0 + 2 = 7</a:t>
            </a:r>
          </a:p>
          <a:p>
            <a:r>
              <a:rPr lang="en-US" altLang="en-US" sz="3200" dirty="0"/>
              <a:t>6823 </a:t>
            </a:r>
            <a:r>
              <a:rPr lang="en-US" altLang="en-US" sz="3200" b="0" dirty="0"/>
              <a:t>= 6 + 8 + 2 + 3 = 19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AA647-8CAA-41FF-9FA0-FA212715D386}"/>
              </a:ext>
            </a:extLst>
          </p:cNvPr>
          <p:cNvSpPr/>
          <p:nvPr/>
        </p:nvSpPr>
        <p:spPr>
          <a:xfrm>
            <a:off x="5794942" y="2258403"/>
            <a:ext cx="621078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55553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5 + 5 + 5 + 5 + 3 = 23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641311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6 + 4 + 1 + 3 + 1 + 1 = 16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46D4AF-0A6F-4A08-AA40-70AF6E0530F3}"/>
              </a:ext>
            </a:extLst>
          </p:cNvPr>
          <p:cNvSpPr/>
          <p:nvPr/>
        </p:nvSpPr>
        <p:spPr>
          <a:xfrm>
            <a:off x="3194824" y="1136740"/>
            <a:ext cx="643588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96 ; 502 ; 6823 ; 55553 ; 641311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55">
            <a:extLst>
              <a:ext uri="{FF2B5EF4-FFF2-40B4-BE49-F238E27FC236}">
                <a16:creationId xmlns:a16="http://schemas.microsoft.com/office/drawing/2014/main" id="{D0DDE44E-266A-48E9-A18A-082652D87E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310" y="4138863"/>
            <a:ext cx="3415301" cy="34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  <a:extLst>
              <a:ext uri="{FF2B5EF4-FFF2-40B4-BE49-F238E27FC236}">
                <a16:creationId xmlns:a16="http://schemas.microsoft.com/office/drawing/2014/main" id="{8EB00E63-C81B-4E17-A618-C3ADAF07CDB1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37243EB8-2DF3-4A64-B852-C1242C632745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93AEB-84C4-4D3A-923A-DC113C14CF63}"/>
              </a:ext>
            </a:extLst>
          </p:cNvPr>
          <p:cNvSpPr txBox="1"/>
          <p:nvPr/>
        </p:nvSpPr>
        <p:spPr>
          <a:xfrm>
            <a:off x="2687391" y="159864"/>
            <a:ext cx="7503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04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01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32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8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67360" y="279400"/>
            <a:ext cx="11490960" cy="6278880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8286" y="1596098"/>
            <a:ext cx="2322294" cy="2588583"/>
            <a:chOff x="798286" y="2410659"/>
            <a:chExt cx="2322294" cy="2588583"/>
          </a:xfrm>
        </p:grpSpPr>
        <p:grpSp>
          <p:nvGrpSpPr>
            <p:cNvPr id="7" name="Gruppierung 3"/>
            <p:cNvGrpSpPr/>
            <p:nvPr/>
          </p:nvGrpSpPr>
          <p:grpSpPr>
            <a:xfrm>
              <a:off x="798286" y="2688308"/>
              <a:ext cx="2322294" cy="2310934"/>
              <a:chOff x="798835" y="1137541"/>
              <a:chExt cx="2476754" cy="2463996"/>
            </a:xfrm>
          </p:grpSpPr>
          <p:sp>
            <p:nvSpPr>
              <p:cNvPr id="11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rgbClr val="92D050"/>
                </a:solidFill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12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rgbClr val="92D05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8" name="Gruppierung 6"/>
            <p:cNvGrpSpPr/>
            <p:nvPr/>
          </p:nvGrpSpPr>
          <p:grpSpPr>
            <a:xfrm>
              <a:off x="896748" y="2410659"/>
              <a:ext cx="2125370" cy="508763"/>
              <a:chOff x="903523" y="1225112"/>
              <a:chExt cx="1370377" cy="347109"/>
            </a:xfrm>
            <a:solidFill>
              <a:srgbClr val="4E67C8"/>
            </a:solidFill>
          </p:grpSpPr>
          <p:sp>
            <p:nvSpPr>
              <p:cNvPr id="9" name="Abgerundetes Rechteck 5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Abgerundetes Rechteck 88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3570760" y="1596098"/>
            <a:ext cx="2322294" cy="2588585"/>
            <a:chOff x="3570760" y="2410659"/>
            <a:chExt cx="2322294" cy="2588585"/>
          </a:xfrm>
        </p:grpSpPr>
        <p:grpSp>
          <p:nvGrpSpPr>
            <p:cNvPr id="14" name="Gruppierung 67"/>
            <p:cNvGrpSpPr/>
            <p:nvPr/>
          </p:nvGrpSpPr>
          <p:grpSpPr>
            <a:xfrm>
              <a:off x="3570760" y="2688310"/>
              <a:ext cx="2322294" cy="2310934"/>
              <a:chOff x="798835" y="1137541"/>
              <a:chExt cx="2476754" cy="2463996"/>
            </a:xfrm>
          </p:grpSpPr>
          <p:sp>
            <p:nvSpPr>
              <p:cNvPr id="18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chemeClr val="accent6">
                    <a:lumMod val="75000"/>
                  </a:schemeClr>
                </a:solidFill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19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15" name="Gruppierung 90"/>
            <p:cNvGrpSpPr/>
            <p:nvPr/>
          </p:nvGrpSpPr>
          <p:grpSpPr>
            <a:xfrm>
              <a:off x="3715524" y="2410659"/>
              <a:ext cx="2071911" cy="508763"/>
              <a:chOff x="903523" y="1225112"/>
              <a:chExt cx="1370377" cy="347109"/>
            </a:xfrm>
            <a:solidFill>
              <a:srgbClr val="5ECCF3"/>
            </a:solidFill>
          </p:grpSpPr>
          <p:sp>
            <p:nvSpPr>
              <p:cNvPr id="16" name="Abgerundetes Rechteck 91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bgerundetes Rechteck 92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6330488" y="1596098"/>
            <a:ext cx="2322294" cy="2588586"/>
            <a:chOff x="6330488" y="2410659"/>
            <a:chExt cx="2322294" cy="2588586"/>
          </a:xfrm>
        </p:grpSpPr>
        <p:grpSp>
          <p:nvGrpSpPr>
            <p:cNvPr id="21" name="Gruppierung 71"/>
            <p:cNvGrpSpPr/>
            <p:nvPr/>
          </p:nvGrpSpPr>
          <p:grpSpPr>
            <a:xfrm>
              <a:off x="6330488" y="2688311"/>
              <a:ext cx="2322294" cy="2310934"/>
              <a:chOff x="798835" y="1137541"/>
              <a:chExt cx="2476754" cy="2463996"/>
            </a:xfrm>
          </p:grpSpPr>
          <p:sp>
            <p:nvSpPr>
              <p:cNvPr id="25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rgbClr val="92D050"/>
                </a:solidFill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26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rgbClr val="92D05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22" name="Gruppierung 93"/>
            <p:cNvGrpSpPr/>
            <p:nvPr/>
          </p:nvGrpSpPr>
          <p:grpSpPr>
            <a:xfrm>
              <a:off x="6442561" y="2410659"/>
              <a:ext cx="2097086" cy="508763"/>
              <a:chOff x="903523" y="1225112"/>
              <a:chExt cx="1370377" cy="347109"/>
            </a:xfrm>
            <a:solidFill>
              <a:srgbClr val="A7EB52"/>
            </a:solidFill>
          </p:grpSpPr>
          <p:sp>
            <p:nvSpPr>
              <p:cNvPr id="23" name="Abgerundetes Rechteck 94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Abgerundetes Rechteck 95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9216564" y="1596098"/>
            <a:ext cx="2322294" cy="2588590"/>
            <a:chOff x="9216564" y="2410659"/>
            <a:chExt cx="2322294" cy="2588590"/>
          </a:xfrm>
        </p:grpSpPr>
        <p:grpSp>
          <p:nvGrpSpPr>
            <p:cNvPr id="28" name="Gruppierung 75"/>
            <p:cNvGrpSpPr/>
            <p:nvPr/>
          </p:nvGrpSpPr>
          <p:grpSpPr>
            <a:xfrm>
              <a:off x="9216564" y="2688315"/>
              <a:ext cx="2322294" cy="2310934"/>
              <a:chOff x="798835" y="1137541"/>
              <a:chExt cx="2476754" cy="2463996"/>
            </a:xfrm>
          </p:grpSpPr>
          <p:sp>
            <p:nvSpPr>
              <p:cNvPr id="32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chemeClr val="accent6">
                    <a:lumMod val="75000"/>
                  </a:schemeClr>
                </a:solidFill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33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 cap="flat">
                <a:solidFill>
                  <a:schemeClr val="accent6">
                    <a:lumMod val="75000"/>
                  </a:schemeClr>
                </a:solidFill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29" name="Gruppierung 96"/>
            <p:cNvGrpSpPr/>
            <p:nvPr/>
          </p:nvGrpSpPr>
          <p:grpSpPr>
            <a:xfrm>
              <a:off x="9324176" y="2410659"/>
              <a:ext cx="2097086" cy="508763"/>
              <a:chOff x="903523" y="1225112"/>
              <a:chExt cx="1370377" cy="347109"/>
            </a:xfrm>
            <a:solidFill>
              <a:srgbClr val="5DCEAF"/>
            </a:solidFill>
          </p:grpSpPr>
          <p:sp>
            <p:nvSpPr>
              <p:cNvPr id="30" name="Abgerundetes Rechteck 97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Abgerundetes Rechteck 98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2" name="Rectangle 13">
            <a:extLst>
              <a:ext uri="{FF2B5EF4-FFF2-40B4-BE49-F238E27FC236}">
                <a16:creationId xmlns:a16="http://schemas.microsoft.com/office/drawing/2014/main" id="{4BFFEF8A-5541-4FDC-8C5B-EFF179EF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435" y="480549"/>
            <a:ext cx="8153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6881D-1C1F-4FFD-83C7-161C74080370}"/>
              </a:ext>
            </a:extLst>
          </p:cNvPr>
          <p:cNvSpPr txBox="1"/>
          <p:nvPr/>
        </p:nvSpPr>
        <p:spPr>
          <a:xfrm>
            <a:off x="1093158" y="2723682"/>
            <a:ext cx="1994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D94C7E-56F8-4EAE-A02C-C59E23367733}"/>
              </a:ext>
            </a:extLst>
          </p:cNvPr>
          <p:cNvSpPr txBox="1"/>
          <p:nvPr/>
        </p:nvSpPr>
        <p:spPr>
          <a:xfrm>
            <a:off x="3881027" y="2698066"/>
            <a:ext cx="1994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AB1E3C-2DAE-4B08-9C73-2345983B17A5}"/>
              </a:ext>
            </a:extLst>
          </p:cNvPr>
          <p:cNvSpPr txBox="1"/>
          <p:nvPr/>
        </p:nvSpPr>
        <p:spPr>
          <a:xfrm>
            <a:off x="6668896" y="2672450"/>
            <a:ext cx="1870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8FE5DE-7958-420C-8FBE-7235CA4B4BB8}"/>
              </a:ext>
            </a:extLst>
          </p:cNvPr>
          <p:cNvSpPr txBox="1"/>
          <p:nvPr/>
        </p:nvSpPr>
        <p:spPr>
          <a:xfrm>
            <a:off x="9590004" y="2640330"/>
            <a:ext cx="1831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801</a:t>
            </a: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14AFAFD1-1C44-4522-ACAA-90C740746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158" y="4568436"/>
            <a:ext cx="868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063 ; 99 ; 145.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236282BB-6F81-485B-96E2-4C3920A95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6240" y="6002767"/>
            <a:ext cx="891333" cy="759284"/>
          </a:xfrm>
          <a:prstGeom prst="rect">
            <a:avLst/>
          </a:prstGeom>
        </p:spPr>
      </p:pic>
      <p:pic>
        <p:nvPicPr>
          <p:cNvPr id="50" name="Picture 10">
            <a:extLst>
              <a:ext uri="{FF2B5EF4-FFF2-40B4-BE49-F238E27FC236}">
                <a16:creationId xmlns:a16="http://schemas.microsoft.com/office/drawing/2014/main" id="{71B5AA29-DD47-41AC-A96A-619290568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68896" y="5832482"/>
            <a:ext cx="1042938" cy="959504"/>
          </a:xfrm>
          <a:prstGeom prst="rect">
            <a:avLst/>
          </a:prstGeom>
        </p:spPr>
      </p:pic>
      <p:pic>
        <p:nvPicPr>
          <p:cNvPr id="51" name="Picture 9">
            <a:extLst>
              <a:ext uri="{FF2B5EF4-FFF2-40B4-BE49-F238E27FC236}">
                <a16:creationId xmlns:a16="http://schemas.microsoft.com/office/drawing/2014/main" id="{3EAF6FFD-4764-435A-AABE-0A0389EE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33938" y="6032702"/>
            <a:ext cx="891333" cy="7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67360" y="279400"/>
            <a:ext cx="11490960" cy="6278880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2"/>
          <p:cNvGrpSpPr/>
          <p:nvPr/>
        </p:nvGrpSpPr>
        <p:grpSpPr>
          <a:xfrm>
            <a:off x="-163273" y="-249232"/>
            <a:ext cx="2145863" cy="2145863"/>
            <a:chOff x="3489133" y="1785595"/>
            <a:chExt cx="2145863" cy="2145863"/>
          </a:xfrm>
        </p:grpSpPr>
        <p:grpSp>
          <p:nvGrpSpPr>
            <p:cNvPr id="7" name="Group 3"/>
            <p:cNvGrpSpPr/>
            <p:nvPr/>
          </p:nvGrpSpPr>
          <p:grpSpPr>
            <a:xfrm>
              <a:off x="3489133" y="1785595"/>
              <a:ext cx="2145863" cy="2145863"/>
              <a:chOff x="3332785" y="1319606"/>
              <a:chExt cx="2145863" cy="2145863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Shape 5"/>
              <p:cNvSpPr/>
              <p:nvPr/>
            </p:nvSpPr>
            <p:spPr>
              <a:xfrm>
                <a:off x="3332785" y="1319606"/>
                <a:ext cx="2145863" cy="2145863"/>
              </a:xfrm>
              <a:prstGeom prst="gear9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10" name="Shape 4"/>
              <p:cNvSpPr/>
              <p:nvPr/>
            </p:nvSpPr>
            <p:spPr>
              <a:xfrm>
                <a:off x="3778267" y="2258364"/>
                <a:ext cx="1283035" cy="11030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marR="0" lvl="0" indent="0" algn="ctr" defTabSz="1778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AutoShape 4"/>
            <p:cNvSpPr>
              <a:spLocks/>
            </p:cNvSpPr>
            <p:nvPr/>
          </p:nvSpPr>
          <p:spPr bwMode="auto">
            <a:xfrm>
              <a:off x="4193982" y="2497439"/>
              <a:ext cx="710819" cy="6678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grpSp>
        <p:nvGrpSpPr>
          <p:cNvPr id="11" name="Group 7"/>
          <p:cNvGrpSpPr/>
          <p:nvPr/>
        </p:nvGrpSpPr>
        <p:grpSpPr>
          <a:xfrm>
            <a:off x="30480" y="5065641"/>
            <a:ext cx="1560628" cy="1560628"/>
            <a:chOff x="3845433" y="3672746"/>
            <a:chExt cx="1560628" cy="1560628"/>
          </a:xfrm>
        </p:grpSpPr>
        <p:grpSp>
          <p:nvGrpSpPr>
            <p:cNvPr id="12" name="Group 8"/>
            <p:cNvGrpSpPr/>
            <p:nvPr/>
          </p:nvGrpSpPr>
          <p:grpSpPr>
            <a:xfrm>
              <a:off x="3845433" y="3672746"/>
              <a:ext cx="1560628" cy="1560628"/>
              <a:chOff x="2098351" y="1248502"/>
              <a:chExt cx="1560628" cy="156062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Shape 11"/>
              <p:cNvSpPr/>
              <p:nvPr/>
            </p:nvSpPr>
            <p:spPr>
              <a:xfrm>
                <a:off x="2098351" y="1248502"/>
                <a:ext cx="1560628" cy="1560628"/>
              </a:xfrm>
              <a:prstGeom prst="gear6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16" name="Shape 4"/>
              <p:cNvSpPr/>
              <p:nvPr/>
            </p:nvSpPr>
            <p:spPr>
              <a:xfrm>
                <a:off x="2491244" y="1643769"/>
                <a:ext cx="774842" cy="7700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AutoShape 123"/>
            <p:cNvSpPr>
              <a:spLocks/>
            </p:cNvSpPr>
            <p:nvPr/>
          </p:nvSpPr>
          <p:spPr bwMode="auto">
            <a:xfrm>
              <a:off x="4320351" y="4165165"/>
              <a:ext cx="561856" cy="5618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14" name="AutoShape 124"/>
            <p:cNvSpPr>
              <a:spLocks/>
            </p:cNvSpPr>
            <p:nvPr/>
          </p:nvSpPr>
          <p:spPr bwMode="auto">
            <a:xfrm>
              <a:off x="4478740" y="4322760"/>
              <a:ext cx="245872" cy="2458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grpSp>
        <p:nvGrpSpPr>
          <p:cNvPr id="17" name="Group 13"/>
          <p:cNvGrpSpPr/>
          <p:nvPr/>
        </p:nvGrpSpPr>
        <p:grpSpPr>
          <a:xfrm>
            <a:off x="10249337" y="4557197"/>
            <a:ext cx="2145863" cy="2145863"/>
            <a:chOff x="6460202" y="2858526"/>
            <a:chExt cx="2145863" cy="2145863"/>
          </a:xfrm>
          <a:solidFill>
            <a:srgbClr val="D44024"/>
          </a:solidFill>
        </p:grpSpPr>
        <p:grpSp>
          <p:nvGrpSpPr>
            <p:cNvPr id="18" name="Group 14"/>
            <p:cNvGrpSpPr/>
            <p:nvPr/>
          </p:nvGrpSpPr>
          <p:grpSpPr>
            <a:xfrm>
              <a:off x="6460202" y="2858526"/>
              <a:ext cx="2145863" cy="2145863"/>
              <a:chOff x="3346853" y="1755706"/>
              <a:chExt cx="2145863" cy="2145863"/>
            </a:xfrm>
            <a:grp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Shape 18"/>
              <p:cNvSpPr/>
              <p:nvPr/>
            </p:nvSpPr>
            <p:spPr>
              <a:xfrm>
                <a:off x="3346853" y="1755706"/>
                <a:ext cx="2145863" cy="2145863"/>
              </a:xfrm>
              <a:prstGeom prst="gear9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23" name="Shape 4"/>
              <p:cNvSpPr/>
              <p:nvPr/>
            </p:nvSpPr>
            <p:spPr>
              <a:xfrm>
                <a:off x="3778267" y="2258364"/>
                <a:ext cx="1283035" cy="11030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marR="0" lvl="0" indent="0" algn="ctr" defTabSz="1778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5"/>
            <p:cNvGrpSpPr/>
            <p:nvPr/>
          </p:nvGrpSpPr>
          <p:grpSpPr>
            <a:xfrm>
              <a:off x="6891616" y="3353061"/>
              <a:ext cx="1283035" cy="1137553"/>
              <a:chOff x="6891616" y="3353061"/>
              <a:chExt cx="1283035" cy="1137553"/>
            </a:xfrm>
            <a:grpFill/>
          </p:grpSpPr>
          <p:sp>
            <p:nvSpPr>
              <p:cNvPr id="20" name="Shape 4"/>
              <p:cNvSpPr/>
              <p:nvPr/>
            </p:nvSpPr>
            <p:spPr>
              <a:xfrm>
                <a:off x="6891616" y="3353061"/>
                <a:ext cx="1283035" cy="113755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marR="0" lvl="0" indent="0" algn="ctr" defTabSz="1778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utoShape 59"/>
              <p:cNvSpPr>
                <a:spLocks/>
              </p:cNvSpPr>
              <p:nvPr/>
            </p:nvSpPr>
            <p:spPr bwMode="auto">
              <a:xfrm>
                <a:off x="7102217" y="3560978"/>
                <a:ext cx="749110" cy="747831"/>
              </a:xfrm>
              <a:custGeom>
                <a:avLst/>
                <a:gdLst>
                  <a:gd name="T0" fmla="+- 0 10794 23"/>
                  <a:gd name="T1" fmla="*/ T0 w 21543"/>
                  <a:gd name="T2" fmla="*/ 10800 h 21600"/>
                  <a:gd name="T3" fmla="+- 0 10794 23"/>
                  <a:gd name="T4" fmla="*/ T3 w 21543"/>
                  <a:gd name="T5" fmla="*/ 10800 h 21600"/>
                  <a:gd name="T6" fmla="+- 0 10794 23"/>
                  <a:gd name="T7" fmla="*/ T6 w 21543"/>
                  <a:gd name="T8" fmla="*/ 10800 h 21600"/>
                  <a:gd name="T9" fmla="+- 0 10794 23"/>
                  <a:gd name="T10" fmla="*/ T9 w 2154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43" h="21600">
                    <a:moveTo>
                      <a:pt x="16976" y="19986"/>
                    </a:moveTo>
                    <a:lnTo>
                      <a:pt x="11226" y="17680"/>
                    </a:lnTo>
                    <a:cubicBezTo>
                      <a:pt x="11088" y="17626"/>
                      <a:pt x="10946" y="17608"/>
                      <a:pt x="10806" y="17600"/>
                    </a:cubicBezTo>
                    <a:lnTo>
                      <a:pt x="19660" y="3837"/>
                    </a:lnTo>
                    <a:cubicBezTo>
                      <a:pt x="19660" y="3837"/>
                      <a:pt x="16976" y="19986"/>
                      <a:pt x="16976" y="19986"/>
                    </a:cubicBezTo>
                    <a:close/>
                    <a:moveTo>
                      <a:pt x="6859" y="16244"/>
                    </a:moveTo>
                    <a:cubicBezTo>
                      <a:pt x="6858" y="16242"/>
                      <a:pt x="6855" y="16240"/>
                      <a:pt x="6854" y="16238"/>
                    </a:cubicBezTo>
                    <a:lnTo>
                      <a:pt x="19606" y="2552"/>
                    </a:lnTo>
                    <a:lnTo>
                      <a:pt x="8735" y="19536"/>
                    </a:lnTo>
                    <a:cubicBezTo>
                      <a:pt x="8735" y="19536"/>
                      <a:pt x="6859" y="16244"/>
                      <a:pt x="6859" y="16244"/>
                    </a:cubicBezTo>
                    <a:close/>
                    <a:moveTo>
                      <a:pt x="2111" y="14024"/>
                    </a:moveTo>
                    <a:lnTo>
                      <a:pt x="17712" y="3595"/>
                    </a:lnTo>
                    <a:lnTo>
                      <a:pt x="6369" y="15770"/>
                    </a:lnTo>
                    <a:cubicBezTo>
                      <a:pt x="6309" y="15734"/>
                      <a:pt x="6256" y="15687"/>
                      <a:pt x="6190" y="15660"/>
                    </a:cubicBezTo>
                    <a:cubicBezTo>
                      <a:pt x="6190" y="15660"/>
                      <a:pt x="2111" y="14024"/>
                      <a:pt x="2111" y="14024"/>
                    </a:cubicBezTo>
                    <a:close/>
                    <a:moveTo>
                      <a:pt x="21234" y="108"/>
                    </a:moveTo>
                    <a:cubicBezTo>
                      <a:pt x="21123" y="35"/>
                      <a:pt x="20996" y="0"/>
                      <a:pt x="20868" y="0"/>
                    </a:cubicBezTo>
                    <a:cubicBezTo>
                      <a:pt x="20738" y="0"/>
                      <a:pt x="20608" y="36"/>
                      <a:pt x="20495" y="113"/>
                    </a:cubicBezTo>
                    <a:lnTo>
                      <a:pt x="299" y="13613"/>
                    </a:lnTo>
                    <a:cubicBezTo>
                      <a:pt x="91" y="13751"/>
                      <a:pt x="-23" y="13995"/>
                      <a:pt x="3" y="14244"/>
                    </a:cubicBezTo>
                    <a:cubicBezTo>
                      <a:pt x="28" y="14494"/>
                      <a:pt x="190" y="14708"/>
                      <a:pt x="422" y="14801"/>
                    </a:cubicBezTo>
                    <a:lnTo>
                      <a:pt x="5689" y="16914"/>
                    </a:lnTo>
                    <a:lnTo>
                      <a:pt x="8166" y="21259"/>
                    </a:lnTo>
                    <a:cubicBezTo>
                      <a:pt x="8284" y="21468"/>
                      <a:pt x="8505" y="21597"/>
                      <a:pt x="8743" y="21599"/>
                    </a:cubicBezTo>
                    <a:lnTo>
                      <a:pt x="8751" y="21599"/>
                    </a:lnTo>
                    <a:cubicBezTo>
                      <a:pt x="8987" y="21599"/>
                      <a:pt x="9206" y="21474"/>
                      <a:pt x="9328" y="21271"/>
                    </a:cubicBezTo>
                    <a:lnTo>
                      <a:pt x="10726" y="18934"/>
                    </a:lnTo>
                    <a:lnTo>
                      <a:pt x="17253" y="21551"/>
                    </a:lnTo>
                    <a:cubicBezTo>
                      <a:pt x="17332" y="21584"/>
                      <a:pt x="17418" y="21599"/>
                      <a:pt x="17502" y="21599"/>
                    </a:cubicBezTo>
                    <a:cubicBezTo>
                      <a:pt x="17617" y="21599"/>
                      <a:pt x="17731" y="21571"/>
                      <a:pt x="17832" y="21512"/>
                    </a:cubicBezTo>
                    <a:cubicBezTo>
                      <a:pt x="18010" y="21412"/>
                      <a:pt x="18133" y="21238"/>
                      <a:pt x="18167" y="21035"/>
                    </a:cubicBezTo>
                    <a:lnTo>
                      <a:pt x="21533" y="785"/>
                    </a:lnTo>
                    <a:cubicBezTo>
                      <a:pt x="21576" y="520"/>
                      <a:pt x="21459" y="254"/>
                      <a:pt x="21234" y="10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endParaRPr>
              </a:p>
            </p:txBody>
          </p:sp>
        </p:grpSp>
      </p:grpSp>
      <p:grpSp>
        <p:nvGrpSpPr>
          <p:cNvPr id="24" name="Group 20"/>
          <p:cNvGrpSpPr/>
          <p:nvPr/>
        </p:nvGrpSpPr>
        <p:grpSpPr>
          <a:xfrm>
            <a:off x="10647664" y="77725"/>
            <a:ext cx="1529096" cy="1529096"/>
            <a:chOff x="5116704" y="3165837"/>
            <a:chExt cx="1529096" cy="1529096"/>
          </a:xfrm>
        </p:grpSpPr>
        <p:grpSp>
          <p:nvGrpSpPr>
            <p:cNvPr id="25" name="Group 21"/>
            <p:cNvGrpSpPr/>
            <p:nvPr/>
          </p:nvGrpSpPr>
          <p:grpSpPr>
            <a:xfrm>
              <a:off x="5116704" y="3165837"/>
              <a:ext cx="1529096" cy="1529096"/>
              <a:chOff x="2972462" y="171828"/>
              <a:chExt cx="1529096" cy="1529096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Shape 23"/>
              <p:cNvSpPr/>
              <p:nvPr/>
            </p:nvSpPr>
            <p:spPr>
              <a:xfrm rot="20700000">
                <a:off x="2972462" y="171828"/>
                <a:ext cx="1529096" cy="1529096"/>
              </a:xfrm>
              <a:prstGeom prst="gear6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28" name="Shape 4"/>
              <p:cNvSpPr/>
              <p:nvPr/>
            </p:nvSpPr>
            <p:spPr>
              <a:xfrm>
                <a:off x="3307837" y="507204"/>
                <a:ext cx="858345" cy="858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marL="0" marR="0" lvl="0" indent="0" algn="ctr" defTabSz="12001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AutoShape 29"/>
            <p:cNvSpPr>
              <a:spLocks/>
            </p:cNvSpPr>
            <p:nvPr/>
          </p:nvSpPr>
          <p:spPr bwMode="auto">
            <a:xfrm>
              <a:off x="5644270" y="3701468"/>
              <a:ext cx="464344" cy="420688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sp>
        <p:nvSpPr>
          <p:cNvPr id="45" name="Rectangle 13">
            <a:extLst>
              <a:ext uri="{FF2B5EF4-FFF2-40B4-BE49-F238E27FC236}">
                <a16:creationId xmlns:a16="http://schemas.microsoft.com/office/drawing/2014/main" id="{A6D3E483-2301-41E9-A5A3-84693FDA5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021" y="1588802"/>
            <a:ext cx="8534400" cy="197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       ;   79       ;   2       35.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20">
            <a:extLst>
              <a:ext uri="{FF2B5EF4-FFF2-40B4-BE49-F238E27FC236}">
                <a16:creationId xmlns:a16="http://schemas.microsoft.com/office/drawing/2014/main" id="{5AE50ED8-5E42-4C3E-81C7-4FD88A14DF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3485" y="2837904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CAB164-D60F-4759-AE54-BCB7C7E170E7}"/>
              </a:ext>
            </a:extLst>
          </p:cNvPr>
          <p:cNvSpPr/>
          <p:nvPr/>
        </p:nvSpPr>
        <p:spPr>
          <a:xfrm>
            <a:off x="2182227" y="2837904"/>
            <a:ext cx="701213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Line 20">
            <a:extLst>
              <a:ext uri="{FF2B5EF4-FFF2-40B4-BE49-F238E27FC236}">
                <a16:creationId xmlns:a16="http://schemas.microsoft.com/office/drawing/2014/main" id="{5CBC6DA8-201D-41DC-9150-C7750B2642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2837904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CD89584-C67A-4250-88F4-54C4E07BB643}"/>
              </a:ext>
            </a:extLst>
          </p:cNvPr>
          <p:cNvSpPr/>
          <p:nvPr/>
        </p:nvSpPr>
        <p:spPr>
          <a:xfrm>
            <a:off x="4952294" y="2837904"/>
            <a:ext cx="727587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8661665-599F-4D15-B4F5-59F5490CAB53}"/>
              </a:ext>
            </a:extLst>
          </p:cNvPr>
          <p:cNvSpPr/>
          <p:nvPr/>
        </p:nvSpPr>
        <p:spPr>
          <a:xfrm>
            <a:off x="7392441" y="2842523"/>
            <a:ext cx="864968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838C94-E2D2-449F-BD92-6EEBEC5434E9}"/>
              </a:ext>
            </a:extLst>
          </p:cNvPr>
          <p:cNvSpPr txBox="1"/>
          <p:nvPr/>
        </p:nvSpPr>
        <p:spPr>
          <a:xfrm>
            <a:off x="2200463" y="2837903"/>
            <a:ext cx="784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CD5277-9D06-495F-8EBF-B5F5EE1AD73B}"/>
              </a:ext>
            </a:extLst>
          </p:cNvPr>
          <p:cNvSpPr txBox="1"/>
          <p:nvPr/>
        </p:nvSpPr>
        <p:spPr>
          <a:xfrm>
            <a:off x="4951984" y="2837903"/>
            <a:ext cx="58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76C447-84CC-45A9-B2E9-00E34441A797}"/>
              </a:ext>
            </a:extLst>
          </p:cNvPr>
          <p:cNvSpPr txBox="1"/>
          <p:nvPr/>
        </p:nvSpPr>
        <p:spPr>
          <a:xfrm>
            <a:off x="7576727" y="2787036"/>
            <a:ext cx="610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Rectangle 13">
            <a:extLst>
              <a:ext uri="{FF2B5EF4-FFF2-40B4-BE49-F238E27FC236}">
                <a16:creationId xmlns:a16="http://schemas.microsoft.com/office/drawing/2014/main" id="{080920D1-08F8-4B43-8480-7ED7124F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662" y="3477260"/>
            <a:ext cx="8534400" cy="197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       ;   79       ;   2       35.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20">
            <a:extLst>
              <a:ext uri="{FF2B5EF4-FFF2-40B4-BE49-F238E27FC236}">
                <a16:creationId xmlns:a16="http://schemas.microsoft.com/office/drawing/2014/main" id="{C5277365-A680-4A6C-97D2-1C9DB17089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3485" y="4414344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BB0F83-3C57-49AC-8154-0C69115600E7}"/>
              </a:ext>
            </a:extLst>
          </p:cNvPr>
          <p:cNvSpPr/>
          <p:nvPr/>
        </p:nvSpPr>
        <p:spPr>
          <a:xfrm>
            <a:off x="2211761" y="4380065"/>
            <a:ext cx="773595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F669603E-B306-4832-99D0-A275AD3856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4280471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6F9E38-1602-4C15-BCB0-DC92D4784B27}"/>
              </a:ext>
            </a:extLst>
          </p:cNvPr>
          <p:cNvSpPr/>
          <p:nvPr/>
        </p:nvSpPr>
        <p:spPr>
          <a:xfrm>
            <a:off x="4999697" y="4307331"/>
            <a:ext cx="757247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9275F21-823B-4CD2-B67F-62839FF1E8AE}"/>
              </a:ext>
            </a:extLst>
          </p:cNvPr>
          <p:cNvSpPr/>
          <p:nvPr/>
        </p:nvSpPr>
        <p:spPr>
          <a:xfrm>
            <a:off x="7385483" y="4311018"/>
            <a:ext cx="838335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1D2F58D-FE64-4314-A7CE-50B1499D2BF1}"/>
              </a:ext>
            </a:extLst>
          </p:cNvPr>
          <p:cNvSpPr txBox="1"/>
          <p:nvPr/>
        </p:nvSpPr>
        <p:spPr>
          <a:xfrm>
            <a:off x="2212756" y="4254246"/>
            <a:ext cx="56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3A92B86-A1D6-4002-A63C-DD8481407486}"/>
              </a:ext>
            </a:extLst>
          </p:cNvPr>
          <p:cNvSpPr txBox="1"/>
          <p:nvPr/>
        </p:nvSpPr>
        <p:spPr>
          <a:xfrm>
            <a:off x="4979698" y="4254245"/>
            <a:ext cx="50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8BD666-675B-4761-9B78-9ECF5862BA0F}"/>
              </a:ext>
            </a:extLst>
          </p:cNvPr>
          <p:cNvSpPr txBox="1"/>
          <p:nvPr/>
        </p:nvSpPr>
        <p:spPr>
          <a:xfrm>
            <a:off x="7552755" y="4227871"/>
            <a:ext cx="341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893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8" grpId="0"/>
      <p:bldP spid="69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608251" y="2147469"/>
            <a:ext cx="71465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Dặn</a:t>
            </a:r>
            <a:r>
              <a:rPr lang="en-US" altLang="zh-CN" sz="54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dò</a:t>
            </a:r>
            <a:endParaRPr lang="en-US" altLang="zh-CN" sz="5400" b="1" dirty="0">
              <a:solidFill>
                <a:srgbClr val="EE797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+mn-ea"/>
              <a:sym typeface="+mn-lt"/>
            </a:endParaRPr>
          </a:p>
          <a:p>
            <a:pPr marL="857250" indent="-857250" algn="ctr">
              <a:buFontTx/>
              <a:buChar char="-"/>
            </a:pP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Xem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lại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.</a:t>
            </a:r>
          </a:p>
          <a:p>
            <a:pPr marL="857250" indent="-857250" algn="ctr">
              <a:buFontTx/>
              <a:buChar char="-"/>
            </a:pP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Chuẩn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bị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.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41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09" y="-119011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01681" y="1337648"/>
            <a:ext cx="605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9?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1980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710</Words>
  <Application>Microsoft Office PowerPoint</Application>
  <PresentationFormat>Widescreen</PresentationFormat>
  <Paragraphs>130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HP001 4 hàng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Alba Matter</vt:lpstr>
      <vt:lpstr>UTM Arruba KT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bdtx.th.bc.gv.05032@bdtx.tdmu.edu.vn</dc:creator>
  <cp:lastModifiedBy>AMIN</cp:lastModifiedBy>
  <cp:revision>8</cp:revision>
  <dcterms:created xsi:type="dcterms:W3CDTF">2021-12-24T14:12:18Z</dcterms:created>
  <dcterms:modified xsi:type="dcterms:W3CDTF">2022-01-18T04:14:21Z</dcterms:modified>
</cp:coreProperties>
</file>