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Lst>
  <p:notesMasterIdLst>
    <p:notesMasterId r:id="rId22"/>
  </p:notesMasterIdLst>
  <p:sldIdLst>
    <p:sldId id="319" r:id="rId2"/>
    <p:sldId id="259" r:id="rId3"/>
    <p:sldId id="258" r:id="rId4"/>
    <p:sldId id="260" r:id="rId5"/>
    <p:sldId id="263" r:id="rId6"/>
    <p:sldId id="317" r:id="rId7"/>
    <p:sldId id="316" r:id="rId8"/>
    <p:sldId id="311" r:id="rId9"/>
    <p:sldId id="312" r:id="rId10"/>
    <p:sldId id="286" r:id="rId11"/>
    <p:sldId id="313" r:id="rId12"/>
    <p:sldId id="262" r:id="rId13"/>
    <p:sldId id="265" r:id="rId14"/>
    <p:sldId id="314" r:id="rId15"/>
    <p:sldId id="315" r:id="rId16"/>
    <p:sldId id="261" r:id="rId17"/>
    <p:sldId id="267" r:id="rId18"/>
    <p:sldId id="318" r:id="rId19"/>
    <p:sldId id="266" r:id="rId20"/>
    <p:sldId id="274" r:id="rId21"/>
  </p:sldIdLst>
  <p:sldSz cx="9144000" cy="5143500" type="screen16x9"/>
  <p:notesSz cx="6858000" cy="9144000"/>
  <p:embeddedFontLst>
    <p:embeddedFont>
      <p:font typeface="#9Slide07 IcielKoni" panose="020B0604020202020204" charset="0"/>
      <p:bold r:id="rId23"/>
    </p:embeddedFont>
    <p:embeddedFont>
      <p:font typeface="Exo 2" panose="020B0604020202020204" charset="0"/>
      <p:regular r:id="rId24"/>
      <p:bold r:id="rId25"/>
      <p:italic r:id="rId26"/>
      <p:boldItalic r:id="rId27"/>
    </p:embeddedFont>
    <p:embeddedFont>
      <p:font typeface="Fredoka One" panose="020B0604020202020204" charset="0"/>
      <p:regular r:id="rId28"/>
    </p:embeddedFont>
    <p:embeddedFont>
      <p:font typeface="Roboto Condensed Light" panose="02000000000000000000" pitchFamily="2" charset="0"/>
      <p:regular r:id="rId29"/>
      <p: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57733"/>
    <a:srgbClr val="FFD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E8B85-6945-487F-ADB8-77BE9453F4B1}">
  <a:tblStyle styleId="{7C3E8B85-6945-487F-ADB8-77BE9453F4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99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03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0"/>
        <p:cNvGrpSpPr/>
        <p:nvPr/>
      </p:nvGrpSpPr>
      <p:grpSpPr>
        <a:xfrm>
          <a:off x="0" y="0"/>
          <a:ext cx="0" cy="0"/>
          <a:chOff x="0" y="0"/>
          <a:chExt cx="0" cy="0"/>
        </a:xfrm>
      </p:grpSpPr>
      <p:sp>
        <p:nvSpPr>
          <p:cNvPr id="3441" name="Google Shape;3441;gf7a39de043_2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2" name="Google Shape;3442;gf7a39de043_2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f7a39de043_2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f7a39de043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52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75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0"/>
        <p:cNvGrpSpPr/>
        <p:nvPr/>
      </p:nvGrpSpPr>
      <p:grpSpPr>
        <a:xfrm>
          <a:off x="0" y="0"/>
          <a:ext cx="0" cy="0"/>
          <a:chOff x="0" y="0"/>
          <a:chExt cx="0" cy="0"/>
        </a:xfrm>
      </p:grpSpPr>
      <p:sp>
        <p:nvSpPr>
          <p:cNvPr id="4801" name="Google Shape;4801;gf7a39de043_2_5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2" name="Google Shape;4802;gf7a39de043_2_5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49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0" name="Google Shape;3190;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grpSp>
        <p:nvGrpSpPr>
          <p:cNvPr id="95" name="Google Shape;95;p3"/>
          <p:cNvGrpSpPr/>
          <p:nvPr/>
        </p:nvGrpSpPr>
        <p:grpSpPr>
          <a:xfrm>
            <a:off x="4870108" y="630544"/>
            <a:ext cx="4112429" cy="3882309"/>
            <a:chOff x="4544101" y="322704"/>
            <a:chExt cx="4764719" cy="4498098"/>
          </a:xfrm>
        </p:grpSpPr>
        <p:sp>
          <p:nvSpPr>
            <p:cNvPr id="96" name="Google Shape;96;p3"/>
            <p:cNvSpPr/>
            <p:nvPr/>
          </p:nvSpPr>
          <p:spPr>
            <a:xfrm rot="-5400000">
              <a:off x="4868120" y="592796"/>
              <a:ext cx="3880390" cy="3390833"/>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4089190" y="777616"/>
              <a:ext cx="1694705" cy="784882"/>
            </a:xfrm>
            <a:custGeom>
              <a:avLst/>
              <a:gdLst/>
              <a:ahLst/>
              <a:cxnLst/>
              <a:rect l="l" t="t" r="r" b="b"/>
              <a:pathLst>
                <a:path w="20251" h="9379" extrusionOk="0">
                  <a:moveTo>
                    <a:pt x="12324" y="0"/>
                  </a:moveTo>
                  <a:lnTo>
                    <a:pt x="11679" y="20"/>
                  </a:lnTo>
                  <a:lnTo>
                    <a:pt x="11013" y="61"/>
                  </a:lnTo>
                  <a:lnTo>
                    <a:pt x="10327" y="141"/>
                  </a:lnTo>
                  <a:lnTo>
                    <a:pt x="9601" y="262"/>
                  </a:lnTo>
                  <a:lnTo>
                    <a:pt x="8835" y="424"/>
                  </a:lnTo>
                  <a:lnTo>
                    <a:pt x="8028" y="605"/>
                  </a:lnTo>
                  <a:lnTo>
                    <a:pt x="7625" y="726"/>
                  </a:lnTo>
                  <a:lnTo>
                    <a:pt x="7221" y="847"/>
                  </a:lnTo>
                  <a:lnTo>
                    <a:pt x="6495" y="1089"/>
                  </a:lnTo>
                  <a:lnTo>
                    <a:pt x="5830" y="1372"/>
                  </a:lnTo>
                  <a:lnTo>
                    <a:pt x="5204" y="1674"/>
                  </a:lnTo>
                  <a:lnTo>
                    <a:pt x="4640" y="1997"/>
                  </a:lnTo>
                  <a:lnTo>
                    <a:pt x="4115" y="2340"/>
                  </a:lnTo>
                  <a:lnTo>
                    <a:pt x="3651" y="2683"/>
                  </a:lnTo>
                  <a:lnTo>
                    <a:pt x="3228" y="3046"/>
                  </a:lnTo>
                  <a:lnTo>
                    <a:pt x="2825" y="3409"/>
                  </a:lnTo>
                  <a:lnTo>
                    <a:pt x="2482" y="3752"/>
                  </a:lnTo>
                  <a:lnTo>
                    <a:pt x="2159" y="4115"/>
                  </a:lnTo>
                  <a:lnTo>
                    <a:pt x="1856" y="4457"/>
                  </a:lnTo>
                  <a:lnTo>
                    <a:pt x="1332" y="5103"/>
                  </a:lnTo>
                  <a:lnTo>
                    <a:pt x="868" y="5688"/>
                  </a:lnTo>
                  <a:lnTo>
                    <a:pt x="606" y="6031"/>
                  </a:lnTo>
                  <a:lnTo>
                    <a:pt x="384" y="6353"/>
                  </a:lnTo>
                  <a:lnTo>
                    <a:pt x="223" y="6656"/>
                  </a:lnTo>
                  <a:lnTo>
                    <a:pt x="102" y="6938"/>
                  </a:lnTo>
                  <a:lnTo>
                    <a:pt x="41" y="7200"/>
                  </a:lnTo>
                  <a:lnTo>
                    <a:pt x="1" y="7422"/>
                  </a:lnTo>
                  <a:lnTo>
                    <a:pt x="21" y="7624"/>
                  </a:lnTo>
                  <a:lnTo>
                    <a:pt x="82" y="7805"/>
                  </a:lnTo>
                  <a:lnTo>
                    <a:pt x="162" y="7947"/>
                  </a:lnTo>
                  <a:lnTo>
                    <a:pt x="283" y="8047"/>
                  </a:lnTo>
                  <a:lnTo>
                    <a:pt x="445" y="8128"/>
                  </a:lnTo>
                  <a:lnTo>
                    <a:pt x="626" y="8168"/>
                  </a:lnTo>
                  <a:lnTo>
                    <a:pt x="828" y="8189"/>
                  </a:lnTo>
                  <a:lnTo>
                    <a:pt x="1070" y="8148"/>
                  </a:lnTo>
                  <a:lnTo>
                    <a:pt x="1312" y="8088"/>
                  </a:lnTo>
                  <a:lnTo>
                    <a:pt x="1594" y="7967"/>
                  </a:lnTo>
                  <a:lnTo>
                    <a:pt x="2542" y="7422"/>
                  </a:lnTo>
                  <a:lnTo>
                    <a:pt x="3450" y="6918"/>
                  </a:lnTo>
                  <a:lnTo>
                    <a:pt x="4357" y="6474"/>
                  </a:lnTo>
                  <a:lnTo>
                    <a:pt x="5204" y="6091"/>
                  </a:lnTo>
                  <a:lnTo>
                    <a:pt x="6052" y="5768"/>
                  </a:lnTo>
                  <a:lnTo>
                    <a:pt x="6858" y="5486"/>
                  </a:lnTo>
                  <a:lnTo>
                    <a:pt x="7645" y="5264"/>
                  </a:lnTo>
                  <a:lnTo>
                    <a:pt x="8411" y="5083"/>
                  </a:lnTo>
                  <a:lnTo>
                    <a:pt x="9158" y="4942"/>
                  </a:lnTo>
                  <a:lnTo>
                    <a:pt x="9884" y="4861"/>
                  </a:lnTo>
                  <a:lnTo>
                    <a:pt x="10590" y="4820"/>
                  </a:lnTo>
                  <a:lnTo>
                    <a:pt x="11275" y="4820"/>
                  </a:lnTo>
                  <a:lnTo>
                    <a:pt x="11941" y="4861"/>
                  </a:lnTo>
                  <a:lnTo>
                    <a:pt x="12606" y="4921"/>
                  </a:lnTo>
                  <a:lnTo>
                    <a:pt x="13232" y="5042"/>
                  </a:lnTo>
                  <a:lnTo>
                    <a:pt x="13857" y="5204"/>
                  </a:lnTo>
                  <a:lnTo>
                    <a:pt x="14159" y="5284"/>
                  </a:lnTo>
                  <a:lnTo>
                    <a:pt x="14442" y="5405"/>
                  </a:lnTo>
                  <a:lnTo>
                    <a:pt x="14724" y="5526"/>
                  </a:lnTo>
                  <a:lnTo>
                    <a:pt x="14986" y="5647"/>
                  </a:lnTo>
                  <a:lnTo>
                    <a:pt x="15248" y="5809"/>
                  </a:lnTo>
                  <a:lnTo>
                    <a:pt x="15491" y="5970"/>
                  </a:lnTo>
                  <a:lnTo>
                    <a:pt x="15975" y="6313"/>
                  </a:lnTo>
                  <a:lnTo>
                    <a:pt x="16398" y="6676"/>
                  </a:lnTo>
                  <a:lnTo>
                    <a:pt x="16801" y="7059"/>
                  </a:lnTo>
                  <a:lnTo>
                    <a:pt x="17185" y="7442"/>
                  </a:lnTo>
                  <a:lnTo>
                    <a:pt x="17528" y="7826"/>
                  </a:lnTo>
                  <a:lnTo>
                    <a:pt x="18133" y="8511"/>
                  </a:lnTo>
                  <a:lnTo>
                    <a:pt x="18415" y="8814"/>
                  </a:lnTo>
                  <a:lnTo>
                    <a:pt x="18677" y="9056"/>
                  </a:lnTo>
                  <a:lnTo>
                    <a:pt x="18899" y="9237"/>
                  </a:lnTo>
                  <a:lnTo>
                    <a:pt x="19020" y="9298"/>
                  </a:lnTo>
                  <a:lnTo>
                    <a:pt x="19141" y="9358"/>
                  </a:lnTo>
                  <a:lnTo>
                    <a:pt x="19242" y="9379"/>
                  </a:lnTo>
                  <a:lnTo>
                    <a:pt x="19363" y="9379"/>
                  </a:lnTo>
                  <a:lnTo>
                    <a:pt x="19464" y="9358"/>
                  </a:lnTo>
                  <a:lnTo>
                    <a:pt x="19565" y="9318"/>
                  </a:lnTo>
                  <a:lnTo>
                    <a:pt x="19665" y="9237"/>
                  </a:lnTo>
                  <a:lnTo>
                    <a:pt x="19746" y="9157"/>
                  </a:lnTo>
                  <a:lnTo>
                    <a:pt x="19847" y="9036"/>
                  </a:lnTo>
                  <a:lnTo>
                    <a:pt x="19928" y="8915"/>
                  </a:lnTo>
                  <a:lnTo>
                    <a:pt x="19988" y="8753"/>
                  </a:lnTo>
                  <a:lnTo>
                    <a:pt x="20049" y="8592"/>
                  </a:lnTo>
                  <a:lnTo>
                    <a:pt x="20109" y="8411"/>
                  </a:lnTo>
                  <a:lnTo>
                    <a:pt x="20149" y="8209"/>
                  </a:lnTo>
                  <a:lnTo>
                    <a:pt x="20230" y="7765"/>
                  </a:lnTo>
                  <a:lnTo>
                    <a:pt x="20250" y="7281"/>
                  </a:lnTo>
                  <a:lnTo>
                    <a:pt x="20230" y="6757"/>
                  </a:lnTo>
                  <a:lnTo>
                    <a:pt x="20170" y="6212"/>
                  </a:lnTo>
                  <a:lnTo>
                    <a:pt x="20049" y="5627"/>
                  </a:lnTo>
                  <a:lnTo>
                    <a:pt x="19968" y="5345"/>
                  </a:lnTo>
                  <a:lnTo>
                    <a:pt x="19887" y="5042"/>
                  </a:lnTo>
                  <a:lnTo>
                    <a:pt x="19766" y="4760"/>
                  </a:lnTo>
                  <a:lnTo>
                    <a:pt x="19665" y="4457"/>
                  </a:lnTo>
                  <a:lnTo>
                    <a:pt x="19524" y="4175"/>
                  </a:lnTo>
                  <a:lnTo>
                    <a:pt x="19363" y="3873"/>
                  </a:lnTo>
                  <a:lnTo>
                    <a:pt x="19202" y="3590"/>
                  </a:lnTo>
                  <a:lnTo>
                    <a:pt x="19020" y="3308"/>
                  </a:lnTo>
                  <a:lnTo>
                    <a:pt x="18818" y="3025"/>
                  </a:lnTo>
                  <a:lnTo>
                    <a:pt x="18617" y="2763"/>
                  </a:lnTo>
                  <a:lnTo>
                    <a:pt x="18375" y="2501"/>
                  </a:lnTo>
                  <a:lnTo>
                    <a:pt x="18133" y="2259"/>
                  </a:lnTo>
                  <a:lnTo>
                    <a:pt x="17850" y="2017"/>
                  </a:lnTo>
                  <a:lnTo>
                    <a:pt x="17568" y="1775"/>
                  </a:lnTo>
                  <a:lnTo>
                    <a:pt x="17104" y="1452"/>
                  </a:lnTo>
                  <a:lnTo>
                    <a:pt x="16620" y="1150"/>
                  </a:lnTo>
                  <a:lnTo>
                    <a:pt x="16136" y="888"/>
                  </a:lnTo>
                  <a:lnTo>
                    <a:pt x="15632" y="646"/>
                  </a:lnTo>
                  <a:lnTo>
                    <a:pt x="15127" y="464"/>
                  </a:lnTo>
                  <a:lnTo>
                    <a:pt x="14603" y="303"/>
                  </a:lnTo>
                  <a:lnTo>
                    <a:pt x="14059" y="162"/>
                  </a:lnTo>
                  <a:lnTo>
                    <a:pt x="13514" y="81"/>
                  </a:lnTo>
                  <a:lnTo>
                    <a:pt x="12929" y="20"/>
                  </a:lnTo>
                  <a:lnTo>
                    <a:pt x="12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984669" y="2625693"/>
              <a:ext cx="688644" cy="433907"/>
            </a:xfrm>
            <a:custGeom>
              <a:avLst/>
              <a:gdLst/>
              <a:ahLst/>
              <a:cxnLst/>
              <a:rect l="l" t="t" r="r" b="b"/>
              <a:pathLst>
                <a:path w="8229" h="5185" extrusionOk="0">
                  <a:moveTo>
                    <a:pt x="2077" y="1"/>
                  </a:moveTo>
                  <a:lnTo>
                    <a:pt x="1634" y="21"/>
                  </a:lnTo>
                  <a:lnTo>
                    <a:pt x="1271" y="81"/>
                  </a:lnTo>
                  <a:lnTo>
                    <a:pt x="928" y="162"/>
                  </a:lnTo>
                  <a:lnTo>
                    <a:pt x="645" y="283"/>
                  </a:lnTo>
                  <a:lnTo>
                    <a:pt x="424" y="444"/>
                  </a:lnTo>
                  <a:lnTo>
                    <a:pt x="323" y="525"/>
                  </a:lnTo>
                  <a:lnTo>
                    <a:pt x="242" y="606"/>
                  </a:lnTo>
                  <a:lnTo>
                    <a:pt x="161" y="707"/>
                  </a:lnTo>
                  <a:lnTo>
                    <a:pt x="101" y="787"/>
                  </a:lnTo>
                  <a:lnTo>
                    <a:pt x="61" y="888"/>
                  </a:lnTo>
                  <a:lnTo>
                    <a:pt x="20" y="989"/>
                  </a:lnTo>
                  <a:lnTo>
                    <a:pt x="20" y="1090"/>
                  </a:lnTo>
                  <a:lnTo>
                    <a:pt x="0" y="1191"/>
                  </a:lnTo>
                  <a:lnTo>
                    <a:pt x="20" y="1292"/>
                  </a:lnTo>
                  <a:lnTo>
                    <a:pt x="40" y="1392"/>
                  </a:lnTo>
                  <a:lnTo>
                    <a:pt x="81" y="1493"/>
                  </a:lnTo>
                  <a:lnTo>
                    <a:pt x="121" y="1574"/>
                  </a:lnTo>
                  <a:lnTo>
                    <a:pt x="182" y="1675"/>
                  </a:lnTo>
                  <a:lnTo>
                    <a:pt x="262" y="1776"/>
                  </a:lnTo>
                  <a:lnTo>
                    <a:pt x="343" y="1856"/>
                  </a:lnTo>
                  <a:lnTo>
                    <a:pt x="444" y="1937"/>
                  </a:lnTo>
                  <a:lnTo>
                    <a:pt x="565" y="2018"/>
                  </a:lnTo>
                  <a:lnTo>
                    <a:pt x="706" y="2078"/>
                  </a:lnTo>
                  <a:lnTo>
                    <a:pt x="1008" y="2219"/>
                  </a:lnTo>
                  <a:lnTo>
                    <a:pt x="1372" y="2300"/>
                  </a:lnTo>
                  <a:lnTo>
                    <a:pt x="1735" y="2381"/>
                  </a:lnTo>
                  <a:lnTo>
                    <a:pt x="2077" y="2421"/>
                  </a:lnTo>
                  <a:lnTo>
                    <a:pt x="2703" y="2481"/>
                  </a:lnTo>
                  <a:lnTo>
                    <a:pt x="3227" y="2522"/>
                  </a:lnTo>
                  <a:lnTo>
                    <a:pt x="3671" y="2582"/>
                  </a:lnTo>
                  <a:lnTo>
                    <a:pt x="3893" y="2623"/>
                  </a:lnTo>
                  <a:lnTo>
                    <a:pt x="4094" y="2663"/>
                  </a:lnTo>
                  <a:lnTo>
                    <a:pt x="4296" y="2744"/>
                  </a:lnTo>
                  <a:lnTo>
                    <a:pt x="4477" y="2865"/>
                  </a:lnTo>
                  <a:lnTo>
                    <a:pt x="4679" y="2986"/>
                  </a:lnTo>
                  <a:lnTo>
                    <a:pt x="4881" y="3167"/>
                  </a:lnTo>
                  <a:lnTo>
                    <a:pt x="5083" y="3369"/>
                  </a:lnTo>
                  <a:lnTo>
                    <a:pt x="5284" y="3631"/>
                  </a:lnTo>
                  <a:lnTo>
                    <a:pt x="5990" y="4539"/>
                  </a:lnTo>
                  <a:lnTo>
                    <a:pt x="6252" y="4841"/>
                  </a:lnTo>
                  <a:lnTo>
                    <a:pt x="6373" y="4962"/>
                  </a:lnTo>
                  <a:lnTo>
                    <a:pt x="6474" y="5043"/>
                  </a:lnTo>
                  <a:lnTo>
                    <a:pt x="6595" y="5103"/>
                  </a:lnTo>
                  <a:lnTo>
                    <a:pt x="6716" y="5164"/>
                  </a:lnTo>
                  <a:lnTo>
                    <a:pt x="6837" y="5184"/>
                  </a:lnTo>
                  <a:lnTo>
                    <a:pt x="6978" y="5184"/>
                  </a:lnTo>
                  <a:lnTo>
                    <a:pt x="7120" y="5164"/>
                  </a:lnTo>
                  <a:lnTo>
                    <a:pt x="7281" y="5124"/>
                  </a:lnTo>
                  <a:lnTo>
                    <a:pt x="7644" y="4982"/>
                  </a:lnTo>
                  <a:lnTo>
                    <a:pt x="7745" y="4922"/>
                  </a:lnTo>
                  <a:lnTo>
                    <a:pt x="7846" y="4861"/>
                  </a:lnTo>
                  <a:lnTo>
                    <a:pt x="7926" y="4801"/>
                  </a:lnTo>
                  <a:lnTo>
                    <a:pt x="7987" y="4720"/>
                  </a:lnTo>
                  <a:lnTo>
                    <a:pt x="8047" y="4619"/>
                  </a:lnTo>
                  <a:lnTo>
                    <a:pt x="8108" y="4539"/>
                  </a:lnTo>
                  <a:lnTo>
                    <a:pt x="8189" y="4317"/>
                  </a:lnTo>
                  <a:lnTo>
                    <a:pt x="8229" y="4095"/>
                  </a:lnTo>
                  <a:lnTo>
                    <a:pt x="8229" y="3833"/>
                  </a:lnTo>
                  <a:lnTo>
                    <a:pt x="8209" y="3550"/>
                  </a:lnTo>
                  <a:lnTo>
                    <a:pt x="8148" y="3268"/>
                  </a:lnTo>
                  <a:lnTo>
                    <a:pt x="8047" y="2986"/>
                  </a:lnTo>
                  <a:lnTo>
                    <a:pt x="7926" y="2683"/>
                  </a:lnTo>
                  <a:lnTo>
                    <a:pt x="7785" y="2401"/>
                  </a:lnTo>
                  <a:lnTo>
                    <a:pt x="7604" y="2098"/>
                  </a:lnTo>
                  <a:lnTo>
                    <a:pt x="7382" y="1816"/>
                  </a:lnTo>
                  <a:lnTo>
                    <a:pt x="7160" y="1554"/>
                  </a:lnTo>
                  <a:lnTo>
                    <a:pt x="6898" y="1292"/>
                  </a:lnTo>
                  <a:lnTo>
                    <a:pt x="6615" y="1070"/>
                  </a:lnTo>
                  <a:lnTo>
                    <a:pt x="6313" y="868"/>
                  </a:lnTo>
                  <a:lnTo>
                    <a:pt x="5970" y="686"/>
                  </a:lnTo>
                  <a:lnTo>
                    <a:pt x="5627" y="525"/>
                  </a:lnTo>
                  <a:lnTo>
                    <a:pt x="5244" y="404"/>
                  </a:lnTo>
                  <a:lnTo>
                    <a:pt x="4881" y="303"/>
                  </a:lnTo>
                  <a:lnTo>
                    <a:pt x="4498" y="223"/>
                  </a:lnTo>
                  <a:lnTo>
                    <a:pt x="4114" y="142"/>
                  </a:lnTo>
                  <a:lnTo>
                    <a:pt x="3751" y="102"/>
                  </a:lnTo>
                  <a:lnTo>
                    <a:pt x="3106" y="21"/>
                  </a:lnTo>
                  <a:lnTo>
                    <a:pt x="2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7949190" y="672925"/>
              <a:ext cx="1291260" cy="1428001"/>
            </a:xfrm>
            <a:custGeom>
              <a:avLst/>
              <a:gdLst/>
              <a:ahLst/>
              <a:cxnLst/>
              <a:rect l="l" t="t" r="r" b="b"/>
              <a:pathLst>
                <a:path w="15430" h="17064" extrusionOk="0">
                  <a:moveTo>
                    <a:pt x="14461" y="1"/>
                  </a:moveTo>
                  <a:lnTo>
                    <a:pt x="14340" y="21"/>
                  </a:lnTo>
                  <a:lnTo>
                    <a:pt x="14219" y="61"/>
                  </a:lnTo>
                  <a:lnTo>
                    <a:pt x="14078" y="122"/>
                  </a:lnTo>
                  <a:lnTo>
                    <a:pt x="13937" y="222"/>
                  </a:lnTo>
                  <a:lnTo>
                    <a:pt x="13776" y="343"/>
                  </a:lnTo>
                  <a:lnTo>
                    <a:pt x="13634" y="485"/>
                  </a:lnTo>
                  <a:lnTo>
                    <a:pt x="13473" y="646"/>
                  </a:lnTo>
                  <a:lnTo>
                    <a:pt x="13312" y="848"/>
                  </a:lnTo>
                  <a:lnTo>
                    <a:pt x="13150" y="1070"/>
                  </a:lnTo>
                  <a:lnTo>
                    <a:pt x="12989" y="1312"/>
                  </a:lnTo>
                  <a:lnTo>
                    <a:pt x="12868" y="1513"/>
                  </a:lnTo>
                  <a:lnTo>
                    <a:pt x="12545" y="2058"/>
                  </a:lnTo>
                  <a:lnTo>
                    <a:pt x="12041" y="2865"/>
                  </a:lnTo>
                  <a:lnTo>
                    <a:pt x="11718" y="3349"/>
                  </a:lnTo>
                  <a:lnTo>
                    <a:pt x="11355" y="3853"/>
                  </a:lnTo>
                  <a:lnTo>
                    <a:pt x="10952" y="4377"/>
                  </a:lnTo>
                  <a:lnTo>
                    <a:pt x="10508" y="4942"/>
                  </a:lnTo>
                  <a:lnTo>
                    <a:pt x="10024" y="5487"/>
                  </a:lnTo>
                  <a:lnTo>
                    <a:pt x="9520" y="6031"/>
                  </a:lnTo>
                  <a:lnTo>
                    <a:pt x="8996" y="6555"/>
                  </a:lnTo>
                  <a:lnTo>
                    <a:pt x="8431" y="7039"/>
                  </a:lnTo>
                  <a:lnTo>
                    <a:pt x="8128" y="7282"/>
                  </a:lnTo>
                  <a:lnTo>
                    <a:pt x="7846" y="7503"/>
                  </a:lnTo>
                  <a:lnTo>
                    <a:pt x="7544" y="7725"/>
                  </a:lnTo>
                  <a:lnTo>
                    <a:pt x="7221" y="7907"/>
                  </a:lnTo>
                  <a:lnTo>
                    <a:pt x="6011" y="8653"/>
                  </a:lnTo>
                  <a:lnTo>
                    <a:pt x="4861" y="9339"/>
                  </a:lnTo>
                  <a:lnTo>
                    <a:pt x="4317" y="9661"/>
                  </a:lnTo>
                  <a:lnTo>
                    <a:pt x="3792" y="10004"/>
                  </a:lnTo>
                  <a:lnTo>
                    <a:pt x="3308" y="10347"/>
                  </a:lnTo>
                  <a:lnTo>
                    <a:pt x="2824" y="10690"/>
                  </a:lnTo>
                  <a:lnTo>
                    <a:pt x="2380" y="11033"/>
                  </a:lnTo>
                  <a:lnTo>
                    <a:pt x="1957" y="11396"/>
                  </a:lnTo>
                  <a:lnTo>
                    <a:pt x="1574" y="11779"/>
                  </a:lnTo>
                  <a:lnTo>
                    <a:pt x="1231" y="12182"/>
                  </a:lnTo>
                  <a:lnTo>
                    <a:pt x="908" y="12606"/>
                  </a:lnTo>
                  <a:lnTo>
                    <a:pt x="626" y="13050"/>
                  </a:lnTo>
                  <a:lnTo>
                    <a:pt x="505" y="13292"/>
                  </a:lnTo>
                  <a:lnTo>
                    <a:pt x="384" y="13534"/>
                  </a:lnTo>
                  <a:lnTo>
                    <a:pt x="283" y="13796"/>
                  </a:lnTo>
                  <a:lnTo>
                    <a:pt x="202" y="14058"/>
                  </a:lnTo>
                  <a:lnTo>
                    <a:pt x="121" y="14320"/>
                  </a:lnTo>
                  <a:lnTo>
                    <a:pt x="61" y="14562"/>
                  </a:lnTo>
                  <a:lnTo>
                    <a:pt x="21" y="14804"/>
                  </a:lnTo>
                  <a:lnTo>
                    <a:pt x="0" y="15026"/>
                  </a:lnTo>
                  <a:lnTo>
                    <a:pt x="0" y="15248"/>
                  </a:lnTo>
                  <a:lnTo>
                    <a:pt x="21" y="15470"/>
                  </a:lnTo>
                  <a:lnTo>
                    <a:pt x="61" y="15652"/>
                  </a:lnTo>
                  <a:lnTo>
                    <a:pt x="121" y="15853"/>
                  </a:lnTo>
                  <a:lnTo>
                    <a:pt x="182" y="16015"/>
                  </a:lnTo>
                  <a:lnTo>
                    <a:pt x="283" y="16176"/>
                  </a:lnTo>
                  <a:lnTo>
                    <a:pt x="384" y="16337"/>
                  </a:lnTo>
                  <a:lnTo>
                    <a:pt x="505" y="16458"/>
                  </a:lnTo>
                  <a:lnTo>
                    <a:pt x="646" y="16579"/>
                  </a:lnTo>
                  <a:lnTo>
                    <a:pt x="807" y="16700"/>
                  </a:lnTo>
                  <a:lnTo>
                    <a:pt x="989" y="16801"/>
                  </a:lnTo>
                  <a:lnTo>
                    <a:pt x="1170" y="16882"/>
                  </a:lnTo>
                  <a:lnTo>
                    <a:pt x="1372" y="16942"/>
                  </a:lnTo>
                  <a:lnTo>
                    <a:pt x="1574" y="17003"/>
                  </a:lnTo>
                  <a:lnTo>
                    <a:pt x="1816" y="17043"/>
                  </a:lnTo>
                  <a:lnTo>
                    <a:pt x="2037" y="17063"/>
                  </a:lnTo>
                  <a:lnTo>
                    <a:pt x="2562" y="17063"/>
                  </a:lnTo>
                  <a:lnTo>
                    <a:pt x="2844" y="17043"/>
                  </a:lnTo>
                  <a:lnTo>
                    <a:pt x="3127" y="17003"/>
                  </a:lnTo>
                  <a:lnTo>
                    <a:pt x="3429" y="16942"/>
                  </a:lnTo>
                  <a:lnTo>
                    <a:pt x="3732" y="16882"/>
                  </a:lnTo>
                  <a:lnTo>
                    <a:pt x="4054" y="16781"/>
                  </a:lnTo>
                  <a:lnTo>
                    <a:pt x="4377" y="16680"/>
                  </a:lnTo>
                  <a:lnTo>
                    <a:pt x="4720" y="16559"/>
                  </a:lnTo>
                  <a:lnTo>
                    <a:pt x="5063" y="16418"/>
                  </a:lnTo>
                  <a:lnTo>
                    <a:pt x="5406" y="16257"/>
                  </a:lnTo>
                  <a:lnTo>
                    <a:pt x="5769" y="16075"/>
                  </a:lnTo>
                  <a:lnTo>
                    <a:pt x="6132" y="15873"/>
                  </a:lnTo>
                  <a:lnTo>
                    <a:pt x="6495" y="15672"/>
                  </a:lnTo>
                  <a:lnTo>
                    <a:pt x="6858" y="15430"/>
                  </a:lnTo>
                  <a:lnTo>
                    <a:pt x="7241" y="15188"/>
                  </a:lnTo>
                  <a:lnTo>
                    <a:pt x="7604" y="14905"/>
                  </a:lnTo>
                  <a:lnTo>
                    <a:pt x="7967" y="14623"/>
                  </a:lnTo>
                  <a:lnTo>
                    <a:pt x="8693" y="14018"/>
                  </a:lnTo>
                  <a:lnTo>
                    <a:pt x="9419" y="13372"/>
                  </a:lnTo>
                  <a:lnTo>
                    <a:pt x="10105" y="12667"/>
                  </a:lnTo>
                  <a:lnTo>
                    <a:pt x="10791" y="11920"/>
                  </a:lnTo>
                  <a:lnTo>
                    <a:pt x="11436" y="11154"/>
                  </a:lnTo>
                  <a:lnTo>
                    <a:pt x="12061" y="10347"/>
                  </a:lnTo>
                  <a:lnTo>
                    <a:pt x="12646" y="9540"/>
                  </a:lnTo>
                  <a:lnTo>
                    <a:pt x="13171" y="8713"/>
                  </a:lnTo>
                  <a:lnTo>
                    <a:pt x="13655" y="7866"/>
                  </a:lnTo>
                  <a:lnTo>
                    <a:pt x="14098" y="7039"/>
                  </a:lnTo>
                  <a:lnTo>
                    <a:pt x="14300" y="6636"/>
                  </a:lnTo>
                  <a:lnTo>
                    <a:pt x="14482" y="6213"/>
                  </a:lnTo>
                  <a:lnTo>
                    <a:pt x="14643" y="5809"/>
                  </a:lnTo>
                  <a:lnTo>
                    <a:pt x="14784" y="5406"/>
                  </a:lnTo>
                  <a:lnTo>
                    <a:pt x="14925" y="5023"/>
                  </a:lnTo>
                  <a:lnTo>
                    <a:pt x="15026" y="4619"/>
                  </a:lnTo>
                  <a:lnTo>
                    <a:pt x="15208" y="3873"/>
                  </a:lnTo>
                  <a:lnTo>
                    <a:pt x="15329" y="3187"/>
                  </a:lnTo>
                  <a:lnTo>
                    <a:pt x="15409" y="2542"/>
                  </a:lnTo>
                  <a:lnTo>
                    <a:pt x="15429" y="1977"/>
                  </a:lnTo>
                  <a:lnTo>
                    <a:pt x="15409" y="1473"/>
                  </a:lnTo>
                  <a:lnTo>
                    <a:pt x="15369" y="1231"/>
                  </a:lnTo>
                  <a:lnTo>
                    <a:pt x="15349" y="1029"/>
                  </a:lnTo>
                  <a:lnTo>
                    <a:pt x="15288" y="828"/>
                  </a:lnTo>
                  <a:lnTo>
                    <a:pt x="15228" y="666"/>
                  </a:lnTo>
                  <a:lnTo>
                    <a:pt x="15167" y="505"/>
                  </a:lnTo>
                  <a:lnTo>
                    <a:pt x="15087" y="364"/>
                  </a:lnTo>
                  <a:lnTo>
                    <a:pt x="15006" y="243"/>
                  </a:lnTo>
                  <a:lnTo>
                    <a:pt x="14905" y="162"/>
                  </a:lnTo>
                  <a:lnTo>
                    <a:pt x="14804" y="81"/>
                  </a:lnTo>
                  <a:lnTo>
                    <a:pt x="14703" y="41"/>
                  </a:lnTo>
                  <a:lnTo>
                    <a:pt x="14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771957" y="2833325"/>
              <a:ext cx="1541059" cy="2433895"/>
            </a:xfrm>
            <a:custGeom>
              <a:avLst/>
              <a:gdLst/>
              <a:ahLst/>
              <a:cxnLst/>
              <a:rect l="l" t="t" r="r" b="b"/>
              <a:pathLst>
                <a:path w="18415" h="29084" extrusionOk="0">
                  <a:moveTo>
                    <a:pt x="17104" y="0"/>
                  </a:moveTo>
                  <a:lnTo>
                    <a:pt x="16539" y="41"/>
                  </a:lnTo>
                  <a:lnTo>
                    <a:pt x="15894" y="121"/>
                  </a:lnTo>
                  <a:lnTo>
                    <a:pt x="15168" y="262"/>
                  </a:lnTo>
                  <a:lnTo>
                    <a:pt x="14462" y="404"/>
                  </a:lnTo>
                  <a:lnTo>
                    <a:pt x="13756" y="565"/>
                  </a:lnTo>
                  <a:lnTo>
                    <a:pt x="13050" y="747"/>
                  </a:lnTo>
                  <a:lnTo>
                    <a:pt x="12344" y="948"/>
                  </a:lnTo>
                  <a:lnTo>
                    <a:pt x="11658" y="1170"/>
                  </a:lnTo>
                  <a:lnTo>
                    <a:pt x="10973" y="1392"/>
                  </a:lnTo>
                  <a:lnTo>
                    <a:pt x="10287" y="1654"/>
                  </a:lnTo>
                  <a:lnTo>
                    <a:pt x="9621" y="1936"/>
                  </a:lnTo>
                  <a:lnTo>
                    <a:pt x="8956" y="2239"/>
                  </a:lnTo>
                  <a:lnTo>
                    <a:pt x="8290" y="2562"/>
                  </a:lnTo>
                  <a:lnTo>
                    <a:pt x="7645" y="2905"/>
                  </a:lnTo>
                  <a:lnTo>
                    <a:pt x="6999" y="3247"/>
                  </a:lnTo>
                  <a:lnTo>
                    <a:pt x="6374" y="3631"/>
                  </a:lnTo>
                  <a:lnTo>
                    <a:pt x="5769" y="4014"/>
                  </a:lnTo>
                  <a:lnTo>
                    <a:pt x="5164" y="4437"/>
                  </a:lnTo>
                  <a:lnTo>
                    <a:pt x="4559" y="4861"/>
                  </a:lnTo>
                  <a:lnTo>
                    <a:pt x="4256" y="5103"/>
                  </a:lnTo>
                  <a:lnTo>
                    <a:pt x="3974" y="5365"/>
                  </a:lnTo>
                  <a:lnTo>
                    <a:pt x="3692" y="5627"/>
                  </a:lnTo>
                  <a:lnTo>
                    <a:pt x="3409" y="5910"/>
                  </a:lnTo>
                  <a:lnTo>
                    <a:pt x="3147" y="6212"/>
                  </a:lnTo>
                  <a:lnTo>
                    <a:pt x="2905" y="6515"/>
                  </a:lnTo>
                  <a:lnTo>
                    <a:pt x="2663" y="6837"/>
                  </a:lnTo>
                  <a:lnTo>
                    <a:pt x="2441" y="7160"/>
                  </a:lnTo>
                  <a:lnTo>
                    <a:pt x="2219" y="7503"/>
                  </a:lnTo>
                  <a:lnTo>
                    <a:pt x="2018" y="7846"/>
                  </a:lnTo>
                  <a:lnTo>
                    <a:pt x="1816" y="8189"/>
                  </a:lnTo>
                  <a:lnTo>
                    <a:pt x="1634" y="8552"/>
                  </a:lnTo>
                  <a:lnTo>
                    <a:pt x="1453" y="8915"/>
                  </a:lnTo>
                  <a:lnTo>
                    <a:pt x="1292" y="9298"/>
                  </a:lnTo>
                  <a:lnTo>
                    <a:pt x="989" y="10064"/>
                  </a:lnTo>
                  <a:lnTo>
                    <a:pt x="727" y="10851"/>
                  </a:lnTo>
                  <a:lnTo>
                    <a:pt x="525" y="11638"/>
                  </a:lnTo>
                  <a:lnTo>
                    <a:pt x="344" y="12444"/>
                  </a:lnTo>
                  <a:lnTo>
                    <a:pt x="202" y="13251"/>
                  </a:lnTo>
                  <a:lnTo>
                    <a:pt x="81" y="14038"/>
                  </a:lnTo>
                  <a:lnTo>
                    <a:pt x="21" y="14844"/>
                  </a:lnTo>
                  <a:lnTo>
                    <a:pt x="1" y="15631"/>
                  </a:lnTo>
                  <a:lnTo>
                    <a:pt x="1" y="16397"/>
                  </a:lnTo>
                  <a:lnTo>
                    <a:pt x="41" y="17164"/>
                  </a:lnTo>
                  <a:lnTo>
                    <a:pt x="102" y="17950"/>
                  </a:lnTo>
                  <a:lnTo>
                    <a:pt x="202" y="18717"/>
                  </a:lnTo>
                  <a:lnTo>
                    <a:pt x="344" y="19503"/>
                  </a:lnTo>
                  <a:lnTo>
                    <a:pt x="525" y="20250"/>
                  </a:lnTo>
                  <a:lnTo>
                    <a:pt x="727" y="21016"/>
                  </a:lnTo>
                  <a:lnTo>
                    <a:pt x="949" y="21762"/>
                  </a:lnTo>
                  <a:lnTo>
                    <a:pt x="1211" y="22509"/>
                  </a:lnTo>
                  <a:lnTo>
                    <a:pt x="1493" y="23235"/>
                  </a:lnTo>
                  <a:lnTo>
                    <a:pt x="1816" y="23961"/>
                  </a:lnTo>
                  <a:lnTo>
                    <a:pt x="2159" y="24667"/>
                  </a:lnTo>
                  <a:lnTo>
                    <a:pt x="2522" y="25352"/>
                  </a:lnTo>
                  <a:lnTo>
                    <a:pt x="2925" y="26038"/>
                  </a:lnTo>
                  <a:lnTo>
                    <a:pt x="3329" y="26704"/>
                  </a:lnTo>
                  <a:lnTo>
                    <a:pt x="3772" y="27349"/>
                  </a:lnTo>
                  <a:lnTo>
                    <a:pt x="4236" y="27994"/>
                  </a:lnTo>
                  <a:lnTo>
                    <a:pt x="4357" y="28136"/>
                  </a:lnTo>
                  <a:lnTo>
                    <a:pt x="4498" y="28277"/>
                  </a:lnTo>
                  <a:lnTo>
                    <a:pt x="4640" y="28418"/>
                  </a:lnTo>
                  <a:lnTo>
                    <a:pt x="4801" y="28539"/>
                  </a:lnTo>
                  <a:lnTo>
                    <a:pt x="4962" y="28640"/>
                  </a:lnTo>
                  <a:lnTo>
                    <a:pt x="5124" y="28741"/>
                  </a:lnTo>
                  <a:lnTo>
                    <a:pt x="5487" y="28902"/>
                  </a:lnTo>
                  <a:lnTo>
                    <a:pt x="5830" y="29003"/>
                  </a:lnTo>
                  <a:lnTo>
                    <a:pt x="6172" y="29063"/>
                  </a:lnTo>
                  <a:lnTo>
                    <a:pt x="6515" y="29083"/>
                  </a:lnTo>
                  <a:lnTo>
                    <a:pt x="6677" y="29063"/>
                  </a:lnTo>
                  <a:lnTo>
                    <a:pt x="6818" y="29043"/>
                  </a:lnTo>
                  <a:lnTo>
                    <a:pt x="6959" y="29023"/>
                  </a:lnTo>
                  <a:lnTo>
                    <a:pt x="7100" y="28983"/>
                  </a:lnTo>
                  <a:lnTo>
                    <a:pt x="7201" y="28922"/>
                  </a:lnTo>
                  <a:lnTo>
                    <a:pt x="7322" y="28862"/>
                  </a:lnTo>
                  <a:lnTo>
                    <a:pt x="7403" y="28781"/>
                  </a:lnTo>
                  <a:lnTo>
                    <a:pt x="7483" y="28700"/>
                  </a:lnTo>
                  <a:lnTo>
                    <a:pt x="7544" y="28599"/>
                  </a:lnTo>
                  <a:lnTo>
                    <a:pt x="7584" y="28478"/>
                  </a:lnTo>
                  <a:lnTo>
                    <a:pt x="7604" y="28357"/>
                  </a:lnTo>
                  <a:lnTo>
                    <a:pt x="7604" y="28216"/>
                  </a:lnTo>
                  <a:lnTo>
                    <a:pt x="7584" y="28075"/>
                  </a:lnTo>
                  <a:lnTo>
                    <a:pt x="7544" y="27934"/>
                  </a:lnTo>
                  <a:lnTo>
                    <a:pt x="7483" y="27752"/>
                  </a:lnTo>
                  <a:lnTo>
                    <a:pt x="7382" y="27591"/>
                  </a:lnTo>
                  <a:lnTo>
                    <a:pt x="7261" y="27389"/>
                  </a:lnTo>
                  <a:lnTo>
                    <a:pt x="7120" y="27188"/>
                  </a:lnTo>
                  <a:lnTo>
                    <a:pt x="6939" y="26966"/>
                  </a:lnTo>
                  <a:lnTo>
                    <a:pt x="6757" y="26704"/>
                  </a:lnTo>
                  <a:lnTo>
                    <a:pt x="6596" y="26421"/>
                  </a:lnTo>
                  <a:lnTo>
                    <a:pt x="6435" y="26119"/>
                  </a:lnTo>
                  <a:lnTo>
                    <a:pt x="6273" y="25796"/>
                  </a:lnTo>
                  <a:lnTo>
                    <a:pt x="6132" y="25453"/>
                  </a:lnTo>
                  <a:lnTo>
                    <a:pt x="5850" y="24747"/>
                  </a:lnTo>
                  <a:lnTo>
                    <a:pt x="5608" y="23961"/>
                  </a:lnTo>
                  <a:lnTo>
                    <a:pt x="5386" y="23134"/>
                  </a:lnTo>
                  <a:lnTo>
                    <a:pt x="5184" y="22266"/>
                  </a:lnTo>
                  <a:lnTo>
                    <a:pt x="5043" y="21359"/>
                  </a:lnTo>
                  <a:lnTo>
                    <a:pt x="4902" y="20431"/>
                  </a:lnTo>
                  <a:lnTo>
                    <a:pt x="4821" y="19483"/>
                  </a:lnTo>
                  <a:lnTo>
                    <a:pt x="4761" y="18515"/>
                  </a:lnTo>
                  <a:lnTo>
                    <a:pt x="4720" y="17547"/>
                  </a:lnTo>
                  <a:lnTo>
                    <a:pt x="4740" y="16599"/>
                  </a:lnTo>
                  <a:lnTo>
                    <a:pt x="4781" y="15651"/>
                  </a:lnTo>
                  <a:lnTo>
                    <a:pt x="4861" y="14723"/>
                  </a:lnTo>
                  <a:lnTo>
                    <a:pt x="4982" y="13816"/>
                  </a:lnTo>
                  <a:lnTo>
                    <a:pt x="5063" y="13372"/>
                  </a:lnTo>
                  <a:lnTo>
                    <a:pt x="5164" y="12928"/>
                  </a:lnTo>
                  <a:lnTo>
                    <a:pt x="5305" y="12505"/>
                  </a:lnTo>
                  <a:lnTo>
                    <a:pt x="5446" y="12081"/>
                  </a:lnTo>
                  <a:lnTo>
                    <a:pt x="5608" y="11658"/>
                  </a:lnTo>
                  <a:lnTo>
                    <a:pt x="5789" y="11234"/>
                  </a:lnTo>
                  <a:lnTo>
                    <a:pt x="5991" y="10811"/>
                  </a:lnTo>
                  <a:lnTo>
                    <a:pt x="6213" y="10387"/>
                  </a:lnTo>
                  <a:lnTo>
                    <a:pt x="6455" y="9984"/>
                  </a:lnTo>
                  <a:lnTo>
                    <a:pt x="6717" y="9580"/>
                  </a:lnTo>
                  <a:lnTo>
                    <a:pt x="6999" y="9177"/>
                  </a:lnTo>
                  <a:lnTo>
                    <a:pt x="7282" y="8794"/>
                  </a:lnTo>
                  <a:lnTo>
                    <a:pt x="7604" y="8390"/>
                  </a:lnTo>
                  <a:lnTo>
                    <a:pt x="7927" y="8007"/>
                  </a:lnTo>
                  <a:lnTo>
                    <a:pt x="8270" y="7644"/>
                  </a:lnTo>
                  <a:lnTo>
                    <a:pt x="8613" y="7261"/>
                  </a:lnTo>
                  <a:lnTo>
                    <a:pt x="8976" y="6898"/>
                  </a:lnTo>
                  <a:lnTo>
                    <a:pt x="9359" y="6535"/>
                  </a:lnTo>
                  <a:lnTo>
                    <a:pt x="9762" y="6192"/>
                  </a:lnTo>
                  <a:lnTo>
                    <a:pt x="10166" y="5829"/>
                  </a:lnTo>
                  <a:lnTo>
                    <a:pt x="10569" y="5486"/>
                  </a:lnTo>
                  <a:lnTo>
                    <a:pt x="11013" y="5163"/>
                  </a:lnTo>
                  <a:lnTo>
                    <a:pt x="11900" y="4518"/>
                  </a:lnTo>
                  <a:lnTo>
                    <a:pt x="12828" y="3893"/>
                  </a:lnTo>
                  <a:lnTo>
                    <a:pt x="13776" y="3308"/>
                  </a:lnTo>
                  <a:lnTo>
                    <a:pt x="14784" y="2743"/>
                  </a:lnTo>
                  <a:lnTo>
                    <a:pt x="15793" y="2219"/>
                  </a:lnTo>
                  <a:lnTo>
                    <a:pt x="16337" y="2017"/>
                  </a:lnTo>
                  <a:lnTo>
                    <a:pt x="16821" y="1795"/>
                  </a:lnTo>
                  <a:lnTo>
                    <a:pt x="17265" y="1594"/>
                  </a:lnTo>
                  <a:lnTo>
                    <a:pt x="17628" y="1372"/>
                  </a:lnTo>
                  <a:lnTo>
                    <a:pt x="17931" y="1150"/>
                  </a:lnTo>
                  <a:lnTo>
                    <a:pt x="18153" y="948"/>
                  </a:lnTo>
                  <a:lnTo>
                    <a:pt x="18253" y="847"/>
                  </a:lnTo>
                  <a:lnTo>
                    <a:pt x="18314" y="747"/>
                  </a:lnTo>
                  <a:lnTo>
                    <a:pt x="18374" y="646"/>
                  </a:lnTo>
                  <a:lnTo>
                    <a:pt x="18395" y="565"/>
                  </a:lnTo>
                  <a:lnTo>
                    <a:pt x="18415" y="464"/>
                  </a:lnTo>
                  <a:lnTo>
                    <a:pt x="18395" y="383"/>
                  </a:lnTo>
                  <a:lnTo>
                    <a:pt x="18374" y="323"/>
                  </a:lnTo>
                  <a:lnTo>
                    <a:pt x="18314" y="242"/>
                  </a:lnTo>
                  <a:lnTo>
                    <a:pt x="18253" y="182"/>
                  </a:lnTo>
                  <a:lnTo>
                    <a:pt x="18153" y="141"/>
                  </a:lnTo>
                  <a:lnTo>
                    <a:pt x="18032" y="81"/>
                  </a:lnTo>
                  <a:lnTo>
                    <a:pt x="17890" y="61"/>
                  </a:lnTo>
                  <a:lnTo>
                    <a:pt x="17729" y="20"/>
                  </a:lnTo>
                  <a:lnTo>
                    <a:pt x="17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3"/>
          <p:cNvSpPr txBox="1">
            <a:spLocks noGrp="1"/>
          </p:cNvSpPr>
          <p:nvPr>
            <p:ph type="title"/>
          </p:nvPr>
        </p:nvSpPr>
        <p:spPr>
          <a:xfrm>
            <a:off x="720000" y="2145750"/>
            <a:ext cx="4560300" cy="1609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2" name="Google Shape;102;p3"/>
          <p:cNvSpPr txBox="1">
            <a:spLocks noGrp="1"/>
          </p:cNvSpPr>
          <p:nvPr>
            <p:ph type="title" idx="2" hasCustomPrompt="1"/>
          </p:nvPr>
        </p:nvSpPr>
        <p:spPr>
          <a:xfrm>
            <a:off x="720000" y="827150"/>
            <a:ext cx="1056900" cy="106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3" name="Google Shape;103;p3"/>
          <p:cNvSpPr txBox="1">
            <a:spLocks noGrp="1"/>
          </p:cNvSpPr>
          <p:nvPr>
            <p:ph type="subTitle" idx="1"/>
          </p:nvPr>
        </p:nvSpPr>
        <p:spPr>
          <a:xfrm>
            <a:off x="720000" y="3755325"/>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4" name="Google Shape;104;p3"/>
          <p:cNvGrpSpPr/>
          <p:nvPr/>
        </p:nvGrpSpPr>
        <p:grpSpPr>
          <a:xfrm rot="-5400000" flipH="1">
            <a:off x="574720" y="-584584"/>
            <a:ext cx="1175451" cy="2324553"/>
            <a:chOff x="961675" y="1958725"/>
            <a:chExt cx="563225" cy="1113825"/>
          </a:xfrm>
        </p:grpSpPr>
        <p:sp>
          <p:nvSpPr>
            <p:cNvPr id="105" name="Google Shape;105;p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rot="5400000" flipH="1">
            <a:off x="-924680" y="2091609"/>
            <a:ext cx="5719701" cy="4411139"/>
            <a:chOff x="1569550" y="795179"/>
            <a:chExt cx="6519663" cy="3469513"/>
          </a:xfrm>
        </p:grpSpPr>
        <p:sp>
          <p:nvSpPr>
            <p:cNvPr id="108" name="Google Shape;108;p3"/>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3"/>
            <p:cNvGrpSpPr/>
            <p:nvPr/>
          </p:nvGrpSpPr>
          <p:grpSpPr>
            <a:xfrm>
              <a:off x="1569550" y="795179"/>
              <a:ext cx="6519663" cy="3469513"/>
              <a:chOff x="6012925" y="3010525"/>
              <a:chExt cx="1512718" cy="964075"/>
            </a:xfrm>
          </p:grpSpPr>
          <p:sp>
            <p:nvSpPr>
              <p:cNvPr id="110" name="Google Shape;110;p3"/>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2145846">
                <a:off x="7297308" y="3198654"/>
                <a:ext cx="200225" cy="20938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3"/>
          <p:cNvGrpSpPr/>
          <p:nvPr/>
        </p:nvGrpSpPr>
        <p:grpSpPr>
          <a:xfrm rot="10800000" flipH="1">
            <a:off x="6281533" y="3449289"/>
            <a:ext cx="2862466" cy="1695774"/>
            <a:chOff x="238125" y="3383650"/>
            <a:chExt cx="1287775" cy="762900"/>
          </a:xfrm>
        </p:grpSpPr>
        <p:sp>
          <p:nvSpPr>
            <p:cNvPr id="116" name="Google Shape;116;p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a:off x="2848265" y="8810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926102" y="5413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8642" y="30287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042838" y="41497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977"/>
        <p:cNvGrpSpPr/>
        <p:nvPr/>
      </p:nvGrpSpPr>
      <p:grpSpPr>
        <a:xfrm>
          <a:off x="0" y="0"/>
          <a:ext cx="0" cy="0"/>
          <a:chOff x="0" y="0"/>
          <a:chExt cx="0" cy="0"/>
        </a:xfrm>
      </p:grpSpPr>
      <p:grpSp>
        <p:nvGrpSpPr>
          <p:cNvPr id="978" name="Google Shape;978;p17"/>
          <p:cNvGrpSpPr/>
          <p:nvPr/>
        </p:nvGrpSpPr>
        <p:grpSpPr>
          <a:xfrm flipH="1">
            <a:off x="-25927" y="-304519"/>
            <a:ext cx="9545671" cy="5880578"/>
            <a:chOff x="1569550" y="629994"/>
            <a:chExt cx="5900038" cy="3634698"/>
          </a:xfrm>
        </p:grpSpPr>
        <p:grpSp>
          <p:nvGrpSpPr>
            <p:cNvPr id="979" name="Google Shape;979;p17"/>
            <p:cNvGrpSpPr/>
            <p:nvPr/>
          </p:nvGrpSpPr>
          <p:grpSpPr>
            <a:xfrm>
              <a:off x="1569550" y="629994"/>
              <a:ext cx="5900038" cy="3634698"/>
              <a:chOff x="6012925" y="2964625"/>
              <a:chExt cx="1368950" cy="1009975"/>
            </a:xfrm>
          </p:grpSpPr>
          <p:sp>
            <p:nvSpPr>
              <p:cNvPr id="980" name="Google Shape;980;p1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17"/>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17"/>
          <p:cNvSpPr txBox="1">
            <a:spLocks noGrp="1"/>
          </p:cNvSpPr>
          <p:nvPr>
            <p:ph type="title"/>
          </p:nvPr>
        </p:nvSpPr>
        <p:spPr>
          <a:xfrm>
            <a:off x="905075"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7" name="Google Shape;987;p17"/>
          <p:cNvSpPr txBox="1">
            <a:spLocks noGrp="1"/>
          </p:cNvSpPr>
          <p:nvPr>
            <p:ph type="subTitle" idx="1"/>
          </p:nvPr>
        </p:nvSpPr>
        <p:spPr>
          <a:xfrm>
            <a:off x="905075"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8" name="Google Shape;988;p17"/>
          <p:cNvSpPr txBox="1">
            <a:spLocks noGrp="1"/>
          </p:cNvSpPr>
          <p:nvPr>
            <p:ph type="title" idx="2"/>
          </p:nvPr>
        </p:nvSpPr>
        <p:spPr>
          <a:xfrm>
            <a:off x="3426593"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9" name="Google Shape;989;p17"/>
          <p:cNvSpPr txBox="1">
            <a:spLocks noGrp="1"/>
          </p:cNvSpPr>
          <p:nvPr>
            <p:ph type="subTitle" idx="3"/>
          </p:nvPr>
        </p:nvSpPr>
        <p:spPr>
          <a:xfrm>
            <a:off x="3426593"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0" name="Google Shape;990;p17"/>
          <p:cNvSpPr txBox="1">
            <a:spLocks noGrp="1"/>
          </p:cNvSpPr>
          <p:nvPr>
            <p:ph type="title" idx="4"/>
          </p:nvPr>
        </p:nvSpPr>
        <p:spPr>
          <a:xfrm>
            <a:off x="5948114"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91" name="Google Shape;991;p17"/>
          <p:cNvSpPr txBox="1">
            <a:spLocks noGrp="1"/>
          </p:cNvSpPr>
          <p:nvPr>
            <p:ph type="subTitle" idx="5"/>
          </p:nvPr>
        </p:nvSpPr>
        <p:spPr>
          <a:xfrm>
            <a:off x="5948114"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2" name="Google Shape;992;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993" name="Google Shape;993;p17"/>
          <p:cNvGrpSpPr/>
          <p:nvPr/>
        </p:nvGrpSpPr>
        <p:grpSpPr>
          <a:xfrm rot="5400000">
            <a:off x="7478172" y="-580359"/>
            <a:ext cx="1175451" cy="2324553"/>
            <a:chOff x="961675" y="1958725"/>
            <a:chExt cx="563225" cy="1113825"/>
          </a:xfrm>
        </p:grpSpPr>
        <p:sp>
          <p:nvSpPr>
            <p:cNvPr id="994" name="Google Shape;994;p1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17"/>
          <p:cNvGrpSpPr/>
          <p:nvPr/>
        </p:nvGrpSpPr>
        <p:grpSpPr>
          <a:xfrm rot="10800000">
            <a:off x="-388982" y="3453514"/>
            <a:ext cx="2862466" cy="1695774"/>
            <a:chOff x="238125" y="3383650"/>
            <a:chExt cx="1287775" cy="762900"/>
          </a:xfrm>
        </p:grpSpPr>
        <p:sp>
          <p:nvSpPr>
            <p:cNvPr id="997" name="Google Shape;997;p1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174060" y="23506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8423988" y="1478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 name="Google Shape;1002;p17"/>
          <p:cNvGrpSpPr/>
          <p:nvPr/>
        </p:nvGrpSpPr>
        <p:grpSpPr>
          <a:xfrm>
            <a:off x="8238937" y="4354950"/>
            <a:ext cx="475779" cy="475800"/>
            <a:chOff x="1460350" y="2402425"/>
            <a:chExt cx="208950" cy="208950"/>
          </a:xfrm>
        </p:grpSpPr>
        <p:sp>
          <p:nvSpPr>
            <p:cNvPr id="1003" name="Google Shape;1003;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7"/>
          <p:cNvGrpSpPr/>
          <p:nvPr/>
        </p:nvGrpSpPr>
        <p:grpSpPr>
          <a:xfrm rot="3427705">
            <a:off x="785228" y="-118946"/>
            <a:ext cx="340783" cy="340829"/>
            <a:chOff x="1460350" y="2402425"/>
            <a:chExt cx="208950" cy="208950"/>
          </a:xfrm>
        </p:grpSpPr>
        <p:sp>
          <p:nvSpPr>
            <p:cNvPr id="1032" name="Google Shape;1032;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0"/>
        <p:cNvGrpSpPr/>
        <p:nvPr/>
      </p:nvGrpSpPr>
      <p:grpSpPr>
        <a:xfrm>
          <a:off x="0" y="0"/>
          <a:ext cx="0" cy="0"/>
          <a:chOff x="0" y="0"/>
          <a:chExt cx="0" cy="0"/>
        </a:xfrm>
      </p:grpSpPr>
      <p:grpSp>
        <p:nvGrpSpPr>
          <p:cNvPr id="1061" name="Google Shape;1061;p18"/>
          <p:cNvGrpSpPr/>
          <p:nvPr/>
        </p:nvGrpSpPr>
        <p:grpSpPr>
          <a:xfrm>
            <a:off x="975797" y="700497"/>
            <a:ext cx="7011015" cy="4319112"/>
            <a:chOff x="1569550" y="629994"/>
            <a:chExt cx="5900038" cy="3634698"/>
          </a:xfrm>
        </p:grpSpPr>
        <p:grpSp>
          <p:nvGrpSpPr>
            <p:cNvPr id="1062" name="Google Shape;1062;p18"/>
            <p:cNvGrpSpPr/>
            <p:nvPr/>
          </p:nvGrpSpPr>
          <p:grpSpPr>
            <a:xfrm>
              <a:off x="1569550" y="629994"/>
              <a:ext cx="5900038" cy="3634698"/>
              <a:chOff x="6012925" y="2964625"/>
              <a:chExt cx="1368950" cy="1009975"/>
            </a:xfrm>
          </p:grpSpPr>
          <p:sp>
            <p:nvSpPr>
              <p:cNvPr id="1063" name="Google Shape;1063;p1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18"/>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70" name="Google Shape;1070;p18"/>
          <p:cNvSpPr txBox="1">
            <a:spLocks noGrp="1"/>
          </p:cNvSpPr>
          <p:nvPr>
            <p:ph type="title" idx="2"/>
          </p:nvPr>
        </p:nvSpPr>
        <p:spPr>
          <a:xfrm>
            <a:off x="2196550" y="1620475"/>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1" name="Google Shape;1071;p18"/>
          <p:cNvSpPr txBox="1">
            <a:spLocks noGrp="1"/>
          </p:cNvSpPr>
          <p:nvPr>
            <p:ph type="subTitle" idx="1"/>
          </p:nvPr>
        </p:nvSpPr>
        <p:spPr>
          <a:xfrm>
            <a:off x="2196550" y="2203846"/>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2" name="Google Shape;1072;p18"/>
          <p:cNvSpPr txBox="1">
            <a:spLocks noGrp="1"/>
          </p:cNvSpPr>
          <p:nvPr>
            <p:ph type="title" idx="3"/>
          </p:nvPr>
        </p:nvSpPr>
        <p:spPr>
          <a:xfrm>
            <a:off x="4834925" y="1620475"/>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3" name="Google Shape;1073;p18"/>
          <p:cNvSpPr txBox="1">
            <a:spLocks noGrp="1"/>
          </p:cNvSpPr>
          <p:nvPr>
            <p:ph type="subTitle" idx="4"/>
          </p:nvPr>
        </p:nvSpPr>
        <p:spPr>
          <a:xfrm>
            <a:off x="4834974" y="2203846"/>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18"/>
          <p:cNvSpPr txBox="1">
            <a:spLocks noGrp="1"/>
          </p:cNvSpPr>
          <p:nvPr>
            <p:ph type="title" idx="5"/>
          </p:nvPr>
        </p:nvSpPr>
        <p:spPr>
          <a:xfrm>
            <a:off x="2196550" y="3238301"/>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5" name="Google Shape;1075;p18"/>
          <p:cNvSpPr txBox="1">
            <a:spLocks noGrp="1"/>
          </p:cNvSpPr>
          <p:nvPr>
            <p:ph type="subTitle" idx="6"/>
          </p:nvPr>
        </p:nvSpPr>
        <p:spPr>
          <a:xfrm>
            <a:off x="2196550" y="3811868"/>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6" name="Google Shape;1076;p18"/>
          <p:cNvSpPr txBox="1">
            <a:spLocks noGrp="1"/>
          </p:cNvSpPr>
          <p:nvPr>
            <p:ph type="title" idx="7"/>
          </p:nvPr>
        </p:nvSpPr>
        <p:spPr>
          <a:xfrm>
            <a:off x="4834925" y="3238301"/>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7" name="Google Shape;1077;p18"/>
          <p:cNvSpPr txBox="1">
            <a:spLocks noGrp="1"/>
          </p:cNvSpPr>
          <p:nvPr>
            <p:ph type="subTitle" idx="8"/>
          </p:nvPr>
        </p:nvSpPr>
        <p:spPr>
          <a:xfrm>
            <a:off x="4834973" y="3811868"/>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8" name="Google Shape;1078;p18"/>
          <p:cNvSpPr/>
          <p:nvPr/>
        </p:nvSpPr>
        <p:spPr>
          <a:xfrm rot="5400000">
            <a:off x="8457600" y="1168200"/>
            <a:ext cx="1224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18"/>
          <p:cNvGrpSpPr/>
          <p:nvPr/>
        </p:nvGrpSpPr>
        <p:grpSpPr>
          <a:xfrm rot="-5400000" flipH="1">
            <a:off x="574720" y="-584584"/>
            <a:ext cx="1175451" cy="2324553"/>
            <a:chOff x="961675" y="1958725"/>
            <a:chExt cx="563225" cy="1113825"/>
          </a:xfrm>
        </p:grpSpPr>
        <p:sp>
          <p:nvSpPr>
            <p:cNvPr id="1080" name="Google Shape;1080;p1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18"/>
          <p:cNvGrpSpPr/>
          <p:nvPr/>
        </p:nvGrpSpPr>
        <p:grpSpPr>
          <a:xfrm rot="10800000" flipH="1">
            <a:off x="6691758" y="3449289"/>
            <a:ext cx="2862466" cy="1695774"/>
            <a:chOff x="238125" y="3383650"/>
            <a:chExt cx="1287775" cy="762900"/>
          </a:xfrm>
        </p:grpSpPr>
        <p:sp>
          <p:nvSpPr>
            <p:cNvPr id="1083" name="Google Shape;1083;p1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18"/>
          <p:cNvSpPr/>
          <p:nvPr/>
        </p:nvSpPr>
        <p:spPr>
          <a:xfrm>
            <a:off x="-195110" y="201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18"/>
          <p:cNvGrpSpPr/>
          <p:nvPr/>
        </p:nvGrpSpPr>
        <p:grpSpPr>
          <a:xfrm>
            <a:off x="8953962" y="901625"/>
            <a:ext cx="475779" cy="475800"/>
            <a:chOff x="1460350" y="2402425"/>
            <a:chExt cx="208950" cy="208950"/>
          </a:xfrm>
        </p:grpSpPr>
        <p:sp>
          <p:nvSpPr>
            <p:cNvPr id="1088" name="Google Shape;1088;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8"/>
          <p:cNvGrpSpPr/>
          <p:nvPr/>
        </p:nvGrpSpPr>
        <p:grpSpPr>
          <a:xfrm rot="3427705">
            <a:off x="573553" y="4516729"/>
            <a:ext cx="340783" cy="340829"/>
            <a:chOff x="1460350" y="2402425"/>
            <a:chExt cx="208950" cy="208950"/>
          </a:xfrm>
        </p:grpSpPr>
        <p:sp>
          <p:nvSpPr>
            <p:cNvPr id="1117" name="Google Shape;1117;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18"/>
          <p:cNvSpPr/>
          <p:nvPr/>
        </p:nvSpPr>
        <p:spPr>
          <a:xfrm>
            <a:off x="6715813" y="-883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46"/>
        <p:cNvGrpSpPr/>
        <p:nvPr/>
      </p:nvGrpSpPr>
      <p:grpSpPr>
        <a:xfrm>
          <a:off x="0" y="0"/>
          <a:ext cx="0" cy="0"/>
          <a:chOff x="0" y="0"/>
          <a:chExt cx="0" cy="0"/>
        </a:xfrm>
      </p:grpSpPr>
      <p:grpSp>
        <p:nvGrpSpPr>
          <p:cNvPr id="1147" name="Google Shape;1147;p19"/>
          <p:cNvGrpSpPr/>
          <p:nvPr/>
        </p:nvGrpSpPr>
        <p:grpSpPr>
          <a:xfrm rot="10800000">
            <a:off x="408372" y="317862"/>
            <a:ext cx="8637390" cy="5321053"/>
            <a:chOff x="6012925" y="2964625"/>
            <a:chExt cx="1368950" cy="1009975"/>
          </a:xfrm>
        </p:grpSpPr>
        <p:sp>
          <p:nvSpPr>
            <p:cNvPr id="1148" name="Google Shape;1148;p1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19"/>
          <p:cNvGrpSpPr/>
          <p:nvPr/>
        </p:nvGrpSpPr>
        <p:grpSpPr>
          <a:xfrm rot="5400000">
            <a:off x="7718171" y="-484217"/>
            <a:ext cx="970042" cy="1918341"/>
            <a:chOff x="961675" y="1958725"/>
            <a:chExt cx="563225" cy="1113825"/>
          </a:xfrm>
        </p:grpSpPr>
        <p:sp>
          <p:nvSpPr>
            <p:cNvPr id="1153" name="Google Shape;1153;p1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19"/>
          <p:cNvGrpSpPr/>
          <p:nvPr/>
        </p:nvGrpSpPr>
        <p:grpSpPr>
          <a:xfrm rot="10800000">
            <a:off x="-14209" y="3449289"/>
            <a:ext cx="2862466" cy="1695774"/>
            <a:chOff x="238125" y="3383650"/>
            <a:chExt cx="1287775" cy="762900"/>
          </a:xfrm>
        </p:grpSpPr>
        <p:sp>
          <p:nvSpPr>
            <p:cNvPr id="1156" name="Google Shape;1156;p1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19"/>
          <p:cNvSpPr/>
          <p:nvPr/>
        </p:nvSpPr>
        <p:spPr>
          <a:xfrm rot="10800000" flipH="1">
            <a:off x="-1210001" y="-634185"/>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rot="5737594">
            <a:off x="7708987" y="3166409"/>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62" name="Google Shape;1162;p19"/>
          <p:cNvSpPr txBox="1">
            <a:spLocks noGrp="1"/>
          </p:cNvSpPr>
          <p:nvPr>
            <p:ph type="title" idx="2"/>
          </p:nvPr>
        </p:nvSpPr>
        <p:spPr>
          <a:xfrm>
            <a:off x="1265650"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3" name="Google Shape;1163;p19"/>
          <p:cNvSpPr txBox="1">
            <a:spLocks noGrp="1"/>
          </p:cNvSpPr>
          <p:nvPr>
            <p:ph type="subTitle" idx="1"/>
          </p:nvPr>
        </p:nvSpPr>
        <p:spPr>
          <a:xfrm>
            <a:off x="1265650" y="1967816"/>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4" name="Google Shape;1164;p19"/>
          <p:cNvSpPr txBox="1">
            <a:spLocks noGrp="1"/>
          </p:cNvSpPr>
          <p:nvPr>
            <p:ph type="title" idx="3"/>
          </p:nvPr>
        </p:nvSpPr>
        <p:spPr>
          <a:xfrm>
            <a:off x="3577514"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5" name="Google Shape;1165;p19"/>
          <p:cNvSpPr txBox="1">
            <a:spLocks noGrp="1"/>
          </p:cNvSpPr>
          <p:nvPr>
            <p:ph type="subTitle" idx="4"/>
          </p:nvPr>
        </p:nvSpPr>
        <p:spPr>
          <a:xfrm>
            <a:off x="3577513"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6" name="Google Shape;1166;p19"/>
          <p:cNvSpPr txBox="1">
            <a:spLocks noGrp="1"/>
          </p:cNvSpPr>
          <p:nvPr>
            <p:ph type="title" idx="5"/>
          </p:nvPr>
        </p:nvSpPr>
        <p:spPr>
          <a:xfrm>
            <a:off x="1265650" y="311353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7" name="Google Shape;1167;p19"/>
          <p:cNvSpPr txBox="1">
            <a:spLocks noGrp="1"/>
          </p:cNvSpPr>
          <p:nvPr>
            <p:ph type="subTitle" idx="6"/>
          </p:nvPr>
        </p:nvSpPr>
        <p:spPr>
          <a:xfrm>
            <a:off x="1265650" y="3547644"/>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8" name="Google Shape;1168;p19"/>
          <p:cNvSpPr txBox="1">
            <a:spLocks noGrp="1"/>
          </p:cNvSpPr>
          <p:nvPr>
            <p:ph type="title" idx="7"/>
          </p:nvPr>
        </p:nvSpPr>
        <p:spPr>
          <a:xfrm>
            <a:off x="3577514"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9" name="Google Shape;1169;p19"/>
          <p:cNvSpPr txBox="1">
            <a:spLocks noGrp="1"/>
          </p:cNvSpPr>
          <p:nvPr>
            <p:ph type="subTitle" idx="8"/>
          </p:nvPr>
        </p:nvSpPr>
        <p:spPr>
          <a:xfrm>
            <a:off x="3577513"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0" name="Google Shape;1170;p19"/>
          <p:cNvSpPr txBox="1">
            <a:spLocks noGrp="1"/>
          </p:cNvSpPr>
          <p:nvPr>
            <p:ph type="title" idx="9"/>
          </p:nvPr>
        </p:nvSpPr>
        <p:spPr>
          <a:xfrm>
            <a:off x="5889403"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1" name="Google Shape;1171;p19"/>
          <p:cNvSpPr txBox="1">
            <a:spLocks noGrp="1"/>
          </p:cNvSpPr>
          <p:nvPr>
            <p:ph type="subTitle" idx="13"/>
          </p:nvPr>
        </p:nvSpPr>
        <p:spPr>
          <a:xfrm>
            <a:off x="5889402"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2" name="Google Shape;1172;p19"/>
          <p:cNvSpPr txBox="1">
            <a:spLocks noGrp="1"/>
          </p:cNvSpPr>
          <p:nvPr>
            <p:ph type="title" idx="14"/>
          </p:nvPr>
        </p:nvSpPr>
        <p:spPr>
          <a:xfrm>
            <a:off x="5889403"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3" name="Google Shape;1173;p19"/>
          <p:cNvSpPr txBox="1">
            <a:spLocks noGrp="1"/>
          </p:cNvSpPr>
          <p:nvPr>
            <p:ph type="subTitle" idx="15"/>
          </p:nvPr>
        </p:nvSpPr>
        <p:spPr>
          <a:xfrm>
            <a:off x="5889402"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4" name="Google Shape;1174;p19"/>
          <p:cNvSpPr/>
          <p:nvPr/>
        </p:nvSpPr>
        <p:spPr>
          <a:xfrm>
            <a:off x="134040" y="343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19"/>
          <p:cNvGrpSpPr/>
          <p:nvPr/>
        </p:nvGrpSpPr>
        <p:grpSpPr>
          <a:xfrm>
            <a:off x="8375462" y="1456400"/>
            <a:ext cx="475779" cy="475800"/>
            <a:chOff x="1460350" y="2402425"/>
            <a:chExt cx="208950" cy="208950"/>
          </a:xfrm>
        </p:grpSpPr>
        <p:sp>
          <p:nvSpPr>
            <p:cNvPr id="1176" name="Google Shape;1176;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9"/>
          <p:cNvGrpSpPr/>
          <p:nvPr/>
        </p:nvGrpSpPr>
        <p:grpSpPr>
          <a:xfrm>
            <a:off x="508712" y="1266451"/>
            <a:ext cx="434073" cy="434094"/>
            <a:chOff x="1460350" y="2402425"/>
            <a:chExt cx="208950" cy="208950"/>
          </a:xfrm>
        </p:grpSpPr>
        <p:sp>
          <p:nvSpPr>
            <p:cNvPr id="1205" name="Google Shape;1205;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9"/>
          <p:cNvSpPr/>
          <p:nvPr/>
        </p:nvSpPr>
        <p:spPr>
          <a:xfrm>
            <a:off x="8375665" y="41672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9"/>
          <p:cNvSpPr/>
          <p:nvPr/>
        </p:nvSpPr>
        <p:spPr>
          <a:xfrm rot="10800000">
            <a:off x="7305444" y="4634608"/>
            <a:ext cx="1088231" cy="696101"/>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0"/>
        <p:cNvGrpSpPr/>
        <p:nvPr/>
      </p:nvGrpSpPr>
      <p:grpSpPr>
        <a:xfrm>
          <a:off x="0" y="0"/>
          <a:ext cx="0" cy="0"/>
          <a:chOff x="0" y="0"/>
          <a:chExt cx="0" cy="0"/>
        </a:xfrm>
      </p:grpSpPr>
      <p:sp>
        <p:nvSpPr>
          <p:cNvPr id="1411" name="Google Shape;1411;p23"/>
          <p:cNvSpPr/>
          <p:nvPr/>
        </p:nvSpPr>
        <p:spPr>
          <a:xfrm rot="5062382" flipH="1">
            <a:off x="6228113" y="-916395"/>
            <a:ext cx="5086533" cy="5069836"/>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3" name="Google Shape;1413;p23"/>
          <p:cNvSpPr txBox="1">
            <a:spLocks noGrp="1"/>
          </p:cNvSpPr>
          <p:nvPr>
            <p:ph type="title" idx="2" hasCustomPrompt="1"/>
          </p:nvPr>
        </p:nvSpPr>
        <p:spPr>
          <a:xfrm>
            <a:off x="7194588" y="806900"/>
            <a:ext cx="1008300" cy="882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5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4" name="Google Shape;1414;p23"/>
          <p:cNvSpPr txBox="1">
            <a:spLocks noGrp="1"/>
          </p:cNvSpPr>
          <p:nvPr>
            <p:ph type="subTitle" idx="1"/>
          </p:nvPr>
        </p:nvSpPr>
        <p:spPr>
          <a:xfrm>
            <a:off x="5667250" y="3636502"/>
            <a:ext cx="2556600" cy="53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15" name="Google Shape;1415;p23"/>
          <p:cNvSpPr/>
          <p:nvPr/>
        </p:nvSpPr>
        <p:spPr>
          <a:xfrm>
            <a:off x="5488900" y="4561775"/>
            <a:ext cx="2556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rot="-275769">
            <a:off x="-589887" y="2863602"/>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7" name="Google Shape;1417;p23"/>
          <p:cNvGrpSpPr/>
          <p:nvPr/>
        </p:nvGrpSpPr>
        <p:grpSpPr>
          <a:xfrm rot="5400000" flipH="1">
            <a:off x="7699816" y="3721896"/>
            <a:ext cx="970042" cy="1918341"/>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23"/>
          <p:cNvSpPr/>
          <p:nvPr/>
        </p:nvSpPr>
        <p:spPr>
          <a:xfrm>
            <a:off x="5438040" y="6300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337565" y="4576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322788" y="41762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3"/>
          <p:cNvGrpSpPr/>
          <p:nvPr/>
        </p:nvGrpSpPr>
        <p:grpSpPr>
          <a:xfrm flipH="1">
            <a:off x="-103632" y="-73189"/>
            <a:ext cx="4260475" cy="2523978"/>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2">
    <p:spTree>
      <p:nvGrpSpPr>
        <p:cNvPr id="1" name="Shape 1899"/>
        <p:cNvGrpSpPr/>
        <p:nvPr/>
      </p:nvGrpSpPr>
      <p:grpSpPr>
        <a:xfrm>
          <a:off x="0" y="0"/>
          <a:ext cx="0" cy="0"/>
          <a:chOff x="0" y="0"/>
          <a:chExt cx="0" cy="0"/>
        </a:xfrm>
      </p:grpSpPr>
      <p:sp>
        <p:nvSpPr>
          <p:cNvPr id="1900" name="Google Shape;190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01" name="Google Shape;1901;p30"/>
          <p:cNvSpPr txBox="1">
            <a:spLocks noGrp="1"/>
          </p:cNvSpPr>
          <p:nvPr>
            <p:ph type="title" idx="2"/>
          </p:nvPr>
        </p:nvSpPr>
        <p:spPr>
          <a:xfrm>
            <a:off x="937625"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2" name="Google Shape;1902;p30"/>
          <p:cNvSpPr txBox="1">
            <a:spLocks noGrp="1"/>
          </p:cNvSpPr>
          <p:nvPr>
            <p:ph type="subTitle" idx="1"/>
          </p:nvPr>
        </p:nvSpPr>
        <p:spPr>
          <a:xfrm>
            <a:off x="93762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3" name="Google Shape;1903;p30"/>
          <p:cNvSpPr txBox="1">
            <a:spLocks noGrp="1"/>
          </p:cNvSpPr>
          <p:nvPr>
            <p:ph type="title" idx="3"/>
          </p:nvPr>
        </p:nvSpPr>
        <p:spPr>
          <a:xfrm>
            <a:off x="3484349"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4" name="Google Shape;1904;p30"/>
          <p:cNvSpPr txBox="1">
            <a:spLocks noGrp="1"/>
          </p:cNvSpPr>
          <p:nvPr>
            <p:ph type="subTitle" idx="4"/>
          </p:nvPr>
        </p:nvSpPr>
        <p:spPr>
          <a:xfrm>
            <a:off x="3484347"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5" name="Google Shape;1905;p30"/>
          <p:cNvSpPr txBox="1">
            <a:spLocks noGrp="1"/>
          </p:cNvSpPr>
          <p:nvPr>
            <p:ph type="title" idx="5"/>
          </p:nvPr>
        </p:nvSpPr>
        <p:spPr>
          <a:xfrm>
            <a:off x="6031074"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6" name="Google Shape;1906;p30"/>
          <p:cNvSpPr txBox="1">
            <a:spLocks noGrp="1"/>
          </p:cNvSpPr>
          <p:nvPr>
            <p:ph type="subTitle" idx="6"/>
          </p:nvPr>
        </p:nvSpPr>
        <p:spPr>
          <a:xfrm>
            <a:off x="603107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7" name="Google Shape;1907;p30"/>
          <p:cNvSpPr/>
          <p:nvPr/>
        </p:nvSpPr>
        <p:spPr>
          <a:xfrm>
            <a:off x="720000" y="4561775"/>
            <a:ext cx="77043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rot="5062343" flipH="1">
            <a:off x="7295771" y="-746227"/>
            <a:ext cx="3456002" cy="3444657"/>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rot="-275769">
            <a:off x="-517850" y="3087677"/>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0"/>
          <p:cNvGrpSpPr/>
          <p:nvPr/>
        </p:nvGrpSpPr>
        <p:grpSpPr>
          <a:xfrm flipH="1">
            <a:off x="-8932" y="-10068"/>
            <a:ext cx="2862466" cy="1695774"/>
            <a:chOff x="238125" y="3383650"/>
            <a:chExt cx="1287775" cy="762900"/>
          </a:xfrm>
        </p:grpSpPr>
        <p:sp>
          <p:nvSpPr>
            <p:cNvPr id="1911" name="Google Shape;1911;p3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30"/>
          <p:cNvGrpSpPr/>
          <p:nvPr/>
        </p:nvGrpSpPr>
        <p:grpSpPr>
          <a:xfrm rot="5400000" flipH="1">
            <a:off x="7711841" y="3700871"/>
            <a:ext cx="970042" cy="1918341"/>
            <a:chOff x="961675" y="1958725"/>
            <a:chExt cx="563225" cy="1113825"/>
          </a:xfrm>
        </p:grpSpPr>
        <p:sp>
          <p:nvSpPr>
            <p:cNvPr id="1915" name="Google Shape;1915;p30"/>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7" name="Google Shape;1917;p30"/>
          <p:cNvSpPr/>
          <p:nvPr/>
        </p:nvSpPr>
        <p:spPr>
          <a:xfrm>
            <a:off x="8924390" y="29732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4422250" y="-1830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30"/>
          <p:cNvGrpSpPr/>
          <p:nvPr/>
        </p:nvGrpSpPr>
        <p:grpSpPr>
          <a:xfrm rot="3427705">
            <a:off x="7975928" y="405879"/>
            <a:ext cx="340783" cy="340829"/>
            <a:chOff x="1460350" y="2402425"/>
            <a:chExt cx="208950" cy="208950"/>
          </a:xfrm>
        </p:grpSpPr>
        <p:sp>
          <p:nvSpPr>
            <p:cNvPr id="1920" name="Google Shape;192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30"/>
          <p:cNvSpPr/>
          <p:nvPr/>
        </p:nvSpPr>
        <p:spPr>
          <a:xfrm>
            <a:off x="3896540" y="4838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30"/>
          <p:cNvGrpSpPr/>
          <p:nvPr/>
        </p:nvGrpSpPr>
        <p:grpSpPr>
          <a:xfrm>
            <a:off x="-375863" y="2956475"/>
            <a:ext cx="475779" cy="475800"/>
            <a:chOff x="1460350" y="2402425"/>
            <a:chExt cx="208950" cy="208950"/>
          </a:xfrm>
        </p:grpSpPr>
        <p:sp>
          <p:nvSpPr>
            <p:cNvPr id="1950" name="Google Shape;195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4"/>
          <p:cNvSpPr/>
          <p:nvPr/>
        </p:nvSpPr>
        <p:spPr>
          <a:xfrm rot="10800000">
            <a:off x="7186165"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rot="10800000">
            <a:off x="821349" y="244533"/>
            <a:ext cx="7501308" cy="4621155"/>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rot="10800000" flipH="1">
            <a:off x="6281533" y="3449289"/>
            <a:ext cx="2862466" cy="1695774"/>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4"/>
          <p:cNvSpPr/>
          <p:nvPr/>
        </p:nvSpPr>
        <p:spPr>
          <a:xfrm rot="-5737592" flipH="1">
            <a:off x="-1471797"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474221" y="-484217"/>
            <a:ext cx="970042" cy="1918341"/>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3"/>
        <p:cNvGrpSpPr/>
        <p:nvPr/>
      </p:nvGrpSpPr>
      <p:grpSpPr>
        <a:xfrm>
          <a:off x="0" y="0"/>
          <a:ext cx="0" cy="0"/>
          <a:chOff x="0" y="0"/>
          <a:chExt cx="0" cy="0"/>
        </a:xfrm>
      </p:grpSpPr>
      <p:grpSp>
        <p:nvGrpSpPr>
          <p:cNvPr id="144" name="Google Shape;144;p5"/>
          <p:cNvGrpSpPr/>
          <p:nvPr/>
        </p:nvGrpSpPr>
        <p:grpSpPr>
          <a:xfrm>
            <a:off x="144203" y="-100304"/>
            <a:ext cx="8674825" cy="5344097"/>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3" name="Google Shape;153;p5"/>
          <p:cNvSpPr txBox="1">
            <a:spLocks noGrp="1"/>
          </p:cNvSpPr>
          <p:nvPr>
            <p:ph type="title" idx="2"/>
          </p:nvPr>
        </p:nvSpPr>
        <p:spPr>
          <a:xfrm>
            <a:off x="1581275" y="2781650"/>
            <a:ext cx="27732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4" name="Google Shape;154;p5"/>
          <p:cNvSpPr txBox="1">
            <a:spLocks noGrp="1"/>
          </p:cNvSpPr>
          <p:nvPr>
            <p:ph type="title" idx="3"/>
          </p:nvPr>
        </p:nvSpPr>
        <p:spPr>
          <a:xfrm>
            <a:off x="4788887" y="2781650"/>
            <a:ext cx="27738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5" name="Google Shape;155;p5"/>
          <p:cNvSpPr txBox="1">
            <a:spLocks noGrp="1"/>
          </p:cNvSpPr>
          <p:nvPr>
            <p:ph type="subTitle" idx="1"/>
          </p:nvPr>
        </p:nvSpPr>
        <p:spPr>
          <a:xfrm>
            <a:off x="4788891" y="3269275"/>
            <a:ext cx="27738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 name="Google Shape;156;p5"/>
          <p:cNvSpPr txBox="1">
            <a:spLocks noGrp="1"/>
          </p:cNvSpPr>
          <p:nvPr>
            <p:ph type="subTitle" idx="4"/>
          </p:nvPr>
        </p:nvSpPr>
        <p:spPr>
          <a:xfrm>
            <a:off x="1581300" y="3269275"/>
            <a:ext cx="27732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57" name="Google Shape;157;p5"/>
          <p:cNvGrpSpPr/>
          <p:nvPr/>
        </p:nvGrpSpPr>
        <p:grpSpPr>
          <a:xfrm rot="10800000" flipH="1">
            <a:off x="6754858" y="3449289"/>
            <a:ext cx="2862466" cy="1695774"/>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5"/>
          <p:cNvGrpSpPr/>
          <p:nvPr/>
        </p:nvGrpSpPr>
        <p:grpSpPr>
          <a:xfrm rot="-5400000" flipH="1">
            <a:off x="574720" y="-584584"/>
            <a:ext cx="1175451" cy="2324553"/>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5"/>
          <p:cNvSpPr/>
          <p:nvPr/>
        </p:nvSpPr>
        <p:spPr>
          <a:xfrm>
            <a:off x="656890" y="13774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483663"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8322862" y="1935700"/>
            <a:ext cx="475779" cy="4758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5"/>
          <p:cNvGrpSpPr/>
          <p:nvPr/>
        </p:nvGrpSpPr>
        <p:grpSpPr>
          <a:xfrm rot="3427705">
            <a:off x="501003" y="4190629"/>
            <a:ext cx="340783" cy="34082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3"/>
        <p:cNvGrpSpPr/>
        <p:nvPr/>
      </p:nvGrpSpPr>
      <p:grpSpPr>
        <a:xfrm>
          <a:off x="0" y="0"/>
          <a:ext cx="0" cy="0"/>
          <a:chOff x="0" y="0"/>
          <a:chExt cx="0" cy="0"/>
        </a:xfrm>
      </p:grpSpPr>
      <p:grpSp>
        <p:nvGrpSpPr>
          <p:cNvPr id="274" name="Google Shape;274;p7"/>
          <p:cNvGrpSpPr/>
          <p:nvPr/>
        </p:nvGrpSpPr>
        <p:grpSpPr>
          <a:xfrm rot="10800000">
            <a:off x="5492155" y="1598830"/>
            <a:ext cx="6168489" cy="4515598"/>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7"/>
          <p:cNvSpPr txBox="1">
            <a:spLocks noGrp="1"/>
          </p:cNvSpPr>
          <p:nvPr>
            <p:ph type="title"/>
          </p:nvPr>
        </p:nvSpPr>
        <p:spPr>
          <a:xfrm>
            <a:off x="720000" y="826025"/>
            <a:ext cx="3729300" cy="1111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1" name="Google Shape;281;p7"/>
          <p:cNvSpPr txBox="1">
            <a:spLocks noGrp="1"/>
          </p:cNvSpPr>
          <p:nvPr>
            <p:ph type="body" idx="1"/>
          </p:nvPr>
        </p:nvSpPr>
        <p:spPr>
          <a:xfrm>
            <a:off x="720000" y="2130150"/>
            <a:ext cx="4413900" cy="2255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160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160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160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160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160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160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160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1600"/>
              </a:spcBef>
              <a:spcAft>
                <a:spcPts val="1600"/>
              </a:spcAft>
              <a:buClr>
                <a:srgbClr val="434343"/>
              </a:buClr>
              <a:buSzPts val="1400"/>
              <a:buFont typeface="Roboto Condensed Light"/>
              <a:buChar char="■"/>
              <a:defRPr>
                <a:solidFill>
                  <a:srgbClr val="434343"/>
                </a:solidFill>
              </a:defRPr>
            </a:lvl9pPr>
          </a:lstStyle>
          <a:p>
            <a:endParaRPr/>
          </a:p>
        </p:txBody>
      </p:sp>
      <p:sp>
        <p:nvSpPr>
          <p:cNvPr id="282" name="Google Shape;282;p7"/>
          <p:cNvSpPr/>
          <p:nvPr/>
        </p:nvSpPr>
        <p:spPr>
          <a:xfrm rot="10800000" flipH="1">
            <a:off x="-763462" y="-119595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7"/>
          <p:cNvGrpSpPr/>
          <p:nvPr/>
        </p:nvGrpSpPr>
        <p:grpSpPr>
          <a:xfrm rot="5400000">
            <a:off x="7685526" y="-484217"/>
            <a:ext cx="970042" cy="1918341"/>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7"/>
          <p:cNvGrpSpPr/>
          <p:nvPr/>
        </p:nvGrpSpPr>
        <p:grpSpPr>
          <a:xfrm rot="10800000">
            <a:off x="-529609" y="3449289"/>
            <a:ext cx="2862466" cy="1695774"/>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7"/>
          <p:cNvSpPr/>
          <p:nvPr/>
        </p:nvSpPr>
        <p:spPr>
          <a:xfrm>
            <a:off x="7439090" y="4292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484388" y="3323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7"/>
          <p:cNvGrpSpPr/>
          <p:nvPr/>
        </p:nvGrpSpPr>
        <p:grpSpPr>
          <a:xfrm rot="3427705">
            <a:off x="4401603" y="4357579"/>
            <a:ext cx="340783" cy="34082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7"/>
          <p:cNvGrpSpPr/>
          <p:nvPr/>
        </p:nvGrpSpPr>
        <p:grpSpPr>
          <a:xfrm>
            <a:off x="7794899" y="696125"/>
            <a:ext cx="475779" cy="4758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
        <p:cNvGrpSpPr/>
        <p:nvPr/>
      </p:nvGrpSpPr>
      <p:grpSpPr>
        <a:xfrm>
          <a:off x="0" y="0"/>
          <a:ext cx="0" cy="0"/>
          <a:chOff x="0" y="0"/>
          <a:chExt cx="0" cy="0"/>
        </a:xfrm>
      </p:grpSpPr>
      <p:grpSp>
        <p:nvGrpSpPr>
          <p:cNvPr id="351" name="Google Shape;351;p8"/>
          <p:cNvGrpSpPr/>
          <p:nvPr/>
        </p:nvGrpSpPr>
        <p:grpSpPr>
          <a:xfrm rot="10800000">
            <a:off x="1454139" y="496722"/>
            <a:ext cx="6545634" cy="4032426"/>
            <a:chOff x="6012925" y="2964625"/>
            <a:chExt cx="1368950" cy="1009975"/>
          </a:xfrm>
        </p:grpSpPr>
        <p:sp>
          <p:nvSpPr>
            <p:cNvPr id="352" name="Google Shape;352;p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8"/>
          <p:cNvSpPr txBox="1">
            <a:spLocks noGrp="1"/>
          </p:cNvSpPr>
          <p:nvPr>
            <p:ph type="title"/>
          </p:nvPr>
        </p:nvSpPr>
        <p:spPr>
          <a:xfrm>
            <a:off x="1398900" y="1327900"/>
            <a:ext cx="6346200" cy="2356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8" name="Google Shape;358;p8"/>
          <p:cNvSpPr/>
          <p:nvPr/>
        </p:nvSpPr>
        <p:spPr>
          <a:xfrm rot="-5062406">
            <a:off x="-1192597" y="-566581"/>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flipH="1">
            <a:off x="7606890" y="244290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8"/>
          <p:cNvGrpSpPr/>
          <p:nvPr/>
        </p:nvGrpSpPr>
        <p:grpSpPr>
          <a:xfrm>
            <a:off x="6281533" y="-10068"/>
            <a:ext cx="2862466" cy="1695774"/>
            <a:chOff x="238125" y="3383650"/>
            <a:chExt cx="1287775" cy="762900"/>
          </a:xfrm>
        </p:grpSpPr>
        <p:sp>
          <p:nvSpPr>
            <p:cNvPr id="361" name="Google Shape;361;p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8"/>
          <p:cNvGrpSpPr/>
          <p:nvPr/>
        </p:nvGrpSpPr>
        <p:grpSpPr>
          <a:xfrm rot="-5400000">
            <a:off x="474221" y="3700871"/>
            <a:ext cx="970042" cy="1918341"/>
            <a:chOff x="961675" y="1958725"/>
            <a:chExt cx="563225" cy="1113825"/>
          </a:xfrm>
        </p:grpSpPr>
        <p:sp>
          <p:nvSpPr>
            <p:cNvPr id="365" name="Google Shape;365;p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8"/>
          <p:cNvGrpSpPr/>
          <p:nvPr/>
        </p:nvGrpSpPr>
        <p:grpSpPr>
          <a:xfrm>
            <a:off x="1068237" y="3339825"/>
            <a:ext cx="475779" cy="475800"/>
            <a:chOff x="1460350" y="2402425"/>
            <a:chExt cx="208950" cy="208950"/>
          </a:xfrm>
        </p:grpSpPr>
        <p:sp>
          <p:nvSpPr>
            <p:cNvPr id="368" name="Google Shape;368;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8"/>
          <p:cNvGrpSpPr/>
          <p:nvPr/>
        </p:nvGrpSpPr>
        <p:grpSpPr>
          <a:xfrm rot="3427758">
            <a:off x="6826768" y="684872"/>
            <a:ext cx="475768" cy="475796"/>
            <a:chOff x="1460350" y="2402425"/>
            <a:chExt cx="208950" cy="208950"/>
          </a:xfrm>
        </p:grpSpPr>
        <p:sp>
          <p:nvSpPr>
            <p:cNvPr id="397" name="Google Shape;397;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8"/>
          <p:cNvSpPr/>
          <p:nvPr/>
        </p:nvSpPr>
        <p:spPr>
          <a:xfrm>
            <a:off x="923540" y="11979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99683" y="451349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8"/>
          <p:cNvGrpSpPr/>
          <p:nvPr/>
        </p:nvGrpSpPr>
        <p:grpSpPr>
          <a:xfrm>
            <a:off x="7124248" y="3029256"/>
            <a:ext cx="853142" cy="526018"/>
            <a:chOff x="4908575" y="2482875"/>
            <a:chExt cx="654350" cy="403450"/>
          </a:xfrm>
        </p:grpSpPr>
        <p:sp>
          <p:nvSpPr>
            <p:cNvPr id="428" name="Google Shape;428;p8"/>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4"/>
        <p:cNvGrpSpPr/>
        <p:nvPr/>
      </p:nvGrpSpPr>
      <p:grpSpPr>
        <a:xfrm>
          <a:off x="0" y="0"/>
          <a:ext cx="0" cy="0"/>
          <a:chOff x="0" y="0"/>
          <a:chExt cx="0" cy="0"/>
        </a:xfrm>
      </p:grpSpPr>
      <p:grpSp>
        <p:nvGrpSpPr>
          <p:cNvPr id="485" name="Google Shape;485;p9"/>
          <p:cNvGrpSpPr/>
          <p:nvPr/>
        </p:nvGrpSpPr>
        <p:grpSpPr>
          <a:xfrm>
            <a:off x="2662658" y="810379"/>
            <a:ext cx="6367911" cy="3922930"/>
            <a:chOff x="1569550" y="629994"/>
            <a:chExt cx="5900038" cy="3634698"/>
          </a:xfrm>
        </p:grpSpPr>
        <p:grpSp>
          <p:nvGrpSpPr>
            <p:cNvPr id="486" name="Google Shape;486;p9"/>
            <p:cNvGrpSpPr/>
            <p:nvPr/>
          </p:nvGrpSpPr>
          <p:grpSpPr>
            <a:xfrm>
              <a:off x="1569550" y="629994"/>
              <a:ext cx="5900038" cy="3634698"/>
              <a:chOff x="6012925" y="2964625"/>
              <a:chExt cx="1368950" cy="1009975"/>
            </a:xfrm>
          </p:grpSpPr>
          <p:sp>
            <p:nvSpPr>
              <p:cNvPr id="487" name="Google Shape;487;p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9"/>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9"/>
          <p:cNvSpPr txBox="1">
            <a:spLocks noGrp="1"/>
          </p:cNvSpPr>
          <p:nvPr>
            <p:ph type="subTitle" idx="1"/>
          </p:nvPr>
        </p:nvSpPr>
        <p:spPr>
          <a:xfrm>
            <a:off x="3890575" y="2470449"/>
            <a:ext cx="4533300" cy="145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494" name="Google Shape;494;p9"/>
          <p:cNvSpPr txBox="1">
            <a:spLocks noGrp="1"/>
          </p:cNvSpPr>
          <p:nvPr>
            <p:ph type="title"/>
          </p:nvPr>
        </p:nvSpPr>
        <p:spPr>
          <a:xfrm>
            <a:off x="3890600" y="1707885"/>
            <a:ext cx="453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495" name="Google Shape;495;p9"/>
          <p:cNvSpPr/>
          <p:nvPr/>
        </p:nvSpPr>
        <p:spPr>
          <a:xfrm rot="-10459115">
            <a:off x="-1615191" y="4422128"/>
            <a:ext cx="6161576" cy="3441099"/>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9"/>
          <p:cNvGrpSpPr/>
          <p:nvPr/>
        </p:nvGrpSpPr>
        <p:grpSpPr>
          <a:xfrm flipH="1">
            <a:off x="-6539" y="-10007"/>
            <a:ext cx="3109462" cy="1842098"/>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9"/>
          <p:cNvGrpSpPr/>
          <p:nvPr/>
        </p:nvGrpSpPr>
        <p:grpSpPr>
          <a:xfrm rot="5400000" flipH="1">
            <a:off x="7418010" y="3221735"/>
            <a:ext cx="1296319" cy="2563468"/>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9"/>
          <p:cNvSpPr/>
          <p:nvPr/>
        </p:nvSpPr>
        <p:spPr>
          <a:xfrm>
            <a:off x="1914965" y="12301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9"/>
          <p:cNvGrpSpPr/>
          <p:nvPr/>
        </p:nvGrpSpPr>
        <p:grpSpPr>
          <a:xfrm>
            <a:off x="5344099" y="1011675"/>
            <a:ext cx="475779" cy="475800"/>
            <a:chOff x="1460350" y="2402425"/>
            <a:chExt cx="208950" cy="208950"/>
          </a:xfrm>
        </p:grpSpPr>
        <p:sp>
          <p:nvSpPr>
            <p:cNvPr id="505" name="Google Shape;505;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427705">
            <a:off x="5076528" y="4180104"/>
            <a:ext cx="340783" cy="340829"/>
            <a:chOff x="1460350" y="2402425"/>
            <a:chExt cx="208950" cy="208950"/>
          </a:xfrm>
        </p:grpSpPr>
        <p:sp>
          <p:nvSpPr>
            <p:cNvPr id="534" name="Google Shape;534;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9"/>
          <p:cNvSpPr/>
          <p:nvPr/>
        </p:nvSpPr>
        <p:spPr>
          <a:xfrm>
            <a:off x="8188388" y="86637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7"/>
        <p:cNvGrpSpPr/>
        <p:nvPr/>
      </p:nvGrpSpPr>
      <p:grpSpPr>
        <a:xfrm>
          <a:off x="0" y="0"/>
          <a:ext cx="0" cy="0"/>
          <a:chOff x="0" y="0"/>
          <a:chExt cx="0" cy="0"/>
        </a:xfrm>
      </p:grpSpPr>
      <p:sp>
        <p:nvSpPr>
          <p:cNvPr id="648" name="Google Shape;648;p13"/>
          <p:cNvSpPr txBox="1">
            <a:spLocks noGrp="1"/>
          </p:cNvSpPr>
          <p:nvPr>
            <p:ph type="title"/>
          </p:nvPr>
        </p:nvSpPr>
        <p:spPr>
          <a:xfrm>
            <a:off x="2069613"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9" name="Google Shape;649;p13"/>
          <p:cNvSpPr txBox="1">
            <a:spLocks noGrp="1"/>
          </p:cNvSpPr>
          <p:nvPr>
            <p:ph type="subTitle" idx="1"/>
          </p:nvPr>
        </p:nvSpPr>
        <p:spPr>
          <a:xfrm>
            <a:off x="206961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0" name="Google Shape;650;p13"/>
          <p:cNvSpPr txBox="1">
            <a:spLocks noGrp="1"/>
          </p:cNvSpPr>
          <p:nvPr>
            <p:ph type="title" idx="2"/>
          </p:nvPr>
        </p:nvSpPr>
        <p:spPr>
          <a:xfrm>
            <a:off x="5922982"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1" name="Google Shape;651;p13"/>
          <p:cNvSpPr txBox="1">
            <a:spLocks noGrp="1"/>
          </p:cNvSpPr>
          <p:nvPr>
            <p:ph type="subTitle" idx="3"/>
          </p:nvPr>
        </p:nvSpPr>
        <p:spPr>
          <a:xfrm>
            <a:off x="592298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2" name="Google Shape;652;p13"/>
          <p:cNvSpPr txBox="1">
            <a:spLocks noGrp="1"/>
          </p:cNvSpPr>
          <p:nvPr>
            <p:ph type="title" idx="4"/>
          </p:nvPr>
        </p:nvSpPr>
        <p:spPr>
          <a:xfrm>
            <a:off x="2069613"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3" name="Google Shape;653;p13"/>
          <p:cNvSpPr txBox="1">
            <a:spLocks noGrp="1"/>
          </p:cNvSpPr>
          <p:nvPr>
            <p:ph type="subTitle" idx="5"/>
          </p:nvPr>
        </p:nvSpPr>
        <p:spPr>
          <a:xfrm>
            <a:off x="206961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4" name="Google Shape;654;p13"/>
          <p:cNvSpPr txBox="1">
            <a:spLocks noGrp="1"/>
          </p:cNvSpPr>
          <p:nvPr>
            <p:ph type="title" idx="6"/>
          </p:nvPr>
        </p:nvSpPr>
        <p:spPr>
          <a:xfrm>
            <a:off x="5922982"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5" name="Google Shape;655;p13"/>
          <p:cNvSpPr txBox="1">
            <a:spLocks noGrp="1"/>
          </p:cNvSpPr>
          <p:nvPr>
            <p:ph type="subTitle" idx="7"/>
          </p:nvPr>
        </p:nvSpPr>
        <p:spPr>
          <a:xfrm>
            <a:off x="592298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6" name="Google Shape;656;p13"/>
          <p:cNvSpPr txBox="1">
            <a:spLocks noGrp="1"/>
          </p:cNvSpPr>
          <p:nvPr>
            <p:ph type="title" idx="8" hasCustomPrompt="1"/>
          </p:nvPr>
        </p:nvSpPr>
        <p:spPr>
          <a:xfrm>
            <a:off x="874125"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7" name="Google Shape;657;p13"/>
          <p:cNvSpPr txBox="1">
            <a:spLocks noGrp="1"/>
          </p:cNvSpPr>
          <p:nvPr>
            <p:ph type="title" idx="9" hasCustomPrompt="1"/>
          </p:nvPr>
        </p:nvSpPr>
        <p:spPr>
          <a:xfrm>
            <a:off x="874125"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8" name="Google Shape;658;p13"/>
          <p:cNvSpPr txBox="1">
            <a:spLocks noGrp="1"/>
          </p:cNvSpPr>
          <p:nvPr>
            <p:ph type="title" idx="13" hasCustomPrompt="1"/>
          </p:nvPr>
        </p:nvSpPr>
        <p:spPr>
          <a:xfrm>
            <a:off x="4724300"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9" name="Google Shape;659;p13"/>
          <p:cNvSpPr txBox="1">
            <a:spLocks noGrp="1"/>
          </p:cNvSpPr>
          <p:nvPr>
            <p:ph type="title" idx="14" hasCustomPrompt="1"/>
          </p:nvPr>
        </p:nvSpPr>
        <p:spPr>
          <a:xfrm>
            <a:off x="4724300"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0" name="Google Shape;66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1" name="Google Shape;661;p13"/>
          <p:cNvSpPr/>
          <p:nvPr/>
        </p:nvSpPr>
        <p:spPr>
          <a:xfrm rot="10800000" flipH="1">
            <a:off x="-517827" y="-133930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13"/>
          <p:cNvGrpSpPr/>
          <p:nvPr/>
        </p:nvGrpSpPr>
        <p:grpSpPr>
          <a:xfrm rot="10800000">
            <a:off x="-408312" y="3449289"/>
            <a:ext cx="2862466" cy="1695774"/>
            <a:chOff x="238125" y="3383650"/>
            <a:chExt cx="1287775" cy="762900"/>
          </a:xfrm>
        </p:grpSpPr>
        <p:sp>
          <p:nvSpPr>
            <p:cNvPr id="663" name="Google Shape;663;p1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3"/>
          <p:cNvGrpSpPr/>
          <p:nvPr/>
        </p:nvGrpSpPr>
        <p:grpSpPr>
          <a:xfrm rot="5400000">
            <a:off x="7701648" y="-484217"/>
            <a:ext cx="970042" cy="1918341"/>
            <a:chOff x="961675" y="1958725"/>
            <a:chExt cx="563225" cy="1113825"/>
          </a:xfrm>
        </p:grpSpPr>
        <p:sp>
          <p:nvSpPr>
            <p:cNvPr id="667" name="Google Shape;667;p1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13"/>
          <p:cNvSpPr/>
          <p:nvPr/>
        </p:nvSpPr>
        <p:spPr>
          <a:xfrm rot="5737592">
            <a:off x="7386584" y="2356154"/>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a:off x="289955" y="534601"/>
            <a:ext cx="860090" cy="986678"/>
            <a:chOff x="289955" y="534601"/>
            <a:chExt cx="860090" cy="986678"/>
          </a:xfrm>
        </p:grpSpPr>
        <p:sp>
          <p:nvSpPr>
            <p:cNvPr id="671" name="Google Shape;671;p13"/>
            <p:cNvSpPr/>
            <p:nvPr/>
          </p:nvSpPr>
          <p:spPr>
            <a:xfrm flipH="1">
              <a:off x="289955" y="918754"/>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13"/>
            <p:cNvGrpSpPr/>
            <p:nvPr/>
          </p:nvGrpSpPr>
          <p:grpSpPr>
            <a:xfrm rot="3427758">
              <a:off x="583243" y="625622"/>
              <a:ext cx="475768" cy="475796"/>
              <a:chOff x="1460350" y="2402425"/>
              <a:chExt cx="208950" cy="208950"/>
            </a:xfrm>
          </p:grpSpPr>
          <p:sp>
            <p:nvSpPr>
              <p:cNvPr id="673" name="Google Shape;673;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13"/>
            <p:cNvSpPr/>
            <p:nvPr/>
          </p:nvSpPr>
          <p:spPr>
            <a:xfrm rot="-690935" flipH="1">
              <a:off x="429539" y="1214294"/>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13"/>
          <p:cNvGrpSpPr/>
          <p:nvPr/>
        </p:nvGrpSpPr>
        <p:grpSpPr>
          <a:xfrm>
            <a:off x="7976962" y="1017725"/>
            <a:ext cx="894076" cy="666865"/>
            <a:chOff x="7976962" y="1017725"/>
            <a:chExt cx="894076" cy="666865"/>
          </a:xfrm>
        </p:grpSpPr>
        <p:sp>
          <p:nvSpPr>
            <p:cNvPr id="703" name="Google Shape;703;p13"/>
            <p:cNvSpPr/>
            <p:nvPr/>
          </p:nvSpPr>
          <p:spPr>
            <a:xfrm rot="-1305975">
              <a:off x="8384412" y="10773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rot="-615088">
              <a:off x="8488660" y="13797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3"/>
            <p:cNvGrpSpPr/>
            <p:nvPr/>
          </p:nvGrpSpPr>
          <p:grpSpPr>
            <a:xfrm>
              <a:off x="7976962" y="1017725"/>
              <a:ext cx="475779" cy="475800"/>
              <a:chOff x="1460350" y="2402425"/>
              <a:chExt cx="208950" cy="208950"/>
            </a:xfrm>
          </p:grpSpPr>
          <p:sp>
            <p:nvSpPr>
              <p:cNvPr id="706" name="Google Shape;706;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4" name="Google Shape;734;p13"/>
          <p:cNvSpPr/>
          <p:nvPr/>
        </p:nvSpPr>
        <p:spPr>
          <a:xfrm>
            <a:off x="7227502" y="45135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174365" y="449609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373558" y="441404"/>
            <a:ext cx="6367911" cy="3922930"/>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5"/>
          <p:cNvSpPr txBox="1">
            <a:spLocks noGrp="1"/>
          </p:cNvSpPr>
          <p:nvPr>
            <p:ph type="title"/>
          </p:nvPr>
        </p:nvSpPr>
        <p:spPr>
          <a:xfrm>
            <a:off x="1991650" y="1028776"/>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0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6" name="Google Shape;826;p15"/>
          <p:cNvSpPr txBox="1">
            <a:spLocks noGrp="1"/>
          </p:cNvSpPr>
          <p:nvPr>
            <p:ph type="subTitle" idx="1"/>
          </p:nvPr>
        </p:nvSpPr>
        <p:spPr>
          <a:xfrm>
            <a:off x="2046150" y="2883100"/>
            <a:ext cx="50748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7" name="Google Shape;827;p15"/>
          <p:cNvSpPr/>
          <p:nvPr/>
        </p:nvSpPr>
        <p:spPr>
          <a:xfrm rot="10800000" flipH="1">
            <a:off x="-532037"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064899"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14209" y="3449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15"/>
          <p:cNvSpPr/>
          <p:nvPr/>
        </p:nvSpPr>
        <p:spPr>
          <a:xfrm>
            <a:off x="2080440" y="39221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6819877" y="663935"/>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7066983" y="375451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15"/>
          <p:cNvGrpSpPr/>
          <p:nvPr/>
        </p:nvGrpSpPr>
        <p:grpSpPr>
          <a:xfrm rot="-5839867">
            <a:off x="451931" y="1931146"/>
            <a:ext cx="894053" cy="666848"/>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1" name="Google Shape;871;p15"/>
          <p:cNvGrpSpPr/>
          <p:nvPr/>
        </p:nvGrpSpPr>
        <p:grpSpPr>
          <a:xfrm rot="1834538" flipH="1">
            <a:off x="7880182" y="1613616"/>
            <a:ext cx="860132" cy="986726"/>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5"/>
          <p:cNvSpPr/>
          <p:nvPr/>
        </p:nvSpPr>
        <p:spPr>
          <a:xfrm>
            <a:off x="1840600" y="9340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59" r:id="rId8"/>
    <p:sldLayoutId id="2147483661" r:id="rId9"/>
    <p:sldLayoutId id="2147483663" r:id="rId10"/>
    <p:sldLayoutId id="2147483664" r:id="rId11"/>
    <p:sldLayoutId id="2147483665" r:id="rId12"/>
    <p:sldLayoutId id="2147483669" r:id="rId13"/>
    <p:sldLayoutId id="2147483676" r:id="rId14"/>
    <p:sldLayoutId id="2147483682" r:id="rId15"/>
    <p:sldLayoutId id="2147483683"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94F9-5F3E-4131-866B-A522A1C9AE62}"/>
              </a:ext>
            </a:extLst>
          </p:cNvPr>
          <p:cNvSpPr>
            <a:spLocks noGrp="1"/>
          </p:cNvSpPr>
          <p:nvPr>
            <p:ph type="title"/>
          </p:nvPr>
        </p:nvSpPr>
        <p:spPr>
          <a:xfrm>
            <a:off x="299040" y="1574250"/>
            <a:ext cx="8545920" cy="1609500"/>
          </a:xfrm>
        </p:spPr>
        <p:txBody>
          <a:bodyPr/>
          <a:lstStyle/>
          <a:p>
            <a:pPr algn="ctr"/>
            <a:r>
              <a:rPr lang="vi-VN" sz="3600" dirty="0">
                <a:latin typeface="+mn-lt"/>
              </a:rPr>
              <a:t>Người công dân số một (TT)</a:t>
            </a:r>
            <a:endParaRPr lang="en-US" sz="3600" dirty="0">
              <a:latin typeface="+mn-lt"/>
            </a:endParaRPr>
          </a:p>
        </p:txBody>
      </p:sp>
      <p:sp>
        <p:nvSpPr>
          <p:cNvPr id="3" name="Title 2">
            <a:extLst>
              <a:ext uri="{FF2B5EF4-FFF2-40B4-BE49-F238E27FC236}">
                <a16:creationId xmlns:a16="http://schemas.microsoft.com/office/drawing/2014/main" id="{147D8B0E-0240-4434-AC2D-A9CB934BCA17}"/>
              </a:ext>
            </a:extLst>
          </p:cNvPr>
          <p:cNvSpPr>
            <a:spLocks noGrp="1"/>
          </p:cNvSpPr>
          <p:nvPr>
            <p:ph type="title" idx="2"/>
          </p:nvPr>
        </p:nvSpPr>
        <p:spPr>
          <a:xfrm>
            <a:off x="0" y="270890"/>
            <a:ext cx="9144000" cy="1061100"/>
          </a:xfrm>
        </p:spPr>
        <p:txBody>
          <a:bodyPr/>
          <a:lstStyle/>
          <a:p>
            <a:r>
              <a:rPr lang="vi-VN" sz="2800" dirty="0">
                <a:latin typeface="+mn-lt"/>
              </a:rPr>
              <a:t>Trường Tiểu học Sài Đồng</a:t>
            </a:r>
            <a:br>
              <a:rPr lang="vi-VN" sz="2800" dirty="0">
                <a:latin typeface="+mn-lt"/>
              </a:rPr>
            </a:br>
            <a:r>
              <a:rPr lang="vi-VN" sz="2800" dirty="0">
                <a:latin typeface="+mn-lt"/>
              </a:rPr>
              <a:t>Bài giảng điện tử</a:t>
            </a:r>
            <a:br>
              <a:rPr lang="vi-VN" sz="2800" dirty="0">
                <a:latin typeface="+mn-lt"/>
              </a:rPr>
            </a:br>
            <a:r>
              <a:rPr lang="vi-VN" sz="2800" dirty="0">
                <a:latin typeface="+mn-lt"/>
              </a:rPr>
              <a:t>Môn Tập đọc</a:t>
            </a:r>
            <a:endParaRPr lang="en-US" sz="2800" dirty="0">
              <a:latin typeface="+mn-lt"/>
            </a:endParaRPr>
          </a:p>
        </p:txBody>
      </p:sp>
      <p:sp>
        <p:nvSpPr>
          <p:cNvPr id="4" name="Subtitle 3">
            <a:extLst>
              <a:ext uri="{FF2B5EF4-FFF2-40B4-BE49-F238E27FC236}">
                <a16:creationId xmlns:a16="http://schemas.microsoft.com/office/drawing/2014/main" id="{214617EE-AC1B-431A-B635-6F60FE2BE545}"/>
              </a:ext>
            </a:extLst>
          </p:cNvPr>
          <p:cNvSpPr>
            <a:spLocks noGrp="1"/>
          </p:cNvSpPr>
          <p:nvPr>
            <p:ph type="subTitle" idx="1"/>
          </p:nvPr>
        </p:nvSpPr>
        <p:spPr>
          <a:xfrm>
            <a:off x="3293700" y="3069310"/>
            <a:ext cx="2556600" cy="713400"/>
          </a:xfrm>
        </p:spPr>
        <p:txBody>
          <a:bodyPr/>
          <a:lstStyle/>
          <a:p>
            <a:pPr algn="ctr"/>
            <a:r>
              <a:rPr lang="vi-VN" dirty="0"/>
              <a:t>GV: Nguyễn Thị Vân</a:t>
            </a:r>
          </a:p>
          <a:p>
            <a:pPr algn="ctr"/>
            <a:r>
              <a:rPr lang="vi-VN" dirty="0"/>
              <a:t>Lớp 5A5</a:t>
            </a:r>
            <a:endParaRPr lang="en-US" dirty="0"/>
          </a:p>
        </p:txBody>
      </p:sp>
    </p:spTree>
    <p:extLst>
      <p:ext uri="{BB962C8B-B14F-4D97-AF65-F5344CB8AC3E}">
        <p14:creationId xmlns:p14="http://schemas.microsoft.com/office/powerpoint/2010/main" val="114190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3"/>
        <p:cNvGrpSpPr/>
        <p:nvPr/>
      </p:nvGrpSpPr>
      <p:grpSpPr>
        <a:xfrm>
          <a:off x="0" y="0"/>
          <a:ext cx="0" cy="0"/>
          <a:chOff x="0" y="0"/>
          <a:chExt cx="0" cy="0"/>
        </a:xfrm>
      </p:grpSpPr>
      <p:grpSp>
        <p:nvGrpSpPr>
          <p:cNvPr id="26" name="Google Shape;5038;p76">
            <a:extLst>
              <a:ext uri="{FF2B5EF4-FFF2-40B4-BE49-F238E27FC236}">
                <a16:creationId xmlns:a16="http://schemas.microsoft.com/office/drawing/2014/main" id="{F1C5A299-5644-417F-87DA-3C268B7226D7}"/>
              </a:ext>
            </a:extLst>
          </p:cNvPr>
          <p:cNvGrpSpPr/>
          <p:nvPr/>
        </p:nvGrpSpPr>
        <p:grpSpPr>
          <a:xfrm flipH="1">
            <a:off x="2408883" y="3163216"/>
            <a:ext cx="1209317" cy="1483662"/>
            <a:chOff x="239325" y="2558525"/>
            <a:chExt cx="1132200" cy="1389150"/>
          </a:xfrm>
        </p:grpSpPr>
        <p:sp>
          <p:nvSpPr>
            <p:cNvPr id="27" name="Google Shape;5039;p76">
              <a:extLst>
                <a:ext uri="{FF2B5EF4-FFF2-40B4-BE49-F238E27FC236}">
                  <a16:creationId xmlns:a16="http://schemas.microsoft.com/office/drawing/2014/main" id="{8AB48113-B41A-4294-8628-3B79F5347B5D}"/>
                </a:ext>
              </a:extLst>
            </p:cNvPr>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40;p76">
              <a:extLst>
                <a:ext uri="{FF2B5EF4-FFF2-40B4-BE49-F238E27FC236}">
                  <a16:creationId xmlns:a16="http://schemas.microsoft.com/office/drawing/2014/main" id="{0D13B63E-95DA-4775-BAE3-DD66CA8627AA}"/>
                </a:ext>
              </a:extLst>
            </p:cNvPr>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41;p76">
              <a:extLst>
                <a:ext uri="{FF2B5EF4-FFF2-40B4-BE49-F238E27FC236}">
                  <a16:creationId xmlns:a16="http://schemas.microsoft.com/office/drawing/2014/main" id="{326B1B80-11D0-482E-AEFC-D6148C1089AF}"/>
                </a:ext>
              </a:extLst>
            </p:cNvPr>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42;p76">
              <a:extLst>
                <a:ext uri="{FF2B5EF4-FFF2-40B4-BE49-F238E27FC236}">
                  <a16:creationId xmlns:a16="http://schemas.microsoft.com/office/drawing/2014/main" id="{D5395103-5235-41C6-9676-C51A559B186A}"/>
                </a:ext>
              </a:extLst>
            </p:cNvPr>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43;p76">
              <a:extLst>
                <a:ext uri="{FF2B5EF4-FFF2-40B4-BE49-F238E27FC236}">
                  <a16:creationId xmlns:a16="http://schemas.microsoft.com/office/drawing/2014/main" id="{62D5F804-B66B-4183-B768-90D160B20894}"/>
                </a:ext>
              </a:extLst>
            </p:cNvPr>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44;p76">
              <a:extLst>
                <a:ext uri="{FF2B5EF4-FFF2-40B4-BE49-F238E27FC236}">
                  <a16:creationId xmlns:a16="http://schemas.microsoft.com/office/drawing/2014/main" id="{898738F4-E445-4A69-8243-3C3A63EDE2C4}"/>
                </a:ext>
              </a:extLst>
            </p:cNvPr>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45;p76">
              <a:extLst>
                <a:ext uri="{FF2B5EF4-FFF2-40B4-BE49-F238E27FC236}">
                  <a16:creationId xmlns:a16="http://schemas.microsoft.com/office/drawing/2014/main" id="{127E1254-4CDA-4913-B6C4-E9F9F5159E7E}"/>
                </a:ext>
              </a:extLst>
            </p:cNvPr>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46;p76">
              <a:extLst>
                <a:ext uri="{FF2B5EF4-FFF2-40B4-BE49-F238E27FC236}">
                  <a16:creationId xmlns:a16="http://schemas.microsoft.com/office/drawing/2014/main" id="{0981FA7E-9B0A-40FD-8EE3-65F9555C62B4}"/>
                </a:ext>
              </a:extLst>
            </p:cNvPr>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47;p76">
              <a:extLst>
                <a:ext uri="{FF2B5EF4-FFF2-40B4-BE49-F238E27FC236}">
                  <a16:creationId xmlns:a16="http://schemas.microsoft.com/office/drawing/2014/main" id="{FEFEF795-4E2E-46A2-AF3C-4E50FBFC25BE}"/>
                </a:ext>
              </a:extLst>
            </p:cNvPr>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48;p76">
              <a:extLst>
                <a:ext uri="{FF2B5EF4-FFF2-40B4-BE49-F238E27FC236}">
                  <a16:creationId xmlns:a16="http://schemas.microsoft.com/office/drawing/2014/main" id="{1B590333-5922-469B-8EFF-9011A59A147F}"/>
                </a:ext>
              </a:extLst>
            </p:cNvPr>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049;p76">
              <a:extLst>
                <a:ext uri="{FF2B5EF4-FFF2-40B4-BE49-F238E27FC236}">
                  <a16:creationId xmlns:a16="http://schemas.microsoft.com/office/drawing/2014/main" id="{E34F91B7-D72C-4441-8B2C-98B3EE04EDAF}"/>
                </a:ext>
              </a:extLst>
            </p:cNvPr>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50;p76">
              <a:extLst>
                <a:ext uri="{FF2B5EF4-FFF2-40B4-BE49-F238E27FC236}">
                  <a16:creationId xmlns:a16="http://schemas.microsoft.com/office/drawing/2014/main" id="{4B98D07E-7A5D-429D-92F3-17FA2C31627D}"/>
                </a:ext>
              </a:extLst>
            </p:cNvPr>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51;p76">
              <a:extLst>
                <a:ext uri="{FF2B5EF4-FFF2-40B4-BE49-F238E27FC236}">
                  <a16:creationId xmlns:a16="http://schemas.microsoft.com/office/drawing/2014/main" id="{0D3C7B13-DA4B-41EE-89EA-3DF19B50DDEA}"/>
                </a:ext>
              </a:extLst>
            </p:cNvPr>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52;p76">
              <a:extLst>
                <a:ext uri="{FF2B5EF4-FFF2-40B4-BE49-F238E27FC236}">
                  <a16:creationId xmlns:a16="http://schemas.microsoft.com/office/drawing/2014/main" id="{353A2B16-7677-44F1-BDE1-CA99E3FB7882}"/>
                </a:ext>
              </a:extLst>
            </p:cNvPr>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53;p76">
              <a:extLst>
                <a:ext uri="{FF2B5EF4-FFF2-40B4-BE49-F238E27FC236}">
                  <a16:creationId xmlns:a16="http://schemas.microsoft.com/office/drawing/2014/main" id="{15D291C8-11C0-4DFF-AD98-7BAE2580F2FC}"/>
                </a:ext>
              </a:extLst>
            </p:cNvPr>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54;p76">
              <a:extLst>
                <a:ext uri="{FF2B5EF4-FFF2-40B4-BE49-F238E27FC236}">
                  <a16:creationId xmlns:a16="http://schemas.microsoft.com/office/drawing/2014/main" id="{AD172A38-3306-4C72-972F-9C2D9E6D0FF2}"/>
                </a:ext>
              </a:extLst>
            </p:cNvPr>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55;p76">
              <a:extLst>
                <a:ext uri="{FF2B5EF4-FFF2-40B4-BE49-F238E27FC236}">
                  <a16:creationId xmlns:a16="http://schemas.microsoft.com/office/drawing/2014/main" id="{E2DCEB0F-0F47-4236-9C08-CDE8831CD40B}"/>
                </a:ext>
              </a:extLst>
            </p:cNvPr>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56;p76">
              <a:extLst>
                <a:ext uri="{FF2B5EF4-FFF2-40B4-BE49-F238E27FC236}">
                  <a16:creationId xmlns:a16="http://schemas.microsoft.com/office/drawing/2014/main" id="{FF04DF2D-B61B-48DF-AF36-DDAB3D3ED045}"/>
                </a:ext>
              </a:extLst>
            </p:cNvPr>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57;p76">
              <a:extLst>
                <a:ext uri="{FF2B5EF4-FFF2-40B4-BE49-F238E27FC236}">
                  <a16:creationId xmlns:a16="http://schemas.microsoft.com/office/drawing/2014/main" id="{7A0BE2A4-154D-464D-96DE-1BAB12F49F04}"/>
                </a:ext>
              </a:extLst>
            </p:cNvPr>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58;p76">
              <a:extLst>
                <a:ext uri="{FF2B5EF4-FFF2-40B4-BE49-F238E27FC236}">
                  <a16:creationId xmlns:a16="http://schemas.microsoft.com/office/drawing/2014/main" id="{49376661-EDF6-40F6-BAA2-C8348C09C55E}"/>
                </a:ext>
              </a:extLst>
            </p:cNvPr>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59;p76">
              <a:extLst>
                <a:ext uri="{FF2B5EF4-FFF2-40B4-BE49-F238E27FC236}">
                  <a16:creationId xmlns:a16="http://schemas.microsoft.com/office/drawing/2014/main" id="{6608FB2A-D77E-4C3E-BFB9-F7755CB2BACF}"/>
                </a:ext>
              </a:extLst>
            </p:cNvPr>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60;p76">
              <a:extLst>
                <a:ext uri="{FF2B5EF4-FFF2-40B4-BE49-F238E27FC236}">
                  <a16:creationId xmlns:a16="http://schemas.microsoft.com/office/drawing/2014/main" id="{435EA974-EE14-4DF7-AA87-AFC9B1E7969E}"/>
                </a:ext>
              </a:extLst>
            </p:cNvPr>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61;p76">
              <a:extLst>
                <a:ext uri="{FF2B5EF4-FFF2-40B4-BE49-F238E27FC236}">
                  <a16:creationId xmlns:a16="http://schemas.microsoft.com/office/drawing/2014/main" id="{547082FC-88F4-4DEC-ABFC-749CFAF87F59}"/>
                </a:ext>
              </a:extLst>
            </p:cNvPr>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62;p76">
              <a:extLst>
                <a:ext uri="{FF2B5EF4-FFF2-40B4-BE49-F238E27FC236}">
                  <a16:creationId xmlns:a16="http://schemas.microsoft.com/office/drawing/2014/main" id="{D36B5723-1166-44CE-8376-81D46C4ED6C5}"/>
                </a:ext>
              </a:extLst>
            </p:cNvPr>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63;p76">
              <a:extLst>
                <a:ext uri="{FF2B5EF4-FFF2-40B4-BE49-F238E27FC236}">
                  <a16:creationId xmlns:a16="http://schemas.microsoft.com/office/drawing/2014/main" id="{2CB63365-FED8-4007-8992-FBE69F9155B5}"/>
                </a:ext>
              </a:extLst>
            </p:cNvPr>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64;p76">
              <a:extLst>
                <a:ext uri="{FF2B5EF4-FFF2-40B4-BE49-F238E27FC236}">
                  <a16:creationId xmlns:a16="http://schemas.microsoft.com/office/drawing/2014/main" id="{663B2181-2FD0-477D-AE2B-31D948BA95E5}"/>
                </a:ext>
              </a:extLst>
            </p:cNvPr>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65;p76">
              <a:extLst>
                <a:ext uri="{FF2B5EF4-FFF2-40B4-BE49-F238E27FC236}">
                  <a16:creationId xmlns:a16="http://schemas.microsoft.com/office/drawing/2014/main" id="{080789D9-9D81-47F0-80F3-EDA90BA15F40}"/>
                </a:ext>
              </a:extLst>
            </p:cNvPr>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66;p76">
              <a:extLst>
                <a:ext uri="{FF2B5EF4-FFF2-40B4-BE49-F238E27FC236}">
                  <a16:creationId xmlns:a16="http://schemas.microsoft.com/office/drawing/2014/main" id="{A1AB6B77-FB23-4E67-9FA5-89657F00D673}"/>
                </a:ext>
              </a:extLst>
            </p:cNvPr>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67;p76">
              <a:extLst>
                <a:ext uri="{FF2B5EF4-FFF2-40B4-BE49-F238E27FC236}">
                  <a16:creationId xmlns:a16="http://schemas.microsoft.com/office/drawing/2014/main" id="{D81047BF-F9EF-48A9-841E-0854F8790DD4}"/>
                </a:ext>
              </a:extLst>
            </p:cNvPr>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8;p76">
              <a:extLst>
                <a:ext uri="{FF2B5EF4-FFF2-40B4-BE49-F238E27FC236}">
                  <a16:creationId xmlns:a16="http://schemas.microsoft.com/office/drawing/2014/main" id="{A734F874-0F0F-4710-85D9-16C5ED0831F3}"/>
                </a:ext>
              </a:extLst>
            </p:cNvPr>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69;p76">
              <a:extLst>
                <a:ext uri="{FF2B5EF4-FFF2-40B4-BE49-F238E27FC236}">
                  <a16:creationId xmlns:a16="http://schemas.microsoft.com/office/drawing/2014/main" id="{674E6AB7-6C02-43FA-970F-893540819816}"/>
                </a:ext>
              </a:extLst>
            </p:cNvPr>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70;p76">
              <a:extLst>
                <a:ext uri="{FF2B5EF4-FFF2-40B4-BE49-F238E27FC236}">
                  <a16:creationId xmlns:a16="http://schemas.microsoft.com/office/drawing/2014/main" id="{35D594A4-71C5-4052-85F9-6B4861AFF1B8}"/>
                </a:ext>
              </a:extLst>
            </p:cNvPr>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71;p76">
              <a:extLst>
                <a:ext uri="{FF2B5EF4-FFF2-40B4-BE49-F238E27FC236}">
                  <a16:creationId xmlns:a16="http://schemas.microsoft.com/office/drawing/2014/main" id="{2E218446-60BE-459D-AADC-54C103818CBE}"/>
                </a:ext>
              </a:extLst>
            </p:cNvPr>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72;p76">
              <a:extLst>
                <a:ext uri="{FF2B5EF4-FFF2-40B4-BE49-F238E27FC236}">
                  <a16:creationId xmlns:a16="http://schemas.microsoft.com/office/drawing/2014/main" id="{507ADD9F-D363-4BE3-92F0-392E15D51FB6}"/>
                </a:ext>
              </a:extLst>
            </p:cNvPr>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73;p76">
              <a:extLst>
                <a:ext uri="{FF2B5EF4-FFF2-40B4-BE49-F238E27FC236}">
                  <a16:creationId xmlns:a16="http://schemas.microsoft.com/office/drawing/2014/main" id="{73FF88E3-9A56-4E65-97CC-9928343D616E}"/>
                </a:ext>
              </a:extLst>
            </p:cNvPr>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74;p76">
              <a:extLst>
                <a:ext uri="{FF2B5EF4-FFF2-40B4-BE49-F238E27FC236}">
                  <a16:creationId xmlns:a16="http://schemas.microsoft.com/office/drawing/2014/main" id="{B4E605DD-160F-48AD-AF89-40F54EB7512B}"/>
                </a:ext>
              </a:extLst>
            </p:cNvPr>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75;p76">
              <a:extLst>
                <a:ext uri="{FF2B5EF4-FFF2-40B4-BE49-F238E27FC236}">
                  <a16:creationId xmlns:a16="http://schemas.microsoft.com/office/drawing/2014/main" id="{23CA7ED8-5C19-45BF-8EF1-1AE0F02CE6EA}"/>
                </a:ext>
              </a:extLst>
            </p:cNvPr>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76;p76">
              <a:extLst>
                <a:ext uri="{FF2B5EF4-FFF2-40B4-BE49-F238E27FC236}">
                  <a16:creationId xmlns:a16="http://schemas.microsoft.com/office/drawing/2014/main" id="{0BAE78EE-F990-4A60-8FAD-9A73B7197A67}"/>
                </a:ext>
              </a:extLst>
            </p:cNvPr>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77;p76">
              <a:extLst>
                <a:ext uri="{FF2B5EF4-FFF2-40B4-BE49-F238E27FC236}">
                  <a16:creationId xmlns:a16="http://schemas.microsoft.com/office/drawing/2014/main" id="{753769E7-E03E-4555-84C5-544F2B63291F}"/>
                </a:ext>
              </a:extLst>
            </p:cNvPr>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78;p76">
              <a:extLst>
                <a:ext uri="{FF2B5EF4-FFF2-40B4-BE49-F238E27FC236}">
                  <a16:creationId xmlns:a16="http://schemas.microsoft.com/office/drawing/2014/main" id="{EF89DC48-BC11-4E96-99EC-EE84448C2310}"/>
                </a:ext>
              </a:extLst>
            </p:cNvPr>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9;p76">
              <a:extLst>
                <a:ext uri="{FF2B5EF4-FFF2-40B4-BE49-F238E27FC236}">
                  <a16:creationId xmlns:a16="http://schemas.microsoft.com/office/drawing/2014/main" id="{1C08F156-A2B4-48DA-A377-77470CA85576}"/>
                </a:ext>
              </a:extLst>
            </p:cNvPr>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0;p76">
              <a:extLst>
                <a:ext uri="{FF2B5EF4-FFF2-40B4-BE49-F238E27FC236}">
                  <a16:creationId xmlns:a16="http://schemas.microsoft.com/office/drawing/2014/main" id="{8260C1B4-25E6-42CC-B83E-17C68C82031A}"/>
                </a:ext>
              </a:extLst>
            </p:cNvPr>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81;p76">
              <a:extLst>
                <a:ext uri="{FF2B5EF4-FFF2-40B4-BE49-F238E27FC236}">
                  <a16:creationId xmlns:a16="http://schemas.microsoft.com/office/drawing/2014/main" id="{D530E822-C390-4C36-99C8-B0A493D0919A}"/>
                </a:ext>
              </a:extLst>
            </p:cNvPr>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82;p76">
              <a:extLst>
                <a:ext uri="{FF2B5EF4-FFF2-40B4-BE49-F238E27FC236}">
                  <a16:creationId xmlns:a16="http://schemas.microsoft.com/office/drawing/2014/main" id="{79B87EE0-4FBD-4A4C-978C-CC1C883E42FF}"/>
                </a:ext>
              </a:extLst>
            </p:cNvPr>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83;p76">
              <a:extLst>
                <a:ext uri="{FF2B5EF4-FFF2-40B4-BE49-F238E27FC236}">
                  <a16:creationId xmlns:a16="http://schemas.microsoft.com/office/drawing/2014/main" id="{14EA14E1-7FBC-4172-B01E-E6A603BE6FCF}"/>
                </a:ext>
              </a:extLst>
            </p:cNvPr>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84;p76">
              <a:extLst>
                <a:ext uri="{FF2B5EF4-FFF2-40B4-BE49-F238E27FC236}">
                  <a16:creationId xmlns:a16="http://schemas.microsoft.com/office/drawing/2014/main" id="{99A30DFB-8BF2-4688-B83E-0FA5840CE933}"/>
                </a:ext>
              </a:extLst>
            </p:cNvPr>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85;p76">
              <a:extLst>
                <a:ext uri="{FF2B5EF4-FFF2-40B4-BE49-F238E27FC236}">
                  <a16:creationId xmlns:a16="http://schemas.microsoft.com/office/drawing/2014/main" id="{9741D57A-9EB3-498B-A1E1-02307200A7B8}"/>
                </a:ext>
              </a:extLst>
            </p:cNvPr>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86;p76">
              <a:extLst>
                <a:ext uri="{FF2B5EF4-FFF2-40B4-BE49-F238E27FC236}">
                  <a16:creationId xmlns:a16="http://schemas.microsoft.com/office/drawing/2014/main" id="{6A1320E2-7975-410E-B9FE-9F7E3F5F0B0F}"/>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87;p76">
              <a:extLst>
                <a:ext uri="{FF2B5EF4-FFF2-40B4-BE49-F238E27FC236}">
                  <a16:creationId xmlns:a16="http://schemas.microsoft.com/office/drawing/2014/main" id="{6E01BF4F-144A-4BFE-BBB1-EF84E77B11F4}"/>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88;p76">
              <a:extLst>
                <a:ext uri="{FF2B5EF4-FFF2-40B4-BE49-F238E27FC236}">
                  <a16:creationId xmlns:a16="http://schemas.microsoft.com/office/drawing/2014/main" id="{B76D90D1-9C1C-44B9-B43B-EF957BFEE146}"/>
                </a:ext>
              </a:extLst>
            </p:cNvPr>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89;p76">
              <a:extLst>
                <a:ext uri="{FF2B5EF4-FFF2-40B4-BE49-F238E27FC236}">
                  <a16:creationId xmlns:a16="http://schemas.microsoft.com/office/drawing/2014/main" id="{E3C7DDE4-B2EE-4684-92B6-A88966D54FE4}"/>
                </a:ext>
              </a:extLst>
            </p:cNvPr>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90;p76">
              <a:extLst>
                <a:ext uri="{FF2B5EF4-FFF2-40B4-BE49-F238E27FC236}">
                  <a16:creationId xmlns:a16="http://schemas.microsoft.com/office/drawing/2014/main" id="{AB5FF321-1465-4398-BD77-80D754F28B2F}"/>
                </a:ext>
              </a:extLst>
            </p:cNvPr>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91;p76">
              <a:extLst>
                <a:ext uri="{FF2B5EF4-FFF2-40B4-BE49-F238E27FC236}">
                  <a16:creationId xmlns:a16="http://schemas.microsoft.com/office/drawing/2014/main" id="{1EFEE8FA-F5CE-488B-9747-B53C47A4BDDF}"/>
                </a:ext>
              </a:extLst>
            </p:cNvPr>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92;p76">
              <a:extLst>
                <a:ext uri="{FF2B5EF4-FFF2-40B4-BE49-F238E27FC236}">
                  <a16:creationId xmlns:a16="http://schemas.microsoft.com/office/drawing/2014/main" id="{55EB238A-CD80-466F-B9D9-01A4529EB8D7}"/>
                </a:ext>
              </a:extLst>
            </p:cNvPr>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93;p76">
              <a:extLst>
                <a:ext uri="{FF2B5EF4-FFF2-40B4-BE49-F238E27FC236}">
                  <a16:creationId xmlns:a16="http://schemas.microsoft.com/office/drawing/2014/main" id="{71528C83-4505-4D47-9D75-B661E00ADDFD}"/>
                </a:ext>
              </a:extLst>
            </p:cNvPr>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94;p76">
              <a:extLst>
                <a:ext uri="{FF2B5EF4-FFF2-40B4-BE49-F238E27FC236}">
                  <a16:creationId xmlns:a16="http://schemas.microsoft.com/office/drawing/2014/main" id="{7CA29F47-B6C7-4B51-9AF5-8EF0656005B2}"/>
                </a:ext>
              </a:extLst>
            </p:cNvPr>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95;p76">
              <a:extLst>
                <a:ext uri="{FF2B5EF4-FFF2-40B4-BE49-F238E27FC236}">
                  <a16:creationId xmlns:a16="http://schemas.microsoft.com/office/drawing/2014/main" id="{CED12963-6C69-416F-A7D4-148748861465}"/>
                </a:ext>
              </a:extLst>
            </p:cNvPr>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96;p76">
              <a:extLst>
                <a:ext uri="{FF2B5EF4-FFF2-40B4-BE49-F238E27FC236}">
                  <a16:creationId xmlns:a16="http://schemas.microsoft.com/office/drawing/2014/main" id="{DE50E1A4-B586-4D1D-91B2-2E926303EF01}"/>
                </a:ext>
              </a:extLst>
            </p:cNvPr>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97;p76">
              <a:extLst>
                <a:ext uri="{FF2B5EF4-FFF2-40B4-BE49-F238E27FC236}">
                  <a16:creationId xmlns:a16="http://schemas.microsoft.com/office/drawing/2014/main" id="{A924CF2D-BEAB-47E4-842F-2E9CC779A362}"/>
                </a:ext>
              </a:extLst>
            </p:cNvPr>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98;p76">
              <a:extLst>
                <a:ext uri="{FF2B5EF4-FFF2-40B4-BE49-F238E27FC236}">
                  <a16:creationId xmlns:a16="http://schemas.microsoft.com/office/drawing/2014/main" id="{B283FF77-C7BE-46FB-ABAD-5F186A756D76}"/>
                </a:ext>
              </a:extLst>
            </p:cNvPr>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99;p76">
              <a:extLst>
                <a:ext uri="{FF2B5EF4-FFF2-40B4-BE49-F238E27FC236}">
                  <a16:creationId xmlns:a16="http://schemas.microsoft.com/office/drawing/2014/main" id="{B17666F5-C101-4B9E-BC03-BB50663C2614}"/>
                </a:ext>
              </a:extLst>
            </p:cNvPr>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00;p76">
              <a:extLst>
                <a:ext uri="{FF2B5EF4-FFF2-40B4-BE49-F238E27FC236}">
                  <a16:creationId xmlns:a16="http://schemas.microsoft.com/office/drawing/2014/main" id="{4FAF5D5E-B1F5-48FC-A85C-9A9134738393}"/>
                </a:ext>
              </a:extLst>
            </p:cNvPr>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101;p76">
              <a:extLst>
                <a:ext uri="{FF2B5EF4-FFF2-40B4-BE49-F238E27FC236}">
                  <a16:creationId xmlns:a16="http://schemas.microsoft.com/office/drawing/2014/main" id="{9C22D84C-9FE1-4B2F-8936-1A5A491131C9}"/>
                </a:ext>
              </a:extLst>
            </p:cNvPr>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102;p76">
              <a:extLst>
                <a:ext uri="{FF2B5EF4-FFF2-40B4-BE49-F238E27FC236}">
                  <a16:creationId xmlns:a16="http://schemas.microsoft.com/office/drawing/2014/main" id="{24713BA7-486F-4369-A353-4A0C90EB6707}"/>
                </a:ext>
              </a:extLst>
            </p:cNvPr>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103;p76">
              <a:extLst>
                <a:ext uri="{FF2B5EF4-FFF2-40B4-BE49-F238E27FC236}">
                  <a16:creationId xmlns:a16="http://schemas.microsoft.com/office/drawing/2014/main" id="{6880D806-42F9-4456-B6CB-76FC1571E02E}"/>
                </a:ext>
              </a:extLst>
            </p:cNvPr>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104;p76">
              <a:extLst>
                <a:ext uri="{FF2B5EF4-FFF2-40B4-BE49-F238E27FC236}">
                  <a16:creationId xmlns:a16="http://schemas.microsoft.com/office/drawing/2014/main" id="{9696B6CE-F753-41F1-9822-0F4200319B04}"/>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105;p76">
              <a:extLst>
                <a:ext uri="{FF2B5EF4-FFF2-40B4-BE49-F238E27FC236}">
                  <a16:creationId xmlns:a16="http://schemas.microsoft.com/office/drawing/2014/main" id="{6EEB236C-4F6A-4430-818A-CC1A491DAC23}"/>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106;p76">
              <a:extLst>
                <a:ext uri="{FF2B5EF4-FFF2-40B4-BE49-F238E27FC236}">
                  <a16:creationId xmlns:a16="http://schemas.microsoft.com/office/drawing/2014/main" id="{007BA960-3105-45E2-AFD5-4AB82FA6C6CF}"/>
                </a:ext>
              </a:extLst>
            </p:cNvPr>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07;p76">
              <a:extLst>
                <a:ext uri="{FF2B5EF4-FFF2-40B4-BE49-F238E27FC236}">
                  <a16:creationId xmlns:a16="http://schemas.microsoft.com/office/drawing/2014/main" id="{035AEBAF-CC51-435E-A54B-499565756D74}"/>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108;p76">
              <a:extLst>
                <a:ext uri="{FF2B5EF4-FFF2-40B4-BE49-F238E27FC236}">
                  <a16:creationId xmlns:a16="http://schemas.microsoft.com/office/drawing/2014/main" id="{6E88E947-F188-4AFE-81B7-94863F0407F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109;p76">
              <a:extLst>
                <a:ext uri="{FF2B5EF4-FFF2-40B4-BE49-F238E27FC236}">
                  <a16:creationId xmlns:a16="http://schemas.microsoft.com/office/drawing/2014/main" id="{A9B116EF-C3BF-49F4-AE1B-1821CA59D159}"/>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110;p76">
              <a:extLst>
                <a:ext uri="{FF2B5EF4-FFF2-40B4-BE49-F238E27FC236}">
                  <a16:creationId xmlns:a16="http://schemas.microsoft.com/office/drawing/2014/main" id="{B89F4BEE-95CD-4F4C-BDDA-F4D503A7849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11;p76">
              <a:extLst>
                <a:ext uri="{FF2B5EF4-FFF2-40B4-BE49-F238E27FC236}">
                  <a16:creationId xmlns:a16="http://schemas.microsoft.com/office/drawing/2014/main" id="{3322BC64-8671-42B4-84AD-02941127BCB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12;p76">
              <a:extLst>
                <a:ext uri="{FF2B5EF4-FFF2-40B4-BE49-F238E27FC236}">
                  <a16:creationId xmlns:a16="http://schemas.microsoft.com/office/drawing/2014/main" id="{20AD7E44-55E0-47BF-8B69-885295CAEB26}"/>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113;p76">
              <a:extLst>
                <a:ext uri="{FF2B5EF4-FFF2-40B4-BE49-F238E27FC236}">
                  <a16:creationId xmlns:a16="http://schemas.microsoft.com/office/drawing/2014/main" id="{6DB5FDB0-3D75-4005-AE86-4E6D276740F4}"/>
                </a:ext>
              </a:extLst>
            </p:cNvPr>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114;p76">
              <a:extLst>
                <a:ext uri="{FF2B5EF4-FFF2-40B4-BE49-F238E27FC236}">
                  <a16:creationId xmlns:a16="http://schemas.microsoft.com/office/drawing/2014/main" id="{67DFC576-6AE7-4E79-8BE0-1DD54FBC35A0}"/>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115;p76">
              <a:extLst>
                <a:ext uri="{FF2B5EF4-FFF2-40B4-BE49-F238E27FC236}">
                  <a16:creationId xmlns:a16="http://schemas.microsoft.com/office/drawing/2014/main" id="{EDD0C4E5-F8AC-4716-82E2-031BEB1CA4C7}"/>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116;p76">
              <a:extLst>
                <a:ext uri="{FF2B5EF4-FFF2-40B4-BE49-F238E27FC236}">
                  <a16:creationId xmlns:a16="http://schemas.microsoft.com/office/drawing/2014/main" id="{9257BB05-75DD-4234-9FB8-42B64FE06D28}"/>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117;p76">
              <a:extLst>
                <a:ext uri="{FF2B5EF4-FFF2-40B4-BE49-F238E27FC236}">
                  <a16:creationId xmlns:a16="http://schemas.microsoft.com/office/drawing/2014/main" id="{2B8B7B2E-8A88-4201-B55D-449EA2097176}"/>
                </a:ext>
              </a:extLst>
            </p:cNvPr>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118;p76">
              <a:extLst>
                <a:ext uri="{FF2B5EF4-FFF2-40B4-BE49-F238E27FC236}">
                  <a16:creationId xmlns:a16="http://schemas.microsoft.com/office/drawing/2014/main" id="{CE67812B-6D0A-4340-8DB9-BC1C2ED72DC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119;p76">
              <a:extLst>
                <a:ext uri="{FF2B5EF4-FFF2-40B4-BE49-F238E27FC236}">
                  <a16:creationId xmlns:a16="http://schemas.microsoft.com/office/drawing/2014/main" id="{CDC8F3C3-8EC8-4591-BA10-22528C57ABC7}"/>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20;p76">
              <a:extLst>
                <a:ext uri="{FF2B5EF4-FFF2-40B4-BE49-F238E27FC236}">
                  <a16:creationId xmlns:a16="http://schemas.microsoft.com/office/drawing/2014/main" id="{3DE3452F-5117-4463-8C90-7AC10187F6A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21;p76">
              <a:extLst>
                <a:ext uri="{FF2B5EF4-FFF2-40B4-BE49-F238E27FC236}">
                  <a16:creationId xmlns:a16="http://schemas.microsoft.com/office/drawing/2014/main" id="{0214DEAC-A54E-40A1-BDCE-E56CFE8A6E69}"/>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22;p76">
              <a:extLst>
                <a:ext uri="{FF2B5EF4-FFF2-40B4-BE49-F238E27FC236}">
                  <a16:creationId xmlns:a16="http://schemas.microsoft.com/office/drawing/2014/main" id="{CB822ADA-8A09-4E74-BD20-C675CBC3599E}"/>
                </a:ext>
              </a:extLst>
            </p:cNvPr>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23;p76">
              <a:extLst>
                <a:ext uri="{FF2B5EF4-FFF2-40B4-BE49-F238E27FC236}">
                  <a16:creationId xmlns:a16="http://schemas.microsoft.com/office/drawing/2014/main" id="{771A57F8-71C5-4978-90DB-E5B5955DD66C}"/>
                </a:ext>
              </a:extLst>
            </p:cNvPr>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24;p76">
              <a:extLst>
                <a:ext uri="{FF2B5EF4-FFF2-40B4-BE49-F238E27FC236}">
                  <a16:creationId xmlns:a16="http://schemas.microsoft.com/office/drawing/2014/main" id="{33BA0CFB-5606-45A5-8DA1-0F298529079E}"/>
                </a:ext>
              </a:extLst>
            </p:cNvPr>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25;p76">
              <a:extLst>
                <a:ext uri="{FF2B5EF4-FFF2-40B4-BE49-F238E27FC236}">
                  <a16:creationId xmlns:a16="http://schemas.microsoft.com/office/drawing/2014/main" id="{8CE70DEE-EBF8-47A1-9F17-5CEF9D8A200B}"/>
                </a:ext>
              </a:extLst>
            </p:cNvPr>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6;p76">
              <a:extLst>
                <a:ext uri="{FF2B5EF4-FFF2-40B4-BE49-F238E27FC236}">
                  <a16:creationId xmlns:a16="http://schemas.microsoft.com/office/drawing/2014/main" id="{F77AEECE-183B-4BE9-B58D-7B318BFFC340}"/>
                </a:ext>
              </a:extLst>
            </p:cNvPr>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27;p76">
              <a:extLst>
                <a:ext uri="{FF2B5EF4-FFF2-40B4-BE49-F238E27FC236}">
                  <a16:creationId xmlns:a16="http://schemas.microsoft.com/office/drawing/2014/main" id="{2BA71A3F-0943-4499-BFE1-8C381A91ADD2}"/>
                </a:ext>
              </a:extLst>
            </p:cNvPr>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28;p76">
              <a:extLst>
                <a:ext uri="{FF2B5EF4-FFF2-40B4-BE49-F238E27FC236}">
                  <a16:creationId xmlns:a16="http://schemas.microsoft.com/office/drawing/2014/main" id="{F6DE56F1-FF51-4EDE-869B-8BA5DD215939}"/>
                </a:ext>
              </a:extLst>
            </p:cNvPr>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29;p76">
              <a:extLst>
                <a:ext uri="{FF2B5EF4-FFF2-40B4-BE49-F238E27FC236}">
                  <a16:creationId xmlns:a16="http://schemas.microsoft.com/office/drawing/2014/main" id="{9245087E-C6DB-41DD-B001-024F45E16FFF}"/>
                </a:ext>
              </a:extLst>
            </p:cNvPr>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30;p76">
              <a:extLst>
                <a:ext uri="{FF2B5EF4-FFF2-40B4-BE49-F238E27FC236}">
                  <a16:creationId xmlns:a16="http://schemas.microsoft.com/office/drawing/2014/main" id="{F7E008C3-9497-49BD-A4A0-BBF17E2B62AA}"/>
                </a:ext>
              </a:extLst>
            </p:cNvPr>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31;p76">
              <a:extLst>
                <a:ext uri="{FF2B5EF4-FFF2-40B4-BE49-F238E27FC236}">
                  <a16:creationId xmlns:a16="http://schemas.microsoft.com/office/drawing/2014/main" id="{415FE37C-D756-43BB-A93D-489A8B7D6361}"/>
                </a:ext>
              </a:extLst>
            </p:cNvPr>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32;p76">
              <a:extLst>
                <a:ext uri="{FF2B5EF4-FFF2-40B4-BE49-F238E27FC236}">
                  <a16:creationId xmlns:a16="http://schemas.microsoft.com/office/drawing/2014/main" id="{79958DB4-CC01-427A-BB8C-6DDFFE7877BB}"/>
                </a:ext>
              </a:extLst>
            </p:cNvPr>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33;p76">
              <a:extLst>
                <a:ext uri="{FF2B5EF4-FFF2-40B4-BE49-F238E27FC236}">
                  <a16:creationId xmlns:a16="http://schemas.microsoft.com/office/drawing/2014/main" id="{C4DD9AEA-BED4-40FC-96BB-1E378703F1A6}"/>
                </a:ext>
              </a:extLst>
            </p:cNvPr>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34;p76">
              <a:extLst>
                <a:ext uri="{FF2B5EF4-FFF2-40B4-BE49-F238E27FC236}">
                  <a16:creationId xmlns:a16="http://schemas.microsoft.com/office/drawing/2014/main" id="{01D73B4E-13E5-4E8B-A25C-A4CC964D1F30}"/>
                </a:ext>
              </a:extLst>
            </p:cNvPr>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35;p76">
              <a:extLst>
                <a:ext uri="{FF2B5EF4-FFF2-40B4-BE49-F238E27FC236}">
                  <a16:creationId xmlns:a16="http://schemas.microsoft.com/office/drawing/2014/main" id="{0D2AEBF0-CBB9-4B43-A928-142FC3219608}"/>
                </a:ext>
              </a:extLst>
            </p:cNvPr>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36;p76">
              <a:extLst>
                <a:ext uri="{FF2B5EF4-FFF2-40B4-BE49-F238E27FC236}">
                  <a16:creationId xmlns:a16="http://schemas.microsoft.com/office/drawing/2014/main" id="{609CF326-1C93-4AB1-A724-42410FC1D73C}"/>
                </a:ext>
              </a:extLst>
            </p:cNvPr>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37;p76">
              <a:extLst>
                <a:ext uri="{FF2B5EF4-FFF2-40B4-BE49-F238E27FC236}">
                  <a16:creationId xmlns:a16="http://schemas.microsoft.com/office/drawing/2014/main" id="{AF5F20D8-B32D-4B85-B638-8E80D11C4F85}"/>
                </a:ext>
              </a:extLst>
            </p:cNvPr>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38;p76">
              <a:extLst>
                <a:ext uri="{FF2B5EF4-FFF2-40B4-BE49-F238E27FC236}">
                  <a16:creationId xmlns:a16="http://schemas.microsoft.com/office/drawing/2014/main" id="{33E0F68C-FB26-4073-9BE1-8F6DAA70C18A}"/>
                </a:ext>
              </a:extLst>
            </p:cNvPr>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139;p76">
              <a:extLst>
                <a:ext uri="{FF2B5EF4-FFF2-40B4-BE49-F238E27FC236}">
                  <a16:creationId xmlns:a16="http://schemas.microsoft.com/office/drawing/2014/main" id="{549578A2-69BB-4393-AAE9-F58B417B17A3}"/>
                </a:ext>
              </a:extLst>
            </p:cNvPr>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140;p76">
              <a:extLst>
                <a:ext uri="{FF2B5EF4-FFF2-40B4-BE49-F238E27FC236}">
                  <a16:creationId xmlns:a16="http://schemas.microsoft.com/office/drawing/2014/main" id="{AA0CBD77-3046-4F04-AD29-7CA7F062BE45}"/>
                </a:ext>
              </a:extLst>
            </p:cNvPr>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141;p76">
              <a:extLst>
                <a:ext uri="{FF2B5EF4-FFF2-40B4-BE49-F238E27FC236}">
                  <a16:creationId xmlns:a16="http://schemas.microsoft.com/office/drawing/2014/main" id="{4CB09FCD-15AC-4C77-A506-6A5037912764}"/>
                </a:ext>
              </a:extLst>
            </p:cNvPr>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142;p76">
              <a:extLst>
                <a:ext uri="{FF2B5EF4-FFF2-40B4-BE49-F238E27FC236}">
                  <a16:creationId xmlns:a16="http://schemas.microsoft.com/office/drawing/2014/main" id="{B5B4CDE0-68A1-42F2-A22C-425497F2482C}"/>
                </a:ext>
              </a:extLst>
            </p:cNvPr>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143;p76">
              <a:extLst>
                <a:ext uri="{FF2B5EF4-FFF2-40B4-BE49-F238E27FC236}">
                  <a16:creationId xmlns:a16="http://schemas.microsoft.com/office/drawing/2014/main" id="{2386E00D-8ADD-4D4E-AB8B-24A645218559}"/>
                </a:ext>
              </a:extLst>
            </p:cNvPr>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44;p76">
              <a:extLst>
                <a:ext uri="{FF2B5EF4-FFF2-40B4-BE49-F238E27FC236}">
                  <a16:creationId xmlns:a16="http://schemas.microsoft.com/office/drawing/2014/main" id="{6F207A57-EC7E-407C-9DF0-3C8D2C290ACD}"/>
                </a:ext>
              </a:extLst>
            </p:cNvPr>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45;p76">
              <a:extLst>
                <a:ext uri="{FF2B5EF4-FFF2-40B4-BE49-F238E27FC236}">
                  <a16:creationId xmlns:a16="http://schemas.microsoft.com/office/drawing/2014/main" id="{E42F895F-9122-4C1C-8DCF-F47D550E8B3F}"/>
                </a:ext>
              </a:extLst>
            </p:cNvPr>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46;p76">
              <a:extLst>
                <a:ext uri="{FF2B5EF4-FFF2-40B4-BE49-F238E27FC236}">
                  <a16:creationId xmlns:a16="http://schemas.microsoft.com/office/drawing/2014/main" id="{9DC49421-3F9B-4A63-8E7A-DCC0CC0FA695}"/>
                </a:ext>
              </a:extLst>
            </p:cNvPr>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47;p76">
              <a:extLst>
                <a:ext uri="{FF2B5EF4-FFF2-40B4-BE49-F238E27FC236}">
                  <a16:creationId xmlns:a16="http://schemas.microsoft.com/office/drawing/2014/main" id="{044A4838-9868-4FD2-A3BE-510A891EE19F}"/>
                </a:ext>
              </a:extLst>
            </p:cNvPr>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48;p76">
              <a:extLst>
                <a:ext uri="{FF2B5EF4-FFF2-40B4-BE49-F238E27FC236}">
                  <a16:creationId xmlns:a16="http://schemas.microsoft.com/office/drawing/2014/main" id="{D54144D3-A60B-444A-88B4-41E1DBA751DC}"/>
                </a:ext>
              </a:extLst>
            </p:cNvPr>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49;p76">
              <a:extLst>
                <a:ext uri="{FF2B5EF4-FFF2-40B4-BE49-F238E27FC236}">
                  <a16:creationId xmlns:a16="http://schemas.microsoft.com/office/drawing/2014/main" id="{5559D2B2-B8F0-40E1-B420-082E4BC80466}"/>
                </a:ext>
              </a:extLst>
            </p:cNvPr>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50;p76">
              <a:extLst>
                <a:ext uri="{FF2B5EF4-FFF2-40B4-BE49-F238E27FC236}">
                  <a16:creationId xmlns:a16="http://schemas.microsoft.com/office/drawing/2014/main" id="{8A2AFC81-BF40-4B76-8C8A-B145D0DF8770}"/>
                </a:ext>
              </a:extLst>
            </p:cNvPr>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51;p76">
              <a:extLst>
                <a:ext uri="{FF2B5EF4-FFF2-40B4-BE49-F238E27FC236}">
                  <a16:creationId xmlns:a16="http://schemas.microsoft.com/office/drawing/2014/main" id="{F53E0D78-B475-4101-9C5D-DB79890FAB48}"/>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52;p76">
              <a:extLst>
                <a:ext uri="{FF2B5EF4-FFF2-40B4-BE49-F238E27FC236}">
                  <a16:creationId xmlns:a16="http://schemas.microsoft.com/office/drawing/2014/main" id="{A83A412D-254C-41F1-9900-525327ED6C14}"/>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53;p76">
              <a:extLst>
                <a:ext uri="{FF2B5EF4-FFF2-40B4-BE49-F238E27FC236}">
                  <a16:creationId xmlns:a16="http://schemas.microsoft.com/office/drawing/2014/main" id="{A9AFEA7B-2F15-4AB5-8CC1-85E0A464BA00}"/>
                </a:ext>
              </a:extLst>
            </p:cNvPr>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54;p76">
              <a:extLst>
                <a:ext uri="{FF2B5EF4-FFF2-40B4-BE49-F238E27FC236}">
                  <a16:creationId xmlns:a16="http://schemas.microsoft.com/office/drawing/2014/main" id="{42216C0A-E062-4A9A-B13D-63B2B59E09BE}"/>
                </a:ext>
              </a:extLst>
            </p:cNvPr>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55;p76">
              <a:extLst>
                <a:ext uri="{FF2B5EF4-FFF2-40B4-BE49-F238E27FC236}">
                  <a16:creationId xmlns:a16="http://schemas.microsoft.com/office/drawing/2014/main" id="{E499FA21-26E4-42FD-BAF9-EBA3D7FD99AE}"/>
                </a:ext>
              </a:extLst>
            </p:cNvPr>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56;p76">
              <a:extLst>
                <a:ext uri="{FF2B5EF4-FFF2-40B4-BE49-F238E27FC236}">
                  <a16:creationId xmlns:a16="http://schemas.microsoft.com/office/drawing/2014/main" id="{35C90157-B58A-4796-A5BA-F3D35B222062}"/>
                </a:ext>
              </a:extLst>
            </p:cNvPr>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57;p76">
              <a:extLst>
                <a:ext uri="{FF2B5EF4-FFF2-40B4-BE49-F238E27FC236}">
                  <a16:creationId xmlns:a16="http://schemas.microsoft.com/office/drawing/2014/main" id="{619A1B7F-5D35-45C6-818B-252DCD60AF52}"/>
                </a:ext>
              </a:extLst>
            </p:cNvPr>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58;p76">
              <a:extLst>
                <a:ext uri="{FF2B5EF4-FFF2-40B4-BE49-F238E27FC236}">
                  <a16:creationId xmlns:a16="http://schemas.microsoft.com/office/drawing/2014/main" id="{03B703B5-E247-4336-8B84-B7879E29FC89}"/>
                </a:ext>
              </a:extLst>
            </p:cNvPr>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59;p76">
              <a:extLst>
                <a:ext uri="{FF2B5EF4-FFF2-40B4-BE49-F238E27FC236}">
                  <a16:creationId xmlns:a16="http://schemas.microsoft.com/office/drawing/2014/main" id="{F283B5AF-9C2E-4698-9025-5B1DF9D8C49C}"/>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60;p76">
              <a:extLst>
                <a:ext uri="{FF2B5EF4-FFF2-40B4-BE49-F238E27FC236}">
                  <a16:creationId xmlns:a16="http://schemas.microsoft.com/office/drawing/2014/main" id="{9116A501-B236-4FDA-A6F2-DC3315CF9BE2}"/>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61;p76">
              <a:extLst>
                <a:ext uri="{FF2B5EF4-FFF2-40B4-BE49-F238E27FC236}">
                  <a16:creationId xmlns:a16="http://schemas.microsoft.com/office/drawing/2014/main" id="{C176AFA3-1DED-4AF6-9ADD-8777B53C5AC6}"/>
                </a:ext>
              </a:extLst>
            </p:cNvPr>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62;p76">
              <a:extLst>
                <a:ext uri="{FF2B5EF4-FFF2-40B4-BE49-F238E27FC236}">
                  <a16:creationId xmlns:a16="http://schemas.microsoft.com/office/drawing/2014/main" id="{B0BBA53C-CAE0-4115-89A4-8A2F458F16FA}"/>
                </a:ext>
              </a:extLst>
            </p:cNvPr>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63;p76">
              <a:extLst>
                <a:ext uri="{FF2B5EF4-FFF2-40B4-BE49-F238E27FC236}">
                  <a16:creationId xmlns:a16="http://schemas.microsoft.com/office/drawing/2014/main" id="{56F67409-85C2-4CED-A0DB-7AB3AA88D512}"/>
                </a:ext>
              </a:extLst>
            </p:cNvPr>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164;p76">
              <a:extLst>
                <a:ext uri="{FF2B5EF4-FFF2-40B4-BE49-F238E27FC236}">
                  <a16:creationId xmlns:a16="http://schemas.microsoft.com/office/drawing/2014/main" id="{921514A5-5CDD-4F69-8682-56436464729A}"/>
                </a:ext>
              </a:extLst>
            </p:cNvPr>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165;p76">
              <a:extLst>
                <a:ext uri="{FF2B5EF4-FFF2-40B4-BE49-F238E27FC236}">
                  <a16:creationId xmlns:a16="http://schemas.microsoft.com/office/drawing/2014/main" id="{95A2A357-D7AB-4F80-BD69-316795B85E1E}"/>
                </a:ext>
              </a:extLst>
            </p:cNvPr>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166;p76">
              <a:extLst>
                <a:ext uri="{FF2B5EF4-FFF2-40B4-BE49-F238E27FC236}">
                  <a16:creationId xmlns:a16="http://schemas.microsoft.com/office/drawing/2014/main" id="{8E9E2E85-3CCF-4E84-8BAF-81082AA8CA0B}"/>
                </a:ext>
              </a:extLst>
            </p:cNvPr>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167;p76">
              <a:extLst>
                <a:ext uri="{FF2B5EF4-FFF2-40B4-BE49-F238E27FC236}">
                  <a16:creationId xmlns:a16="http://schemas.microsoft.com/office/drawing/2014/main" id="{C28E6761-4A14-4B04-BFB6-6B975128D6AD}"/>
                </a:ext>
              </a:extLst>
            </p:cNvPr>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168;p76">
              <a:extLst>
                <a:ext uri="{FF2B5EF4-FFF2-40B4-BE49-F238E27FC236}">
                  <a16:creationId xmlns:a16="http://schemas.microsoft.com/office/drawing/2014/main" id="{F1E9E37F-F10C-4BD6-9630-2C3D3E16A58D}"/>
                </a:ext>
              </a:extLst>
            </p:cNvPr>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169;p76">
              <a:extLst>
                <a:ext uri="{FF2B5EF4-FFF2-40B4-BE49-F238E27FC236}">
                  <a16:creationId xmlns:a16="http://schemas.microsoft.com/office/drawing/2014/main" id="{06AD13E5-0C06-4E1D-837E-195BA77D1563}"/>
                </a:ext>
              </a:extLst>
            </p:cNvPr>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70;p76">
              <a:extLst>
                <a:ext uri="{FF2B5EF4-FFF2-40B4-BE49-F238E27FC236}">
                  <a16:creationId xmlns:a16="http://schemas.microsoft.com/office/drawing/2014/main" id="{EE7C49C1-E631-4D42-A31D-5363AF7340FA}"/>
                </a:ext>
              </a:extLst>
            </p:cNvPr>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71;p76">
              <a:extLst>
                <a:ext uri="{FF2B5EF4-FFF2-40B4-BE49-F238E27FC236}">
                  <a16:creationId xmlns:a16="http://schemas.microsoft.com/office/drawing/2014/main" id="{447E7176-3174-443F-AC70-D7817F0C732A}"/>
                </a:ext>
              </a:extLst>
            </p:cNvPr>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72;p76">
              <a:extLst>
                <a:ext uri="{FF2B5EF4-FFF2-40B4-BE49-F238E27FC236}">
                  <a16:creationId xmlns:a16="http://schemas.microsoft.com/office/drawing/2014/main" id="{BBBB9AD4-483E-4E4E-BAF0-12FC6FF45FC9}"/>
                </a:ext>
              </a:extLst>
            </p:cNvPr>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73;p76">
              <a:extLst>
                <a:ext uri="{FF2B5EF4-FFF2-40B4-BE49-F238E27FC236}">
                  <a16:creationId xmlns:a16="http://schemas.microsoft.com/office/drawing/2014/main" id="{4D4EFCDC-ADE1-4F1A-B0FB-FB792E6C4665}"/>
                </a:ext>
              </a:extLst>
            </p:cNvPr>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74;p76">
              <a:extLst>
                <a:ext uri="{FF2B5EF4-FFF2-40B4-BE49-F238E27FC236}">
                  <a16:creationId xmlns:a16="http://schemas.microsoft.com/office/drawing/2014/main" id="{330AB845-23E6-4828-8615-9AC67F41DF5C}"/>
                </a:ext>
              </a:extLst>
            </p:cNvPr>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75;p76">
              <a:extLst>
                <a:ext uri="{FF2B5EF4-FFF2-40B4-BE49-F238E27FC236}">
                  <a16:creationId xmlns:a16="http://schemas.microsoft.com/office/drawing/2014/main" id="{8BACA450-182F-465E-BDC8-12D0617FDFBF}"/>
                </a:ext>
              </a:extLst>
            </p:cNvPr>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76;p76">
              <a:extLst>
                <a:ext uri="{FF2B5EF4-FFF2-40B4-BE49-F238E27FC236}">
                  <a16:creationId xmlns:a16="http://schemas.microsoft.com/office/drawing/2014/main" id="{344D9705-60EE-4A9E-9FF2-2F0514E59EB1}"/>
                </a:ext>
              </a:extLst>
            </p:cNvPr>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7;p76">
              <a:extLst>
                <a:ext uri="{FF2B5EF4-FFF2-40B4-BE49-F238E27FC236}">
                  <a16:creationId xmlns:a16="http://schemas.microsoft.com/office/drawing/2014/main" id="{B9EC2B03-653F-4DFC-AA19-D881DE445A44}"/>
                </a:ext>
              </a:extLst>
            </p:cNvPr>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78;p76">
              <a:extLst>
                <a:ext uri="{FF2B5EF4-FFF2-40B4-BE49-F238E27FC236}">
                  <a16:creationId xmlns:a16="http://schemas.microsoft.com/office/drawing/2014/main" id="{7DC93079-0BE8-4CA0-A0D4-DD29B53E7A18}"/>
                </a:ext>
              </a:extLst>
            </p:cNvPr>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79;p76">
              <a:extLst>
                <a:ext uri="{FF2B5EF4-FFF2-40B4-BE49-F238E27FC236}">
                  <a16:creationId xmlns:a16="http://schemas.microsoft.com/office/drawing/2014/main" id="{088896B8-E749-4D53-B36D-DC6899F77B9C}"/>
                </a:ext>
              </a:extLst>
            </p:cNvPr>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180;p76">
              <a:extLst>
                <a:ext uri="{FF2B5EF4-FFF2-40B4-BE49-F238E27FC236}">
                  <a16:creationId xmlns:a16="http://schemas.microsoft.com/office/drawing/2014/main" id="{7A14F09C-2246-4FCF-89C6-0683EABBAD25}"/>
                </a:ext>
              </a:extLst>
            </p:cNvPr>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181;p76">
              <a:extLst>
                <a:ext uri="{FF2B5EF4-FFF2-40B4-BE49-F238E27FC236}">
                  <a16:creationId xmlns:a16="http://schemas.microsoft.com/office/drawing/2014/main" id="{647C2161-3ECF-4645-A10A-859D20DB97EE}"/>
                </a:ext>
              </a:extLst>
            </p:cNvPr>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182;p76">
              <a:extLst>
                <a:ext uri="{FF2B5EF4-FFF2-40B4-BE49-F238E27FC236}">
                  <a16:creationId xmlns:a16="http://schemas.microsoft.com/office/drawing/2014/main" id="{CBD107B8-A7AB-4A57-BB4F-DE1246B43DA2}"/>
                </a:ext>
              </a:extLst>
            </p:cNvPr>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183;p76">
              <a:extLst>
                <a:ext uri="{FF2B5EF4-FFF2-40B4-BE49-F238E27FC236}">
                  <a16:creationId xmlns:a16="http://schemas.microsoft.com/office/drawing/2014/main" id="{244A8506-AF0D-42E3-9408-AD6C0AC196B7}"/>
                </a:ext>
              </a:extLst>
            </p:cNvPr>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184;p76">
              <a:extLst>
                <a:ext uri="{FF2B5EF4-FFF2-40B4-BE49-F238E27FC236}">
                  <a16:creationId xmlns:a16="http://schemas.microsoft.com/office/drawing/2014/main" id="{DB80E104-8402-4F3D-864A-E2C6252DD430}"/>
                </a:ext>
              </a:extLst>
            </p:cNvPr>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185;p76">
              <a:extLst>
                <a:ext uri="{FF2B5EF4-FFF2-40B4-BE49-F238E27FC236}">
                  <a16:creationId xmlns:a16="http://schemas.microsoft.com/office/drawing/2014/main" id="{BCDEF869-0DA7-4882-81C0-5C932B5640AC}"/>
                </a:ext>
              </a:extLst>
            </p:cNvPr>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186;p76">
              <a:extLst>
                <a:ext uri="{FF2B5EF4-FFF2-40B4-BE49-F238E27FC236}">
                  <a16:creationId xmlns:a16="http://schemas.microsoft.com/office/drawing/2014/main" id="{2A4B746C-A4E3-4E1F-87FE-AD95A13C771C}"/>
                </a:ext>
              </a:extLst>
            </p:cNvPr>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187;p76">
              <a:extLst>
                <a:ext uri="{FF2B5EF4-FFF2-40B4-BE49-F238E27FC236}">
                  <a16:creationId xmlns:a16="http://schemas.microsoft.com/office/drawing/2014/main" id="{0D7B7ADF-2420-4F36-80B5-C8DCE1FA660E}"/>
                </a:ext>
              </a:extLst>
            </p:cNvPr>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188;p76">
              <a:extLst>
                <a:ext uri="{FF2B5EF4-FFF2-40B4-BE49-F238E27FC236}">
                  <a16:creationId xmlns:a16="http://schemas.microsoft.com/office/drawing/2014/main" id="{6CB6CE5F-BD74-4771-9D50-A252B4996FBA}"/>
                </a:ext>
              </a:extLst>
            </p:cNvPr>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189;p76">
              <a:extLst>
                <a:ext uri="{FF2B5EF4-FFF2-40B4-BE49-F238E27FC236}">
                  <a16:creationId xmlns:a16="http://schemas.microsoft.com/office/drawing/2014/main" id="{121150C6-187B-4B3A-9E3E-938EA6E08C8D}"/>
                </a:ext>
              </a:extLst>
            </p:cNvPr>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190;p76">
              <a:extLst>
                <a:ext uri="{FF2B5EF4-FFF2-40B4-BE49-F238E27FC236}">
                  <a16:creationId xmlns:a16="http://schemas.microsoft.com/office/drawing/2014/main" id="{DA95005A-62F0-4DEB-AD77-99866BBF837F}"/>
                </a:ext>
              </a:extLst>
            </p:cNvPr>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191;p76">
              <a:extLst>
                <a:ext uri="{FF2B5EF4-FFF2-40B4-BE49-F238E27FC236}">
                  <a16:creationId xmlns:a16="http://schemas.microsoft.com/office/drawing/2014/main" id="{EBDFF1D5-D1CF-4A94-867C-B4DA59BE0484}"/>
                </a:ext>
              </a:extLst>
            </p:cNvPr>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192;p76">
              <a:extLst>
                <a:ext uri="{FF2B5EF4-FFF2-40B4-BE49-F238E27FC236}">
                  <a16:creationId xmlns:a16="http://schemas.microsoft.com/office/drawing/2014/main" id="{2F2C83D9-FF7A-4D10-9F4D-12988613F1D9}"/>
                </a:ext>
              </a:extLst>
            </p:cNvPr>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193;p76">
              <a:extLst>
                <a:ext uri="{FF2B5EF4-FFF2-40B4-BE49-F238E27FC236}">
                  <a16:creationId xmlns:a16="http://schemas.microsoft.com/office/drawing/2014/main" id="{354DC956-C260-42C3-9A02-407CDC470DB3}"/>
                </a:ext>
              </a:extLst>
            </p:cNvPr>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194;p76">
              <a:extLst>
                <a:ext uri="{FF2B5EF4-FFF2-40B4-BE49-F238E27FC236}">
                  <a16:creationId xmlns:a16="http://schemas.microsoft.com/office/drawing/2014/main" id="{0E130105-AB72-48F3-B536-4BA9A8CEC1AC}"/>
                </a:ext>
              </a:extLst>
            </p:cNvPr>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195;p76">
              <a:extLst>
                <a:ext uri="{FF2B5EF4-FFF2-40B4-BE49-F238E27FC236}">
                  <a16:creationId xmlns:a16="http://schemas.microsoft.com/office/drawing/2014/main" id="{E9BFA642-9694-4EC6-BCF3-6238A4BA5D1B}"/>
                </a:ext>
              </a:extLst>
            </p:cNvPr>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196;p76">
              <a:extLst>
                <a:ext uri="{FF2B5EF4-FFF2-40B4-BE49-F238E27FC236}">
                  <a16:creationId xmlns:a16="http://schemas.microsoft.com/office/drawing/2014/main" id="{7C9FDB14-666A-475C-9B24-7DAD60F9F5A5}"/>
                </a:ext>
              </a:extLst>
            </p:cNvPr>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197;p76">
              <a:extLst>
                <a:ext uri="{FF2B5EF4-FFF2-40B4-BE49-F238E27FC236}">
                  <a16:creationId xmlns:a16="http://schemas.microsoft.com/office/drawing/2014/main" id="{C6EAF5F0-196C-415E-809E-EDDF29DAD83F}"/>
                </a:ext>
              </a:extLst>
            </p:cNvPr>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198;p76">
              <a:extLst>
                <a:ext uri="{FF2B5EF4-FFF2-40B4-BE49-F238E27FC236}">
                  <a16:creationId xmlns:a16="http://schemas.microsoft.com/office/drawing/2014/main" id="{533DEE74-D419-44CF-B928-4FC724DFBAE8}"/>
                </a:ext>
              </a:extLst>
            </p:cNvPr>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199;p76">
              <a:extLst>
                <a:ext uri="{FF2B5EF4-FFF2-40B4-BE49-F238E27FC236}">
                  <a16:creationId xmlns:a16="http://schemas.microsoft.com/office/drawing/2014/main" id="{774C6312-D3C1-482A-858E-02A1F5A7D716}"/>
                </a:ext>
              </a:extLst>
            </p:cNvPr>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200;p76">
              <a:extLst>
                <a:ext uri="{FF2B5EF4-FFF2-40B4-BE49-F238E27FC236}">
                  <a16:creationId xmlns:a16="http://schemas.microsoft.com/office/drawing/2014/main" id="{F5D82ACD-33C5-43FF-AD64-A7FB6C8C6DE1}"/>
                </a:ext>
              </a:extLst>
            </p:cNvPr>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201;p76">
              <a:extLst>
                <a:ext uri="{FF2B5EF4-FFF2-40B4-BE49-F238E27FC236}">
                  <a16:creationId xmlns:a16="http://schemas.microsoft.com/office/drawing/2014/main" id="{C99583F8-0F1A-42DF-BC6E-7BF48391668D}"/>
                </a:ext>
              </a:extLst>
            </p:cNvPr>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202;p76">
              <a:extLst>
                <a:ext uri="{FF2B5EF4-FFF2-40B4-BE49-F238E27FC236}">
                  <a16:creationId xmlns:a16="http://schemas.microsoft.com/office/drawing/2014/main" id="{82187F06-68AB-4482-81D9-C7C62A049DDC}"/>
                </a:ext>
              </a:extLst>
            </p:cNvPr>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203;p76">
              <a:extLst>
                <a:ext uri="{FF2B5EF4-FFF2-40B4-BE49-F238E27FC236}">
                  <a16:creationId xmlns:a16="http://schemas.microsoft.com/office/drawing/2014/main" id="{06F3250E-888D-4CB7-BCC9-DEC6F7E4AF68}"/>
                </a:ext>
              </a:extLst>
            </p:cNvPr>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204;p76">
              <a:extLst>
                <a:ext uri="{FF2B5EF4-FFF2-40B4-BE49-F238E27FC236}">
                  <a16:creationId xmlns:a16="http://schemas.microsoft.com/office/drawing/2014/main" id="{FF77B63B-3A76-4C51-AABB-24DED73876EE}"/>
                </a:ext>
              </a:extLst>
            </p:cNvPr>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205;p76">
              <a:extLst>
                <a:ext uri="{FF2B5EF4-FFF2-40B4-BE49-F238E27FC236}">
                  <a16:creationId xmlns:a16="http://schemas.microsoft.com/office/drawing/2014/main" id="{39F5559D-5424-4152-93C9-BE5A0FC8A6C3}"/>
                </a:ext>
              </a:extLst>
            </p:cNvPr>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206;p76">
              <a:extLst>
                <a:ext uri="{FF2B5EF4-FFF2-40B4-BE49-F238E27FC236}">
                  <a16:creationId xmlns:a16="http://schemas.microsoft.com/office/drawing/2014/main" id="{BB65C05F-800D-4FC2-BC76-EFB5475E3EA9}"/>
                </a:ext>
              </a:extLst>
            </p:cNvPr>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207;p76">
              <a:extLst>
                <a:ext uri="{FF2B5EF4-FFF2-40B4-BE49-F238E27FC236}">
                  <a16:creationId xmlns:a16="http://schemas.microsoft.com/office/drawing/2014/main" id="{1444B7D8-C170-41AB-9549-3A8E427D2543}"/>
                </a:ext>
              </a:extLst>
            </p:cNvPr>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208;p76">
              <a:extLst>
                <a:ext uri="{FF2B5EF4-FFF2-40B4-BE49-F238E27FC236}">
                  <a16:creationId xmlns:a16="http://schemas.microsoft.com/office/drawing/2014/main" id="{6E603608-4F14-45C4-A6C3-6FD162CD302B}"/>
                </a:ext>
              </a:extLst>
            </p:cNvPr>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209;p76">
              <a:extLst>
                <a:ext uri="{FF2B5EF4-FFF2-40B4-BE49-F238E27FC236}">
                  <a16:creationId xmlns:a16="http://schemas.microsoft.com/office/drawing/2014/main" id="{104799C0-D086-4F19-9611-CABDE118C258}"/>
                </a:ext>
              </a:extLst>
            </p:cNvPr>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210;p76">
              <a:extLst>
                <a:ext uri="{FF2B5EF4-FFF2-40B4-BE49-F238E27FC236}">
                  <a16:creationId xmlns:a16="http://schemas.microsoft.com/office/drawing/2014/main" id="{583ACA9B-B2A5-416D-835B-C3A1F3295DB9}"/>
                </a:ext>
              </a:extLst>
            </p:cNvPr>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211;p76">
              <a:extLst>
                <a:ext uri="{FF2B5EF4-FFF2-40B4-BE49-F238E27FC236}">
                  <a16:creationId xmlns:a16="http://schemas.microsoft.com/office/drawing/2014/main" id="{C8539A66-EC08-484B-8B65-F12255E05D53}"/>
                </a:ext>
              </a:extLst>
            </p:cNvPr>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212;p76">
              <a:extLst>
                <a:ext uri="{FF2B5EF4-FFF2-40B4-BE49-F238E27FC236}">
                  <a16:creationId xmlns:a16="http://schemas.microsoft.com/office/drawing/2014/main" id="{1F16E9F2-1ADA-49C1-8B72-BD2BE4B8325F}"/>
                </a:ext>
              </a:extLst>
            </p:cNvPr>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213;p76">
              <a:extLst>
                <a:ext uri="{FF2B5EF4-FFF2-40B4-BE49-F238E27FC236}">
                  <a16:creationId xmlns:a16="http://schemas.microsoft.com/office/drawing/2014/main" id="{D93CA21D-E59D-409A-8A38-513AB4671C52}"/>
                </a:ext>
              </a:extLst>
            </p:cNvPr>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214;p76">
              <a:extLst>
                <a:ext uri="{FF2B5EF4-FFF2-40B4-BE49-F238E27FC236}">
                  <a16:creationId xmlns:a16="http://schemas.microsoft.com/office/drawing/2014/main" id="{5BDDE287-8E51-4937-B18D-7D9B1D571EE5}"/>
                </a:ext>
              </a:extLst>
            </p:cNvPr>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215;p76">
              <a:extLst>
                <a:ext uri="{FF2B5EF4-FFF2-40B4-BE49-F238E27FC236}">
                  <a16:creationId xmlns:a16="http://schemas.microsoft.com/office/drawing/2014/main" id="{896EEFE1-68DC-43C2-B434-C3DDDA4BE931}"/>
                </a:ext>
              </a:extLst>
            </p:cNvPr>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216;p76">
              <a:extLst>
                <a:ext uri="{FF2B5EF4-FFF2-40B4-BE49-F238E27FC236}">
                  <a16:creationId xmlns:a16="http://schemas.microsoft.com/office/drawing/2014/main" id="{A5E3D0C8-8EB7-4593-B117-1447A2785854}"/>
                </a:ext>
              </a:extLst>
            </p:cNvPr>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217;p76">
              <a:extLst>
                <a:ext uri="{FF2B5EF4-FFF2-40B4-BE49-F238E27FC236}">
                  <a16:creationId xmlns:a16="http://schemas.microsoft.com/office/drawing/2014/main" id="{7671ABDB-5A93-49DA-AFE7-83E40C326E2C}"/>
                </a:ext>
              </a:extLst>
            </p:cNvPr>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218;p76">
              <a:extLst>
                <a:ext uri="{FF2B5EF4-FFF2-40B4-BE49-F238E27FC236}">
                  <a16:creationId xmlns:a16="http://schemas.microsoft.com/office/drawing/2014/main" id="{6FBC493B-45CD-4AE4-8B31-436790652F33}"/>
                </a:ext>
              </a:extLst>
            </p:cNvPr>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5219;p76">
            <a:extLst>
              <a:ext uri="{FF2B5EF4-FFF2-40B4-BE49-F238E27FC236}">
                <a16:creationId xmlns:a16="http://schemas.microsoft.com/office/drawing/2014/main" id="{57E75834-A4C1-4E4A-B95D-29D5E5E8C32A}"/>
              </a:ext>
            </a:extLst>
          </p:cNvPr>
          <p:cNvGrpSpPr/>
          <p:nvPr/>
        </p:nvGrpSpPr>
        <p:grpSpPr>
          <a:xfrm>
            <a:off x="1439358" y="610004"/>
            <a:ext cx="1123440" cy="1472100"/>
            <a:chOff x="283725" y="642325"/>
            <a:chExt cx="1051800" cy="1378325"/>
          </a:xfrm>
        </p:grpSpPr>
        <p:sp>
          <p:nvSpPr>
            <p:cNvPr id="208" name="Google Shape;5220;p76">
              <a:extLst>
                <a:ext uri="{FF2B5EF4-FFF2-40B4-BE49-F238E27FC236}">
                  <a16:creationId xmlns:a16="http://schemas.microsoft.com/office/drawing/2014/main" id="{479B466A-3E35-4B48-801F-68E024106127}"/>
                </a:ext>
              </a:extLst>
            </p:cNvPr>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221;p76">
              <a:extLst>
                <a:ext uri="{FF2B5EF4-FFF2-40B4-BE49-F238E27FC236}">
                  <a16:creationId xmlns:a16="http://schemas.microsoft.com/office/drawing/2014/main" id="{2C3334A0-3CF7-4DCE-A41C-C6DEEA2D33B0}"/>
                </a:ext>
              </a:extLst>
            </p:cNvPr>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222;p76">
              <a:extLst>
                <a:ext uri="{FF2B5EF4-FFF2-40B4-BE49-F238E27FC236}">
                  <a16:creationId xmlns:a16="http://schemas.microsoft.com/office/drawing/2014/main" id="{051CBFF2-C400-468D-A151-EB33F0AEEAE6}"/>
                </a:ext>
              </a:extLst>
            </p:cNvPr>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223;p76">
              <a:extLst>
                <a:ext uri="{FF2B5EF4-FFF2-40B4-BE49-F238E27FC236}">
                  <a16:creationId xmlns:a16="http://schemas.microsoft.com/office/drawing/2014/main" id="{D5A82143-D84B-49FD-82D4-B0DD56C83A28}"/>
                </a:ext>
              </a:extLst>
            </p:cNvPr>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224;p76">
              <a:extLst>
                <a:ext uri="{FF2B5EF4-FFF2-40B4-BE49-F238E27FC236}">
                  <a16:creationId xmlns:a16="http://schemas.microsoft.com/office/drawing/2014/main" id="{D6B5F9B5-3D26-47D4-B923-786A09E153F6}"/>
                </a:ext>
              </a:extLst>
            </p:cNvPr>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225;p76">
              <a:extLst>
                <a:ext uri="{FF2B5EF4-FFF2-40B4-BE49-F238E27FC236}">
                  <a16:creationId xmlns:a16="http://schemas.microsoft.com/office/drawing/2014/main" id="{6B394C46-1310-4B07-80D2-8E89105BA7A4}"/>
                </a:ext>
              </a:extLst>
            </p:cNvPr>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26;p76">
              <a:extLst>
                <a:ext uri="{FF2B5EF4-FFF2-40B4-BE49-F238E27FC236}">
                  <a16:creationId xmlns:a16="http://schemas.microsoft.com/office/drawing/2014/main" id="{C0DEF788-E9E3-41CD-99E5-40D03DAA9B6E}"/>
                </a:ext>
              </a:extLst>
            </p:cNvPr>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27;p76">
              <a:extLst>
                <a:ext uri="{FF2B5EF4-FFF2-40B4-BE49-F238E27FC236}">
                  <a16:creationId xmlns:a16="http://schemas.microsoft.com/office/drawing/2014/main" id="{8FAEF89D-8ED7-4326-918C-C62E9DA82E33}"/>
                </a:ext>
              </a:extLst>
            </p:cNvPr>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28;p76">
              <a:extLst>
                <a:ext uri="{FF2B5EF4-FFF2-40B4-BE49-F238E27FC236}">
                  <a16:creationId xmlns:a16="http://schemas.microsoft.com/office/drawing/2014/main" id="{64BAEF7D-E7D7-42F9-BBA8-E3A89D57D9FF}"/>
                </a:ext>
              </a:extLst>
            </p:cNvPr>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29;p76">
              <a:extLst>
                <a:ext uri="{FF2B5EF4-FFF2-40B4-BE49-F238E27FC236}">
                  <a16:creationId xmlns:a16="http://schemas.microsoft.com/office/drawing/2014/main" id="{5BFEE4F7-35C8-4110-B3F6-6A709BF5D094}"/>
                </a:ext>
              </a:extLst>
            </p:cNvPr>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30;p76">
              <a:extLst>
                <a:ext uri="{FF2B5EF4-FFF2-40B4-BE49-F238E27FC236}">
                  <a16:creationId xmlns:a16="http://schemas.microsoft.com/office/drawing/2014/main" id="{D9227F48-975D-4427-B7E5-F47E630905E7}"/>
                </a:ext>
              </a:extLst>
            </p:cNvPr>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31;p76">
              <a:extLst>
                <a:ext uri="{FF2B5EF4-FFF2-40B4-BE49-F238E27FC236}">
                  <a16:creationId xmlns:a16="http://schemas.microsoft.com/office/drawing/2014/main" id="{506DFAF1-26AB-4FBF-96B1-FA79B9E10DB8}"/>
                </a:ext>
              </a:extLst>
            </p:cNvPr>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32;p76">
              <a:extLst>
                <a:ext uri="{FF2B5EF4-FFF2-40B4-BE49-F238E27FC236}">
                  <a16:creationId xmlns:a16="http://schemas.microsoft.com/office/drawing/2014/main" id="{F751A9CD-A21E-489B-B44F-A64928EFA333}"/>
                </a:ext>
              </a:extLst>
            </p:cNvPr>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33;p76">
              <a:extLst>
                <a:ext uri="{FF2B5EF4-FFF2-40B4-BE49-F238E27FC236}">
                  <a16:creationId xmlns:a16="http://schemas.microsoft.com/office/drawing/2014/main" id="{DA42DEF5-2E6F-4F5E-8829-3E3D1EADD7BD}"/>
                </a:ext>
              </a:extLst>
            </p:cNvPr>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34;p76">
              <a:extLst>
                <a:ext uri="{FF2B5EF4-FFF2-40B4-BE49-F238E27FC236}">
                  <a16:creationId xmlns:a16="http://schemas.microsoft.com/office/drawing/2014/main" id="{CE8E88EF-B9CA-4204-A006-C9C0DAF2E2BD}"/>
                </a:ext>
              </a:extLst>
            </p:cNvPr>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235;p76">
              <a:extLst>
                <a:ext uri="{FF2B5EF4-FFF2-40B4-BE49-F238E27FC236}">
                  <a16:creationId xmlns:a16="http://schemas.microsoft.com/office/drawing/2014/main" id="{EB6AC943-D179-45A3-8C57-DB0FCA05E9E2}"/>
                </a:ext>
              </a:extLst>
            </p:cNvPr>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236;p76">
              <a:extLst>
                <a:ext uri="{FF2B5EF4-FFF2-40B4-BE49-F238E27FC236}">
                  <a16:creationId xmlns:a16="http://schemas.microsoft.com/office/drawing/2014/main" id="{C7B755CE-757F-4803-97FB-8A159292F215}"/>
                </a:ext>
              </a:extLst>
            </p:cNvPr>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237;p76">
              <a:extLst>
                <a:ext uri="{FF2B5EF4-FFF2-40B4-BE49-F238E27FC236}">
                  <a16:creationId xmlns:a16="http://schemas.microsoft.com/office/drawing/2014/main" id="{BFE30919-E07B-4F59-A2A2-311131845D02}"/>
                </a:ext>
              </a:extLst>
            </p:cNvPr>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238;p76">
              <a:extLst>
                <a:ext uri="{FF2B5EF4-FFF2-40B4-BE49-F238E27FC236}">
                  <a16:creationId xmlns:a16="http://schemas.microsoft.com/office/drawing/2014/main" id="{311837A6-B8E8-4A99-916E-3A6FBC94E8F3}"/>
                </a:ext>
              </a:extLst>
            </p:cNvPr>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239;p76">
              <a:extLst>
                <a:ext uri="{FF2B5EF4-FFF2-40B4-BE49-F238E27FC236}">
                  <a16:creationId xmlns:a16="http://schemas.microsoft.com/office/drawing/2014/main" id="{521B59E1-0798-4A8D-9FEF-4639425FB985}"/>
                </a:ext>
              </a:extLst>
            </p:cNvPr>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240;p76">
              <a:extLst>
                <a:ext uri="{FF2B5EF4-FFF2-40B4-BE49-F238E27FC236}">
                  <a16:creationId xmlns:a16="http://schemas.microsoft.com/office/drawing/2014/main" id="{46306C9B-B45A-4929-A1C4-1B1F592A53B5}"/>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241;p76">
              <a:extLst>
                <a:ext uri="{FF2B5EF4-FFF2-40B4-BE49-F238E27FC236}">
                  <a16:creationId xmlns:a16="http://schemas.microsoft.com/office/drawing/2014/main" id="{8DD38C0C-9DBC-49B9-A7CD-9A9609CF659E}"/>
                </a:ext>
              </a:extLst>
            </p:cNvPr>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242;p76">
              <a:extLst>
                <a:ext uri="{FF2B5EF4-FFF2-40B4-BE49-F238E27FC236}">
                  <a16:creationId xmlns:a16="http://schemas.microsoft.com/office/drawing/2014/main" id="{515FA926-7904-4797-AD4C-6FA19D219B89}"/>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243;p76">
              <a:extLst>
                <a:ext uri="{FF2B5EF4-FFF2-40B4-BE49-F238E27FC236}">
                  <a16:creationId xmlns:a16="http://schemas.microsoft.com/office/drawing/2014/main" id="{0AA747CD-B4D2-4ACE-8623-D45DB9B6ACC1}"/>
                </a:ext>
              </a:extLst>
            </p:cNvPr>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244;p76">
              <a:extLst>
                <a:ext uri="{FF2B5EF4-FFF2-40B4-BE49-F238E27FC236}">
                  <a16:creationId xmlns:a16="http://schemas.microsoft.com/office/drawing/2014/main" id="{13C41258-0814-4D15-B427-1355C294A8A0}"/>
                </a:ext>
              </a:extLst>
            </p:cNvPr>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245;p76">
              <a:extLst>
                <a:ext uri="{FF2B5EF4-FFF2-40B4-BE49-F238E27FC236}">
                  <a16:creationId xmlns:a16="http://schemas.microsoft.com/office/drawing/2014/main" id="{15C77F09-719D-44CE-A1C4-F3EF930FD8D8}"/>
                </a:ext>
              </a:extLst>
            </p:cNvPr>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246;p76">
              <a:extLst>
                <a:ext uri="{FF2B5EF4-FFF2-40B4-BE49-F238E27FC236}">
                  <a16:creationId xmlns:a16="http://schemas.microsoft.com/office/drawing/2014/main" id="{AFECBB76-C46B-4C6A-97D5-49A782A5C622}"/>
                </a:ext>
              </a:extLst>
            </p:cNvPr>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247;p76">
              <a:extLst>
                <a:ext uri="{FF2B5EF4-FFF2-40B4-BE49-F238E27FC236}">
                  <a16:creationId xmlns:a16="http://schemas.microsoft.com/office/drawing/2014/main" id="{91903B4C-634A-4814-A9C0-5CDB93BCD379}"/>
                </a:ext>
              </a:extLst>
            </p:cNvPr>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248;p76">
              <a:extLst>
                <a:ext uri="{FF2B5EF4-FFF2-40B4-BE49-F238E27FC236}">
                  <a16:creationId xmlns:a16="http://schemas.microsoft.com/office/drawing/2014/main" id="{9BB8CAB2-5182-4FBF-ACE1-FB33E9036FD3}"/>
                </a:ext>
              </a:extLst>
            </p:cNvPr>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249;p76">
              <a:extLst>
                <a:ext uri="{FF2B5EF4-FFF2-40B4-BE49-F238E27FC236}">
                  <a16:creationId xmlns:a16="http://schemas.microsoft.com/office/drawing/2014/main" id="{0959A126-3682-4372-9165-9CA58EE74229}"/>
                </a:ext>
              </a:extLst>
            </p:cNvPr>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250;p76">
              <a:extLst>
                <a:ext uri="{FF2B5EF4-FFF2-40B4-BE49-F238E27FC236}">
                  <a16:creationId xmlns:a16="http://schemas.microsoft.com/office/drawing/2014/main" id="{D62C9D08-5BE5-42EF-9E9B-FB9A6116E588}"/>
                </a:ext>
              </a:extLst>
            </p:cNvPr>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251;p76">
              <a:extLst>
                <a:ext uri="{FF2B5EF4-FFF2-40B4-BE49-F238E27FC236}">
                  <a16:creationId xmlns:a16="http://schemas.microsoft.com/office/drawing/2014/main" id="{D1B1E43B-47C3-413B-90ED-9FF6084D9EC7}"/>
                </a:ext>
              </a:extLst>
            </p:cNvPr>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252;p76">
              <a:extLst>
                <a:ext uri="{FF2B5EF4-FFF2-40B4-BE49-F238E27FC236}">
                  <a16:creationId xmlns:a16="http://schemas.microsoft.com/office/drawing/2014/main" id="{39337A88-2CAE-4C32-A1BC-B9512232B8E2}"/>
                </a:ext>
              </a:extLst>
            </p:cNvPr>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253;p76">
              <a:extLst>
                <a:ext uri="{FF2B5EF4-FFF2-40B4-BE49-F238E27FC236}">
                  <a16:creationId xmlns:a16="http://schemas.microsoft.com/office/drawing/2014/main" id="{F1AF8D6A-806B-4E02-9E69-AF6D4953451D}"/>
                </a:ext>
              </a:extLst>
            </p:cNvPr>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254;p76">
              <a:extLst>
                <a:ext uri="{FF2B5EF4-FFF2-40B4-BE49-F238E27FC236}">
                  <a16:creationId xmlns:a16="http://schemas.microsoft.com/office/drawing/2014/main" id="{7226D7BA-910B-436A-80E8-227CBB7D4C3F}"/>
                </a:ext>
              </a:extLst>
            </p:cNvPr>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255;p76">
              <a:extLst>
                <a:ext uri="{FF2B5EF4-FFF2-40B4-BE49-F238E27FC236}">
                  <a16:creationId xmlns:a16="http://schemas.microsoft.com/office/drawing/2014/main" id="{6BDDCCA5-832F-4148-B066-30A706B1629E}"/>
                </a:ext>
              </a:extLst>
            </p:cNvPr>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256;p76">
              <a:extLst>
                <a:ext uri="{FF2B5EF4-FFF2-40B4-BE49-F238E27FC236}">
                  <a16:creationId xmlns:a16="http://schemas.microsoft.com/office/drawing/2014/main" id="{34FB2B39-90CA-4BF3-8175-DF715A22AD32}"/>
                </a:ext>
              </a:extLst>
            </p:cNvPr>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257;p76">
              <a:extLst>
                <a:ext uri="{FF2B5EF4-FFF2-40B4-BE49-F238E27FC236}">
                  <a16:creationId xmlns:a16="http://schemas.microsoft.com/office/drawing/2014/main" id="{5ED2517E-ACBB-4DDE-B467-3CA282CF1DE7}"/>
                </a:ext>
              </a:extLst>
            </p:cNvPr>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58;p76">
              <a:extLst>
                <a:ext uri="{FF2B5EF4-FFF2-40B4-BE49-F238E27FC236}">
                  <a16:creationId xmlns:a16="http://schemas.microsoft.com/office/drawing/2014/main" id="{D87B7DD5-977E-4891-AA84-5A30A04A75A3}"/>
                </a:ext>
              </a:extLst>
            </p:cNvPr>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59;p76">
              <a:extLst>
                <a:ext uri="{FF2B5EF4-FFF2-40B4-BE49-F238E27FC236}">
                  <a16:creationId xmlns:a16="http://schemas.microsoft.com/office/drawing/2014/main" id="{60A13FC3-246D-4E05-976E-7D408C317ED8}"/>
                </a:ext>
              </a:extLst>
            </p:cNvPr>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60;p76">
              <a:extLst>
                <a:ext uri="{FF2B5EF4-FFF2-40B4-BE49-F238E27FC236}">
                  <a16:creationId xmlns:a16="http://schemas.microsoft.com/office/drawing/2014/main" id="{FB7FA677-777F-4CA4-ADE5-513F68AC62BF}"/>
                </a:ext>
              </a:extLst>
            </p:cNvPr>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61;p76">
              <a:extLst>
                <a:ext uri="{FF2B5EF4-FFF2-40B4-BE49-F238E27FC236}">
                  <a16:creationId xmlns:a16="http://schemas.microsoft.com/office/drawing/2014/main" id="{168389E3-EA9C-4534-8E76-3858F046C63E}"/>
                </a:ext>
              </a:extLst>
            </p:cNvPr>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62;p76">
              <a:extLst>
                <a:ext uri="{FF2B5EF4-FFF2-40B4-BE49-F238E27FC236}">
                  <a16:creationId xmlns:a16="http://schemas.microsoft.com/office/drawing/2014/main" id="{DF8B7841-B14B-4E5E-9984-D23066B32EB6}"/>
                </a:ext>
              </a:extLst>
            </p:cNvPr>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63;p76">
              <a:extLst>
                <a:ext uri="{FF2B5EF4-FFF2-40B4-BE49-F238E27FC236}">
                  <a16:creationId xmlns:a16="http://schemas.microsoft.com/office/drawing/2014/main" id="{BAFCB7DE-1714-49EC-A3A7-29E7D87D08DC}"/>
                </a:ext>
              </a:extLst>
            </p:cNvPr>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264;p76">
              <a:extLst>
                <a:ext uri="{FF2B5EF4-FFF2-40B4-BE49-F238E27FC236}">
                  <a16:creationId xmlns:a16="http://schemas.microsoft.com/office/drawing/2014/main" id="{B05EFEED-054A-416D-A1BB-51C72907C8C8}"/>
                </a:ext>
              </a:extLst>
            </p:cNvPr>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265;p76">
              <a:extLst>
                <a:ext uri="{FF2B5EF4-FFF2-40B4-BE49-F238E27FC236}">
                  <a16:creationId xmlns:a16="http://schemas.microsoft.com/office/drawing/2014/main" id="{129576F4-CD96-40B7-9CED-0A7CA2EAF800}"/>
                </a:ext>
              </a:extLst>
            </p:cNvPr>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266;p76">
              <a:extLst>
                <a:ext uri="{FF2B5EF4-FFF2-40B4-BE49-F238E27FC236}">
                  <a16:creationId xmlns:a16="http://schemas.microsoft.com/office/drawing/2014/main" id="{59EEBAF9-7E74-43A6-9FAF-9753DA4CFC11}"/>
                </a:ext>
              </a:extLst>
            </p:cNvPr>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267;p76">
              <a:extLst>
                <a:ext uri="{FF2B5EF4-FFF2-40B4-BE49-F238E27FC236}">
                  <a16:creationId xmlns:a16="http://schemas.microsoft.com/office/drawing/2014/main" id="{3D7C0F1E-52ED-46A5-8CA7-CAF83F173E32}"/>
                </a:ext>
              </a:extLst>
            </p:cNvPr>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268;p76">
              <a:extLst>
                <a:ext uri="{FF2B5EF4-FFF2-40B4-BE49-F238E27FC236}">
                  <a16:creationId xmlns:a16="http://schemas.microsoft.com/office/drawing/2014/main" id="{1ED88D74-47B4-4F60-9600-1E0BB1C68261}"/>
                </a:ext>
              </a:extLst>
            </p:cNvPr>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269;p76">
              <a:extLst>
                <a:ext uri="{FF2B5EF4-FFF2-40B4-BE49-F238E27FC236}">
                  <a16:creationId xmlns:a16="http://schemas.microsoft.com/office/drawing/2014/main" id="{932DEDEE-6E6D-479E-84AB-AE7E0F75B496}"/>
                </a:ext>
              </a:extLst>
            </p:cNvPr>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270;p76">
              <a:extLst>
                <a:ext uri="{FF2B5EF4-FFF2-40B4-BE49-F238E27FC236}">
                  <a16:creationId xmlns:a16="http://schemas.microsoft.com/office/drawing/2014/main" id="{68B6F325-C096-4CB5-B533-A984B202687D}"/>
                </a:ext>
              </a:extLst>
            </p:cNvPr>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271;p76">
              <a:extLst>
                <a:ext uri="{FF2B5EF4-FFF2-40B4-BE49-F238E27FC236}">
                  <a16:creationId xmlns:a16="http://schemas.microsoft.com/office/drawing/2014/main" id="{468D710C-360B-4ED5-9A5A-DCCC7CF034D2}"/>
                </a:ext>
              </a:extLst>
            </p:cNvPr>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272;p76">
              <a:extLst>
                <a:ext uri="{FF2B5EF4-FFF2-40B4-BE49-F238E27FC236}">
                  <a16:creationId xmlns:a16="http://schemas.microsoft.com/office/drawing/2014/main" id="{1FC8A3CC-7A3C-4528-B5C8-008737DC1D22}"/>
                </a:ext>
              </a:extLst>
            </p:cNvPr>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273;p76">
              <a:extLst>
                <a:ext uri="{FF2B5EF4-FFF2-40B4-BE49-F238E27FC236}">
                  <a16:creationId xmlns:a16="http://schemas.microsoft.com/office/drawing/2014/main" id="{2BCF61B2-396E-4929-A607-3CB4950C3D7C}"/>
                </a:ext>
              </a:extLst>
            </p:cNvPr>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274;p76">
              <a:extLst>
                <a:ext uri="{FF2B5EF4-FFF2-40B4-BE49-F238E27FC236}">
                  <a16:creationId xmlns:a16="http://schemas.microsoft.com/office/drawing/2014/main" id="{414BD287-478B-4082-9311-FBAA098E5EB0}"/>
                </a:ext>
              </a:extLst>
            </p:cNvPr>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275;p76">
              <a:extLst>
                <a:ext uri="{FF2B5EF4-FFF2-40B4-BE49-F238E27FC236}">
                  <a16:creationId xmlns:a16="http://schemas.microsoft.com/office/drawing/2014/main" id="{22F35788-F3CE-4072-8BA7-DD5355A40430}"/>
                </a:ext>
              </a:extLst>
            </p:cNvPr>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276;p76">
              <a:extLst>
                <a:ext uri="{FF2B5EF4-FFF2-40B4-BE49-F238E27FC236}">
                  <a16:creationId xmlns:a16="http://schemas.microsoft.com/office/drawing/2014/main" id="{6BECA0E7-153A-4010-A2B2-858B873261A4}"/>
                </a:ext>
              </a:extLst>
            </p:cNvPr>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277;p76">
              <a:extLst>
                <a:ext uri="{FF2B5EF4-FFF2-40B4-BE49-F238E27FC236}">
                  <a16:creationId xmlns:a16="http://schemas.microsoft.com/office/drawing/2014/main" id="{E88C63B8-1435-4B7F-B84B-F5F2BABED157}"/>
                </a:ext>
              </a:extLst>
            </p:cNvPr>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278;p76">
              <a:extLst>
                <a:ext uri="{FF2B5EF4-FFF2-40B4-BE49-F238E27FC236}">
                  <a16:creationId xmlns:a16="http://schemas.microsoft.com/office/drawing/2014/main" id="{89B39D03-454F-4D97-A056-C202850D3CBA}"/>
                </a:ext>
              </a:extLst>
            </p:cNvPr>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279;p76">
              <a:extLst>
                <a:ext uri="{FF2B5EF4-FFF2-40B4-BE49-F238E27FC236}">
                  <a16:creationId xmlns:a16="http://schemas.microsoft.com/office/drawing/2014/main" id="{9AF9672A-1DFD-4289-BE95-EFA20D201BD9}"/>
                </a:ext>
              </a:extLst>
            </p:cNvPr>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280;p76">
              <a:extLst>
                <a:ext uri="{FF2B5EF4-FFF2-40B4-BE49-F238E27FC236}">
                  <a16:creationId xmlns:a16="http://schemas.microsoft.com/office/drawing/2014/main" id="{73159E51-0DC9-4E39-A6FF-E40CB176030F}"/>
                </a:ext>
              </a:extLst>
            </p:cNvPr>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81;p76">
              <a:extLst>
                <a:ext uri="{FF2B5EF4-FFF2-40B4-BE49-F238E27FC236}">
                  <a16:creationId xmlns:a16="http://schemas.microsoft.com/office/drawing/2014/main" id="{19B457FD-EC72-4689-A88F-4A2FEC5D3788}"/>
                </a:ext>
              </a:extLst>
            </p:cNvPr>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282;p76">
              <a:extLst>
                <a:ext uri="{FF2B5EF4-FFF2-40B4-BE49-F238E27FC236}">
                  <a16:creationId xmlns:a16="http://schemas.microsoft.com/office/drawing/2014/main" id="{B9379793-6BAD-42D1-8BE5-A6BF23D1B99B}"/>
                </a:ext>
              </a:extLst>
            </p:cNvPr>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283;p76">
              <a:extLst>
                <a:ext uri="{FF2B5EF4-FFF2-40B4-BE49-F238E27FC236}">
                  <a16:creationId xmlns:a16="http://schemas.microsoft.com/office/drawing/2014/main" id="{AFB73AE8-C010-4B55-8940-C61F7799A17D}"/>
                </a:ext>
              </a:extLst>
            </p:cNvPr>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284;p76">
              <a:extLst>
                <a:ext uri="{FF2B5EF4-FFF2-40B4-BE49-F238E27FC236}">
                  <a16:creationId xmlns:a16="http://schemas.microsoft.com/office/drawing/2014/main" id="{802EBB78-E26F-4671-9D94-8A873C81C5BC}"/>
                </a:ext>
              </a:extLst>
            </p:cNvPr>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85;p76">
              <a:extLst>
                <a:ext uri="{FF2B5EF4-FFF2-40B4-BE49-F238E27FC236}">
                  <a16:creationId xmlns:a16="http://schemas.microsoft.com/office/drawing/2014/main" id="{35B218D4-674F-4013-B2E7-53492150A91D}"/>
                </a:ext>
              </a:extLst>
            </p:cNvPr>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86;p76">
              <a:extLst>
                <a:ext uri="{FF2B5EF4-FFF2-40B4-BE49-F238E27FC236}">
                  <a16:creationId xmlns:a16="http://schemas.microsoft.com/office/drawing/2014/main" id="{1D069D1E-5468-4268-9FCF-CAA84C138A7C}"/>
                </a:ext>
              </a:extLst>
            </p:cNvPr>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87;p76">
              <a:extLst>
                <a:ext uri="{FF2B5EF4-FFF2-40B4-BE49-F238E27FC236}">
                  <a16:creationId xmlns:a16="http://schemas.microsoft.com/office/drawing/2014/main" id="{CD4F3845-A7D2-4377-8290-9504AF0B1B56}"/>
                </a:ext>
              </a:extLst>
            </p:cNvPr>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88;p76">
              <a:extLst>
                <a:ext uri="{FF2B5EF4-FFF2-40B4-BE49-F238E27FC236}">
                  <a16:creationId xmlns:a16="http://schemas.microsoft.com/office/drawing/2014/main" id="{330D8029-548C-4404-87ED-7E22B108F4EA}"/>
                </a:ext>
              </a:extLst>
            </p:cNvPr>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89;p76">
              <a:extLst>
                <a:ext uri="{FF2B5EF4-FFF2-40B4-BE49-F238E27FC236}">
                  <a16:creationId xmlns:a16="http://schemas.microsoft.com/office/drawing/2014/main" id="{F7598235-2C23-4BF4-A750-5388B36650BB}"/>
                </a:ext>
              </a:extLst>
            </p:cNvPr>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90;p76">
              <a:extLst>
                <a:ext uri="{FF2B5EF4-FFF2-40B4-BE49-F238E27FC236}">
                  <a16:creationId xmlns:a16="http://schemas.microsoft.com/office/drawing/2014/main" id="{1E9EAED2-56D7-4D71-A640-FD359692BCEC}"/>
                </a:ext>
              </a:extLst>
            </p:cNvPr>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91;p76">
              <a:extLst>
                <a:ext uri="{FF2B5EF4-FFF2-40B4-BE49-F238E27FC236}">
                  <a16:creationId xmlns:a16="http://schemas.microsoft.com/office/drawing/2014/main" id="{50DD80E8-41B4-4936-8C60-CD43FAB93F0C}"/>
                </a:ext>
              </a:extLst>
            </p:cNvPr>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92;p76">
              <a:extLst>
                <a:ext uri="{FF2B5EF4-FFF2-40B4-BE49-F238E27FC236}">
                  <a16:creationId xmlns:a16="http://schemas.microsoft.com/office/drawing/2014/main" id="{C237F7AE-C4F0-46F1-A1C8-653630D63DC5}"/>
                </a:ext>
              </a:extLst>
            </p:cNvPr>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93;p76">
              <a:extLst>
                <a:ext uri="{FF2B5EF4-FFF2-40B4-BE49-F238E27FC236}">
                  <a16:creationId xmlns:a16="http://schemas.microsoft.com/office/drawing/2014/main" id="{9A6F1963-6C62-4C85-ADB8-7DE3A019F4F3}"/>
                </a:ext>
              </a:extLst>
            </p:cNvPr>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4;p76">
              <a:extLst>
                <a:ext uri="{FF2B5EF4-FFF2-40B4-BE49-F238E27FC236}">
                  <a16:creationId xmlns:a16="http://schemas.microsoft.com/office/drawing/2014/main" id="{FC6C9728-B293-497E-BBB7-8D4E2190CC73}"/>
                </a:ext>
              </a:extLst>
            </p:cNvPr>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95;p76">
              <a:extLst>
                <a:ext uri="{FF2B5EF4-FFF2-40B4-BE49-F238E27FC236}">
                  <a16:creationId xmlns:a16="http://schemas.microsoft.com/office/drawing/2014/main" id="{4CAC9177-E1F3-4E04-84BE-278B6E9FF045}"/>
                </a:ext>
              </a:extLst>
            </p:cNvPr>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96;p76">
              <a:extLst>
                <a:ext uri="{FF2B5EF4-FFF2-40B4-BE49-F238E27FC236}">
                  <a16:creationId xmlns:a16="http://schemas.microsoft.com/office/drawing/2014/main" id="{180963A1-845C-447F-86FC-5F3C0F24EA62}"/>
                </a:ext>
              </a:extLst>
            </p:cNvPr>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97;p76">
              <a:extLst>
                <a:ext uri="{FF2B5EF4-FFF2-40B4-BE49-F238E27FC236}">
                  <a16:creationId xmlns:a16="http://schemas.microsoft.com/office/drawing/2014/main" id="{C5B1F21D-1EDB-4E81-A9FD-2668ADAE7B03}"/>
                </a:ext>
              </a:extLst>
            </p:cNvPr>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98;p76">
              <a:extLst>
                <a:ext uri="{FF2B5EF4-FFF2-40B4-BE49-F238E27FC236}">
                  <a16:creationId xmlns:a16="http://schemas.microsoft.com/office/drawing/2014/main" id="{00F1612F-53DA-4FC9-93B6-E2C9F43BD0FE}"/>
                </a:ext>
              </a:extLst>
            </p:cNvPr>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99;p76">
              <a:extLst>
                <a:ext uri="{FF2B5EF4-FFF2-40B4-BE49-F238E27FC236}">
                  <a16:creationId xmlns:a16="http://schemas.microsoft.com/office/drawing/2014/main" id="{EFBE4741-377E-4D84-A000-8FCB8C5CD1C3}"/>
                </a:ext>
              </a:extLst>
            </p:cNvPr>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300;p76">
              <a:extLst>
                <a:ext uri="{FF2B5EF4-FFF2-40B4-BE49-F238E27FC236}">
                  <a16:creationId xmlns:a16="http://schemas.microsoft.com/office/drawing/2014/main" id="{222A8281-01AB-461A-8775-6DC45B1A9739}"/>
                </a:ext>
              </a:extLst>
            </p:cNvPr>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301;p76">
              <a:extLst>
                <a:ext uri="{FF2B5EF4-FFF2-40B4-BE49-F238E27FC236}">
                  <a16:creationId xmlns:a16="http://schemas.microsoft.com/office/drawing/2014/main" id="{1F312E46-83D0-427B-A14A-B8BED082F002}"/>
                </a:ext>
              </a:extLst>
            </p:cNvPr>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302;p76">
              <a:extLst>
                <a:ext uri="{FF2B5EF4-FFF2-40B4-BE49-F238E27FC236}">
                  <a16:creationId xmlns:a16="http://schemas.microsoft.com/office/drawing/2014/main" id="{59BF6394-0427-4309-B144-4D576120AC7A}"/>
                </a:ext>
              </a:extLst>
            </p:cNvPr>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303;p76">
              <a:extLst>
                <a:ext uri="{FF2B5EF4-FFF2-40B4-BE49-F238E27FC236}">
                  <a16:creationId xmlns:a16="http://schemas.microsoft.com/office/drawing/2014/main" id="{664D8C5D-25EB-43AC-A092-F5D0D6610433}"/>
                </a:ext>
              </a:extLst>
            </p:cNvPr>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304;p76">
              <a:extLst>
                <a:ext uri="{FF2B5EF4-FFF2-40B4-BE49-F238E27FC236}">
                  <a16:creationId xmlns:a16="http://schemas.microsoft.com/office/drawing/2014/main" id="{11C7876A-87ED-4F8C-A0EF-BF385EDF12F6}"/>
                </a:ext>
              </a:extLst>
            </p:cNvPr>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305;p76">
              <a:extLst>
                <a:ext uri="{FF2B5EF4-FFF2-40B4-BE49-F238E27FC236}">
                  <a16:creationId xmlns:a16="http://schemas.microsoft.com/office/drawing/2014/main" id="{98DE0E1E-EDA9-44F3-A1A1-D6F154FE7EF6}"/>
                </a:ext>
              </a:extLst>
            </p:cNvPr>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306;p76">
              <a:extLst>
                <a:ext uri="{FF2B5EF4-FFF2-40B4-BE49-F238E27FC236}">
                  <a16:creationId xmlns:a16="http://schemas.microsoft.com/office/drawing/2014/main" id="{6758BFED-14A8-48BA-9959-0BDAA3B37337}"/>
                </a:ext>
              </a:extLst>
            </p:cNvPr>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307;p76">
              <a:extLst>
                <a:ext uri="{FF2B5EF4-FFF2-40B4-BE49-F238E27FC236}">
                  <a16:creationId xmlns:a16="http://schemas.microsoft.com/office/drawing/2014/main" id="{07B45589-1CCB-491B-B65C-41624B361DB7}"/>
                </a:ext>
              </a:extLst>
            </p:cNvPr>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308;p76">
              <a:extLst>
                <a:ext uri="{FF2B5EF4-FFF2-40B4-BE49-F238E27FC236}">
                  <a16:creationId xmlns:a16="http://schemas.microsoft.com/office/drawing/2014/main" id="{E29404FC-7D5A-4D66-B67E-2D013754FDBA}"/>
                </a:ext>
              </a:extLst>
            </p:cNvPr>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309;p76">
              <a:extLst>
                <a:ext uri="{FF2B5EF4-FFF2-40B4-BE49-F238E27FC236}">
                  <a16:creationId xmlns:a16="http://schemas.microsoft.com/office/drawing/2014/main" id="{5D1B0199-C2CE-4474-B229-7AD92ECDA196}"/>
                </a:ext>
              </a:extLst>
            </p:cNvPr>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310;p76">
              <a:extLst>
                <a:ext uri="{FF2B5EF4-FFF2-40B4-BE49-F238E27FC236}">
                  <a16:creationId xmlns:a16="http://schemas.microsoft.com/office/drawing/2014/main" id="{FAD901BE-3E97-4111-B553-CFABDC95011A}"/>
                </a:ext>
              </a:extLst>
            </p:cNvPr>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5311;p76">
            <a:extLst>
              <a:ext uri="{FF2B5EF4-FFF2-40B4-BE49-F238E27FC236}">
                <a16:creationId xmlns:a16="http://schemas.microsoft.com/office/drawing/2014/main" id="{91F004E2-E380-4A85-ACD5-93F850DFD689}"/>
              </a:ext>
            </a:extLst>
          </p:cNvPr>
          <p:cNvGrpSpPr/>
          <p:nvPr/>
        </p:nvGrpSpPr>
        <p:grpSpPr>
          <a:xfrm>
            <a:off x="5976452" y="3665215"/>
            <a:ext cx="1123473" cy="1292013"/>
            <a:chOff x="6352925" y="3496200"/>
            <a:chExt cx="1008550" cy="1159850"/>
          </a:xfrm>
        </p:grpSpPr>
        <p:sp>
          <p:nvSpPr>
            <p:cNvPr id="300" name="Google Shape;5312;p76">
              <a:extLst>
                <a:ext uri="{FF2B5EF4-FFF2-40B4-BE49-F238E27FC236}">
                  <a16:creationId xmlns:a16="http://schemas.microsoft.com/office/drawing/2014/main" id="{0BFEC451-85D2-45A8-BE2D-7E63493E4772}"/>
                </a:ext>
              </a:extLst>
            </p:cNvPr>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313;p76">
              <a:extLst>
                <a:ext uri="{FF2B5EF4-FFF2-40B4-BE49-F238E27FC236}">
                  <a16:creationId xmlns:a16="http://schemas.microsoft.com/office/drawing/2014/main" id="{91C4D14F-2D2C-49F8-9CF8-95EFBEEA3FB6}"/>
                </a:ext>
              </a:extLst>
            </p:cNvPr>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314;p76">
              <a:extLst>
                <a:ext uri="{FF2B5EF4-FFF2-40B4-BE49-F238E27FC236}">
                  <a16:creationId xmlns:a16="http://schemas.microsoft.com/office/drawing/2014/main" id="{5D8117D3-1968-4D0D-A597-1A5F8E665E30}"/>
                </a:ext>
              </a:extLst>
            </p:cNvPr>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315;p76">
              <a:extLst>
                <a:ext uri="{FF2B5EF4-FFF2-40B4-BE49-F238E27FC236}">
                  <a16:creationId xmlns:a16="http://schemas.microsoft.com/office/drawing/2014/main" id="{E489BEA5-B830-4237-AF37-DF15539B2166}"/>
                </a:ext>
              </a:extLst>
            </p:cNvPr>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316;p76">
              <a:extLst>
                <a:ext uri="{FF2B5EF4-FFF2-40B4-BE49-F238E27FC236}">
                  <a16:creationId xmlns:a16="http://schemas.microsoft.com/office/drawing/2014/main" id="{2901338D-22D0-4E96-B570-65DB72BE484E}"/>
                </a:ext>
              </a:extLst>
            </p:cNvPr>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317;p76">
              <a:extLst>
                <a:ext uri="{FF2B5EF4-FFF2-40B4-BE49-F238E27FC236}">
                  <a16:creationId xmlns:a16="http://schemas.microsoft.com/office/drawing/2014/main" id="{0EB9A693-A57B-4DD8-8551-DEEB1CB46485}"/>
                </a:ext>
              </a:extLst>
            </p:cNvPr>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318;p76">
              <a:extLst>
                <a:ext uri="{FF2B5EF4-FFF2-40B4-BE49-F238E27FC236}">
                  <a16:creationId xmlns:a16="http://schemas.microsoft.com/office/drawing/2014/main" id="{FB47CA44-2B31-4E25-A69B-2C7A3427D79D}"/>
                </a:ext>
              </a:extLst>
            </p:cNvPr>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319;p76">
              <a:extLst>
                <a:ext uri="{FF2B5EF4-FFF2-40B4-BE49-F238E27FC236}">
                  <a16:creationId xmlns:a16="http://schemas.microsoft.com/office/drawing/2014/main" id="{87D69327-EF2B-4571-9BBB-4136A434050E}"/>
                </a:ext>
              </a:extLst>
            </p:cNvPr>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320;p76">
              <a:extLst>
                <a:ext uri="{FF2B5EF4-FFF2-40B4-BE49-F238E27FC236}">
                  <a16:creationId xmlns:a16="http://schemas.microsoft.com/office/drawing/2014/main" id="{BB7B1E80-B864-4BAA-93F3-7DF49DAA33F4}"/>
                </a:ext>
              </a:extLst>
            </p:cNvPr>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321;p76">
              <a:extLst>
                <a:ext uri="{FF2B5EF4-FFF2-40B4-BE49-F238E27FC236}">
                  <a16:creationId xmlns:a16="http://schemas.microsoft.com/office/drawing/2014/main" id="{E166B422-DB03-44ED-998A-3935E7614615}"/>
                </a:ext>
              </a:extLst>
            </p:cNvPr>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322;p76">
              <a:extLst>
                <a:ext uri="{FF2B5EF4-FFF2-40B4-BE49-F238E27FC236}">
                  <a16:creationId xmlns:a16="http://schemas.microsoft.com/office/drawing/2014/main" id="{5B35F594-DC65-4142-95E5-21F0818CC03C}"/>
                </a:ext>
              </a:extLst>
            </p:cNvPr>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323;p76">
              <a:extLst>
                <a:ext uri="{FF2B5EF4-FFF2-40B4-BE49-F238E27FC236}">
                  <a16:creationId xmlns:a16="http://schemas.microsoft.com/office/drawing/2014/main" id="{25F3848E-986C-4BB6-9EA2-74DBC0322FBF}"/>
                </a:ext>
              </a:extLst>
            </p:cNvPr>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324;p76">
              <a:extLst>
                <a:ext uri="{FF2B5EF4-FFF2-40B4-BE49-F238E27FC236}">
                  <a16:creationId xmlns:a16="http://schemas.microsoft.com/office/drawing/2014/main" id="{D87DB960-40DB-4392-AC06-DCEAAD1704DE}"/>
                </a:ext>
              </a:extLst>
            </p:cNvPr>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325;p76">
              <a:extLst>
                <a:ext uri="{FF2B5EF4-FFF2-40B4-BE49-F238E27FC236}">
                  <a16:creationId xmlns:a16="http://schemas.microsoft.com/office/drawing/2014/main" id="{DB90AB87-4DCF-4A5B-8F66-7DA78D36D701}"/>
                </a:ext>
              </a:extLst>
            </p:cNvPr>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326;p76">
              <a:extLst>
                <a:ext uri="{FF2B5EF4-FFF2-40B4-BE49-F238E27FC236}">
                  <a16:creationId xmlns:a16="http://schemas.microsoft.com/office/drawing/2014/main" id="{A343908E-76F3-4546-82E2-E5DBFE371601}"/>
                </a:ext>
              </a:extLst>
            </p:cNvPr>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327;p76">
              <a:extLst>
                <a:ext uri="{FF2B5EF4-FFF2-40B4-BE49-F238E27FC236}">
                  <a16:creationId xmlns:a16="http://schemas.microsoft.com/office/drawing/2014/main" id="{FBD99F3E-B62C-4B96-B3B3-D62ED64C6BB4}"/>
                </a:ext>
              </a:extLst>
            </p:cNvPr>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328;p76">
              <a:extLst>
                <a:ext uri="{FF2B5EF4-FFF2-40B4-BE49-F238E27FC236}">
                  <a16:creationId xmlns:a16="http://schemas.microsoft.com/office/drawing/2014/main" id="{64CF437A-5790-47CB-B999-831AAB7887B0}"/>
                </a:ext>
              </a:extLst>
            </p:cNvPr>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329;p76">
              <a:extLst>
                <a:ext uri="{FF2B5EF4-FFF2-40B4-BE49-F238E27FC236}">
                  <a16:creationId xmlns:a16="http://schemas.microsoft.com/office/drawing/2014/main" id="{54BECDE5-9D7E-48C8-A48B-37EFF55F567C}"/>
                </a:ext>
              </a:extLst>
            </p:cNvPr>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330;p76">
              <a:extLst>
                <a:ext uri="{FF2B5EF4-FFF2-40B4-BE49-F238E27FC236}">
                  <a16:creationId xmlns:a16="http://schemas.microsoft.com/office/drawing/2014/main" id="{179171F7-C44D-48B2-A05A-C8AAFDFCF55A}"/>
                </a:ext>
              </a:extLst>
            </p:cNvPr>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331;p76">
              <a:extLst>
                <a:ext uri="{FF2B5EF4-FFF2-40B4-BE49-F238E27FC236}">
                  <a16:creationId xmlns:a16="http://schemas.microsoft.com/office/drawing/2014/main" id="{D0F70DF6-FFE4-4ABF-9C3B-C36F5B3FC1EA}"/>
                </a:ext>
              </a:extLst>
            </p:cNvPr>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332;p76">
              <a:extLst>
                <a:ext uri="{FF2B5EF4-FFF2-40B4-BE49-F238E27FC236}">
                  <a16:creationId xmlns:a16="http://schemas.microsoft.com/office/drawing/2014/main" id="{60EFFB23-2B50-4562-8A5B-81CFF8DF84BD}"/>
                </a:ext>
              </a:extLst>
            </p:cNvPr>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333;p76">
              <a:extLst>
                <a:ext uri="{FF2B5EF4-FFF2-40B4-BE49-F238E27FC236}">
                  <a16:creationId xmlns:a16="http://schemas.microsoft.com/office/drawing/2014/main" id="{F02F4B27-D74A-42C4-AD73-B0C01C6B9981}"/>
                </a:ext>
              </a:extLst>
            </p:cNvPr>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334;p76">
              <a:extLst>
                <a:ext uri="{FF2B5EF4-FFF2-40B4-BE49-F238E27FC236}">
                  <a16:creationId xmlns:a16="http://schemas.microsoft.com/office/drawing/2014/main" id="{5D4F7D34-07A9-453C-8CD7-6A54A58452B5}"/>
                </a:ext>
              </a:extLst>
            </p:cNvPr>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335;p76">
              <a:extLst>
                <a:ext uri="{FF2B5EF4-FFF2-40B4-BE49-F238E27FC236}">
                  <a16:creationId xmlns:a16="http://schemas.microsoft.com/office/drawing/2014/main" id="{2BF5EC39-529B-4CA4-BA62-CD66266ADB8B}"/>
                </a:ext>
              </a:extLst>
            </p:cNvPr>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336;p76">
              <a:extLst>
                <a:ext uri="{FF2B5EF4-FFF2-40B4-BE49-F238E27FC236}">
                  <a16:creationId xmlns:a16="http://schemas.microsoft.com/office/drawing/2014/main" id="{0E6D5C90-8FAC-4B50-8343-18784B7D7816}"/>
                </a:ext>
              </a:extLst>
            </p:cNvPr>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337;p76">
              <a:extLst>
                <a:ext uri="{FF2B5EF4-FFF2-40B4-BE49-F238E27FC236}">
                  <a16:creationId xmlns:a16="http://schemas.microsoft.com/office/drawing/2014/main" id="{2DE56ED7-7C54-4DB5-BC9D-803EB2A1BEF1}"/>
                </a:ext>
              </a:extLst>
            </p:cNvPr>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338;p76">
              <a:extLst>
                <a:ext uri="{FF2B5EF4-FFF2-40B4-BE49-F238E27FC236}">
                  <a16:creationId xmlns:a16="http://schemas.microsoft.com/office/drawing/2014/main" id="{00A44F69-4936-4654-A206-56286163A4B3}"/>
                </a:ext>
              </a:extLst>
            </p:cNvPr>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339;p76">
              <a:extLst>
                <a:ext uri="{FF2B5EF4-FFF2-40B4-BE49-F238E27FC236}">
                  <a16:creationId xmlns:a16="http://schemas.microsoft.com/office/drawing/2014/main" id="{0B8353AB-95E4-42F5-976F-87AF8733D1F9}"/>
                </a:ext>
              </a:extLst>
            </p:cNvPr>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340;p76">
              <a:extLst>
                <a:ext uri="{FF2B5EF4-FFF2-40B4-BE49-F238E27FC236}">
                  <a16:creationId xmlns:a16="http://schemas.microsoft.com/office/drawing/2014/main" id="{F21DD18C-B9E0-4C0D-9A00-DADC1F627940}"/>
                </a:ext>
              </a:extLst>
            </p:cNvPr>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341;p76">
              <a:extLst>
                <a:ext uri="{FF2B5EF4-FFF2-40B4-BE49-F238E27FC236}">
                  <a16:creationId xmlns:a16="http://schemas.microsoft.com/office/drawing/2014/main" id="{B4253C82-A20E-4B83-89C7-EE65B50E4503}"/>
                </a:ext>
              </a:extLst>
            </p:cNvPr>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42;p76">
              <a:extLst>
                <a:ext uri="{FF2B5EF4-FFF2-40B4-BE49-F238E27FC236}">
                  <a16:creationId xmlns:a16="http://schemas.microsoft.com/office/drawing/2014/main" id="{564B80AB-2D2A-41C9-84FE-4821E4C98BAC}"/>
                </a:ext>
              </a:extLst>
            </p:cNvPr>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343;p76">
              <a:extLst>
                <a:ext uri="{FF2B5EF4-FFF2-40B4-BE49-F238E27FC236}">
                  <a16:creationId xmlns:a16="http://schemas.microsoft.com/office/drawing/2014/main" id="{1BE6EC28-DB12-4218-BC0D-D9D21492145B}"/>
                </a:ext>
              </a:extLst>
            </p:cNvPr>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344;p76">
              <a:extLst>
                <a:ext uri="{FF2B5EF4-FFF2-40B4-BE49-F238E27FC236}">
                  <a16:creationId xmlns:a16="http://schemas.microsoft.com/office/drawing/2014/main" id="{1FC651CB-3495-43D6-A8F7-D8C46620D6A3}"/>
                </a:ext>
              </a:extLst>
            </p:cNvPr>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345;p76">
              <a:extLst>
                <a:ext uri="{FF2B5EF4-FFF2-40B4-BE49-F238E27FC236}">
                  <a16:creationId xmlns:a16="http://schemas.microsoft.com/office/drawing/2014/main" id="{408E6936-39F2-436A-A7B2-3D487758327F}"/>
                </a:ext>
              </a:extLst>
            </p:cNvPr>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346;p76">
              <a:extLst>
                <a:ext uri="{FF2B5EF4-FFF2-40B4-BE49-F238E27FC236}">
                  <a16:creationId xmlns:a16="http://schemas.microsoft.com/office/drawing/2014/main" id="{78BA41F7-7783-4D1F-9F32-45D26BDCD0E5}"/>
                </a:ext>
              </a:extLst>
            </p:cNvPr>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347;p76">
              <a:extLst>
                <a:ext uri="{FF2B5EF4-FFF2-40B4-BE49-F238E27FC236}">
                  <a16:creationId xmlns:a16="http://schemas.microsoft.com/office/drawing/2014/main" id="{5DE69957-791E-498C-BDB7-444CBF9B6DDF}"/>
                </a:ext>
              </a:extLst>
            </p:cNvPr>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348;p76">
              <a:extLst>
                <a:ext uri="{FF2B5EF4-FFF2-40B4-BE49-F238E27FC236}">
                  <a16:creationId xmlns:a16="http://schemas.microsoft.com/office/drawing/2014/main" id="{A872C93E-D382-4AE7-9EDD-51AA8B5B5370}"/>
                </a:ext>
              </a:extLst>
            </p:cNvPr>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349;p76">
              <a:extLst>
                <a:ext uri="{FF2B5EF4-FFF2-40B4-BE49-F238E27FC236}">
                  <a16:creationId xmlns:a16="http://schemas.microsoft.com/office/drawing/2014/main" id="{6D489223-A93E-4404-9FB2-661ED3FADDB9}"/>
                </a:ext>
              </a:extLst>
            </p:cNvPr>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350;p76">
              <a:extLst>
                <a:ext uri="{FF2B5EF4-FFF2-40B4-BE49-F238E27FC236}">
                  <a16:creationId xmlns:a16="http://schemas.microsoft.com/office/drawing/2014/main" id="{F49647B4-9CC0-44EA-B1DB-7981953CC9BF}"/>
                </a:ext>
              </a:extLst>
            </p:cNvPr>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351;p76">
              <a:extLst>
                <a:ext uri="{FF2B5EF4-FFF2-40B4-BE49-F238E27FC236}">
                  <a16:creationId xmlns:a16="http://schemas.microsoft.com/office/drawing/2014/main" id="{061391D6-98F7-4531-A484-690BFA1B5D83}"/>
                </a:ext>
              </a:extLst>
            </p:cNvPr>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352;p76">
              <a:extLst>
                <a:ext uri="{FF2B5EF4-FFF2-40B4-BE49-F238E27FC236}">
                  <a16:creationId xmlns:a16="http://schemas.microsoft.com/office/drawing/2014/main" id="{1344D998-8198-4689-91C5-026FCB6F06AE}"/>
                </a:ext>
              </a:extLst>
            </p:cNvPr>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353;p76">
              <a:extLst>
                <a:ext uri="{FF2B5EF4-FFF2-40B4-BE49-F238E27FC236}">
                  <a16:creationId xmlns:a16="http://schemas.microsoft.com/office/drawing/2014/main" id="{E94AC7F8-7AB3-41F2-A590-593A64692889}"/>
                </a:ext>
              </a:extLst>
            </p:cNvPr>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354;p76">
              <a:extLst>
                <a:ext uri="{FF2B5EF4-FFF2-40B4-BE49-F238E27FC236}">
                  <a16:creationId xmlns:a16="http://schemas.microsoft.com/office/drawing/2014/main" id="{6A4DC215-2A6B-4313-9925-9CE0CCA5CE2C}"/>
                </a:ext>
              </a:extLst>
            </p:cNvPr>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355;p76">
              <a:extLst>
                <a:ext uri="{FF2B5EF4-FFF2-40B4-BE49-F238E27FC236}">
                  <a16:creationId xmlns:a16="http://schemas.microsoft.com/office/drawing/2014/main" id="{9B402B9F-7E12-456E-B58E-424B4344BD44}"/>
                </a:ext>
              </a:extLst>
            </p:cNvPr>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356;p76">
              <a:extLst>
                <a:ext uri="{FF2B5EF4-FFF2-40B4-BE49-F238E27FC236}">
                  <a16:creationId xmlns:a16="http://schemas.microsoft.com/office/drawing/2014/main" id="{2A374009-9A16-4954-A96A-FB5B377D1543}"/>
                </a:ext>
              </a:extLst>
            </p:cNvPr>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357;p76">
              <a:extLst>
                <a:ext uri="{FF2B5EF4-FFF2-40B4-BE49-F238E27FC236}">
                  <a16:creationId xmlns:a16="http://schemas.microsoft.com/office/drawing/2014/main" id="{27E34489-E800-48E5-9549-11CF32B564E1}"/>
                </a:ext>
              </a:extLst>
            </p:cNvPr>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358;p76">
              <a:extLst>
                <a:ext uri="{FF2B5EF4-FFF2-40B4-BE49-F238E27FC236}">
                  <a16:creationId xmlns:a16="http://schemas.microsoft.com/office/drawing/2014/main" id="{9E4B33FA-18FB-4B5C-9365-1082BC503AE4}"/>
                </a:ext>
              </a:extLst>
            </p:cNvPr>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359;p76">
              <a:extLst>
                <a:ext uri="{FF2B5EF4-FFF2-40B4-BE49-F238E27FC236}">
                  <a16:creationId xmlns:a16="http://schemas.microsoft.com/office/drawing/2014/main" id="{7C48FCBA-C73E-4909-9032-47CA3E8995BB}"/>
                </a:ext>
              </a:extLst>
            </p:cNvPr>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360;p76">
              <a:extLst>
                <a:ext uri="{FF2B5EF4-FFF2-40B4-BE49-F238E27FC236}">
                  <a16:creationId xmlns:a16="http://schemas.microsoft.com/office/drawing/2014/main" id="{FEB3E369-38D5-4D01-B6A9-822745DF4DFC}"/>
                </a:ext>
              </a:extLst>
            </p:cNvPr>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361;p76">
              <a:extLst>
                <a:ext uri="{FF2B5EF4-FFF2-40B4-BE49-F238E27FC236}">
                  <a16:creationId xmlns:a16="http://schemas.microsoft.com/office/drawing/2014/main" id="{9F358281-7163-49B9-B792-DEAAA32D7975}"/>
                </a:ext>
              </a:extLst>
            </p:cNvPr>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362;p76">
              <a:extLst>
                <a:ext uri="{FF2B5EF4-FFF2-40B4-BE49-F238E27FC236}">
                  <a16:creationId xmlns:a16="http://schemas.microsoft.com/office/drawing/2014/main" id="{79A538B6-773A-439F-989B-8A12D6BEA8FB}"/>
                </a:ext>
              </a:extLst>
            </p:cNvPr>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363;p76">
              <a:extLst>
                <a:ext uri="{FF2B5EF4-FFF2-40B4-BE49-F238E27FC236}">
                  <a16:creationId xmlns:a16="http://schemas.microsoft.com/office/drawing/2014/main" id="{1D52D22C-723D-4F5B-A4C2-45251047D53D}"/>
                </a:ext>
              </a:extLst>
            </p:cNvPr>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364;p76">
              <a:extLst>
                <a:ext uri="{FF2B5EF4-FFF2-40B4-BE49-F238E27FC236}">
                  <a16:creationId xmlns:a16="http://schemas.microsoft.com/office/drawing/2014/main" id="{FAA26C6C-02C0-40AA-8D36-3282A84D47E2}"/>
                </a:ext>
              </a:extLst>
            </p:cNvPr>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365;p76">
              <a:extLst>
                <a:ext uri="{FF2B5EF4-FFF2-40B4-BE49-F238E27FC236}">
                  <a16:creationId xmlns:a16="http://schemas.microsoft.com/office/drawing/2014/main" id="{F75DEDC7-4B01-472C-A654-039D688FA223}"/>
                </a:ext>
              </a:extLst>
            </p:cNvPr>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366;p76">
              <a:extLst>
                <a:ext uri="{FF2B5EF4-FFF2-40B4-BE49-F238E27FC236}">
                  <a16:creationId xmlns:a16="http://schemas.microsoft.com/office/drawing/2014/main" id="{03D255C8-CEE5-4764-987F-4998206F3182}"/>
                </a:ext>
              </a:extLst>
            </p:cNvPr>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367;p76">
              <a:extLst>
                <a:ext uri="{FF2B5EF4-FFF2-40B4-BE49-F238E27FC236}">
                  <a16:creationId xmlns:a16="http://schemas.microsoft.com/office/drawing/2014/main" id="{9046369A-AC55-47DC-9534-9EE74024014D}"/>
                </a:ext>
              </a:extLst>
            </p:cNvPr>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368;p76">
              <a:extLst>
                <a:ext uri="{FF2B5EF4-FFF2-40B4-BE49-F238E27FC236}">
                  <a16:creationId xmlns:a16="http://schemas.microsoft.com/office/drawing/2014/main" id="{84AB7E05-04A6-43C2-99E9-140BC45865D6}"/>
                </a:ext>
              </a:extLst>
            </p:cNvPr>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369;p76">
              <a:extLst>
                <a:ext uri="{FF2B5EF4-FFF2-40B4-BE49-F238E27FC236}">
                  <a16:creationId xmlns:a16="http://schemas.microsoft.com/office/drawing/2014/main" id="{48DC370F-85B3-4F0C-81B6-41D74A4A77A6}"/>
                </a:ext>
              </a:extLst>
            </p:cNvPr>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370;p76">
              <a:extLst>
                <a:ext uri="{FF2B5EF4-FFF2-40B4-BE49-F238E27FC236}">
                  <a16:creationId xmlns:a16="http://schemas.microsoft.com/office/drawing/2014/main" id="{AB4595E2-0DD0-4E55-A538-90E8692BF005}"/>
                </a:ext>
              </a:extLst>
            </p:cNvPr>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371;p76">
              <a:extLst>
                <a:ext uri="{FF2B5EF4-FFF2-40B4-BE49-F238E27FC236}">
                  <a16:creationId xmlns:a16="http://schemas.microsoft.com/office/drawing/2014/main" id="{DB2F58A6-8972-4333-8759-3C98E6896194}"/>
                </a:ext>
              </a:extLst>
            </p:cNvPr>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72;p76">
              <a:extLst>
                <a:ext uri="{FF2B5EF4-FFF2-40B4-BE49-F238E27FC236}">
                  <a16:creationId xmlns:a16="http://schemas.microsoft.com/office/drawing/2014/main" id="{F52274A4-755A-4232-8A66-FA6C819CB180}"/>
                </a:ext>
              </a:extLst>
            </p:cNvPr>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73;p76">
              <a:extLst>
                <a:ext uri="{FF2B5EF4-FFF2-40B4-BE49-F238E27FC236}">
                  <a16:creationId xmlns:a16="http://schemas.microsoft.com/office/drawing/2014/main" id="{3E68D854-14D0-40C7-9403-6883B18F217B}"/>
                </a:ext>
              </a:extLst>
            </p:cNvPr>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74;p76">
              <a:extLst>
                <a:ext uri="{FF2B5EF4-FFF2-40B4-BE49-F238E27FC236}">
                  <a16:creationId xmlns:a16="http://schemas.microsoft.com/office/drawing/2014/main" id="{D7C0A6CC-8665-46BC-9050-DF5F55925913}"/>
                </a:ext>
              </a:extLst>
            </p:cNvPr>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75;p76">
              <a:extLst>
                <a:ext uri="{FF2B5EF4-FFF2-40B4-BE49-F238E27FC236}">
                  <a16:creationId xmlns:a16="http://schemas.microsoft.com/office/drawing/2014/main" id="{6A71D091-23C8-4DB1-BAE2-E0DE87C4C428}"/>
                </a:ext>
              </a:extLst>
            </p:cNvPr>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76;p76">
              <a:extLst>
                <a:ext uri="{FF2B5EF4-FFF2-40B4-BE49-F238E27FC236}">
                  <a16:creationId xmlns:a16="http://schemas.microsoft.com/office/drawing/2014/main" id="{0F76F2EF-3F3F-4DA4-B597-A56959DAC44B}"/>
                </a:ext>
              </a:extLst>
            </p:cNvPr>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77;p76">
              <a:extLst>
                <a:ext uri="{FF2B5EF4-FFF2-40B4-BE49-F238E27FC236}">
                  <a16:creationId xmlns:a16="http://schemas.microsoft.com/office/drawing/2014/main" id="{D637C2DD-8EDA-4D45-8D15-ADB7BC00E51E}"/>
                </a:ext>
              </a:extLst>
            </p:cNvPr>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78;p76">
              <a:extLst>
                <a:ext uri="{FF2B5EF4-FFF2-40B4-BE49-F238E27FC236}">
                  <a16:creationId xmlns:a16="http://schemas.microsoft.com/office/drawing/2014/main" id="{8E55BC6B-3F05-466D-91AE-53233E31748E}"/>
                </a:ext>
              </a:extLst>
            </p:cNvPr>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79;p76">
              <a:extLst>
                <a:ext uri="{FF2B5EF4-FFF2-40B4-BE49-F238E27FC236}">
                  <a16:creationId xmlns:a16="http://schemas.microsoft.com/office/drawing/2014/main" id="{0A2EE013-86F2-46A0-B27E-C6530A742644}"/>
                </a:ext>
              </a:extLst>
            </p:cNvPr>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80;p76">
              <a:extLst>
                <a:ext uri="{FF2B5EF4-FFF2-40B4-BE49-F238E27FC236}">
                  <a16:creationId xmlns:a16="http://schemas.microsoft.com/office/drawing/2014/main" id="{F0A66B59-5199-4390-8F44-0D427AA0DE85}"/>
                </a:ext>
              </a:extLst>
            </p:cNvPr>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81;p76">
              <a:extLst>
                <a:ext uri="{FF2B5EF4-FFF2-40B4-BE49-F238E27FC236}">
                  <a16:creationId xmlns:a16="http://schemas.microsoft.com/office/drawing/2014/main" id="{D26D49C6-4D2C-4107-BD07-56A71CCEE940}"/>
                </a:ext>
              </a:extLst>
            </p:cNvPr>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82;p76">
              <a:extLst>
                <a:ext uri="{FF2B5EF4-FFF2-40B4-BE49-F238E27FC236}">
                  <a16:creationId xmlns:a16="http://schemas.microsoft.com/office/drawing/2014/main" id="{F0FDAC1E-968E-439F-B517-828A63540BB4}"/>
                </a:ext>
              </a:extLst>
            </p:cNvPr>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83;p76">
              <a:extLst>
                <a:ext uri="{FF2B5EF4-FFF2-40B4-BE49-F238E27FC236}">
                  <a16:creationId xmlns:a16="http://schemas.microsoft.com/office/drawing/2014/main" id="{46B0A10C-F3CF-4BC7-AA35-89519D674122}"/>
                </a:ext>
              </a:extLst>
            </p:cNvPr>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84;p76">
              <a:extLst>
                <a:ext uri="{FF2B5EF4-FFF2-40B4-BE49-F238E27FC236}">
                  <a16:creationId xmlns:a16="http://schemas.microsoft.com/office/drawing/2014/main" id="{76D082D1-3296-42AF-8CC3-FCD3EE323124}"/>
                </a:ext>
              </a:extLst>
            </p:cNvPr>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85;p76">
              <a:extLst>
                <a:ext uri="{FF2B5EF4-FFF2-40B4-BE49-F238E27FC236}">
                  <a16:creationId xmlns:a16="http://schemas.microsoft.com/office/drawing/2014/main" id="{AAF9BA66-4717-44C5-8B64-B4A66891DCFB}"/>
                </a:ext>
              </a:extLst>
            </p:cNvPr>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86;p76">
              <a:extLst>
                <a:ext uri="{FF2B5EF4-FFF2-40B4-BE49-F238E27FC236}">
                  <a16:creationId xmlns:a16="http://schemas.microsoft.com/office/drawing/2014/main" id="{F16397EE-F1D2-464F-84D7-94354A5F3B78}"/>
                </a:ext>
              </a:extLst>
            </p:cNvPr>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87;p76">
              <a:extLst>
                <a:ext uri="{FF2B5EF4-FFF2-40B4-BE49-F238E27FC236}">
                  <a16:creationId xmlns:a16="http://schemas.microsoft.com/office/drawing/2014/main" id="{5F96EB01-A51B-4E50-8E98-15B0108C3C08}"/>
                </a:ext>
              </a:extLst>
            </p:cNvPr>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88;p76">
              <a:extLst>
                <a:ext uri="{FF2B5EF4-FFF2-40B4-BE49-F238E27FC236}">
                  <a16:creationId xmlns:a16="http://schemas.microsoft.com/office/drawing/2014/main" id="{26A592B7-1AB5-4FF8-931F-4533B3F02949}"/>
                </a:ext>
              </a:extLst>
            </p:cNvPr>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89;p76">
              <a:extLst>
                <a:ext uri="{FF2B5EF4-FFF2-40B4-BE49-F238E27FC236}">
                  <a16:creationId xmlns:a16="http://schemas.microsoft.com/office/drawing/2014/main" id="{113994E1-AB29-42B6-88B1-1D1094AA5285}"/>
                </a:ext>
              </a:extLst>
            </p:cNvPr>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90;p76">
              <a:extLst>
                <a:ext uri="{FF2B5EF4-FFF2-40B4-BE49-F238E27FC236}">
                  <a16:creationId xmlns:a16="http://schemas.microsoft.com/office/drawing/2014/main" id="{5F547B7C-8975-47CB-ADC9-B8BB04DA85E2}"/>
                </a:ext>
              </a:extLst>
            </p:cNvPr>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91;p76">
              <a:extLst>
                <a:ext uri="{FF2B5EF4-FFF2-40B4-BE49-F238E27FC236}">
                  <a16:creationId xmlns:a16="http://schemas.microsoft.com/office/drawing/2014/main" id="{41C3C756-548C-46B2-BE3F-59C91D1C2FE2}"/>
                </a:ext>
              </a:extLst>
            </p:cNvPr>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92;p76">
              <a:extLst>
                <a:ext uri="{FF2B5EF4-FFF2-40B4-BE49-F238E27FC236}">
                  <a16:creationId xmlns:a16="http://schemas.microsoft.com/office/drawing/2014/main" id="{788EAD7C-7438-4F28-8A4C-8CBA4B56085B}"/>
                </a:ext>
              </a:extLst>
            </p:cNvPr>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93;p76">
              <a:extLst>
                <a:ext uri="{FF2B5EF4-FFF2-40B4-BE49-F238E27FC236}">
                  <a16:creationId xmlns:a16="http://schemas.microsoft.com/office/drawing/2014/main" id="{ADCA7418-2385-4CD6-95DC-85FAA93B376C}"/>
                </a:ext>
              </a:extLst>
            </p:cNvPr>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94;p76">
              <a:extLst>
                <a:ext uri="{FF2B5EF4-FFF2-40B4-BE49-F238E27FC236}">
                  <a16:creationId xmlns:a16="http://schemas.microsoft.com/office/drawing/2014/main" id="{32FB28BE-5887-4815-8D7B-2B8D0935DE5E}"/>
                </a:ext>
              </a:extLst>
            </p:cNvPr>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95;p76">
              <a:extLst>
                <a:ext uri="{FF2B5EF4-FFF2-40B4-BE49-F238E27FC236}">
                  <a16:creationId xmlns:a16="http://schemas.microsoft.com/office/drawing/2014/main" id="{EB8882C7-1D49-4078-907D-1D81D73C346F}"/>
                </a:ext>
              </a:extLst>
            </p:cNvPr>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96;p76">
              <a:extLst>
                <a:ext uri="{FF2B5EF4-FFF2-40B4-BE49-F238E27FC236}">
                  <a16:creationId xmlns:a16="http://schemas.microsoft.com/office/drawing/2014/main" id="{A6A205BD-4FC7-4316-932D-53CF8EE7C5F2}"/>
                </a:ext>
              </a:extLst>
            </p:cNvPr>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97;p76">
              <a:extLst>
                <a:ext uri="{FF2B5EF4-FFF2-40B4-BE49-F238E27FC236}">
                  <a16:creationId xmlns:a16="http://schemas.microsoft.com/office/drawing/2014/main" id="{5AEAB8D8-60EF-4825-8A19-BE2B3750E293}"/>
                </a:ext>
              </a:extLst>
            </p:cNvPr>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98;p76">
              <a:extLst>
                <a:ext uri="{FF2B5EF4-FFF2-40B4-BE49-F238E27FC236}">
                  <a16:creationId xmlns:a16="http://schemas.microsoft.com/office/drawing/2014/main" id="{9E902AC0-D91C-4D3C-8363-7AC55D3923F5}"/>
                </a:ext>
              </a:extLst>
            </p:cNvPr>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99;p76">
              <a:extLst>
                <a:ext uri="{FF2B5EF4-FFF2-40B4-BE49-F238E27FC236}">
                  <a16:creationId xmlns:a16="http://schemas.microsoft.com/office/drawing/2014/main" id="{E8A3D30A-9467-4D52-81F1-AD55FCF7C84F}"/>
                </a:ext>
              </a:extLst>
            </p:cNvPr>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400;p76">
              <a:extLst>
                <a:ext uri="{FF2B5EF4-FFF2-40B4-BE49-F238E27FC236}">
                  <a16:creationId xmlns:a16="http://schemas.microsoft.com/office/drawing/2014/main" id="{3717D13B-8F86-450E-B71D-CB193291DC25}"/>
                </a:ext>
              </a:extLst>
            </p:cNvPr>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401;p76">
              <a:extLst>
                <a:ext uri="{FF2B5EF4-FFF2-40B4-BE49-F238E27FC236}">
                  <a16:creationId xmlns:a16="http://schemas.microsoft.com/office/drawing/2014/main" id="{B3A6C466-0F6C-413E-B2EB-3B0EE1084D0B}"/>
                </a:ext>
              </a:extLst>
            </p:cNvPr>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402;p76">
              <a:extLst>
                <a:ext uri="{FF2B5EF4-FFF2-40B4-BE49-F238E27FC236}">
                  <a16:creationId xmlns:a16="http://schemas.microsoft.com/office/drawing/2014/main" id="{8DDA7524-7D4A-45C4-B8BD-0F95CC454D7C}"/>
                </a:ext>
              </a:extLst>
            </p:cNvPr>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403;p76">
              <a:extLst>
                <a:ext uri="{FF2B5EF4-FFF2-40B4-BE49-F238E27FC236}">
                  <a16:creationId xmlns:a16="http://schemas.microsoft.com/office/drawing/2014/main" id="{5A215891-3407-4416-ADA2-6BD43690EB6C}"/>
                </a:ext>
              </a:extLst>
            </p:cNvPr>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404;p76">
              <a:extLst>
                <a:ext uri="{FF2B5EF4-FFF2-40B4-BE49-F238E27FC236}">
                  <a16:creationId xmlns:a16="http://schemas.microsoft.com/office/drawing/2014/main" id="{2D93FD56-31CD-460E-9D15-B980224EFF45}"/>
                </a:ext>
              </a:extLst>
            </p:cNvPr>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405;p76">
              <a:extLst>
                <a:ext uri="{FF2B5EF4-FFF2-40B4-BE49-F238E27FC236}">
                  <a16:creationId xmlns:a16="http://schemas.microsoft.com/office/drawing/2014/main" id="{894706BC-2E3F-4B53-8E90-23A559B3E99E}"/>
                </a:ext>
              </a:extLst>
            </p:cNvPr>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406;p76">
              <a:extLst>
                <a:ext uri="{FF2B5EF4-FFF2-40B4-BE49-F238E27FC236}">
                  <a16:creationId xmlns:a16="http://schemas.microsoft.com/office/drawing/2014/main" id="{4EE48985-58E0-4DD9-9EBE-58A60B9642CF}"/>
                </a:ext>
              </a:extLst>
            </p:cNvPr>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407;p76">
              <a:extLst>
                <a:ext uri="{FF2B5EF4-FFF2-40B4-BE49-F238E27FC236}">
                  <a16:creationId xmlns:a16="http://schemas.microsoft.com/office/drawing/2014/main" id="{7697F155-0295-43DD-954A-95B9BC91C4A4}"/>
                </a:ext>
              </a:extLst>
            </p:cNvPr>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408;p76">
              <a:extLst>
                <a:ext uri="{FF2B5EF4-FFF2-40B4-BE49-F238E27FC236}">
                  <a16:creationId xmlns:a16="http://schemas.microsoft.com/office/drawing/2014/main" id="{57AA0E53-9B4E-420B-A27B-F91A2D113005}"/>
                </a:ext>
              </a:extLst>
            </p:cNvPr>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409;p76">
              <a:extLst>
                <a:ext uri="{FF2B5EF4-FFF2-40B4-BE49-F238E27FC236}">
                  <a16:creationId xmlns:a16="http://schemas.microsoft.com/office/drawing/2014/main" id="{E2AF4414-1854-4BC1-89AB-E57C13DD7FFA}"/>
                </a:ext>
              </a:extLst>
            </p:cNvPr>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410;p76">
              <a:extLst>
                <a:ext uri="{FF2B5EF4-FFF2-40B4-BE49-F238E27FC236}">
                  <a16:creationId xmlns:a16="http://schemas.microsoft.com/office/drawing/2014/main" id="{7F950E0A-F74B-4481-9B3F-8DF98DDF695A}"/>
                </a:ext>
              </a:extLst>
            </p:cNvPr>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411;p76">
              <a:extLst>
                <a:ext uri="{FF2B5EF4-FFF2-40B4-BE49-F238E27FC236}">
                  <a16:creationId xmlns:a16="http://schemas.microsoft.com/office/drawing/2014/main" id="{18F8BD87-CE21-4527-9606-C7CFB1A61B2C}"/>
                </a:ext>
              </a:extLst>
            </p:cNvPr>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412;p76">
              <a:extLst>
                <a:ext uri="{FF2B5EF4-FFF2-40B4-BE49-F238E27FC236}">
                  <a16:creationId xmlns:a16="http://schemas.microsoft.com/office/drawing/2014/main" id="{68F81A3C-6E6C-43FD-B8C8-27493A2D8387}"/>
                </a:ext>
              </a:extLst>
            </p:cNvPr>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413;p76">
              <a:extLst>
                <a:ext uri="{FF2B5EF4-FFF2-40B4-BE49-F238E27FC236}">
                  <a16:creationId xmlns:a16="http://schemas.microsoft.com/office/drawing/2014/main" id="{E13C25C7-9D9D-40A4-BFD8-AAAD342BE585}"/>
                </a:ext>
              </a:extLst>
            </p:cNvPr>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414;p76">
              <a:extLst>
                <a:ext uri="{FF2B5EF4-FFF2-40B4-BE49-F238E27FC236}">
                  <a16:creationId xmlns:a16="http://schemas.microsoft.com/office/drawing/2014/main" id="{01EC8F6F-B506-4228-9D08-DD2C391ED6B4}"/>
                </a:ext>
              </a:extLst>
            </p:cNvPr>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415;p76">
              <a:extLst>
                <a:ext uri="{FF2B5EF4-FFF2-40B4-BE49-F238E27FC236}">
                  <a16:creationId xmlns:a16="http://schemas.microsoft.com/office/drawing/2014/main" id="{7C503415-D14E-487D-A5DA-324822AE1FA2}"/>
                </a:ext>
              </a:extLst>
            </p:cNvPr>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416;p76">
              <a:extLst>
                <a:ext uri="{FF2B5EF4-FFF2-40B4-BE49-F238E27FC236}">
                  <a16:creationId xmlns:a16="http://schemas.microsoft.com/office/drawing/2014/main" id="{37C06B1D-931F-4635-87C2-5DC0A0AA7EDE}"/>
                </a:ext>
              </a:extLst>
            </p:cNvPr>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417;p76">
              <a:extLst>
                <a:ext uri="{FF2B5EF4-FFF2-40B4-BE49-F238E27FC236}">
                  <a16:creationId xmlns:a16="http://schemas.microsoft.com/office/drawing/2014/main" id="{E68E8935-73E7-4366-9C90-7573B50C336B}"/>
                </a:ext>
              </a:extLst>
            </p:cNvPr>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5505;p76">
            <a:extLst>
              <a:ext uri="{FF2B5EF4-FFF2-40B4-BE49-F238E27FC236}">
                <a16:creationId xmlns:a16="http://schemas.microsoft.com/office/drawing/2014/main" id="{E4BD2B85-E364-4521-A9B2-09AF1EC6086F}"/>
              </a:ext>
            </a:extLst>
          </p:cNvPr>
          <p:cNvGrpSpPr/>
          <p:nvPr/>
        </p:nvGrpSpPr>
        <p:grpSpPr>
          <a:xfrm>
            <a:off x="6653232" y="2156708"/>
            <a:ext cx="1200371" cy="1437496"/>
            <a:chOff x="3740350" y="3775950"/>
            <a:chExt cx="1123825" cy="1345925"/>
          </a:xfrm>
        </p:grpSpPr>
        <p:sp>
          <p:nvSpPr>
            <p:cNvPr id="494" name="Google Shape;5506;p76">
              <a:extLst>
                <a:ext uri="{FF2B5EF4-FFF2-40B4-BE49-F238E27FC236}">
                  <a16:creationId xmlns:a16="http://schemas.microsoft.com/office/drawing/2014/main" id="{C912E3FB-B076-4801-8B00-C2B2A5F48C07}"/>
                </a:ext>
              </a:extLst>
            </p:cNvPr>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507;p76">
              <a:extLst>
                <a:ext uri="{FF2B5EF4-FFF2-40B4-BE49-F238E27FC236}">
                  <a16:creationId xmlns:a16="http://schemas.microsoft.com/office/drawing/2014/main" id="{5FF267A4-3ACF-4167-9BE0-AF679A3274F7}"/>
                </a:ext>
              </a:extLst>
            </p:cNvPr>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508;p76">
              <a:extLst>
                <a:ext uri="{FF2B5EF4-FFF2-40B4-BE49-F238E27FC236}">
                  <a16:creationId xmlns:a16="http://schemas.microsoft.com/office/drawing/2014/main" id="{FC5B86FA-4791-404F-BBBF-713427AD078B}"/>
                </a:ext>
              </a:extLst>
            </p:cNvPr>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509;p76">
              <a:extLst>
                <a:ext uri="{FF2B5EF4-FFF2-40B4-BE49-F238E27FC236}">
                  <a16:creationId xmlns:a16="http://schemas.microsoft.com/office/drawing/2014/main" id="{2FF19304-D430-44B7-AD78-922FFC8F0CA1}"/>
                </a:ext>
              </a:extLst>
            </p:cNvPr>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510;p76">
              <a:extLst>
                <a:ext uri="{FF2B5EF4-FFF2-40B4-BE49-F238E27FC236}">
                  <a16:creationId xmlns:a16="http://schemas.microsoft.com/office/drawing/2014/main" id="{D11A7C14-81EA-4B40-B6EF-8613BB8FCBBF}"/>
                </a:ext>
              </a:extLst>
            </p:cNvPr>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511;p76">
              <a:extLst>
                <a:ext uri="{FF2B5EF4-FFF2-40B4-BE49-F238E27FC236}">
                  <a16:creationId xmlns:a16="http://schemas.microsoft.com/office/drawing/2014/main" id="{F065910E-76DB-4773-B4C8-DABBAC7775C1}"/>
                </a:ext>
              </a:extLst>
            </p:cNvPr>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512;p76">
              <a:extLst>
                <a:ext uri="{FF2B5EF4-FFF2-40B4-BE49-F238E27FC236}">
                  <a16:creationId xmlns:a16="http://schemas.microsoft.com/office/drawing/2014/main" id="{19C7E7C3-64A3-40E1-9AF7-889B67FBD5B7}"/>
                </a:ext>
              </a:extLst>
            </p:cNvPr>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513;p76">
              <a:extLst>
                <a:ext uri="{FF2B5EF4-FFF2-40B4-BE49-F238E27FC236}">
                  <a16:creationId xmlns:a16="http://schemas.microsoft.com/office/drawing/2014/main" id="{FE500FD6-2E6C-4842-BB45-AF7EE1ED6C1B}"/>
                </a:ext>
              </a:extLst>
            </p:cNvPr>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514;p76">
              <a:extLst>
                <a:ext uri="{FF2B5EF4-FFF2-40B4-BE49-F238E27FC236}">
                  <a16:creationId xmlns:a16="http://schemas.microsoft.com/office/drawing/2014/main" id="{5C6607BE-CB38-470F-918E-FB7732DB34A3}"/>
                </a:ext>
              </a:extLst>
            </p:cNvPr>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515;p76">
              <a:extLst>
                <a:ext uri="{FF2B5EF4-FFF2-40B4-BE49-F238E27FC236}">
                  <a16:creationId xmlns:a16="http://schemas.microsoft.com/office/drawing/2014/main" id="{C947DCC1-58DE-4AB1-86C6-81B1A31758C6}"/>
                </a:ext>
              </a:extLst>
            </p:cNvPr>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516;p76">
              <a:extLst>
                <a:ext uri="{FF2B5EF4-FFF2-40B4-BE49-F238E27FC236}">
                  <a16:creationId xmlns:a16="http://schemas.microsoft.com/office/drawing/2014/main" id="{7B698F80-D913-43E4-A4C2-1B8E7E48A6A4}"/>
                </a:ext>
              </a:extLst>
            </p:cNvPr>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517;p76">
              <a:extLst>
                <a:ext uri="{FF2B5EF4-FFF2-40B4-BE49-F238E27FC236}">
                  <a16:creationId xmlns:a16="http://schemas.microsoft.com/office/drawing/2014/main" id="{C202BA47-FD5C-416F-AB57-7DE2C0354760}"/>
                </a:ext>
              </a:extLst>
            </p:cNvPr>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518;p76">
              <a:extLst>
                <a:ext uri="{FF2B5EF4-FFF2-40B4-BE49-F238E27FC236}">
                  <a16:creationId xmlns:a16="http://schemas.microsoft.com/office/drawing/2014/main" id="{5F8CC943-CB5B-46B4-8AA3-46E69877E02E}"/>
                </a:ext>
              </a:extLst>
            </p:cNvPr>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519;p76">
              <a:extLst>
                <a:ext uri="{FF2B5EF4-FFF2-40B4-BE49-F238E27FC236}">
                  <a16:creationId xmlns:a16="http://schemas.microsoft.com/office/drawing/2014/main" id="{F45B2FA7-EA7B-4399-A085-90E84212B737}"/>
                </a:ext>
              </a:extLst>
            </p:cNvPr>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520;p76">
              <a:extLst>
                <a:ext uri="{FF2B5EF4-FFF2-40B4-BE49-F238E27FC236}">
                  <a16:creationId xmlns:a16="http://schemas.microsoft.com/office/drawing/2014/main" id="{1F8FE8DA-CCC5-4CE5-AA46-5F691D43FDB3}"/>
                </a:ext>
              </a:extLst>
            </p:cNvPr>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521;p76">
              <a:extLst>
                <a:ext uri="{FF2B5EF4-FFF2-40B4-BE49-F238E27FC236}">
                  <a16:creationId xmlns:a16="http://schemas.microsoft.com/office/drawing/2014/main" id="{7EEFE5AF-C9D7-454F-B478-9D42775D637D}"/>
                </a:ext>
              </a:extLst>
            </p:cNvPr>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522;p76">
              <a:extLst>
                <a:ext uri="{FF2B5EF4-FFF2-40B4-BE49-F238E27FC236}">
                  <a16:creationId xmlns:a16="http://schemas.microsoft.com/office/drawing/2014/main" id="{21EC99B7-A109-4749-A845-0263715E321A}"/>
                </a:ext>
              </a:extLst>
            </p:cNvPr>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523;p76">
              <a:extLst>
                <a:ext uri="{FF2B5EF4-FFF2-40B4-BE49-F238E27FC236}">
                  <a16:creationId xmlns:a16="http://schemas.microsoft.com/office/drawing/2014/main" id="{9073BDEF-4257-41D5-9C33-348AA7989F29}"/>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524;p76">
              <a:extLst>
                <a:ext uri="{FF2B5EF4-FFF2-40B4-BE49-F238E27FC236}">
                  <a16:creationId xmlns:a16="http://schemas.microsoft.com/office/drawing/2014/main" id="{3D0803C7-2D9C-49B8-9296-D6A1922F46F7}"/>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525;p76">
              <a:extLst>
                <a:ext uri="{FF2B5EF4-FFF2-40B4-BE49-F238E27FC236}">
                  <a16:creationId xmlns:a16="http://schemas.microsoft.com/office/drawing/2014/main" id="{BAAB5309-3B79-4B99-B25E-6D7571E41CF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526;p76">
              <a:extLst>
                <a:ext uri="{FF2B5EF4-FFF2-40B4-BE49-F238E27FC236}">
                  <a16:creationId xmlns:a16="http://schemas.microsoft.com/office/drawing/2014/main" id="{F5341DAC-48AC-4AD1-93D6-0023314CFE9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527;p76">
              <a:extLst>
                <a:ext uri="{FF2B5EF4-FFF2-40B4-BE49-F238E27FC236}">
                  <a16:creationId xmlns:a16="http://schemas.microsoft.com/office/drawing/2014/main" id="{1C1463B5-7C1E-4DBC-853F-4891C4293CDC}"/>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528;p76">
              <a:extLst>
                <a:ext uri="{FF2B5EF4-FFF2-40B4-BE49-F238E27FC236}">
                  <a16:creationId xmlns:a16="http://schemas.microsoft.com/office/drawing/2014/main" id="{2C4F4D9C-CF77-46A4-A617-1CFACB3DDA4F}"/>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529;p76">
              <a:extLst>
                <a:ext uri="{FF2B5EF4-FFF2-40B4-BE49-F238E27FC236}">
                  <a16:creationId xmlns:a16="http://schemas.microsoft.com/office/drawing/2014/main" id="{434365AC-7E10-4EC1-AE42-E65661BD7307}"/>
                </a:ext>
              </a:extLst>
            </p:cNvPr>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530;p76">
              <a:extLst>
                <a:ext uri="{FF2B5EF4-FFF2-40B4-BE49-F238E27FC236}">
                  <a16:creationId xmlns:a16="http://schemas.microsoft.com/office/drawing/2014/main" id="{942EB97E-6EDA-426A-A90A-9775D11877CA}"/>
                </a:ext>
              </a:extLst>
            </p:cNvPr>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531;p76">
              <a:extLst>
                <a:ext uri="{FF2B5EF4-FFF2-40B4-BE49-F238E27FC236}">
                  <a16:creationId xmlns:a16="http://schemas.microsoft.com/office/drawing/2014/main" id="{186DB88A-C378-4520-8689-65371B034BE4}"/>
                </a:ext>
              </a:extLst>
            </p:cNvPr>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532;p76">
              <a:extLst>
                <a:ext uri="{FF2B5EF4-FFF2-40B4-BE49-F238E27FC236}">
                  <a16:creationId xmlns:a16="http://schemas.microsoft.com/office/drawing/2014/main" id="{387BFE24-07D8-4D63-A646-EAEDA40FB084}"/>
                </a:ext>
              </a:extLst>
            </p:cNvPr>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533;p76">
              <a:extLst>
                <a:ext uri="{FF2B5EF4-FFF2-40B4-BE49-F238E27FC236}">
                  <a16:creationId xmlns:a16="http://schemas.microsoft.com/office/drawing/2014/main" id="{FE465B76-C7C0-432B-BE69-AB688FC69E70}"/>
                </a:ext>
              </a:extLst>
            </p:cNvPr>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534;p76">
              <a:extLst>
                <a:ext uri="{FF2B5EF4-FFF2-40B4-BE49-F238E27FC236}">
                  <a16:creationId xmlns:a16="http://schemas.microsoft.com/office/drawing/2014/main" id="{5F7B6B97-A4DF-4211-BB28-9A65364B51F8}"/>
                </a:ext>
              </a:extLst>
            </p:cNvPr>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535;p76">
              <a:extLst>
                <a:ext uri="{FF2B5EF4-FFF2-40B4-BE49-F238E27FC236}">
                  <a16:creationId xmlns:a16="http://schemas.microsoft.com/office/drawing/2014/main" id="{CA07407C-F698-44F1-B595-B86FE2B3A38A}"/>
                </a:ext>
              </a:extLst>
            </p:cNvPr>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536;p76">
              <a:extLst>
                <a:ext uri="{FF2B5EF4-FFF2-40B4-BE49-F238E27FC236}">
                  <a16:creationId xmlns:a16="http://schemas.microsoft.com/office/drawing/2014/main" id="{1D82AAB5-9547-4087-8FF3-9765AB56E902}"/>
                </a:ext>
              </a:extLst>
            </p:cNvPr>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537;p76">
              <a:extLst>
                <a:ext uri="{FF2B5EF4-FFF2-40B4-BE49-F238E27FC236}">
                  <a16:creationId xmlns:a16="http://schemas.microsoft.com/office/drawing/2014/main" id="{14C2DA2A-B2B7-4FC1-904C-FBF9B39D7E69}"/>
                </a:ext>
              </a:extLst>
            </p:cNvPr>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538;p76">
              <a:extLst>
                <a:ext uri="{FF2B5EF4-FFF2-40B4-BE49-F238E27FC236}">
                  <a16:creationId xmlns:a16="http://schemas.microsoft.com/office/drawing/2014/main" id="{8563BCAF-88EA-4E33-BF20-CB2B8BBC5D97}"/>
                </a:ext>
              </a:extLst>
            </p:cNvPr>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539;p76">
              <a:extLst>
                <a:ext uri="{FF2B5EF4-FFF2-40B4-BE49-F238E27FC236}">
                  <a16:creationId xmlns:a16="http://schemas.microsoft.com/office/drawing/2014/main" id="{374812E2-628C-4A37-BC43-0EAD924FFA82}"/>
                </a:ext>
              </a:extLst>
            </p:cNvPr>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540;p76">
              <a:extLst>
                <a:ext uri="{FF2B5EF4-FFF2-40B4-BE49-F238E27FC236}">
                  <a16:creationId xmlns:a16="http://schemas.microsoft.com/office/drawing/2014/main" id="{48BC961F-B02E-4B62-9720-51C1241F6F8D}"/>
                </a:ext>
              </a:extLst>
            </p:cNvPr>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541;p76">
              <a:extLst>
                <a:ext uri="{FF2B5EF4-FFF2-40B4-BE49-F238E27FC236}">
                  <a16:creationId xmlns:a16="http://schemas.microsoft.com/office/drawing/2014/main" id="{DF342236-42A8-4BA9-A535-99516766E001}"/>
                </a:ext>
              </a:extLst>
            </p:cNvPr>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542;p76">
              <a:extLst>
                <a:ext uri="{FF2B5EF4-FFF2-40B4-BE49-F238E27FC236}">
                  <a16:creationId xmlns:a16="http://schemas.microsoft.com/office/drawing/2014/main" id="{FF623AF8-4589-4CCC-93A0-35D3ADD45270}"/>
                </a:ext>
              </a:extLst>
            </p:cNvPr>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543;p76">
              <a:extLst>
                <a:ext uri="{FF2B5EF4-FFF2-40B4-BE49-F238E27FC236}">
                  <a16:creationId xmlns:a16="http://schemas.microsoft.com/office/drawing/2014/main" id="{45A40B7C-A980-4DC3-9FCB-F8789C8328A4}"/>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544;p76">
              <a:extLst>
                <a:ext uri="{FF2B5EF4-FFF2-40B4-BE49-F238E27FC236}">
                  <a16:creationId xmlns:a16="http://schemas.microsoft.com/office/drawing/2014/main" id="{10EBA870-4DA2-4997-9501-86A93867496A}"/>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545;p76">
              <a:extLst>
                <a:ext uri="{FF2B5EF4-FFF2-40B4-BE49-F238E27FC236}">
                  <a16:creationId xmlns:a16="http://schemas.microsoft.com/office/drawing/2014/main" id="{E5F27CD1-0E17-4603-B910-5AC6B86F89C6}"/>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546;p76">
              <a:extLst>
                <a:ext uri="{FF2B5EF4-FFF2-40B4-BE49-F238E27FC236}">
                  <a16:creationId xmlns:a16="http://schemas.microsoft.com/office/drawing/2014/main" id="{F9564A37-3E7C-4E6A-8474-D2F4829529AE}"/>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47;p76">
              <a:extLst>
                <a:ext uri="{FF2B5EF4-FFF2-40B4-BE49-F238E27FC236}">
                  <a16:creationId xmlns:a16="http://schemas.microsoft.com/office/drawing/2014/main" id="{367B5F35-717A-44E8-8EA6-07FEC8D947FF}"/>
                </a:ext>
              </a:extLst>
            </p:cNvPr>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48;p76">
              <a:extLst>
                <a:ext uri="{FF2B5EF4-FFF2-40B4-BE49-F238E27FC236}">
                  <a16:creationId xmlns:a16="http://schemas.microsoft.com/office/drawing/2014/main" id="{3A1F1421-BE26-4525-997C-1D0B709EA1C9}"/>
                </a:ext>
              </a:extLst>
            </p:cNvPr>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49;p76">
              <a:extLst>
                <a:ext uri="{FF2B5EF4-FFF2-40B4-BE49-F238E27FC236}">
                  <a16:creationId xmlns:a16="http://schemas.microsoft.com/office/drawing/2014/main" id="{BA53D38C-88DA-48E7-82FB-4CBB8F8FC938}"/>
                </a:ext>
              </a:extLst>
            </p:cNvPr>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50;p76">
              <a:extLst>
                <a:ext uri="{FF2B5EF4-FFF2-40B4-BE49-F238E27FC236}">
                  <a16:creationId xmlns:a16="http://schemas.microsoft.com/office/drawing/2014/main" id="{0691BE5A-F2A4-4866-9297-4DE015699119}"/>
                </a:ext>
              </a:extLst>
            </p:cNvPr>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51;p76">
              <a:extLst>
                <a:ext uri="{FF2B5EF4-FFF2-40B4-BE49-F238E27FC236}">
                  <a16:creationId xmlns:a16="http://schemas.microsoft.com/office/drawing/2014/main" id="{B675E5F1-59E9-4C3F-BD2B-3B85DD2A29BC}"/>
                </a:ext>
              </a:extLst>
            </p:cNvPr>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52;p76">
              <a:extLst>
                <a:ext uri="{FF2B5EF4-FFF2-40B4-BE49-F238E27FC236}">
                  <a16:creationId xmlns:a16="http://schemas.microsoft.com/office/drawing/2014/main" id="{3096BC1B-43B5-42C1-B0C0-BFEB69058A81}"/>
                </a:ext>
              </a:extLst>
            </p:cNvPr>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53;p76">
              <a:extLst>
                <a:ext uri="{FF2B5EF4-FFF2-40B4-BE49-F238E27FC236}">
                  <a16:creationId xmlns:a16="http://schemas.microsoft.com/office/drawing/2014/main" id="{438FF64C-367F-4811-A17A-E3D726327B1E}"/>
                </a:ext>
              </a:extLst>
            </p:cNvPr>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54;p76">
              <a:extLst>
                <a:ext uri="{FF2B5EF4-FFF2-40B4-BE49-F238E27FC236}">
                  <a16:creationId xmlns:a16="http://schemas.microsoft.com/office/drawing/2014/main" id="{109B877E-C608-49CC-B0F0-E635B7251586}"/>
                </a:ext>
              </a:extLst>
            </p:cNvPr>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55;p76">
              <a:extLst>
                <a:ext uri="{FF2B5EF4-FFF2-40B4-BE49-F238E27FC236}">
                  <a16:creationId xmlns:a16="http://schemas.microsoft.com/office/drawing/2014/main" id="{75B60EE4-6C72-4C0E-AAC9-06AD1B51A63B}"/>
                </a:ext>
              </a:extLst>
            </p:cNvPr>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56;p76">
              <a:extLst>
                <a:ext uri="{FF2B5EF4-FFF2-40B4-BE49-F238E27FC236}">
                  <a16:creationId xmlns:a16="http://schemas.microsoft.com/office/drawing/2014/main" id="{8DC221B8-4FCC-4B4B-979D-B93347000404}"/>
                </a:ext>
              </a:extLst>
            </p:cNvPr>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557;p76">
              <a:extLst>
                <a:ext uri="{FF2B5EF4-FFF2-40B4-BE49-F238E27FC236}">
                  <a16:creationId xmlns:a16="http://schemas.microsoft.com/office/drawing/2014/main" id="{B69D2384-4594-478B-A12E-536A16233721}"/>
                </a:ext>
              </a:extLst>
            </p:cNvPr>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558;p76">
              <a:extLst>
                <a:ext uri="{FF2B5EF4-FFF2-40B4-BE49-F238E27FC236}">
                  <a16:creationId xmlns:a16="http://schemas.microsoft.com/office/drawing/2014/main" id="{321B85B6-2198-486E-B81A-90E246A9F635}"/>
                </a:ext>
              </a:extLst>
            </p:cNvPr>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559;p76">
              <a:extLst>
                <a:ext uri="{FF2B5EF4-FFF2-40B4-BE49-F238E27FC236}">
                  <a16:creationId xmlns:a16="http://schemas.microsoft.com/office/drawing/2014/main" id="{1AE1610B-61F8-45D0-84BA-1D22D29193B6}"/>
                </a:ext>
              </a:extLst>
            </p:cNvPr>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560;p76">
              <a:extLst>
                <a:ext uri="{FF2B5EF4-FFF2-40B4-BE49-F238E27FC236}">
                  <a16:creationId xmlns:a16="http://schemas.microsoft.com/office/drawing/2014/main" id="{C6107027-85F9-4F5E-BBCA-52F62CC68D73}"/>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561;p76">
              <a:extLst>
                <a:ext uri="{FF2B5EF4-FFF2-40B4-BE49-F238E27FC236}">
                  <a16:creationId xmlns:a16="http://schemas.microsoft.com/office/drawing/2014/main" id="{AACD3FE4-FF79-40C4-8856-EAA3CF93E3F8}"/>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62;p76">
              <a:extLst>
                <a:ext uri="{FF2B5EF4-FFF2-40B4-BE49-F238E27FC236}">
                  <a16:creationId xmlns:a16="http://schemas.microsoft.com/office/drawing/2014/main" id="{7E88B7F3-EBEB-4D8C-AEE0-3F9AC0CE2226}"/>
                </a:ext>
              </a:extLst>
            </p:cNvPr>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63;p76">
              <a:extLst>
                <a:ext uri="{FF2B5EF4-FFF2-40B4-BE49-F238E27FC236}">
                  <a16:creationId xmlns:a16="http://schemas.microsoft.com/office/drawing/2014/main" id="{E5246F4B-D935-4BB8-A1D7-E82F770B2A83}"/>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64;p76">
              <a:extLst>
                <a:ext uri="{FF2B5EF4-FFF2-40B4-BE49-F238E27FC236}">
                  <a16:creationId xmlns:a16="http://schemas.microsoft.com/office/drawing/2014/main" id="{B4D320A4-59AD-43AE-BE63-D147F4939605}"/>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65;p76">
              <a:extLst>
                <a:ext uri="{FF2B5EF4-FFF2-40B4-BE49-F238E27FC236}">
                  <a16:creationId xmlns:a16="http://schemas.microsoft.com/office/drawing/2014/main" id="{D252BC16-9745-466B-9050-0C4A7592C6CE}"/>
                </a:ext>
              </a:extLst>
            </p:cNvPr>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66;p76">
              <a:extLst>
                <a:ext uri="{FF2B5EF4-FFF2-40B4-BE49-F238E27FC236}">
                  <a16:creationId xmlns:a16="http://schemas.microsoft.com/office/drawing/2014/main" id="{D10421E5-5E3A-4281-A091-225570ABD87A}"/>
                </a:ext>
              </a:extLst>
            </p:cNvPr>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67;p76">
              <a:extLst>
                <a:ext uri="{FF2B5EF4-FFF2-40B4-BE49-F238E27FC236}">
                  <a16:creationId xmlns:a16="http://schemas.microsoft.com/office/drawing/2014/main" id="{E881E056-6C93-4836-B4E1-43F99F1608BC}"/>
                </a:ext>
              </a:extLst>
            </p:cNvPr>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8;p76">
              <a:extLst>
                <a:ext uri="{FF2B5EF4-FFF2-40B4-BE49-F238E27FC236}">
                  <a16:creationId xmlns:a16="http://schemas.microsoft.com/office/drawing/2014/main" id="{F322463C-BB8E-4B30-BFD3-7D2F3B9F37D4}"/>
                </a:ext>
              </a:extLst>
            </p:cNvPr>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69;p76">
              <a:extLst>
                <a:ext uri="{FF2B5EF4-FFF2-40B4-BE49-F238E27FC236}">
                  <a16:creationId xmlns:a16="http://schemas.microsoft.com/office/drawing/2014/main" id="{A3CB05F1-320D-4B1C-8BD4-514C76A7D928}"/>
                </a:ext>
              </a:extLst>
            </p:cNvPr>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70;p76">
              <a:extLst>
                <a:ext uri="{FF2B5EF4-FFF2-40B4-BE49-F238E27FC236}">
                  <a16:creationId xmlns:a16="http://schemas.microsoft.com/office/drawing/2014/main" id="{86347646-E428-405A-9113-B3FB8912CB1A}"/>
                </a:ext>
              </a:extLst>
            </p:cNvPr>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71;p76">
              <a:extLst>
                <a:ext uri="{FF2B5EF4-FFF2-40B4-BE49-F238E27FC236}">
                  <a16:creationId xmlns:a16="http://schemas.microsoft.com/office/drawing/2014/main" id="{7B841746-241E-4682-86B5-02D9090627CA}"/>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572;p76">
              <a:extLst>
                <a:ext uri="{FF2B5EF4-FFF2-40B4-BE49-F238E27FC236}">
                  <a16:creationId xmlns:a16="http://schemas.microsoft.com/office/drawing/2014/main" id="{CFD45CB6-9FCE-4103-AA86-7756D32921F7}"/>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573;p76">
              <a:extLst>
                <a:ext uri="{FF2B5EF4-FFF2-40B4-BE49-F238E27FC236}">
                  <a16:creationId xmlns:a16="http://schemas.microsoft.com/office/drawing/2014/main" id="{068B393D-14D5-44D5-9715-1D14132FD978}"/>
                </a:ext>
              </a:extLst>
            </p:cNvPr>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574;p76">
              <a:extLst>
                <a:ext uri="{FF2B5EF4-FFF2-40B4-BE49-F238E27FC236}">
                  <a16:creationId xmlns:a16="http://schemas.microsoft.com/office/drawing/2014/main" id="{CFCE6E72-59DA-438E-A9E6-76821F4C09D2}"/>
                </a:ext>
              </a:extLst>
            </p:cNvPr>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575;p76">
              <a:extLst>
                <a:ext uri="{FF2B5EF4-FFF2-40B4-BE49-F238E27FC236}">
                  <a16:creationId xmlns:a16="http://schemas.microsoft.com/office/drawing/2014/main" id="{0397B2D7-7DD0-49B4-9D21-DD95598B9E45}"/>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576;p76">
              <a:extLst>
                <a:ext uri="{FF2B5EF4-FFF2-40B4-BE49-F238E27FC236}">
                  <a16:creationId xmlns:a16="http://schemas.microsoft.com/office/drawing/2014/main" id="{57D77A8F-20A5-43FB-BB9B-DA56323A7C12}"/>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577;p76">
              <a:extLst>
                <a:ext uri="{FF2B5EF4-FFF2-40B4-BE49-F238E27FC236}">
                  <a16:creationId xmlns:a16="http://schemas.microsoft.com/office/drawing/2014/main" id="{31725800-16C0-49A8-827C-9B078D73F7D2}"/>
                </a:ext>
              </a:extLst>
            </p:cNvPr>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578;p76">
              <a:extLst>
                <a:ext uri="{FF2B5EF4-FFF2-40B4-BE49-F238E27FC236}">
                  <a16:creationId xmlns:a16="http://schemas.microsoft.com/office/drawing/2014/main" id="{DDCB8D96-47E8-4024-BF18-3DE741F72447}"/>
                </a:ext>
              </a:extLst>
            </p:cNvPr>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579;p76">
              <a:extLst>
                <a:ext uri="{FF2B5EF4-FFF2-40B4-BE49-F238E27FC236}">
                  <a16:creationId xmlns:a16="http://schemas.microsoft.com/office/drawing/2014/main" id="{A55C6D87-A126-48C1-B304-C717C4D2ADF4}"/>
                </a:ext>
              </a:extLst>
            </p:cNvPr>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580;p76">
              <a:extLst>
                <a:ext uri="{FF2B5EF4-FFF2-40B4-BE49-F238E27FC236}">
                  <a16:creationId xmlns:a16="http://schemas.microsoft.com/office/drawing/2014/main" id="{AD7E211E-9743-4606-B66F-2B91419283A5}"/>
                </a:ext>
              </a:extLst>
            </p:cNvPr>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581;p76">
              <a:extLst>
                <a:ext uri="{FF2B5EF4-FFF2-40B4-BE49-F238E27FC236}">
                  <a16:creationId xmlns:a16="http://schemas.microsoft.com/office/drawing/2014/main" id="{18254C95-FE0D-4008-BF60-97EE26BB7ABB}"/>
                </a:ext>
              </a:extLst>
            </p:cNvPr>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582;p76">
              <a:extLst>
                <a:ext uri="{FF2B5EF4-FFF2-40B4-BE49-F238E27FC236}">
                  <a16:creationId xmlns:a16="http://schemas.microsoft.com/office/drawing/2014/main" id="{061B790A-B405-4335-8EF0-BB09BDB2666A}"/>
                </a:ext>
              </a:extLst>
            </p:cNvPr>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583;p76">
              <a:extLst>
                <a:ext uri="{FF2B5EF4-FFF2-40B4-BE49-F238E27FC236}">
                  <a16:creationId xmlns:a16="http://schemas.microsoft.com/office/drawing/2014/main" id="{0E45D4E1-8CE8-4576-9527-F285BB2992CD}"/>
                </a:ext>
              </a:extLst>
            </p:cNvPr>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584;p76">
              <a:extLst>
                <a:ext uri="{FF2B5EF4-FFF2-40B4-BE49-F238E27FC236}">
                  <a16:creationId xmlns:a16="http://schemas.microsoft.com/office/drawing/2014/main" id="{3C3DE7F5-63EC-4A07-B80B-17EC1E1F61FF}"/>
                </a:ext>
              </a:extLst>
            </p:cNvPr>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585;p76">
              <a:extLst>
                <a:ext uri="{FF2B5EF4-FFF2-40B4-BE49-F238E27FC236}">
                  <a16:creationId xmlns:a16="http://schemas.microsoft.com/office/drawing/2014/main" id="{B8FC90A0-7DA7-4998-884E-740E914EB97D}"/>
                </a:ext>
              </a:extLst>
            </p:cNvPr>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586;p76">
              <a:extLst>
                <a:ext uri="{FF2B5EF4-FFF2-40B4-BE49-F238E27FC236}">
                  <a16:creationId xmlns:a16="http://schemas.microsoft.com/office/drawing/2014/main" id="{B99BFF18-47B8-4970-A8E9-905B7F654600}"/>
                </a:ext>
              </a:extLst>
            </p:cNvPr>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587;p76">
              <a:extLst>
                <a:ext uri="{FF2B5EF4-FFF2-40B4-BE49-F238E27FC236}">
                  <a16:creationId xmlns:a16="http://schemas.microsoft.com/office/drawing/2014/main" id="{E8FA7A11-CBB9-4D9A-AA25-6C36106C9C7C}"/>
                </a:ext>
              </a:extLst>
            </p:cNvPr>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588;p76">
              <a:extLst>
                <a:ext uri="{FF2B5EF4-FFF2-40B4-BE49-F238E27FC236}">
                  <a16:creationId xmlns:a16="http://schemas.microsoft.com/office/drawing/2014/main" id="{4F2348FE-28B9-4474-AA14-DC19DBD68205}"/>
                </a:ext>
              </a:extLst>
            </p:cNvPr>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589;p76">
              <a:extLst>
                <a:ext uri="{FF2B5EF4-FFF2-40B4-BE49-F238E27FC236}">
                  <a16:creationId xmlns:a16="http://schemas.microsoft.com/office/drawing/2014/main" id="{042ED869-5DDC-49C2-BFBC-E188A6F5A590}"/>
                </a:ext>
              </a:extLst>
            </p:cNvPr>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590;p76">
              <a:extLst>
                <a:ext uri="{FF2B5EF4-FFF2-40B4-BE49-F238E27FC236}">
                  <a16:creationId xmlns:a16="http://schemas.microsoft.com/office/drawing/2014/main" id="{DC8EC185-57D4-40A2-8147-63283BE8C474}"/>
                </a:ext>
              </a:extLst>
            </p:cNvPr>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591;p76">
              <a:extLst>
                <a:ext uri="{FF2B5EF4-FFF2-40B4-BE49-F238E27FC236}">
                  <a16:creationId xmlns:a16="http://schemas.microsoft.com/office/drawing/2014/main" id="{9A5C72C2-F92A-4C63-B0DA-D979AE703D80}"/>
                </a:ext>
              </a:extLst>
            </p:cNvPr>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592;p76">
              <a:extLst>
                <a:ext uri="{FF2B5EF4-FFF2-40B4-BE49-F238E27FC236}">
                  <a16:creationId xmlns:a16="http://schemas.microsoft.com/office/drawing/2014/main" id="{FBAE3411-20B7-4301-8A56-C8873CF59D19}"/>
                </a:ext>
              </a:extLst>
            </p:cNvPr>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593;p76">
              <a:extLst>
                <a:ext uri="{FF2B5EF4-FFF2-40B4-BE49-F238E27FC236}">
                  <a16:creationId xmlns:a16="http://schemas.microsoft.com/office/drawing/2014/main" id="{E1BB3EDB-D2FB-48B0-98FE-98E98669FD8A}"/>
                </a:ext>
              </a:extLst>
            </p:cNvPr>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594;p76">
              <a:extLst>
                <a:ext uri="{FF2B5EF4-FFF2-40B4-BE49-F238E27FC236}">
                  <a16:creationId xmlns:a16="http://schemas.microsoft.com/office/drawing/2014/main" id="{ABC84259-3392-4B41-92ED-E582139BC823}"/>
                </a:ext>
              </a:extLst>
            </p:cNvPr>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595;p76">
              <a:extLst>
                <a:ext uri="{FF2B5EF4-FFF2-40B4-BE49-F238E27FC236}">
                  <a16:creationId xmlns:a16="http://schemas.microsoft.com/office/drawing/2014/main" id="{31FDDEED-8FE1-47C8-B07A-F8CBF4CEAA67}"/>
                </a:ext>
              </a:extLst>
            </p:cNvPr>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596;p76">
              <a:extLst>
                <a:ext uri="{FF2B5EF4-FFF2-40B4-BE49-F238E27FC236}">
                  <a16:creationId xmlns:a16="http://schemas.microsoft.com/office/drawing/2014/main" id="{41F4F1A6-6250-4D50-BA75-DC1E8A231586}"/>
                </a:ext>
              </a:extLst>
            </p:cNvPr>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597;p76">
              <a:extLst>
                <a:ext uri="{FF2B5EF4-FFF2-40B4-BE49-F238E27FC236}">
                  <a16:creationId xmlns:a16="http://schemas.microsoft.com/office/drawing/2014/main" id="{2ED81BCB-D1A3-4662-A1F9-9A10F180100E}"/>
                </a:ext>
              </a:extLst>
            </p:cNvPr>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598;p76">
              <a:extLst>
                <a:ext uri="{FF2B5EF4-FFF2-40B4-BE49-F238E27FC236}">
                  <a16:creationId xmlns:a16="http://schemas.microsoft.com/office/drawing/2014/main" id="{313C9DF5-BAA0-4F2D-8347-F2AC6F2641FE}"/>
                </a:ext>
              </a:extLst>
            </p:cNvPr>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599;p76">
              <a:extLst>
                <a:ext uri="{FF2B5EF4-FFF2-40B4-BE49-F238E27FC236}">
                  <a16:creationId xmlns:a16="http://schemas.microsoft.com/office/drawing/2014/main" id="{D46AB0BA-1408-4EA2-9C48-8EFE504FDA22}"/>
                </a:ext>
              </a:extLst>
            </p:cNvPr>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600;p76">
              <a:extLst>
                <a:ext uri="{FF2B5EF4-FFF2-40B4-BE49-F238E27FC236}">
                  <a16:creationId xmlns:a16="http://schemas.microsoft.com/office/drawing/2014/main" id="{F96FE161-B263-4BEE-B57E-45CAB87BCC3E}"/>
                </a:ext>
              </a:extLst>
            </p:cNvPr>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601;p76">
              <a:extLst>
                <a:ext uri="{FF2B5EF4-FFF2-40B4-BE49-F238E27FC236}">
                  <a16:creationId xmlns:a16="http://schemas.microsoft.com/office/drawing/2014/main" id="{595F2FAC-AE64-4551-A68A-C0F6F49280D7}"/>
                </a:ext>
              </a:extLst>
            </p:cNvPr>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602;p76">
              <a:extLst>
                <a:ext uri="{FF2B5EF4-FFF2-40B4-BE49-F238E27FC236}">
                  <a16:creationId xmlns:a16="http://schemas.microsoft.com/office/drawing/2014/main" id="{2401E182-C6FC-4ABA-9F17-D7150AC468B8}"/>
                </a:ext>
              </a:extLst>
            </p:cNvPr>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603;p76">
              <a:extLst>
                <a:ext uri="{FF2B5EF4-FFF2-40B4-BE49-F238E27FC236}">
                  <a16:creationId xmlns:a16="http://schemas.microsoft.com/office/drawing/2014/main" id="{6BAD6A70-6BD5-4145-9BBC-F38922A5E430}"/>
                </a:ext>
              </a:extLst>
            </p:cNvPr>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604;p76">
              <a:extLst>
                <a:ext uri="{FF2B5EF4-FFF2-40B4-BE49-F238E27FC236}">
                  <a16:creationId xmlns:a16="http://schemas.microsoft.com/office/drawing/2014/main" id="{CD11AF1E-FAF6-4115-8F15-70DFF5DD99F9}"/>
                </a:ext>
              </a:extLst>
            </p:cNvPr>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605;p76">
              <a:extLst>
                <a:ext uri="{FF2B5EF4-FFF2-40B4-BE49-F238E27FC236}">
                  <a16:creationId xmlns:a16="http://schemas.microsoft.com/office/drawing/2014/main" id="{092FD50C-8102-4496-8C04-3F9CA8533EEE}"/>
                </a:ext>
              </a:extLst>
            </p:cNvPr>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606;p76">
              <a:extLst>
                <a:ext uri="{FF2B5EF4-FFF2-40B4-BE49-F238E27FC236}">
                  <a16:creationId xmlns:a16="http://schemas.microsoft.com/office/drawing/2014/main" id="{9AC80B1E-770F-4490-8724-17E42A155CD8}"/>
                </a:ext>
              </a:extLst>
            </p:cNvPr>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607;p76">
              <a:extLst>
                <a:ext uri="{FF2B5EF4-FFF2-40B4-BE49-F238E27FC236}">
                  <a16:creationId xmlns:a16="http://schemas.microsoft.com/office/drawing/2014/main" id="{CF05554B-850C-4A9A-A6F4-F311013AC0CB}"/>
                </a:ext>
              </a:extLst>
            </p:cNvPr>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608;p76">
              <a:extLst>
                <a:ext uri="{FF2B5EF4-FFF2-40B4-BE49-F238E27FC236}">
                  <a16:creationId xmlns:a16="http://schemas.microsoft.com/office/drawing/2014/main" id="{D13F99B4-8E4A-4A65-8EFC-BD2C88F80738}"/>
                </a:ext>
              </a:extLst>
            </p:cNvPr>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609;p76">
              <a:extLst>
                <a:ext uri="{FF2B5EF4-FFF2-40B4-BE49-F238E27FC236}">
                  <a16:creationId xmlns:a16="http://schemas.microsoft.com/office/drawing/2014/main" id="{B21474A9-DA65-47FC-814B-F9DDC5D316ED}"/>
                </a:ext>
              </a:extLst>
            </p:cNvPr>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610;p76">
              <a:extLst>
                <a:ext uri="{FF2B5EF4-FFF2-40B4-BE49-F238E27FC236}">
                  <a16:creationId xmlns:a16="http://schemas.microsoft.com/office/drawing/2014/main" id="{0933A3A5-A06F-4761-851A-B32A7B8895EF}"/>
                </a:ext>
              </a:extLst>
            </p:cNvPr>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611;p76">
              <a:extLst>
                <a:ext uri="{FF2B5EF4-FFF2-40B4-BE49-F238E27FC236}">
                  <a16:creationId xmlns:a16="http://schemas.microsoft.com/office/drawing/2014/main" id="{FCFB1BDE-07AD-4775-8AC1-11BDA83E73C7}"/>
                </a:ext>
              </a:extLst>
            </p:cNvPr>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612;p76">
              <a:extLst>
                <a:ext uri="{FF2B5EF4-FFF2-40B4-BE49-F238E27FC236}">
                  <a16:creationId xmlns:a16="http://schemas.microsoft.com/office/drawing/2014/main" id="{27D5370A-0331-44B5-BB40-895B898106A1}"/>
                </a:ext>
              </a:extLst>
            </p:cNvPr>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613;p76">
              <a:extLst>
                <a:ext uri="{FF2B5EF4-FFF2-40B4-BE49-F238E27FC236}">
                  <a16:creationId xmlns:a16="http://schemas.microsoft.com/office/drawing/2014/main" id="{3DD85410-160E-4A93-89F2-453D7A461ADC}"/>
                </a:ext>
              </a:extLst>
            </p:cNvPr>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614;p76">
              <a:extLst>
                <a:ext uri="{FF2B5EF4-FFF2-40B4-BE49-F238E27FC236}">
                  <a16:creationId xmlns:a16="http://schemas.microsoft.com/office/drawing/2014/main" id="{F1D2F73E-D43F-43DA-A06F-2F9FC65D1C94}"/>
                </a:ext>
              </a:extLst>
            </p:cNvPr>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615;p76">
              <a:extLst>
                <a:ext uri="{FF2B5EF4-FFF2-40B4-BE49-F238E27FC236}">
                  <a16:creationId xmlns:a16="http://schemas.microsoft.com/office/drawing/2014/main" id="{7A7D7992-66CA-4B0D-8088-EF2A849B0740}"/>
                </a:ext>
              </a:extLst>
            </p:cNvPr>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616;p76">
              <a:extLst>
                <a:ext uri="{FF2B5EF4-FFF2-40B4-BE49-F238E27FC236}">
                  <a16:creationId xmlns:a16="http://schemas.microsoft.com/office/drawing/2014/main" id="{CCB8BA6A-8AA5-439D-9973-709D8E861401}"/>
                </a:ext>
              </a:extLst>
            </p:cNvPr>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617;p76">
              <a:extLst>
                <a:ext uri="{FF2B5EF4-FFF2-40B4-BE49-F238E27FC236}">
                  <a16:creationId xmlns:a16="http://schemas.microsoft.com/office/drawing/2014/main" id="{B1EB4515-9B2A-49BB-93DD-B94B5FCFA792}"/>
                </a:ext>
              </a:extLst>
            </p:cNvPr>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618;p76">
              <a:extLst>
                <a:ext uri="{FF2B5EF4-FFF2-40B4-BE49-F238E27FC236}">
                  <a16:creationId xmlns:a16="http://schemas.microsoft.com/office/drawing/2014/main" id="{BC6C973E-E8CD-4FDD-8174-B6AB76A76F11}"/>
                </a:ext>
              </a:extLst>
            </p:cNvPr>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619;p76">
              <a:extLst>
                <a:ext uri="{FF2B5EF4-FFF2-40B4-BE49-F238E27FC236}">
                  <a16:creationId xmlns:a16="http://schemas.microsoft.com/office/drawing/2014/main" id="{8EEF5BC4-9E08-4112-A4E6-03C210082843}"/>
                </a:ext>
              </a:extLst>
            </p:cNvPr>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620;p76">
              <a:extLst>
                <a:ext uri="{FF2B5EF4-FFF2-40B4-BE49-F238E27FC236}">
                  <a16:creationId xmlns:a16="http://schemas.microsoft.com/office/drawing/2014/main" id="{FDE022A5-DE1B-4B21-9DA5-EFB84901B7F2}"/>
                </a:ext>
              </a:extLst>
            </p:cNvPr>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621;p76">
              <a:extLst>
                <a:ext uri="{FF2B5EF4-FFF2-40B4-BE49-F238E27FC236}">
                  <a16:creationId xmlns:a16="http://schemas.microsoft.com/office/drawing/2014/main" id="{BB470C2A-E787-41A9-8152-A6E32BAB7232}"/>
                </a:ext>
              </a:extLst>
            </p:cNvPr>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622;p76">
              <a:extLst>
                <a:ext uri="{FF2B5EF4-FFF2-40B4-BE49-F238E27FC236}">
                  <a16:creationId xmlns:a16="http://schemas.microsoft.com/office/drawing/2014/main" id="{A998D7EA-9907-409B-A1B9-FEA00D734B70}"/>
                </a:ext>
              </a:extLst>
            </p:cNvPr>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623;p76">
              <a:extLst>
                <a:ext uri="{FF2B5EF4-FFF2-40B4-BE49-F238E27FC236}">
                  <a16:creationId xmlns:a16="http://schemas.microsoft.com/office/drawing/2014/main" id="{451E693C-BBBD-4A0E-AF90-6B5A80438A46}"/>
                </a:ext>
              </a:extLst>
            </p:cNvPr>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624;p76">
              <a:extLst>
                <a:ext uri="{FF2B5EF4-FFF2-40B4-BE49-F238E27FC236}">
                  <a16:creationId xmlns:a16="http://schemas.microsoft.com/office/drawing/2014/main" id="{FC722E4D-D845-4CD0-9090-084752639718}"/>
                </a:ext>
              </a:extLst>
            </p:cNvPr>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518406D4-B070-4BC9-830E-3A4A23898FFF}"/>
              </a:ext>
            </a:extLst>
          </p:cNvPr>
          <p:cNvPicPr>
            <a:picLocks noChangeAspect="1"/>
          </p:cNvPicPr>
          <p:nvPr/>
        </p:nvPicPr>
        <p:blipFill>
          <a:blip r:embed="rId3"/>
          <a:stretch>
            <a:fillRect/>
          </a:stretch>
        </p:blipFill>
        <p:spPr>
          <a:xfrm rot="19619237">
            <a:off x="970932" y="2645856"/>
            <a:ext cx="1091686" cy="1091686"/>
          </a:xfrm>
          <a:prstGeom prst="rect">
            <a:avLst/>
          </a:prstGeom>
        </p:spPr>
      </p:pic>
      <p:pic>
        <p:nvPicPr>
          <p:cNvPr id="20" name="Picture 19">
            <a:extLst>
              <a:ext uri="{FF2B5EF4-FFF2-40B4-BE49-F238E27FC236}">
                <a16:creationId xmlns:a16="http://schemas.microsoft.com/office/drawing/2014/main" id="{827B5D5C-AB5B-496A-8D79-A63354970A6B}"/>
              </a:ext>
            </a:extLst>
          </p:cNvPr>
          <p:cNvPicPr>
            <a:picLocks noChangeAspect="1"/>
          </p:cNvPicPr>
          <p:nvPr/>
        </p:nvPicPr>
        <p:blipFill>
          <a:blip r:embed="rId3"/>
          <a:stretch>
            <a:fillRect/>
          </a:stretch>
        </p:blipFill>
        <p:spPr>
          <a:xfrm rot="1883317">
            <a:off x="6742564" y="346067"/>
            <a:ext cx="928085" cy="928085"/>
          </a:xfrm>
          <a:prstGeom prst="rect">
            <a:avLst/>
          </a:prstGeom>
        </p:spPr>
      </p:pic>
      <p:pic>
        <p:nvPicPr>
          <p:cNvPr id="3" name="Picture 2" descr="Logo&#10;&#10;Description automatically generated">
            <a:extLst>
              <a:ext uri="{FF2B5EF4-FFF2-40B4-BE49-F238E27FC236}">
                <a16:creationId xmlns:a16="http://schemas.microsoft.com/office/drawing/2014/main" id="{FCB2E244-3BDE-4659-B1CF-6D08A3857DE5}"/>
              </a:ext>
            </a:extLst>
          </p:cNvPr>
          <p:cNvPicPr>
            <a:picLocks noChangeAspect="1"/>
          </p:cNvPicPr>
          <p:nvPr/>
        </p:nvPicPr>
        <p:blipFill>
          <a:blip r:embed="rId4"/>
          <a:stretch>
            <a:fillRect/>
          </a:stretch>
        </p:blipFill>
        <p:spPr>
          <a:xfrm>
            <a:off x="2310108" y="1076557"/>
            <a:ext cx="4524938" cy="36465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7"/>
                                        </p:tgtEl>
                                        <p:attrNameLst>
                                          <p:attrName>r</p:attrName>
                                        </p:attrNameLst>
                                      </p:cBhvr>
                                    </p:animRot>
                                    <p:animRot by="-240000">
                                      <p:cBhvr>
                                        <p:cTn id="13" dur="200" fill="hold">
                                          <p:stCondLst>
                                            <p:cond delay="200"/>
                                          </p:stCondLst>
                                        </p:cTn>
                                        <p:tgtEl>
                                          <p:spTgt spid="207"/>
                                        </p:tgtEl>
                                        <p:attrNameLst>
                                          <p:attrName>r</p:attrName>
                                        </p:attrNameLst>
                                      </p:cBhvr>
                                    </p:animRot>
                                    <p:animRot by="240000">
                                      <p:cBhvr>
                                        <p:cTn id="14" dur="200" fill="hold">
                                          <p:stCondLst>
                                            <p:cond delay="400"/>
                                          </p:stCondLst>
                                        </p:cTn>
                                        <p:tgtEl>
                                          <p:spTgt spid="207"/>
                                        </p:tgtEl>
                                        <p:attrNameLst>
                                          <p:attrName>r</p:attrName>
                                        </p:attrNameLst>
                                      </p:cBhvr>
                                    </p:animRot>
                                    <p:animRot by="-240000">
                                      <p:cBhvr>
                                        <p:cTn id="15" dur="200" fill="hold">
                                          <p:stCondLst>
                                            <p:cond delay="600"/>
                                          </p:stCondLst>
                                        </p:cTn>
                                        <p:tgtEl>
                                          <p:spTgt spid="207"/>
                                        </p:tgtEl>
                                        <p:attrNameLst>
                                          <p:attrName>r</p:attrName>
                                        </p:attrNameLst>
                                      </p:cBhvr>
                                    </p:animRot>
                                    <p:animRot by="120000">
                                      <p:cBhvr>
                                        <p:cTn id="16" dur="200" fill="hold">
                                          <p:stCondLst>
                                            <p:cond delay="800"/>
                                          </p:stCondLst>
                                        </p:cTn>
                                        <p:tgtEl>
                                          <p:spTgt spid="20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99"/>
                                        </p:tgtEl>
                                        <p:attrNameLst>
                                          <p:attrName>r</p:attrName>
                                        </p:attrNameLst>
                                      </p:cBhvr>
                                    </p:animRot>
                                    <p:animRot by="-240000">
                                      <p:cBhvr>
                                        <p:cTn id="19" dur="200" fill="hold">
                                          <p:stCondLst>
                                            <p:cond delay="200"/>
                                          </p:stCondLst>
                                        </p:cTn>
                                        <p:tgtEl>
                                          <p:spTgt spid="299"/>
                                        </p:tgtEl>
                                        <p:attrNameLst>
                                          <p:attrName>r</p:attrName>
                                        </p:attrNameLst>
                                      </p:cBhvr>
                                    </p:animRot>
                                    <p:animRot by="240000">
                                      <p:cBhvr>
                                        <p:cTn id="20" dur="200" fill="hold">
                                          <p:stCondLst>
                                            <p:cond delay="400"/>
                                          </p:stCondLst>
                                        </p:cTn>
                                        <p:tgtEl>
                                          <p:spTgt spid="299"/>
                                        </p:tgtEl>
                                        <p:attrNameLst>
                                          <p:attrName>r</p:attrName>
                                        </p:attrNameLst>
                                      </p:cBhvr>
                                    </p:animRot>
                                    <p:animRot by="-240000">
                                      <p:cBhvr>
                                        <p:cTn id="21" dur="200" fill="hold">
                                          <p:stCondLst>
                                            <p:cond delay="600"/>
                                          </p:stCondLst>
                                        </p:cTn>
                                        <p:tgtEl>
                                          <p:spTgt spid="299"/>
                                        </p:tgtEl>
                                        <p:attrNameLst>
                                          <p:attrName>r</p:attrName>
                                        </p:attrNameLst>
                                      </p:cBhvr>
                                    </p:animRot>
                                    <p:animRot by="120000">
                                      <p:cBhvr>
                                        <p:cTn id="22" dur="200" fill="hold">
                                          <p:stCondLst>
                                            <p:cond delay="800"/>
                                          </p:stCondLst>
                                        </p:cTn>
                                        <p:tgtEl>
                                          <p:spTgt spid="29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93"/>
                                        </p:tgtEl>
                                        <p:attrNameLst>
                                          <p:attrName>r</p:attrName>
                                        </p:attrNameLst>
                                      </p:cBhvr>
                                    </p:animRot>
                                    <p:animRot by="-240000">
                                      <p:cBhvr>
                                        <p:cTn id="25" dur="200" fill="hold">
                                          <p:stCondLst>
                                            <p:cond delay="200"/>
                                          </p:stCondLst>
                                        </p:cTn>
                                        <p:tgtEl>
                                          <p:spTgt spid="493"/>
                                        </p:tgtEl>
                                        <p:attrNameLst>
                                          <p:attrName>r</p:attrName>
                                        </p:attrNameLst>
                                      </p:cBhvr>
                                    </p:animRot>
                                    <p:animRot by="240000">
                                      <p:cBhvr>
                                        <p:cTn id="26" dur="200" fill="hold">
                                          <p:stCondLst>
                                            <p:cond delay="400"/>
                                          </p:stCondLst>
                                        </p:cTn>
                                        <p:tgtEl>
                                          <p:spTgt spid="493"/>
                                        </p:tgtEl>
                                        <p:attrNameLst>
                                          <p:attrName>r</p:attrName>
                                        </p:attrNameLst>
                                      </p:cBhvr>
                                    </p:animRot>
                                    <p:animRot by="-240000">
                                      <p:cBhvr>
                                        <p:cTn id="27" dur="200" fill="hold">
                                          <p:stCondLst>
                                            <p:cond delay="600"/>
                                          </p:stCondLst>
                                        </p:cTn>
                                        <p:tgtEl>
                                          <p:spTgt spid="493"/>
                                        </p:tgtEl>
                                        <p:attrNameLst>
                                          <p:attrName>r</p:attrName>
                                        </p:attrNameLst>
                                      </p:cBhvr>
                                    </p:animRot>
                                    <p:animRot by="120000">
                                      <p:cBhvr>
                                        <p:cTn id="28" dur="200" fill="hold">
                                          <p:stCondLst>
                                            <p:cond delay="800"/>
                                          </p:stCondLst>
                                        </p:cTn>
                                        <p:tgtEl>
                                          <p:spTgt spid="493"/>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0" name="Google Shape;2740;p42"/>
          <p:cNvSpPr/>
          <p:nvPr/>
        </p:nvSpPr>
        <p:spPr>
          <a:xfrm>
            <a:off x="350125" y="8519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 name="TextBox 3">
            <a:extLst>
              <a:ext uri="{FF2B5EF4-FFF2-40B4-BE49-F238E27FC236}">
                <a16:creationId xmlns:a16="http://schemas.microsoft.com/office/drawing/2014/main" id="{5F5F9391-08D0-4863-A2F0-D06B057A7D11}"/>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67" name="TextBox 66">
            <a:extLst>
              <a:ext uri="{FF2B5EF4-FFF2-40B4-BE49-F238E27FC236}">
                <a16:creationId xmlns:a16="http://schemas.microsoft.com/office/drawing/2014/main" id="{561F96A2-45D7-4714-8F66-BB5AF0A8B73B}"/>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68" name="TextBox 67">
            <a:extLst>
              <a:ext uri="{FF2B5EF4-FFF2-40B4-BE49-F238E27FC236}">
                <a16:creationId xmlns:a16="http://schemas.microsoft.com/office/drawing/2014/main" id="{D506FC5A-21FD-435A-98D8-43702709A1E9}"/>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69" name="TextBox 68">
            <a:extLst>
              <a:ext uri="{FF2B5EF4-FFF2-40B4-BE49-F238E27FC236}">
                <a16:creationId xmlns:a16="http://schemas.microsoft.com/office/drawing/2014/main" id="{188B8725-0073-422E-853D-AC55B3CDE25D}"/>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8" name="Picture 7">
            <a:extLst>
              <a:ext uri="{FF2B5EF4-FFF2-40B4-BE49-F238E27FC236}">
                <a16:creationId xmlns:a16="http://schemas.microsoft.com/office/drawing/2014/main" id="{179CF0D9-31CD-4D33-BBDD-DCD2F0FEE399}"/>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12" name="Picture 11">
            <a:extLst>
              <a:ext uri="{FF2B5EF4-FFF2-40B4-BE49-F238E27FC236}">
                <a16:creationId xmlns:a16="http://schemas.microsoft.com/office/drawing/2014/main" id="{4D683567-A771-46F6-9132-7BAD3044E1C1}"/>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78" name="Picture 77">
            <a:extLst>
              <a:ext uri="{FF2B5EF4-FFF2-40B4-BE49-F238E27FC236}">
                <a16:creationId xmlns:a16="http://schemas.microsoft.com/office/drawing/2014/main" id="{5BDF71F9-3E9A-4DD1-A28B-70AB616AFC3E}"/>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79" name="Picture 78">
            <a:extLst>
              <a:ext uri="{FF2B5EF4-FFF2-40B4-BE49-F238E27FC236}">
                <a16:creationId xmlns:a16="http://schemas.microsoft.com/office/drawing/2014/main" id="{F9898BD4-ED83-49B7-9CAD-C82DC0CF4CA5}"/>
              </a:ext>
            </a:extLst>
          </p:cNvPr>
          <p:cNvPicPr>
            <a:picLocks noChangeAspect="1"/>
          </p:cNvPicPr>
          <p:nvPr/>
        </p:nvPicPr>
        <p:blipFill>
          <a:blip r:embed="rId4"/>
          <a:stretch>
            <a:fillRect/>
          </a:stretch>
        </p:blipFill>
        <p:spPr>
          <a:xfrm>
            <a:off x="7170662" y="1026905"/>
            <a:ext cx="524513" cy="524513"/>
          </a:xfrm>
          <a:prstGeom prst="rect">
            <a:avLst/>
          </a:prstGeom>
        </p:spPr>
      </p:pic>
      <p:sp>
        <p:nvSpPr>
          <p:cNvPr id="13" name="TextBox 12">
            <a:extLst>
              <a:ext uri="{FF2B5EF4-FFF2-40B4-BE49-F238E27FC236}">
                <a16:creationId xmlns:a16="http://schemas.microsoft.com/office/drawing/2014/main" id="{68DB67C5-3600-4A9A-BF82-D3069D169ACA}"/>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81" name="TextBox 80">
            <a:extLst>
              <a:ext uri="{FF2B5EF4-FFF2-40B4-BE49-F238E27FC236}">
                <a16:creationId xmlns:a16="http://schemas.microsoft.com/office/drawing/2014/main" id="{5C177FBA-ED0D-42C1-ACFE-20A3F64E3F06}"/>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82" name="TextBox 81">
            <a:extLst>
              <a:ext uri="{FF2B5EF4-FFF2-40B4-BE49-F238E27FC236}">
                <a16:creationId xmlns:a16="http://schemas.microsoft.com/office/drawing/2014/main" id="{8347BBF5-996F-4F20-8316-FE43FF06A7A5}"/>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14" name="Rectangle: Rounded Corners 13">
            <a:extLst>
              <a:ext uri="{FF2B5EF4-FFF2-40B4-BE49-F238E27FC236}">
                <a16:creationId xmlns:a16="http://schemas.microsoft.com/office/drawing/2014/main" id="{B6E4A2DE-E7D4-41AC-8F43-B87CDCB4D0A3}"/>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DAF447-7115-4ACE-87A1-956701F35294}"/>
              </a:ext>
            </a:extLst>
          </p:cNvPr>
          <p:cNvPicPr>
            <a:picLocks noChangeAspect="1"/>
          </p:cNvPicPr>
          <p:nvPr/>
        </p:nvPicPr>
        <p:blipFill>
          <a:blip r:embed="rId5"/>
          <a:stretch>
            <a:fillRect/>
          </a:stretch>
        </p:blipFill>
        <p:spPr>
          <a:xfrm>
            <a:off x="3960367" y="2023553"/>
            <a:ext cx="414482" cy="414482"/>
          </a:xfrm>
          <a:prstGeom prst="rect">
            <a:avLst/>
          </a:prstGeom>
        </p:spPr>
      </p:pic>
      <p:sp>
        <p:nvSpPr>
          <p:cNvPr id="84" name="Rectangle: Rounded Corners 83">
            <a:extLst>
              <a:ext uri="{FF2B5EF4-FFF2-40B4-BE49-F238E27FC236}">
                <a16:creationId xmlns:a16="http://schemas.microsoft.com/office/drawing/2014/main" id="{C6C18F32-2005-4963-82AF-A7DB8139C17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7482FE20-80C5-46DD-A15A-C587DF793885}"/>
              </a:ext>
            </a:extLst>
          </p:cNvPr>
          <p:cNvPicPr>
            <a:picLocks noChangeAspect="1"/>
          </p:cNvPicPr>
          <p:nvPr/>
        </p:nvPicPr>
        <p:blipFill>
          <a:blip r:embed="rId5"/>
          <a:stretch>
            <a:fillRect/>
          </a:stretch>
        </p:blipFill>
        <p:spPr>
          <a:xfrm>
            <a:off x="3960367" y="2665145"/>
            <a:ext cx="414482" cy="414482"/>
          </a:xfrm>
          <a:prstGeom prst="rect">
            <a:avLst/>
          </a:prstGeom>
        </p:spPr>
      </p:pic>
      <p:sp>
        <p:nvSpPr>
          <p:cNvPr id="86" name="Rectangle: Rounded Corners 85">
            <a:extLst>
              <a:ext uri="{FF2B5EF4-FFF2-40B4-BE49-F238E27FC236}">
                <a16:creationId xmlns:a16="http://schemas.microsoft.com/office/drawing/2014/main" id="{E33D5069-AF49-46A7-B3C0-24D53D04EACC}"/>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75A57426-1354-4088-BA01-7F5736C80182}"/>
              </a:ext>
            </a:extLst>
          </p:cNvPr>
          <p:cNvPicPr>
            <a:picLocks noChangeAspect="1"/>
          </p:cNvPicPr>
          <p:nvPr/>
        </p:nvPicPr>
        <p:blipFill>
          <a:blip r:embed="rId5"/>
          <a:stretch>
            <a:fillRect/>
          </a:stretch>
        </p:blipFill>
        <p:spPr>
          <a:xfrm>
            <a:off x="3960367" y="3347058"/>
            <a:ext cx="414482" cy="414482"/>
          </a:xfrm>
          <a:prstGeom prst="rect">
            <a:avLst/>
          </a:prstGeom>
        </p:spPr>
      </p:pic>
      <p:sp>
        <p:nvSpPr>
          <p:cNvPr id="88" name="Rectangle: Rounded Corners 87">
            <a:extLst>
              <a:ext uri="{FF2B5EF4-FFF2-40B4-BE49-F238E27FC236}">
                <a16:creationId xmlns:a16="http://schemas.microsoft.com/office/drawing/2014/main" id="{58870582-C876-4676-BD64-383E8C20ADBA}"/>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10FA2794-1F34-4BC8-B7C4-DFA16ACB65CE}"/>
              </a:ext>
            </a:extLst>
          </p:cNvPr>
          <p:cNvPicPr>
            <a:picLocks noChangeAspect="1"/>
          </p:cNvPicPr>
          <p:nvPr/>
        </p:nvPicPr>
        <p:blipFill>
          <a:blip r:embed="rId5"/>
          <a:stretch>
            <a:fillRect/>
          </a:stretch>
        </p:blipFill>
        <p:spPr>
          <a:xfrm>
            <a:off x="5524773" y="1987946"/>
            <a:ext cx="414482" cy="414482"/>
          </a:xfrm>
          <a:prstGeom prst="rect">
            <a:avLst/>
          </a:prstGeom>
        </p:spPr>
      </p:pic>
      <p:sp>
        <p:nvSpPr>
          <p:cNvPr id="90" name="Rectangle: Rounded Corners 89">
            <a:extLst>
              <a:ext uri="{FF2B5EF4-FFF2-40B4-BE49-F238E27FC236}">
                <a16:creationId xmlns:a16="http://schemas.microsoft.com/office/drawing/2014/main" id="{47BCD698-D019-4CAF-8B6E-2CB2E0882898}"/>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1D65CFF3-7B88-441B-AEFA-7D3BBFECD588}"/>
              </a:ext>
            </a:extLst>
          </p:cNvPr>
          <p:cNvPicPr>
            <a:picLocks noChangeAspect="1"/>
          </p:cNvPicPr>
          <p:nvPr/>
        </p:nvPicPr>
        <p:blipFill>
          <a:blip r:embed="rId5"/>
          <a:stretch>
            <a:fillRect/>
          </a:stretch>
        </p:blipFill>
        <p:spPr>
          <a:xfrm>
            <a:off x="5524773" y="2629538"/>
            <a:ext cx="414482" cy="414482"/>
          </a:xfrm>
          <a:prstGeom prst="rect">
            <a:avLst/>
          </a:prstGeom>
        </p:spPr>
      </p:pic>
      <p:sp>
        <p:nvSpPr>
          <p:cNvPr id="92" name="Rectangle: Rounded Corners 91">
            <a:extLst>
              <a:ext uri="{FF2B5EF4-FFF2-40B4-BE49-F238E27FC236}">
                <a16:creationId xmlns:a16="http://schemas.microsoft.com/office/drawing/2014/main" id="{C0171621-A8DC-4B27-B682-8E8052D21F9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3BDB75C9-F004-44A0-9008-DA9E1556CA1F}"/>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94" name="Picture 93">
            <a:extLst>
              <a:ext uri="{FF2B5EF4-FFF2-40B4-BE49-F238E27FC236}">
                <a16:creationId xmlns:a16="http://schemas.microsoft.com/office/drawing/2014/main" id="{32F5945F-6C9A-4180-87CD-FEF567ED798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95" name="Picture 94">
            <a:extLst>
              <a:ext uri="{FF2B5EF4-FFF2-40B4-BE49-F238E27FC236}">
                <a16:creationId xmlns:a16="http://schemas.microsoft.com/office/drawing/2014/main" id="{DED193F5-C501-4E6F-9D36-BD94ED6CED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96" name="Picture 95">
            <a:extLst>
              <a:ext uri="{FF2B5EF4-FFF2-40B4-BE49-F238E27FC236}">
                <a16:creationId xmlns:a16="http://schemas.microsoft.com/office/drawing/2014/main" id="{7706DDA0-8822-4E5E-9B22-58D217686BCC}"/>
              </a:ext>
            </a:extLst>
          </p:cNvPr>
          <p:cNvPicPr>
            <a:picLocks noChangeAspect="1"/>
          </p:cNvPicPr>
          <p:nvPr/>
        </p:nvPicPr>
        <p:blipFill>
          <a:blip r:embed="rId5"/>
          <a:stretch>
            <a:fillRect/>
          </a:stretch>
        </p:blipFill>
        <p:spPr>
          <a:xfrm>
            <a:off x="5346107" y="3199188"/>
            <a:ext cx="414482" cy="414482"/>
          </a:xfrm>
          <a:prstGeom prst="rect">
            <a:avLst/>
          </a:prstGeom>
        </p:spPr>
      </p:pic>
      <p:sp>
        <p:nvSpPr>
          <p:cNvPr id="97" name="Rectangle: Rounded Corners 96">
            <a:extLst>
              <a:ext uri="{FF2B5EF4-FFF2-40B4-BE49-F238E27FC236}">
                <a16:creationId xmlns:a16="http://schemas.microsoft.com/office/drawing/2014/main" id="{2B50BD50-8662-4519-9193-00D71A9E680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59AD2828-1C8D-4EEA-9C2C-F432C32BD8EA}"/>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B842B73C-52D1-46A6-8789-83A36ED7CDF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9B389352-8CAB-4A48-B6FB-E3596FC221BE}"/>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101" name="Picture 100">
            <a:extLst>
              <a:ext uri="{FF2B5EF4-FFF2-40B4-BE49-F238E27FC236}">
                <a16:creationId xmlns:a16="http://schemas.microsoft.com/office/drawing/2014/main" id="{4A8E222F-1345-4089-B636-D8108EE95E1E}"/>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102" name="Picture 101">
            <a:extLst>
              <a:ext uri="{FF2B5EF4-FFF2-40B4-BE49-F238E27FC236}">
                <a16:creationId xmlns:a16="http://schemas.microsoft.com/office/drawing/2014/main" id="{C3D9BAFD-6FB2-464D-B729-45FA63DC9AE5}"/>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103" name="Picture 102">
            <a:extLst>
              <a:ext uri="{FF2B5EF4-FFF2-40B4-BE49-F238E27FC236}">
                <a16:creationId xmlns:a16="http://schemas.microsoft.com/office/drawing/2014/main" id="{02AFDB61-3262-4303-A489-4C1C0D0E6D8C}"/>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104" name="Picture 103">
            <a:extLst>
              <a:ext uri="{FF2B5EF4-FFF2-40B4-BE49-F238E27FC236}">
                <a16:creationId xmlns:a16="http://schemas.microsoft.com/office/drawing/2014/main" id="{1A0C77DC-B59A-4E85-B574-F30FDB5B419C}"/>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105" name="Picture 104">
            <a:extLst>
              <a:ext uri="{FF2B5EF4-FFF2-40B4-BE49-F238E27FC236}">
                <a16:creationId xmlns:a16="http://schemas.microsoft.com/office/drawing/2014/main" id="{60BDEB3C-461F-4CB6-BB1D-8394B73D681E}"/>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106" name="Picture 105">
            <a:extLst>
              <a:ext uri="{FF2B5EF4-FFF2-40B4-BE49-F238E27FC236}">
                <a16:creationId xmlns:a16="http://schemas.microsoft.com/office/drawing/2014/main" id="{A61C6D1B-5DCF-43EC-B4A2-1AE7E2E5E80A}"/>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107" name="Picture 106">
            <a:extLst>
              <a:ext uri="{FF2B5EF4-FFF2-40B4-BE49-F238E27FC236}">
                <a16:creationId xmlns:a16="http://schemas.microsoft.com/office/drawing/2014/main" id="{13C8995B-EA7A-4298-821F-DADBF00C1DCD}"/>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108" name="Picture 107">
            <a:extLst>
              <a:ext uri="{FF2B5EF4-FFF2-40B4-BE49-F238E27FC236}">
                <a16:creationId xmlns:a16="http://schemas.microsoft.com/office/drawing/2014/main" id="{B006A852-1142-4D03-BA3C-A0B469E85F84}"/>
              </a:ext>
            </a:extLst>
          </p:cNvPr>
          <p:cNvPicPr>
            <a:picLocks noChangeAspect="1"/>
          </p:cNvPicPr>
          <p:nvPr/>
        </p:nvPicPr>
        <p:blipFill>
          <a:blip r:embed="rId5"/>
          <a:stretch>
            <a:fillRect/>
          </a:stretch>
        </p:blipFill>
        <p:spPr>
          <a:xfrm>
            <a:off x="6771548" y="3426298"/>
            <a:ext cx="414482" cy="414482"/>
          </a:xfrm>
          <a:prstGeom prst="rect">
            <a:avLst/>
          </a:prstGeom>
        </p:spPr>
      </p:pic>
      <p:pic>
        <p:nvPicPr>
          <p:cNvPr id="7" name="Picture 6">
            <a:extLst>
              <a:ext uri="{FF2B5EF4-FFF2-40B4-BE49-F238E27FC236}">
                <a16:creationId xmlns:a16="http://schemas.microsoft.com/office/drawing/2014/main" id="{12FBF0C8-DEED-490F-A449-F01582802F1A}"/>
              </a:ext>
            </a:extLst>
          </p:cNvPr>
          <p:cNvPicPr>
            <a:picLocks noChangeAspect="1"/>
          </p:cNvPicPr>
          <p:nvPr/>
        </p:nvPicPr>
        <p:blipFill>
          <a:blip r:embed="rId6"/>
          <a:stretch>
            <a:fillRect/>
          </a:stretch>
        </p:blipFill>
        <p:spPr>
          <a:xfrm>
            <a:off x="730997" y="337557"/>
            <a:ext cx="7703202" cy="856219"/>
          </a:xfrm>
          <a:prstGeom prst="rect">
            <a:avLst/>
          </a:prstGeom>
        </p:spPr>
      </p:pic>
    </p:spTree>
    <p:extLst>
      <p:ext uri="{BB962C8B-B14F-4D97-AF65-F5344CB8AC3E}">
        <p14:creationId xmlns:p14="http://schemas.microsoft.com/office/powerpoint/2010/main" val="2528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grpSp>
        <p:nvGrpSpPr>
          <p:cNvPr id="6" name="Group 5">
            <a:extLst>
              <a:ext uri="{FF2B5EF4-FFF2-40B4-BE49-F238E27FC236}">
                <a16:creationId xmlns:a16="http://schemas.microsoft.com/office/drawing/2014/main" id="{4419FA64-E759-46A8-803A-0CB235438367}"/>
              </a:ext>
            </a:extLst>
          </p:cNvPr>
          <p:cNvGrpSpPr/>
          <p:nvPr/>
        </p:nvGrpSpPr>
        <p:grpSpPr>
          <a:xfrm>
            <a:off x="9433111" y="3397881"/>
            <a:ext cx="3317096" cy="2534989"/>
            <a:chOff x="392324" y="2093208"/>
            <a:chExt cx="3317096" cy="2534989"/>
          </a:xfrm>
        </p:grpSpPr>
        <p:grpSp>
          <p:nvGrpSpPr>
            <p:cNvPr id="3192" name="Google Shape;3192;p47"/>
            <p:cNvGrpSpPr/>
            <p:nvPr/>
          </p:nvGrpSpPr>
          <p:grpSpPr>
            <a:xfrm>
              <a:off x="392324" y="2582948"/>
              <a:ext cx="3317096" cy="2045249"/>
              <a:chOff x="4908575" y="2482875"/>
              <a:chExt cx="654350" cy="403450"/>
            </a:xfrm>
          </p:grpSpPr>
          <p:sp>
            <p:nvSpPr>
              <p:cNvPr id="3193" name="Google Shape;3193;p4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47"/>
            <p:cNvGrpSpPr/>
            <p:nvPr/>
          </p:nvGrpSpPr>
          <p:grpSpPr>
            <a:xfrm>
              <a:off x="1177123" y="2093208"/>
              <a:ext cx="1260508" cy="1410117"/>
              <a:chOff x="1177123" y="2093208"/>
              <a:chExt cx="1260508" cy="1410117"/>
            </a:xfrm>
          </p:grpSpPr>
          <p:sp>
            <p:nvSpPr>
              <p:cNvPr id="3252" name="Google Shape;3252;p47"/>
              <p:cNvSpPr/>
              <p:nvPr/>
            </p:nvSpPr>
            <p:spPr>
              <a:xfrm>
                <a:off x="1697350" y="3248450"/>
                <a:ext cx="593675" cy="254875"/>
              </a:xfrm>
              <a:custGeom>
                <a:avLst/>
                <a:gdLst/>
                <a:ahLst/>
                <a:cxnLst/>
                <a:rect l="l" t="t" r="r" b="b"/>
                <a:pathLst>
                  <a:path w="23747" h="10195" extrusionOk="0">
                    <a:moveTo>
                      <a:pt x="8174" y="1954"/>
                    </a:moveTo>
                    <a:lnTo>
                      <a:pt x="0" y="7465"/>
                    </a:lnTo>
                    <a:lnTo>
                      <a:pt x="22920" y="10195"/>
                    </a:lnTo>
                    <a:lnTo>
                      <a:pt x="23747" y="0"/>
                    </a:lnTo>
                    <a:lnTo>
                      <a:pt x="18186" y="392"/>
                    </a:lnTo>
                    <a:close/>
                  </a:path>
                </a:pathLst>
              </a:custGeom>
              <a:solidFill>
                <a:schemeClr val="accent3"/>
              </a:solidFill>
              <a:ln>
                <a:noFill/>
              </a:ln>
            </p:spPr>
          </p:sp>
          <p:grpSp>
            <p:nvGrpSpPr>
              <p:cNvPr id="3253" name="Google Shape;3253;p47"/>
              <p:cNvGrpSpPr/>
              <p:nvPr/>
            </p:nvGrpSpPr>
            <p:grpSpPr>
              <a:xfrm>
                <a:off x="1177123" y="2093208"/>
                <a:ext cx="1260508" cy="1352617"/>
                <a:chOff x="1203423" y="2145783"/>
                <a:chExt cx="1260508" cy="1352617"/>
              </a:xfrm>
            </p:grpSpPr>
            <p:grpSp>
              <p:nvGrpSpPr>
                <p:cNvPr id="3254" name="Google Shape;3254;p47"/>
                <p:cNvGrpSpPr/>
                <p:nvPr/>
              </p:nvGrpSpPr>
              <p:grpSpPr>
                <a:xfrm rot="-756874">
                  <a:off x="1914524" y="3228692"/>
                  <a:ext cx="274726" cy="242637"/>
                  <a:chOff x="4629501" y="2356014"/>
                  <a:chExt cx="274715" cy="242628"/>
                </a:xfrm>
              </p:grpSpPr>
              <p:sp>
                <p:nvSpPr>
                  <p:cNvPr id="3255" name="Google Shape;3255;p47"/>
                  <p:cNvSpPr/>
                  <p:nvPr/>
                </p:nvSpPr>
                <p:spPr>
                  <a:xfrm rot="386444" flipH="1">
                    <a:off x="4636648" y="2442406"/>
                    <a:ext cx="260421" cy="142078"/>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386444" flipH="1">
                    <a:off x="4636648" y="2442406"/>
                    <a:ext cx="260421" cy="142078"/>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386444" flipH="1">
                    <a:off x="4701403" y="2363130"/>
                    <a:ext cx="134194" cy="130252"/>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386444" flipH="1">
                    <a:off x="4701403" y="2363130"/>
                    <a:ext cx="134194" cy="130252"/>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386444" flipH="1">
                    <a:off x="4705359" y="2434391"/>
                    <a:ext cx="126227" cy="59213"/>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386444" flipH="1">
                    <a:off x="4705359" y="2434391"/>
                    <a:ext cx="126227" cy="59213"/>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47"/>
                <p:cNvGrpSpPr/>
                <p:nvPr/>
              </p:nvGrpSpPr>
              <p:grpSpPr>
                <a:xfrm>
                  <a:off x="1203423" y="2145783"/>
                  <a:ext cx="1260508" cy="1211961"/>
                  <a:chOff x="3963675" y="2257150"/>
                  <a:chExt cx="623150" cy="599150"/>
                </a:xfrm>
              </p:grpSpPr>
              <p:sp>
                <p:nvSpPr>
                  <p:cNvPr id="3262" name="Google Shape;3262;p47"/>
                  <p:cNvSpPr/>
                  <p:nvPr/>
                </p:nvSpPr>
                <p:spPr>
                  <a:xfrm>
                    <a:off x="3963675" y="2611350"/>
                    <a:ext cx="489875" cy="244950"/>
                  </a:xfrm>
                  <a:custGeom>
                    <a:avLst/>
                    <a:gdLst/>
                    <a:ahLst/>
                    <a:cxnLst/>
                    <a:rect l="l" t="t" r="r" b="b"/>
                    <a:pathLst>
                      <a:path w="19595" h="9798" extrusionOk="0">
                        <a:moveTo>
                          <a:pt x="19595" y="0"/>
                        </a:move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a:off x="3963675" y="2611350"/>
                    <a:ext cx="489875" cy="244950"/>
                  </a:xfrm>
                  <a:custGeom>
                    <a:avLst/>
                    <a:gdLst/>
                    <a:ahLst/>
                    <a:cxnLst/>
                    <a:rect l="l" t="t" r="r" b="b"/>
                    <a:pathLst>
                      <a:path w="19595" h="9798" fill="none" extrusionOk="0">
                        <a:moveTo>
                          <a:pt x="4659" y="481"/>
                        </a:move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lnTo>
                          <a:pt x="19595" y="0"/>
                        </a:ln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a:off x="4454725" y="2554925"/>
                    <a:ext cx="132100" cy="144100"/>
                  </a:xfrm>
                  <a:custGeom>
                    <a:avLst/>
                    <a:gdLst/>
                    <a:ahLst/>
                    <a:cxnLst/>
                    <a:rect l="l" t="t" r="r" b="b"/>
                    <a:pathLst>
                      <a:path w="5284" h="5764" extrusionOk="0">
                        <a:moveTo>
                          <a:pt x="2450" y="0"/>
                        </a:moveTo>
                        <a:lnTo>
                          <a:pt x="2162" y="48"/>
                        </a:lnTo>
                        <a:lnTo>
                          <a:pt x="1922" y="96"/>
                        </a:lnTo>
                        <a:lnTo>
                          <a:pt x="1681" y="192"/>
                        </a:lnTo>
                        <a:lnTo>
                          <a:pt x="1201" y="432"/>
                        </a:lnTo>
                        <a:lnTo>
                          <a:pt x="817" y="769"/>
                        </a:lnTo>
                        <a:lnTo>
                          <a:pt x="481" y="1153"/>
                        </a:lnTo>
                        <a:lnTo>
                          <a:pt x="193" y="1633"/>
                        </a:lnTo>
                        <a:lnTo>
                          <a:pt x="49" y="2161"/>
                        </a:lnTo>
                        <a:lnTo>
                          <a:pt x="1" y="2738"/>
                        </a:lnTo>
                        <a:lnTo>
                          <a:pt x="49" y="3314"/>
                        </a:lnTo>
                        <a:lnTo>
                          <a:pt x="193" y="3842"/>
                        </a:lnTo>
                        <a:lnTo>
                          <a:pt x="433" y="4370"/>
                        </a:lnTo>
                        <a:lnTo>
                          <a:pt x="721" y="4803"/>
                        </a:lnTo>
                        <a:lnTo>
                          <a:pt x="1105" y="5187"/>
                        </a:lnTo>
                        <a:lnTo>
                          <a:pt x="1537" y="5475"/>
                        </a:lnTo>
                        <a:lnTo>
                          <a:pt x="2066" y="5667"/>
                        </a:lnTo>
                        <a:lnTo>
                          <a:pt x="2546" y="5763"/>
                        </a:lnTo>
                        <a:lnTo>
                          <a:pt x="2834" y="5763"/>
                        </a:lnTo>
                        <a:lnTo>
                          <a:pt x="3074" y="5715"/>
                        </a:lnTo>
                        <a:lnTo>
                          <a:pt x="3362" y="5667"/>
                        </a:lnTo>
                        <a:lnTo>
                          <a:pt x="3602" y="5571"/>
                        </a:lnTo>
                        <a:lnTo>
                          <a:pt x="4083" y="5331"/>
                        </a:lnTo>
                        <a:lnTo>
                          <a:pt x="4467" y="4995"/>
                        </a:lnTo>
                        <a:lnTo>
                          <a:pt x="4803" y="4611"/>
                        </a:lnTo>
                        <a:lnTo>
                          <a:pt x="5043" y="4130"/>
                        </a:lnTo>
                        <a:lnTo>
                          <a:pt x="5235" y="3602"/>
                        </a:lnTo>
                        <a:lnTo>
                          <a:pt x="5283" y="3026"/>
                        </a:lnTo>
                        <a:lnTo>
                          <a:pt x="5235" y="2449"/>
                        </a:lnTo>
                        <a:lnTo>
                          <a:pt x="5091" y="1873"/>
                        </a:lnTo>
                        <a:lnTo>
                          <a:pt x="4851" y="1393"/>
                        </a:lnTo>
                        <a:lnTo>
                          <a:pt x="4563" y="913"/>
                        </a:lnTo>
                        <a:lnTo>
                          <a:pt x="4179" y="576"/>
                        </a:lnTo>
                        <a:lnTo>
                          <a:pt x="3698" y="288"/>
                        </a:lnTo>
                        <a:lnTo>
                          <a:pt x="3218" y="96"/>
                        </a:lnTo>
                        <a:lnTo>
                          <a:pt x="269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a:off x="4454725" y="2554925"/>
                    <a:ext cx="132100" cy="144100"/>
                  </a:xfrm>
                  <a:custGeom>
                    <a:avLst/>
                    <a:gdLst/>
                    <a:ahLst/>
                    <a:cxnLst/>
                    <a:rect l="l" t="t" r="r" b="b"/>
                    <a:pathLst>
                      <a:path w="5284" h="5764" fill="none" extrusionOk="0">
                        <a:moveTo>
                          <a:pt x="5235" y="2449"/>
                        </a:moveTo>
                        <a:lnTo>
                          <a:pt x="5235" y="2449"/>
                        </a:lnTo>
                        <a:lnTo>
                          <a:pt x="5283" y="3026"/>
                        </a:lnTo>
                        <a:lnTo>
                          <a:pt x="5235" y="3602"/>
                        </a:lnTo>
                        <a:lnTo>
                          <a:pt x="5043" y="4130"/>
                        </a:lnTo>
                        <a:lnTo>
                          <a:pt x="4803" y="4611"/>
                        </a:lnTo>
                        <a:lnTo>
                          <a:pt x="4467" y="4995"/>
                        </a:lnTo>
                        <a:lnTo>
                          <a:pt x="4083" y="5331"/>
                        </a:lnTo>
                        <a:lnTo>
                          <a:pt x="3602" y="5571"/>
                        </a:lnTo>
                        <a:lnTo>
                          <a:pt x="3362" y="5667"/>
                        </a:lnTo>
                        <a:lnTo>
                          <a:pt x="3074" y="5715"/>
                        </a:lnTo>
                        <a:lnTo>
                          <a:pt x="3074" y="5715"/>
                        </a:lnTo>
                        <a:lnTo>
                          <a:pt x="2834" y="5763"/>
                        </a:lnTo>
                        <a:lnTo>
                          <a:pt x="2546" y="5763"/>
                        </a:lnTo>
                        <a:lnTo>
                          <a:pt x="2066" y="5667"/>
                        </a:lnTo>
                        <a:lnTo>
                          <a:pt x="1537" y="5475"/>
                        </a:lnTo>
                        <a:lnTo>
                          <a:pt x="1105" y="5187"/>
                        </a:lnTo>
                        <a:lnTo>
                          <a:pt x="721" y="4803"/>
                        </a:lnTo>
                        <a:lnTo>
                          <a:pt x="433" y="4370"/>
                        </a:lnTo>
                        <a:lnTo>
                          <a:pt x="193" y="3842"/>
                        </a:lnTo>
                        <a:lnTo>
                          <a:pt x="49" y="3314"/>
                        </a:lnTo>
                        <a:lnTo>
                          <a:pt x="49" y="3314"/>
                        </a:lnTo>
                        <a:lnTo>
                          <a:pt x="1" y="2738"/>
                        </a:lnTo>
                        <a:lnTo>
                          <a:pt x="49" y="2161"/>
                        </a:lnTo>
                        <a:lnTo>
                          <a:pt x="193" y="1633"/>
                        </a:lnTo>
                        <a:lnTo>
                          <a:pt x="481" y="1153"/>
                        </a:lnTo>
                        <a:lnTo>
                          <a:pt x="817" y="769"/>
                        </a:lnTo>
                        <a:lnTo>
                          <a:pt x="1201" y="432"/>
                        </a:lnTo>
                        <a:lnTo>
                          <a:pt x="1681" y="192"/>
                        </a:lnTo>
                        <a:lnTo>
                          <a:pt x="1922" y="96"/>
                        </a:lnTo>
                        <a:lnTo>
                          <a:pt x="2162" y="48"/>
                        </a:lnTo>
                        <a:lnTo>
                          <a:pt x="2162" y="48"/>
                        </a:lnTo>
                        <a:lnTo>
                          <a:pt x="2450" y="0"/>
                        </a:lnTo>
                        <a:lnTo>
                          <a:pt x="2690" y="0"/>
                        </a:lnTo>
                        <a:lnTo>
                          <a:pt x="3218" y="96"/>
                        </a:lnTo>
                        <a:lnTo>
                          <a:pt x="3698" y="288"/>
                        </a:lnTo>
                        <a:lnTo>
                          <a:pt x="4179" y="576"/>
                        </a:lnTo>
                        <a:lnTo>
                          <a:pt x="4563" y="913"/>
                        </a:lnTo>
                        <a:lnTo>
                          <a:pt x="4851" y="1393"/>
                        </a:lnTo>
                        <a:lnTo>
                          <a:pt x="5091" y="1873"/>
                        </a:lnTo>
                        <a:lnTo>
                          <a:pt x="5235" y="2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a:off x="4535175" y="2586125"/>
                    <a:ext cx="34825" cy="80475"/>
                  </a:xfrm>
                  <a:custGeom>
                    <a:avLst/>
                    <a:gdLst/>
                    <a:ahLst/>
                    <a:cxnLst/>
                    <a:rect l="l" t="t" r="r" b="b"/>
                    <a:pathLst>
                      <a:path w="1393" h="3219" extrusionOk="0">
                        <a:moveTo>
                          <a:pt x="384" y="1"/>
                        </a:moveTo>
                        <a:lnTo>
                          <a:pt x="240" y="577"/>
                        </a:lnTo>
                        <a:lnTo>
                          <a:pt x="144" y="817"/>
                        </a:lnTo>
                        <a:lnTo>
                          <a:pt x="48" y="1009"/>
                        </a:lnTo>
                        <a:lnTo>
                          <a:pt x="0" y="1009"/>
                        </a:lnTo>
                        <a:lnTo>
                          <a:pt x="144" y="1730"/>
                        </a:lnTo>
                        <a:lnTo>
                          <a:pt x="192" y="2498"/>
                        </a:lnTo>
                        <a:lnTo>
                          <a:pt x="192" y="3218"/>
                        </a:lnTo>
                        <a:lnTo>
                          <a:pt x="480" y="3122"/>
                        </a:lnTo>
                        <a:lnTo>
                          <a:pt x="769" y="2978"/>
                        </a:lnTo>
                        <a:lnTo>
                          <a:pt x="961" y="2786"/>
                        </a:lnTo>
                        <a:lnTo>
                          <a:pt x="1153" y="2546"/>
                        </a:lnTo>
                        <a:lnTo>
                          <a:pt x="1297" y="2258"/>
                        </a:lnTo>
                        <a:lnTo>
                          <a:pt x="1345" y="1970"/>
                        </a:lnTo>
                        <a:lnTo>
                          <a:pt x="1393" y="1634"/>
                        </a:lnTo>
                        <a:lnTo>
                          <a:pt x="1393" y="1297"/>
                        </a:lnTo>
                        <a:lnTo>
                          <a:pt x="1345" y="1105"/>
                        </a:lnTo>
                        <a:lnTo>
                          <a:pt x="1249" y="865"/>
                        </a:lnTo>
                        <a:lnTo>
                          <a:pt x="1009" y="481"/>
                        </a:lnTo>
                        <a:lnTo>
                          <a:pt x="721" y="193"/>
                        </a:lnTo>
                        <a:lnTo>
                          <a:pt x="38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a:off x="4535175" y="2586125"/>
                    <a:ext cx="34825" cy="80475"/>
                  </a:xfrm>
                  <a:custGeom>
                    <a:avLst/>
                    <a:gdLst/>
                    <a:ahLst/>
                    <a:cxnLst/>
                    <a:rect l="l" t="t" r="r" b="b"/>
                    <a:pathLst>
                      <a:path w="1393" h="3219" fill="none" extrusionOk="0">
                        <a:moveTo>
                          <a:pt x="384" y="1"/>
                        </a:moveTo>
                        <a:lnTo>
                          <a:pt x="384" y="1"/>
                        </a:lnTo>
                        <a:lnTo>
                          <a:pt x="240" y="577"/>
                        </a:lnTo>
                        <a:lnTo>
                          <a:pt x="144" y="817"/>
                        </a:lnTo>
                        <a:lnTo>
                          <a:pt x="48" y="1009"/>
                        </a:lnTo>
                        <a:lnTo>
                          <a:pt x="48" y="1009"/>
                        </a:lnTo>
                        <a:lnTo>
                          <a:pt x="48" y="1009"/>
                        </a:lnTo>
                        <a:lnTo>
                          <a:pt x="48" y="1009"/>
                        </a:lnTo>
                        <a:lnTo>
                          <a:pt x="0" y="1009"/>
                        </a:lnTo>
                        <a:lnTo>
                          <a:pt x="144" y="1730"/>
                        </a:lnTo>
                        <a:lnTo>
                          <a:pt x="144" y="1730"/>
                        </a:lnTo>
                        <a:lnTo>
                          <a:pt x="192" y="2498"/>
                        </a:lnTo>
                        <a:lnTo>
                          <a:pt x="192" y="3218"/>
                        </a:lnTo>
                        <a:lnTo>
                          <a:pt x="192" y="3218"/>
                        </a:lnTo>
                        <a:lnTo>
                          <a:pt x="480" y="3122"/>
                        </a:lnTo>
                        <a:lnTo>
                          <a:pt x="769" y="2978"/>
                        </a:lnTo>
                        <a:lnTo>
                          <a:pt x="961" y="2786"/>
                        </a:lnTo>
                        <a:lnTo>
                          <a:pt x="1153" y="2546"/>
                        </a:lnTo>
                        <a:lnTo>
                          <a:pt x="1297" y="2258"/>
                        </a:lnTo>
                        <a:lnTo>
                          <a:pt x="1345" y="1970"/>
                        </a:lnTo>
                        <a:lnTo>
                          <a:pt x="1393" y="1634"/>
                        </a:lnTo>
                        <a:lnTo>
                          <a:pt x="1393" y="1297"/>
                        </a:lnTo>
                        <a:lnTo>
                          <a:pt x="1393" y="1297"/>
                        </a:lnTo>
                        <a:lnTo>
                          <a:pt x="1345" y="1105"/>
                        </a:lnTo>
                        <a:lnTo>
                          <a:pt x="1249" y="865"/>
                        </a:lnTo>
                        <a:lnTo>
                          <a:pt x="1009" y="481"/>
                        </a:lnTo>
                        <a:lnTo>
                          <a:pt x="721" y="193"/>
                        </a:lnTo>
                        <a:lnTo>
                          <a:pt x="3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a:off x="4107750" y="2434850"/>
                    <a:ext cx="433450" cy="411850"/>
                  </a:xfrm>
                  <a:custGeom>
                    <a:avLst/>
                    <a:gdLst/>
                    <a:ahLst/>
                    <a:cxnLst/>
                    <a:rect l="l" t="t" r="r" b="b"/>
                    <a:pathLst>
                      <a:path w="17338" h="16474" extrusionOk="0">
                        <a:moveTo>
                          <a:pt x="9605" y="1"/>
                        </a:moveTo>
                        <a:lnTo>
                          <a:pt x="8885" y="97"/>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a:off x="4107750" y="2434850"/>
                    <a:ext cx="433450" cy="411850"/>
                  </a:xfrm>
                  <a:custGeom>
                    <a:avLst/>
                    <a:gdLst/>
                    <a:ahLst/>
                    <a:cxnLst/>
                    <a:rect l="l" t="t" r="r" b="b"/>
                    <a:pathLst>
                      <a:path w="17338" h="16474" fill="none" extrusionOk="0">
                        <a:moveTo>
                          <a:pt x="8885" y="97"/>
                        </a:moveTo>
                        <a:lnTo>
                          <a:pt x="5283" y="913"/>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lnTo>
                          <a:pt x="888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a:off x="4279425" y="2673775"/>
                    <a:ext cx="114100" cy="62450"/>
                  </a:xfrm>
                  <a:custGeom>
                    <a:avLst/>
                    <a:gdLst/>
                    <a:ahLst/>
                    <a:cxnLst/>
                    <a:rect l="l" t="t" r="r" b="b"/>
                    <a:pathLst>
                      <a:path w="4564" h="2498" extrusionOk="0">
                        <a:moveTo>
                          <a:pt x="3891" y="1"/>
                        </a:moveTo>
                        <a:lnTo>
                          <a:pt x="3603" y="49"/>
                        </a:lnTo>
                        <a:lnTo>
                          <a:pt x="3315" y="193"/>
                        </a:lnTo>
                        <a:lnTo>
                          <a:pt x="3074" y="337"/>
                        </a:lnTo>
                        <a:lnTo>
                          <a:pt x="2594" y="625"/>
                        </a:lnTo>
                        <a:lnTo>
                          <a:pt x="2354" y="721"/>
                        </a:lnTo>
                        <a:lnTo>
                          <a:pt x="2162" y="721"/>
                        </a:lnTo>
                        <a:lnTo>
                          <a:pt x="1634" y="577"/>
                        </a:lnTo>
                        <a:lnTo>
                          <a:pt x="1009" y="385"/>
                        </a:lnTo>
                        <a:lnTo>
                          <a:pt x="673" y="337"/>
                        </a:lnTo>
                        <a:lnTo>
                          <a:pt x="433" y="337"/>
                        </a:lnTo>
                        <a:lnTo>
                          <a:pt x="193" y="385"/>
                        </a:lnTo>
                        <a:lnTo>
                          <a:pt x="97" y="481"/>
                        </a:lnTo>
                        <a:lnTo>
                          <a:pt x="49" y="577"/>
                        </a:lnTo>
                        <a:lnTo>
                          <a:pt x="1" y="865"/>
                        </a:lnTo>
                        <a:lnTo>
                          <a:pt x="49" y="1153"/>
                        </a:lnTo>
                        <a:lnTo>
                          <a:pt x="193" y="1489"/>
                        </a:lnTo>
                        <a:lnTo>
                          <a:pt x="481" y="1874"/>
                        </a:lnTo>
                        <a:lnTo>
                          <a:pt x="865" y="2162"/>
                        </a:lnTo>
                        <a:lnTo>
                          <a:pt x="1057" y="2258"/>
                        </a:lnTo>
                        <a:lnTo>
                          <a:pt x="1346" y="2354"/>
                        </a:lnTo>
                        <a:lnTo>
                          <a:pt x="1586" y="2450"/>
                        </a:lnTo>
                        <a:lnTo>
                          <a:pt x="1922" y="2498"/>
                        </a:lnTo>
                        <a:lnTo>
                          <a:pt x="2594" y="2498"/>
                        </a:lnTo>
                        <a:lnTo>
                          <a:pt x="2978" y="2402"/>
                        </a:lnTo>
                        <a:lnTo>
                          <a:pt x="3267" y="2306"/>
                        </a:lnTo>
                        <a:lnTo>
                          <a:pt x="3555" y="2162"/>
                        </a:lnTo>
                        <a:lnTo>
                          <a:pt x="3795" y="2018"/>
                        </a:lnTo>
                        <a:lnTo>
                          <a:pt x="4035" y="1826"/>
                        </a:lnTo>
                        <a:lnTo>
                          <a:pt x="4179" y="1634"/>
                        </a:lnTo>
                        <a:lnTo>
                          <a:pt x="4323" y="1393"/>
                        </a:lnTo>
                        <a:lnTo>
                          <a:pt x="4419" y="1201"/>
                        </a:lnTo>
                        <a:lnTo>
                          <a:pt x="4515" y="961"/>
                        </a:lnTo>
                        <a:lnTo>
                          <a:pt x="4563" y="769"/>
                        </a:lnTo>
                        <a:lnTo>
                          <a:pt x="4563" y="577"/>
                        </a:lnTo>
                        <a:lnTo>
                          <a:pt x="4563" y="385"/>
                        </a:lnTo>
                        <a:lnTo>
                          <a:pt x="4515" y="241"/>
                        </a:lnTo>
                        <a:lnTo>
                          <a:pt x="4419" y="145"/>
                        </a:lnTo>
                        <a:lnTo>
                          <a:pt x="4323" y="49"/>
                        </a:lnTo>
                        <a:lnTo>
                          <a:pt x="4179"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a:off x="4368275" y="2584925"/>
                    <a:ext cx="66075" cy="52850"/>
                  </a:xfrm>
                  <a:custGeom>
                    <a:avLst/>
                    <a:gdLst/>
                    <a:ahLst/>
                    <a:cxnLst/>
                    <a:rect l="l" t="t" r="r" b="b"/>
                    <a:pathLst>
                      <a:path w="2643" h="2114" extrusionOk="0">
                        <a:moveTo>
                          <a:pt x="2354" y="1"/>
                        </a:moveTo>
                        <a:lnTo>
                          <a:pt x="2162" y="49"/>
                        </a:lnTo>
                        <a:lnTo>
                          <a:pt x="1922" y="145"/>
                        </a:lnTo>
                        <a:lnTo>
                          <a:pt x="1441" y="433"/>
                        </a:lnTo>
                        <a:lnTo>
                          <a:pt x="961" y="817"/>
                        </a:lnTo>
                        <a:lnTo>
                          <a:pt x="481" y="1249"/>
                        </a:lnTo>
                        <a:lnTo>
                          <a:pt x="145" y="1634"/>
                        </a:lnTo>
                        <a:lnTo>
                          <a:pt x="49" y="1826"/>
                        </a:lnTo>
                        <a:lnTo>
                          <a:pt x="1" y="1970"/>
                        </a:lnTo>
                        <a:lnTo>
                          <a:pt x="1" y="2066"/>
                        </a:lnTo>
                        <a:lnTo>
                          <a:pt x="97" y="2114"/>
                        </a:lnTo>
                        <a:lnTo>
                          <a:pt x="337" y="2114"/>
                        </a:lnTo>
                        <a:lnTo>
                          <a:pt x="673" y="1922"/>
                        </a:lnTo>
                        <a:lnTo>
                          <a:pt x="1153" y="1682"/>
                        </a:lnTo>
                        <a:lnTo>
                          <a:pt x="1634" y="1345"/>
                        </a:lnTo>
                        <a:lnTo>
                          <a:pt x="2066" y="1009"/>
                        </a:lnTo>
                        <a:lnTo>
                          <a:pt x="2450" y="625"/>
                        </a:lnTo>
                        <a:lnTo>
                          <a:pt x="2546" y="481"/>
                        </a:lnTo>
                        <a:lnTo>
                          <a:pt x="2594" y="289"/>
                        </a:lnTo>
                        <a:lnTo>
                          <a:pt x="2642" y="145"/>
                        </a:lnTo>
                        <a:lnTo>
                          <a:pt x="2546" y="49"/>
                        </a:lnTo>
                        <a:lnTo>
                          <a:pt x="245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a:off x="4186975" y="2624550"/>
                    <a:ext cx="91275" cy="31250"/>
                  </a:xfrm>
                  <a:custGeom>
                    <a:avLst/>
                    <a:gdLst/>
                    <a:ahLst/>
                    <a:cxnLst/>
                    <a:rect l="l" t="t" r="r" b="b"/>
                    <a:pathLst>
                      <a:path w="3651" h="1250" extrusionOk="0">
                        <a:moveTo>
                          <a:pt x="433" y="1"/>
                        </a:moveTo>
                        <a:lnTo>
                          <a:pt x="241" y="49"/>
                        </a:lnTo>
                        <a:lnTo>
                          <a:pt x="97" y="97"/>
                        </a:lnTo>
                        <a:lnTo>
                          <a:pt x="1" y="193"/>
                        </a:lnTo>
                        <a:lnTo>
                          <a:pt x="49" y="385"/>
                        </a:lnTo>
                        <a:lnTo>
                          <a:pt x="97" y="529"/>
                        </a:lnTo>
                        <a:lnTo>
                          <a:pt x="241" y="625"/>
                        </a:lnTo>
                        <a:lnTo>
                          <a:pt x="433" y="769"/>
                        </a:lnTo>
                        <a:lnTo>
                          <a:pt x="961" y="961"/>
                        </a:lnTo>
                        <a:lnTo>
                          <a:pt x="1634" y="1105"/>
                        </a:lnTo>
                        <a:lnTo>
                          <a:pt x="2258" y="1201"/>
                        </a:lnTo>
                        <a:lnTo>
                          <a:pt x="2882" y="1249"/>
                        </a:lnTo>
                        <a:lnTo>
                          <a:pt x="3363" y="1249"/>
                        </a:lnTo>
                        <a:lnTo>
                          <a:pt x="3507" y="1201"/>
                        </a:lnTo>
                        <a:lnTo>
                          <a:pt x="3603" y="1153"/>
                        </a:lnTo>
                        <a:lnTo>
                          <a:pt x="3651" y="1057"/>
                        </a:lnTo>
                        <a:lnTo>
                          <a:pt x="3603" y="913"/>
                        </a:lnTo>
                        <a:lnTo>
                          <a:pt x="3507" y="817"/>
                        </a:lnTo>
                        <a:lnTo>
                          <a:pt x="3315" y="673"/>
                        </a:lnTo>
                        <a:lnTo>
                          <a:pt x="2786" y="433"/>
                        </a:lnTo>
                        <a:lnTo>
                          <a:pt x="2066" y="241"/>
                        </a:lnTo>
                        <a:lnTo>
                          <a:pt x="1394" y="97"/>
                        </a:lnTo>
                        <a:lnTo>
                          <a:pt x="72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a:off x="4040500" y="2607750"/>
                    <a:ext cx="133300" cy="144100"/>
                  </a:xfrm>
                  <a:custGeom>
                    <a:avLst/>
                    <a:gdLst/>
                    <a:ahLst/>
                    <a:cxnLst/>
                    <a:rect l="l" t="t" r="r" b="b"/>
                    <a:pathLst>
                      <a:path w="5332" h="5764" extrusionOk="0">
                        <a:moveTo>
                          <a:pt x="2210" y="0"/>
                        </a:moveTo>
                        <a:lnTo>
                          <a:pt x="1922" y="96"/>
                        </a:lnTo>
                        <a:lnTo>
                          <a:pt x="1682" y="144"/>
                        </a:lnTo>
                        <a:lnTo>
                          <a:pt x="1201" y="384"/>
                        </a:lnTo>
                        <a:lnTo>
                          <a:pt x="817" y="721"/>
                        </a:lnTo>
                        <a:lnTo>
                          <a:pt x="481" y="1153"/>
                        </a:lnTo>
                        <a:lnTo>
                          <a:pt x="241" y="1633"/>
                        </a:lnTo>
                        <a:lnTo>
                          <a:pt x="97" y="2161"/>
                        </a:lnTo>
                        <a:lnTo>
                          <a:pt x="1" y="2690"/>
                        </a:lnTo>
                        <a:lnTo>
                          <a:pt x="49" y="3314"/>
                        </a:lnTo>
                        <a:lnTo>
                          <a:pt x="193" y="3842"/>
                        </a:lnTo>
                        <a:lnTo>
                          <a:pt x="433" y="4371"/>
                        </a:lnTo>
                        <a:lnTo>
                          <a:pt x="769" y="4803"/>
                        </a:lnTo>
                        <a:lnTo>
                          <a:pt x="1153" y="5187"/>
                        </a:lnTo>
                        <a:lnTo>
                          <a:pt x="1586" y="5475"/>
                        </a:lnTo>
                        <a:lnTo>
                          <a:pt x="2066" y="5667"/>
                        </a:lnTo>
                        <a:lnTo>
                          <a:pt x="2594" y="5763"/>
                        </a:lnTo>
                        <a:lnTo>
                          <a:pt x="2834" y="5763"/>
                        </a:lnTo>
                        <a:lnTo>
                          <a:pt x="3122" y="5715"/>
                        </a:lnTo>
                        <a:lnTo>
                          <a:pt x="3411" y="5667"/>
                        </a:lnTo>
                        <a:lnTo>
                          <a:pt x="3651" y="5571"/>
                        </a:lnTo>
                        <a:lnTo>
                          <a:pt x="4083" y="5331"/>
                        </a:lnTo>
                        <a:lnTo>
                          <a:pt x="4515" y="4995"/>
                        </a:lnTo>
                        <a:lnTo>
                          <a:pt x="4851" y="4563"/>
                        </a:lnTo>
                        <a:lnTo>
                          <a:pt x="5092" y="4130"/>
                        </a:lnTo>
                        <a:lnTo>
                          <a:pt x="5236" y="3602"/>
                        </a:lnTo>
                        <a:lnTo>
                          <a:pt x="5332" y="3026"/>
                        </a:lnTo>
                        <a:lnTo>
                          <a:pt x="5284" y="2450"/>
                        </a:lnTo>
                        <a:lnTo>
                          <a:pt x="5140" y="1873"/>
                        </a:lnTo>
                        <a:lnTo>
                          <a:pt x="4899" y="1393"/>
                        </a:lnTo>
                        <a:lnTo>
                          <a:pt x="4563" y="913"/>
                        </a:lnTo>
                        <a:lnTo>
                          <a:pt x="4179" y="577"/>
                        </a:lnTo>
                        <a:lnTo>
                          <a:pt x="3747" y="288"/>
                        </a:lnTo>
                        <a:lnTo>
                          <a:pt x="3267" y="96"/>
                        </a:lnTo>
                        <a:lnTo>
                          <a:pt x="273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a:off x="4040500" y="2607750"/>
                    <a:ext cx="133300" cy="144100"/>
                  </a:xfrm>
                  <a:custGeom>
                    <a:avLst/>
                    <a:gdLst/>
                    <a:ahLst/>
                    <a:cxnLst/>
                    <a:rect l="l" t="t" r="r" b="b"/>
                    <a:pathLst>
                      <a:path w="5332" h="5764" fill="none" extrusionOk="0">
                        <a:moveTo>
                          <a:pt x="5284" y="2450"/>
                        </a:moveTo>
                        <a:lnTo>
                          <a:pt x="5284" y="2450"/>
                        </a:lnTo>
                        <a:lnTo>
                          <a:pt x="5332" y="3026"/>
                        </a:lnTo>
                        <a:lnTo>
                          <a:pt x="5236" y="3602"/>
                        </a:lnTo>
                        <a:lnTo>
                          <a:pt x="5092" y="4130"/>
                        </a:lnTo>
                        <a:lnTo>
                          <a:pt x="4851" y="4563"/>
                        </a:lnTo>
                        <a:lnTo>
                          <a:pt x="4515" y="4995"/>
                        </a:lnTo>
                        <a:lnTo>
                          <a:pt x="4083" y="5331"/>
                        </a:lnTo>
                        <a:lnTo>
                          <a:pt x="3651" y="5571"/>
                        </a:lnTo>
                        <a:lnTo>
                          <a:pt x="3411" y="5667"/>
                        </a:lnTo>
                        <a:lnTo>
                          <a:pt x="3122" y="5715"/>
                        </a:lnTo>
                        <a:lnTo>
                          <a:pt x="3122" y="5715"/>
                        </a:lnTo>
                        <a:lnTo>
                          <a:pt x="2834" y="5763"/>
                        </a:lnTo>
                        <a:lnTo>
                          <a:pt x="2594" y="5763"/>
                        </a:lnTo>
                        <a:lnTo>
                          <a:pt x="2066" y="5667"/>
                        </a:lnTo>
                        <a:lnTo>
                          <a:pt x="1586" y="5475"/>
                        </a:lnTo>
                        <a:lnTo>
                          <a:pt x="1153" y="5187"/>
                        </a:lnTo>
                        <a:lnTo>
                          <a:pt x="769" y="4803"/>
                        </a:lnTo>
                        <a:lnTo>
                          <a:pt x="433" y="4371"/>
                        </a:lnTo>
                        <a:lnTo>
                          <a:pt x="193" y="3842"/>
                        </a:lnTo>
                        <a:lnTo>
                          <a:pt x="49" y="3314"/>
                        </a:lnTo>
                        <a:lnTo>
                          <a:pt x="49" y="3314"/>
                        </a:lnTo>
                        <a:lnTo>
                          <a:pt x="1" y="2690"/>
                        </a:lnTo>
                        <a:lnTo>
                          <a:pt x="97" y="2161"/>
                        </a:lnTo>
                        <a:lnTo>
                          <a:pt x="241" y="1633"/>
                        </a:lnTo>
                        <a:lnTo>
                          <a:pt x="481" y="1153"/>
                        </a:lnTo>
                        <a:lnTo>
                          <a:pt x="817" y="721"/>
                        </a:lnTo>
                        <a:lnTo>
                          <a:pt x="1201" y="384"/>
                        </a:lnTo>
                        <a:lnTo>
                          <a:pt x="1682" y="144"/>
                        </a:lnTo>
                        <a:lnTo>
                          <a:pt x="1922" y="96"/>
                        </a:lnTo>
                        <a:lnTo>
                          <a:pt x="2210" y="0"/>
                        </a:lnTo>
                        <a:lnTo>
                          <a:pt x="2210" y="0"/>
                        </a:lnTo>
                        <a:lnTo>
                          <a:pt x="2450" y="0"/>
                        </a:lnTo>
                        <a:lnTo>
                          <a:pt x="2738" y="0"/>
                        </a:lnTo>
                        <a:lnTo>
                          <a:pt x="3267" y="96"/>
                        </a:lnTo>
                        <a:lnTo>
                          <a:pt x="3747" y="288"/>
                        </a:lnTo>
                        <a:lnTo>
                          <a:pt x="4179" y="577"/>
                        </a:lnTo>
                        <a:lnTo>
                          <a:pt x="4563" y="913"/>
                        </a:lnTo>
                        <a:lnTo>
                          <a:pt x="4899" y="1393"/>
                        </a:lnTo>
                        <a:lnTo>
                          <a:pt x="5140" y="1873"/>
                        </a:lnTo>
                        <a:lnTo>
                          <a:pt x="5284" y="24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a:off x="4064525" y="2636550"/>
                    <a:ext cx="78050" cy="85275"/>
                  </a:xfrm>
                  <a:custGeom>
                    <a:avLst/>
                    <a:gdLst/>
                    <a:ahLst/>
                    <a:cxnLst/>
                    <a:rect l="l" t="t" r="r" b="b"/>
                    <a:pathLst>
                      <a:path w="3122" h="3411" extrusionOk="0">
                        <a:moveTo>
                          <a:pt x="1537" y="1"/>
                        </a:moveTo>
                        <a:lnTo>
                          <a:pt x="1297" y="49"/>
                        </a:lnTo>
                        <a:lnTo>
                          <a:pt x="1009" y="97"/>
                        </a:lnTo>
                        <a:lnTo>
                          <a:pt x="721" y="241"/>
                        </a:lnTo>
                        <a:lnTo>
                          <a:pt x="481" y="481"/>
                        </a:lnTo>
                        <a:lnTo>
                          <a:pt x="289" y="721"/>
                        </a:lnTo>
                        <a:lnTo>
                          <a:pt x="144" y="961"/>
                        </a:lnTo>
                        <a:lnTo>
                          <a:pt x="48" y="1298"/>
                        </a:lnTo>
                        <a:lnTo>
                          <a:pt x="0" y="1634"/>
                        </a:lnTo>
                        <a:lnTo>
                          <a:pt x="48" y="1970"/>
                        </a:lnTo>
                        <a:lnTo>
                          <a:pt x="96" y="2258"/>
                        </a:lnTo>
                        <a:lnTo>
                          <a:pt x="240" y="2546"/>
                        </a:lnTo>
                        <a:lnTo>
                          <a:pt x="385" y="2786"/>
                        </a:lnTo>
                        <a:lnTo>
                          <a:pt x="577" y="3026"/>
                        </a:lnTo>
                        <a:lnTo>
                          <a:pt x="817" y="3171"/>
                        </a:lnTo>
                        <a:lnTo>
                          <a:pt x="1057" y="3315"/>
                        </a:lnTo>
                        <a:lnTo>
                          <a:pt x="1345" y="3411"/>
                        </a:lnTo>
                        <a:lnTo>
                          <a:pt x="1825" y="3411"/>
                        </a:lnTo>
                        <a:lnTo>
                          <a:pt x="2161" y="3315"/>
                        </a:lnTo>
                        <a:lnTo>
                          <a:pt x="2402" y="3171"/>
                        </a:lnTo>
                        <a:lnTo>
                          <a:pt x="2642" y="2978"/>
                        </a:lnTo>
                        <a:lnTo>
                          <a:pt x="2834" y="2738"/>
                        </a:lnTo>
                        <a:lnTo>
                          <a:pt x="3026" y="2450"/>
                        </a:lnTo>
                        <a:lnTo>
                          <a:pt x="3122" y="2162"/>
                        </a:lnTo>
                        <a:lnTo>
                          <a:pt x="3122" y="1826"/>
                        </a:lnTo>
                        <a:lnTo>
                          <a:pt x="3122" y="1490"/>
                        </a:lnTo>
                        <a:lnTo>
                          <a:pt x="3026" y="1153"/>
                        </a:lnTo>
                        <a:lnTo>
                          <a:pt x="2930" y="865"/>
                        </a:lnTo>
                        <a:lnTo>
                          <a:pt x="2738" y="625"/>
                        </a:lnTo>
                        <a:lnTo>
                          <a:pt x="2546" y="433"/>
                        </a:lnTo>
                        <a:lnTo>
                          <a:pt x="2354" y="241"/>
                        </a:lnTo>
                        <a:lnTo>
                          <a:pt x="2065"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a:off x="4064525" y="2636550"/>
                    <a:ext cx="78050" cy="85275"/>
                  </a:xfrm>
                  <a:custGeom>
                    <a:avLst/>
                    <a:gdLst/>
                    <a:ahLst/>
                    <a:cxnLst/>
                    <a:rect l="l" t="t" r="r" b="b"/>
                    <a:pathLst>
                      <a:path w="3122" h="3411" fill="none" extrusionOk="0">
                        <a:moveTo>
                          <a:pt x="1537" y="1"/>
                        </a:moveTo>
                        <a:lnTo>
                          <a:pt x="1537" y="1"/>
                        </a:lnTo>
                        <a:lnTo>
                          <a:pt x="1297" y="49"/>
                        </a:lnTo>
                        <a:lnTo>
                          <a:pt x="1297" y="49"/>
                        </a:lnTo>
                        <a:lnTo>
                          <a:pt x="1009" y="97"/>
                        </a:lnTo>
                        <a:lnTo>
                          <a:pt x="721" y="241"/>
                        </a:lnTo>
                        <a:lnTo>
                          <a:pt x="481" y="481"/>
                        </a:lnTo>
                        <a:lnTo>
                          <a:pt x="289" y="721"/>
                        </a:lnTo>
                        <a:lnTo>
                          <a:pt x="144" y="961"/>
                        </a:lnTo>
                        <a:lnTo>
                          <a:pt x="48" y="1298"/>
                        </a:lnTo>
                        <a:lnTo>
                          <a:pt x="0" y="1634"/>
                        </a:lnTo>
                        <a:lnTo>
                          <a:pt x="48" y="1970"/>
                        </a:lnTo>
                        <a:lnTo>
                          <a:pt x="48" y="1970"/>
                        </a:lnTo>
                        <a:lnTo>
                          <a:pt x="96" y="2258"/>
                        </a:lnTo>
                        <a:lnTo>
                          <a:pt x="240" y="2546"/>
                        </a:lnTo>
                        <a:lnTo>
                          <a:pt x="385" y="2786"/>
                        </a:lnTo>
                        <a:lnTo>
                          <a:pt x="577" y="3026"/>
                        </a:lnTo>
                        <a:lnTo>
                          <a:pt x="817" y="3171"/>
                        </a:lnTo>
                        <a:lnTo>
                          <a:pt x="1057" y="3315"/>
                        </a:lnTo>
                        <a:lnTo>
                          <a:pt x="1345" y="3411"/>
                        </a:lnTo>
                        <a:lnTo>
                          <a:pt x="1633" y="3411"/>
                        </a:lnTo>
                        <a:lnTo>
                          <a:pt x="1633" y="3411"/>
                        </a:lnTo>
                        <a:lnTo>
                          <a:pt x="1825" y="3411"/>
                        </a:lnTo>
                        <a:lnTo>
                          <a:pt x="1825" y="3411"/>
                        </a:lnTo>
                        <a:lnTo>
                          <a:pt x="2161" y="3315"/>
                        </a:lnTo>
                        <a:lnTo>
                          <a:pt x="2402" y="3171"/>
                        </a:lnTo>
                        <a:lnTo>
                          <a:pt x="2642" y="2978"/>
                        </a:lnTo>
                        <a:lnTo>
                          <a:pt x="2834" y="2738"/>
                        </a:lnTo>
                        <a:lnTo>
                          <a:pt x="3026" y="2450"/>
                        </a:lnTo>
                        <a:lnTo>
                          <a:pt x="3122" y="2162"/>
                        </a:lnTo>
                        <a:lnTo>
                          <a:pt x="3122" y="1826"/>
                        </a:lnTo>
                        <a:lnTo>
                          <a:pt x="3122" y="1490"/>
                        </a:lnTo>
                        <a:lnTo>
                          <a:pt x="3122" y="1490"/>
                        </a:lnTo>
                        <a:lnTo>
                          <a:pt x="3026" y="1153"/>
                        </a:lnTo>
                        <a:lnTo>
                          <a:pt x="2930" y="865"/>
                        </a:lnTo>
                        <a:lnTo>
                          <a:pt x="2738" y="625"/>
                        </a:lnTo>
                        <a:lnTo>
                          <a:pt x="2546" y="433"/>
                        </a:lnTo>
                        <a:lnTo>
                          <a:pt x="2354" y="241"/>
                        </a:lnTo>
                        <a:lnTo>
                          <a:pt x="2065" y="145"/>
                        </a:lnTo>
                        <a:lnTo>
                          <a:pt x="1825" y="49"/>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a:off x="3998475" y="2288375"/>
                    <a:ext cx="547525" cy="380625"/>
                  </a:xfrm>
                  <a:custGeom>
                    <a:avLst/>
                    <a:gdLst/>
                    <a:ahLst/>
                    <a:cxnLst/>
                    <a:rect l="l" t="t" r="r" b="b"/>
                    <a:pathLst>
                      <a:path w="21901" h="15225" extrusionOk="0">
                        <a:moveTo>
                          <a:pt x="11575" y="1"/>
                        </a:moveTo>
                        <a:lnTo>
                          <a:pt x="10903" y="49"/>
                        </a:lnTo>
                        <a:lnTo>
                          <a:pt x="10182" y="145"/>
                        </a:lnTo>
                        <a:lnTo>
                          <a:pt x="9462" y="289"/>
                        </a:lnTo>
                        <a:lnTo>
                          <a:pt x="8694" y="481"/>
                        </a:lnTo>
                        <a:lnTo>
                          <a:pt x="7877" y="721"/>
                        </a:lnTo>
                        <a:lnTo>
                          <a:pt x="7061" y="1009"/>
                        </a:lnTo>
                        <a:lnTo>
                          <a:pt x="6100" y="1249"/>
                        </a:lnTo>
                        <a:lnTo>
                          <a:pt x="5236" y="1537"/>
                        </a:lnTo>
                        <a:lnTo>
                          <a:pt x="4467" y="1874"/>
                        </a:lnTo>
                        <a:lnTo>
                          <a:pt x="3747" y="2258"/>
                        </a:lnTo>
                        <a:lnTo>
                          <a:pt x="3123" y="2690"/>
                        </a:lnTo>
                        <a:lnTo>
                          <a:pt x="2546" y="3122"/>
                        </a:lnTo>
                        <a:lnTo>
                          <a:pt x="2066" y="3602"/>
                        </a:lnTo>
                        <a:lnTo>
                          <a:pt x="1634" y="4083"/>
                        </a:lnTo>
                        <a:lnTo>
                          <a:pt x="1250" y="4611"/>
                        </a:lnTo>
                        <a:lnTo>
                          <a:pt x="913" y="5139"/>
                        </a:lnTo>
                        <a:lnTo>
                          <a:pt x="673" y="5716"/>
                        </a:lnTo>
                        <a:lnTo>
                          <a:pt x="433" y="6244"/>
                        </a:lnTo>
                        <a:lnTo>
                          <a:pt x="289" y="6820"/>
                        </a:lnTo>
                        <a:lnTo>
                          <a:pt x="145" y="7396"/>
                        </a:lnTo>
                        <a:lnTo>
                          <a:pt x="49" y="7973"/>
                        </a:lnTo>
                        <a:lnTo>
                          <a:pt x="1" y="8549"/>
                        </a:lnTo>
                        <a:lnTo>
                          <a:pt x="1" y="9125"/>
                        </a:lnTo>
                        <a:lnTo>
                          <a:pt x="1" y="9702"/>
                        </a:lnTo>
                        <a:lnTo>
                          <a:pt x="145" y="10806"/>
                        </a:lnTo>
                        <a:lnTo>
                          <a:pt x="337" y="11863"/>
                        </a:lnTo>
                        <a:lnTo>
                          <a:pt x="577" y="12775"/>
                        </a:lnTo>
                        <a:lnTo>
                          <a:pt x="913" y="13640"/>
                        </a:lnTo>
                        <a:lnTo>
                          <a:pt x="1202" y="14312"/>
                        </a:lnTo>
                        <a:lnTo>
                          <a:pt x="1490" y="14888"/>
                        </a:lnTo>
                        <a:lnTo>
                          <a:pt x="1730" y="15225"/>
                        </a:lnTo>
                        <a:lnTo>
                          <a:pt x="1778" y="14840"/>
                        </a:lnTo>
                        <a:lnTo>
                          <a:pt x="1874" y="14456"/>
                        </a:lnTo>
                        <a:lnTo>
                          <a:pt x="2066" y="14024"/>
                        </a:lnTo>
                        <a:lnTo>
                          <a:pt x="2210" y="13832"/>
                        </a:lnTo>
                        <a:lnTo>
                          <a:pt x="2402" y="13592"/>
                        </a:lnTo>
                        <a:lnTo>
                          <a:pt x="2594" y="13400"/>
                        </a:lnTo>
                        <a:lnTo>
                          <a:pt x="2834" y="13207"/>
                        </a:lnTo>
                        <a:lnTo>
                          <a:pt x="3171" y="13063"/>
                        </a:lnTo>
                        <a:lnTo>
                          <a:pt x="3507" y="12919"/>
                        </a:lnTo>
                        <a:lnTo>
                          <a:pt x="3891" y="12823"/>
                        </a:lnTo>
                        <a:lnTo>
                          <a:pt x="4323" y="12775"/>
                        </a:lnTo>
                        <a:lnTo>
                          <a:pt x="4419" y="12967"/>
                        </a:lnTo>
                        <a:lnTo>
                          <a:pt x="4707" y="13304"/>
                        </a:lnTo>
                        <a:lnTo>
                          <a:pt x="4900" y="13448"/>
                        </a:lnTo>
                        <a:lnTo>
                          <a:pt x="5092" y="13592"/>
                        </a:lnTo>
                        <a:lnTo>
                          <a:pt x="5284" y="13640"/>
                        </a:lnTo>
                        <a:lnTo>
                          <a:pt x="5476" y="13640"/>
                        </a:lnTo>
                        <a:lnTo>
                          <a:pt x="5572" y="13592"/>
                        </a:lnTo>
                        <a:lnTo>
                          <a:pt x="5620" y="13496"/>
                        </a:lnTo>
                        <a:lnTo>
                          <a:pt x="5668" y="13304"/>
                        </a:lnTo>
                        <a:lnTo>
                          <a:pt x="5620" y="13015"/>
                        </a:lnTo>
                        <a:lnTo>
                          <a:pt x="5524" y="12679"/>
                        </a:lnTo>
                        <a:lnTo>
                          <a:pt x="5284" y="12103"/>
                        </a:lnTo>
                        <a:lnTo>
                          <a:pt x="5188" y="11863"/>
                        </a:lnTo>
                        <a:lnTo>
                          <a:pt x="5764" y="11383"/>
                        </a:lnTo>
                        <a:lnTo>
                          <a:pt x="7157" y="10182"/>
                        </a:lnTo>
                        <a:lnTo>
                          <a:pt x="8742" y="8741"/>
                        </a:lnTo>
                        <a:lnTo>
                          <a:pt x="9462" y="8069"/>
                        </a:lnTo>
                        <a:lnTo>
                          <a:pt x="9990" y="7492"/>
                        </a:lnTo>
                        <a:lnTo>
                          <a:pt x="10230" y="7541"/>
                        </a:lnTo>
                        <a:lnTo>
                          <a:pt x="10567" y="7589"/>
                        </a:lnTo>
                        <a:lnTo>
                          <a:pt x="11479" y="7589"/>
                        </a:lnTo>
                        <a:lnTo>
                          <a:pt x="12632" y="7541"/>
                        </a:lnTo>
                        <a:lnTo>
                          <a:pt x="13880" y="7444"/>
                        </a:lnTo>
                        <a:lnTo>
                          <a:pt x="16282" y="7156"/>
                        </a:lnTo>
                        <a:lnTo>
                          <a:pt x="17674" y="6964"/>
                        </a:lnTo>
                        <a:lnTo>
                          <a:pt x="18010" y="7156"/>
                        </a:lnTo>
                        <a:lnTo>
                          <a:pt x="18347" y="7444"/>
                        </a:lnTo>
                        <a:lnTo>
                          <a:pt x="18683" y="7781"/>
                        </a:lnTo>
                        <a:lnTo>
                          <a:pt x="18971" y="8213"/>
                        </a:lnTo>
                        <a:lnTo>
                          <a:pt x="19643" y="9221"/>
                        </a:lnTo>
                        <a:lnTo>
                          <a:pt x="20220" y="10278"/>
                        </a:lnTo>
                        <a:lnTo>
                          <a:pt x="20700" y="11286"/>
                        </a:lnTo>
                        <a:lnTo>
                          <a:pt x="21132" y="12151"/>
                        </a:lnTo>
                        <a:lnTo>
                          <a:pt x="21372" y="12727"/>
                        </a:lnTo>
                        <a:lnTo>
                          <a:pt x="21516" y="12919"/>
                        </a:lnTo>
                        <a:lnTo>
                          <a:pt x="21660" y="12631"/>
                        </a:lnTo>
                        <a:lnTo>
                          <a:pt x="21756" y="12247"/>
                        </a:lnTo>
                        <a:lnTo>
                          <a:pt x="21852" y="11815"/>
                        </a:lnTo>
                        <a:lnTo>
                          <a:pt x="21900" y="11335"/>
                        </a:lnTo>
                        <a:lnTo>
                          <a:pt x="21900" y="10758"/>
                        </a:lnTo>
                        <a:lnTo>
                          <a:pt x="21852" y="10182"/>
                        </a:lnTo>
                        <a:lnTo>
                          <a:pt x="21804" y="9558"/>
                        </a:lnTo>
                        <a:lnTo>
                          <a:pt x="21660" y="8885"/>
                        </a:lnTo>
                        <a:lnTo>
                          <a:pt x="21516" y="8213"/>
                        </a:lnTo>
                        <a:lnTo>
                          <a:pt x="21324" y="7541"/>
                        </a:lnTo>
                        <a:lnTo>
                          <a:pt x="21132" y="6868"/>
                        </a:lnTo>
                        <a:lnTo>
                          <a:pt x="20844" y="6196"/>
                        </a:lnTo>
                        <a:lnTo>
                          <a:pt x="20556" y="5523"/>
                        </a:lnTo>
                        <a:lnTo>
                          <a:pt x="20220" y="4899"/>
                        </a:lnTo>
                        <a:lnTo>
                          <a:pt x="19835" y="4323"/>
                        </a:lnTo>
                        <a:lnTo>
                          <a:pt x="19403" y="3795"/>
                        </a:lnTo>
                        <a:lnTo>
                          <a:pt x="19259" y="3506"/>
                        </a:lnTo>
                        <a:lnTo>
                          <a:pt x="19019" y="3218"/>
                        </a:lnTo>
                        <a:lnTo>
                          <a:pt x="18731" y="2882"/>
                        </a:lnTo>
                        <a:lnTo>
                          <a:pt x="18347" y="2450"/>
                        </a:lnTo>
                        <a:lnTo>
                          <a:pt x="17914" y="2018"/>
                        </a:lnTo>
                        <a:lnTo>
                          <a:pt x="17338" y="1585"/>
                        </a:lnTo>
                        <a:lnTo>
                          <a:pt x="16618" y="1153"/>
                        </a:lnTo>
                        <a:lnTo>
                          <a:pt x="15849" y="769"/>
                        </a:lnTo>
                        <a:lnTo>
                          <a:pt x="14937" y="433"/>
                        </a:lnTo>
                        <a:lnTo>
                          <a:pt x="14457" y="289"/>
                        </a:lnTo>
                        <a:lnTo>
                          <a:pt x="13928" y="193"/>
                        </a:lnTo>
                        <a:lnTo>
                          <a:pt x="13400" y="97"/>
                        </a:lnTo>
                        <a:lnTo>
                          <a:pt x="12824" y="49"/>
                        </a:lnTo>
                        <a:lnTo>
                          <a:pt x="1219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a:off x="3998475" y="2288375"/>
                    <a:ext cx="547525" cy="380625"/>
                  </a:xfrm>
                  <a:custGeom>
                    <a:avLst/>
                    <a:gdLst/>
                    <a:ahLst/>
                    <a:cxnLst/>
                    <a:rect l="l" t="t" r="r" b="b"/>
                    <a:pathLst>
                      <a:path w="21901" h="15225" fill="none" extrusionOk="0">
                        <a:moveTo>
                          <a:pt x="7061" y="1009"/>
                        </a:moveTo>
                        <a:lnTo>
                          <a:pt x="7061" y="1009"/>
                        </a:lnTo>
                        <a:lnTo>
                          <a:pt x="7877" y="721"/>
                        </a:lnTo>
                        <a:lnTo>
                          <a:pt x="8694" y="481"/>
                        </a:lnTo>
                        <a:lnTo>
                          <a:pt x="9462" y="289"/>
                        </a:lnTo>
                        <a:lnTo>
                          <a:pt x="10182" y="145"/>
                        </a:lnTo>
                        <a:lnTo>
                          <a:pt x="10903" y="49"/>
                        </a:lnTo>
                        <a:lnTo>
                          <a:pt x="11575" y="1"/>
                        </a:lnTo>
                        <a:lnTo>
                          <a:pt x="12199" y="1"/>
                        </a:lnTo>
                        <a:lnTo>
                          <a:pt x="12824" y="49"/>
                        </a:lnTo>
                        <a:lnTo>
                          <a:pt x="13400" y="97"/>
                        </a:lnTo>
                        <a:lnTo>
                          <a:pt x="13928" y="193"/>
                        </a:lnTo>
                        <a:lnTo>
                          <a:pt x="14457" y="289"/>
                        </a:lnTo>
                        <a:lnTo>
                          <a:pt x="14937" y="433"/>
                        </a:lnTo>
                        <a:lnTo>
                          <a:pt x="15849" y="769"/>
                        </a:lnTo>
                        <a:lnTo>
                          <a:pt x="16618" y="1153"/>
                        </a:lnTo>
                        <a:lnTo>
                          <a:pt x="17338" y="1585"/>
                        </a:lnTo>
                        <a:lnTo>
                          <a:pt x="17914" y="2018"/>
                        </a:lnTo>
                        <a:lnTo>
                          <a:pt x="18347" y="2450"/>
                        </a:lnTo>
                        <a:lnTo>
                          <a:pt x="18731" y="2882"/>
                        </a:lnTo>
                        <a:lnTo>
                          <a:pt x="19019" y="3218"/>
                        </a:lnTo>
                        <a:lnTo>
                          <a:pt x="19259" y="3506"/>
                        </a:lnTo>
                        <a:lnTo>
                          <a:pt x="19403" y="3795"/>
                        </a:lnTo>
                        <a:lnTo>
                          <a:pt x="19403" y="3795"/>
                        </a:lnTo>
                        <a:lnTo>
                          <a:pt x="19835" y="4323"/>
                        </a:lnTo>
                        <a:lnTo>
                          <a:pt x="20220" y="4899"/>
                        </a:lnTo>
                        <a:lnTo>
                          <a:pt x="20556" y="5523"/>
                        </a:lnTo>
                        <a:lnTo>
                          <a:pt x="20844" y="6196"/>
                        </a:lnTo>
                        <a:lnTo>
                          <a:pt x="21132" y="6868"/>
                        </a:lnTo>
                        <a:lnTo>
                          <a:pt x="21324" y="7541"/>
                        </a:lnTo>
                        <a:lnTo>
                          <a:pt x="21516" y="8213"/>
                        </a:lnTo>
                        <a:lnTo>
                          <a:pt x="21660" y="8885"/>
                        </a:lnTo>
                        <a:lnTo>
                          <a:pt x="21804" y="9558"/>
                        </a:lnTo>
                        <a:lnTo>
                          <a:pt x="21852" y="10182"/>
                        </a:lnTo>
                        <a:lnTo>
                          <a:pt x="21900" y="10758"/>
                        </a:lnTo>
                        <a:lnTo>
                          <a:pt x="21900" y="11335"/>
                        </a:lnTo>
                        <a:lnTo>
                          <a:pt x="21852" y="11815"/>
                        </a:lnTo>
                        <a:lnTo>
                          <a:pt x="21756" y="12247"/>
                        </a:lnTo>
                        <a:lnTo>
                          <a:pt x="21660" y="12631"/>
                        </a:lnTo>
                        <a:lnTo>
                          <a:pt x="21516" y="12919"/>
                        </a:lnTo>
                        <a:lnTo>
                          <a:pt x="21516" y="12919"/>
                        </a:lnTo>
                        <a:lnTo>
                          <a:pt x="21372" y="12727"/>
                        </a:lnTo>
                        <a:lnTo>
                          <a:pt x="21132" y="12151"/>
                        </a:lnTo>
                        <a:lnTo>
                          <a:pt x="20700" y="11286"/>
                        </a:lnTo>
                        <a:lnTo>
                          <a:pt x="20220" y="10278"/>
                        </a:lnTo>
                        <a:lnTo>
                          <a:pt x="19643" y="9221"/>
                        </a:lnTo>
                        <a:lnTo>
                          <a:pt x="18971" y="8213"/>
                        </a:lnTo>
                        <a:lnTo>
                          <a:pt x="18683" y="7781"/>
                        </a:lnTo>
                        <a:lnTo>
                          <a:pt x="18347" y="7444"/>
                        </a:lnTo>
                        <a:lnTo>
                          <a:pt x="18010" y="7156"/>
                        </a:lnTo>
                        <a:lnTo>
                          <a:pt x="17674" y="6964"/>
                        </a:lnTo>
                        <a:lnTo>
                          <a:pt x="17674" y="6964"/>
                        </a:lnTo>
                        <a:lnTo>
                          <a:pt x="16282" y="7156"/>
                        </a:lnTo>
                        <a:lnTo>
                          <a:pt x="13880" y="7444"/>
                        </a:lnTo>
                        <a:lnTo>
                          <a:pt x="12632" y="7541"/>
                        </a:lnTo>
                        <a:lnTo>
                          <a:pt x="11479" y="7589"/>
                        </a:lnTo>
                        <a:lnTo>
                          <a:pt x="10567" y="7589"/>
                        </a:lnTo>
                        <a:lnTo>
                          <a:pt x="10230" y="7541"/>
                        </a:lnTo>
                        <a:lnTo>
                          <a:pt x="9990" y="7492"/>
                        </a:lnTo>
                        <a:lnTo>
                          <a:pt x="9990" y="7492"/>
                        </a:lnTo>
                        <a:lnTo>
                          <a:pt x="9462" y="8069"/>
                        </a:lnTo>
                        <a:lnTo>
                          <a:pt x="8742" y="8741"/>
                        </a:lnTo>
                        <a:lnTo>
                          <a:pt x="7157" y="10182"/>
                        </a:lnTo>
                        <a:lnTo>
                          <a:pt x="5764" y="11383"/>
                        </a:lnTo>
                        <a:lnTo>
                          <a:pt x="5188" y="11863"/>
                        </a:lnTo>
                        <a:lnTo>
                          <a:pt x="5188" y="11863"/>
                        </a:lnTo>
                        <a:lnTo>
                          <a:pt x="5284" y="12103"/>
                        </a:lnTo>
                        <a:lnTo>
                          <a:pt x="5524" y="12679"/>
                        </a:lnTo>
                        <a:lnTo>
                          <a:pt x="5620" y="13015"/>
                        </a:lnTo>
                        <a:lnTo>
                          <a:pt x="5668" y="13304"/>
                        </a:lnTo>
                        <a:lnTo>
                          <a:pt x="5620" y="13496"/>
                        </a:lnTo>
                        <a:lnTo>
                          <a:pt x="5572" y="13592"/>
                        </a:lnTo>
                        <a:lnTo>
                          <a:pt x="5476" y="13640"/>
                        </a:lnTo>
                        <a:lnTo>
                          <a:pt x="5476" y="13640"/>
                        </a:lnTo>
                        <a:lnTo>
                          <a:pt x="5284" y="13640"/>
                        </a:lnTo>
                        <a:lnTo>
                          <a:pt x="5092" y="13592"/>
                        </a:lnTo>
                        <a:lnTo>
                          <a:pt x="4900" y="13448"/>
                        </a:lnTo>
                        <a:lnTo>
                          <a:pt x="4707" y="13304"/>
                        </a:lnTo>
                        <a:lnTo>
                          <a:pt x="4419" y="12967"/>
                        </a:lnTo>
                        <a:lnTo>
                          <a:pt x="4323" y="12775"/>
                        </a:lnTo>
                        <a:lnTo>
                          <a:pt x="4323" y="12775"/>
                        </a:lnTo>
                        <a:lnTo>
                          <a:pt x="3891" y="12823"/>
                        </a:lnTo>
                        <a:lnTo>
                          <a:pt x="3507" y="12919"/>
                        </a:lnTo>
                        <a:lnTo>
                          <a:pt x="3171" y="13063"/>
                        </a:lnTo>
                        <a:lnTo>
                          <a:pt x="2834" y="13207"/>
                        </a:lnTo>
                        <a:lnTo>
                          <a:pt x="2594" y="13400"/>
                        </a:lnTo>
                        <a:lnTo>
                          <a:pt x="2402" y="13592"/>
                        </a:lnTo>
                        <a:lnTo>
                          <a:pt x="2210" y="13832"/>
                        </a:lnTo>
                        <a:lnTo>
                          <a:pt x="2066" y="14024"/>
                        </a:lnTo>
                        <a:lnTo>
                          <a:pt x="1874" y="14456"/>
                        </a:lnTo>
                        <a:lnTo>
                          <a:pt x="1778" y="14840"/>
                        </a:lnTo>
                        <a:lnTo>
                          <a:pt x="1730" y="15225"/>
                        </a:lnTo>
                        <a:lnTo>
                          <a:pt x="1730" y="15225"/>
                        </a:lnTo>
                        <a:lnTo>
                          <a:pt x="1490" y="14888"/>
                        </a:lnTo>
                        <a:lnTo>
                          <a:pt x="1202" y="14312"/>
                        </a:lnTo>
                        <a:lnTo>
                          <a:pt x="913" y="13640"/>
                        </a:lnTo>
                        <a:lnTo>
                          <a:pt x="577" y="12775"/>
                        </a:lnTo>
                        <a:lnTo>
                          <a:pt x="337" y="11863"/>
                        </a:lnTo>
                        <a:lnTo>
                          <a:pt x="145" y="10806"/>
                        </a:lnTo>
                        <a:lnTo>
                          <a:pt x="1" y="9702"/>
                        </a:lnTo>
                        <a:lnTo>
                          <a:pt x="1" y="9125"/>
                        </a:lnTo>
                        <a:lnTo>
                          <a:pt x="1" y="8549"/>
                        </a:lnTo>
                        <a:lnTo>
                          <a:pt x="49" y="7973"/>
                        </a:lnTo>
                        <a:lnTo>
                          <a:pt x="145" y="7396"/>
                        </a:lnTo>
                        <a:lnTo>
                          <a:pt x="289" y="6820"/>
                        </a:lnTo>
                        <a:lnTo>
                          <a:pt x="433" y="6244"/>
                        </a:lnTo>
                        <a:lnTo>
                          <a:pt x="673" y="5716"/>
                        </a:lnTo>
                        <a:lnTo>
                          <a:pt x="913" y="5139"/>
                        </a:lnTo>
                        <a:lnTo>
                          <a:pt x="1250" y="4611"/>
                        </a:lnTo>
                        <a:lnTo>
                          <a:pt x="1634" y="4083"/>
                        </a:lnTo>
                        <a:lnTo>
                          <a:pt x="2066" y="3602"/>
                        </a:lnTo>
                        <a:lnTo>
                          <a:pt x="2546" y="3122"/>
                        </a:lnTo>
                        <a:lnTo>
                          <a:pt x="3123" y="2690"/>
                        </a:lnTo>
                        <a:lnTo>
                          <a:pt x="3747" y="2258"/>
                        </a:lnTo>
                        <a:lnTo>
                          <a:pt x="4467" y="1874"/>
                        </a:lnTo>
                        <a:lnTo>
                          <a:pt x="5236" y="1537"/>
                        </a:lnTo>
                        <a:lnTo>
                          <a:pt x="6100" y="1249"/>
                        </a:lnTo>
                        <a:lnTo>
                          <a:pt x="7061" y="10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a:off x="4041700" y="2668975"/>
                    <a:ext cx="1225" cy="25"/>
                  </a:xfrm>
                  <a:custGeom>
                    <a:avLst/>
                    <a:gdLst/>
                    <a:ahLst/>
                    <a:cxnLst/>
                    <a:rect l="l" t="t" r="r" b="b"/>
                    <a:pathLst>
                      <a:path w="49" h="1" extrusionOk="0">
                        <a:moveTo>
                          <a:pt x="49" y="1"/>
                        </a:moveTo>
                        <a:lnTo>
                          <a:pt x="1" y="1"/>
                        </a:lnTo>
                        <a:lnTo>
                          <a:pt x="4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a:off x="4173775" y="2695400"/>
                    <a:ext cx="79275" cy="61250"/>
                  </a:xfrm>
                  <a:custGeom>
                    <a:avLst/>
                    <a:gdLst/>
                    <a:ahLst/>
                    <a:cxnLst/>
                    <a:rect l="l" t="t" r="r" b="b"/>
                    <a:pathLst>
                      <a:path w="3171" h="2450" extrusionOk="0">
                        <a:moveTo>
                          <a:pt x="1730" y="0"/>
                        </a:moveTo>
                        <a:lnTo>
                          <a:pt x="1345" y="48"/>
                        </a:lnTo>
                        <a:lnTo>
                          <a:pt x="1057" y="144"/>
                        </a:lnTo>
                        <a:lnTo>
                          <a:pt x="769" y="240"/>
                        </a:lnTo>
                        <a:lnTo>
                          <a:pt x="529" y="432"/>
                        </a:lnTo>
                        <a:lnTo>
                          <a:pt x="337" y="624"/>
                        </a:lnTo>
                        <a:lnTo>
                          <a:pt x="145" y="817"/>
                        </a:lnTo>
                        <a:lnTo>
                          <a:pt x="49" y="1057"/>
                        </a:lnTo>
                        <a:lnTo>
                          <a:pt x="1" y="1297"/>
                        </a:lnTo>
                        <a:lnTo>
                          <a:pt x="49" y="1537"/>
                        </a:lnTo>
                        <a:lnTo>
                          <a:pt x="97" y="1729"/>
                        </a:lnTo>
                        <a:lnTo>
                          <a:pt x="193" y="1921"/>
                        </a:lnTo>
                        <a:lnTo>
                          <a:pt x="337" y="2065"/>
                        </a:lnTo>
                        <a:lnTo>
                          <a:pt x="481" y="2209"/>
                        </a:lnTo>
                        <a:lnTo>
                          <a:pt x="721" y="2305"/>
                        </a:lnTo>
                        <a:lnTo>
                          <a:pt x="913" y="2401"/>
                        </a:lnTo>
                        <a:lnTo>
                          <a:pt x="1153" y="2449"/>
                        </a:lnTo>
                        <a:lnTo>
                          <a:pt x="1441" y="2449"/>
                        </a:lnTo>
                        <a:lnTo>
                          <a:pt x="1826" y="2401"/>
                        </a:lnTo>
                        <a:lnTo>
                          <a:pt x="2114" y="2305"/>
                        </a:lnTo>
                        <a:lnTo>
                          <a:pt x="2402" y="2209"/>
                        </a:lnTo>
                        <a:lnTo>
                          <a:pt x="2642" y="2017"/>
                        </a:lnTo>
                        <a:lnTo>
                          <a:pt x="2834" y="1825"/>
                        </a:lnTo>
                        <a:lnTo>
                          <a:pt x="3026" y="1633"/>
                        </a:lnTo>
                        <a:lnTo>
                          <a:pt x="3122" y="1393"/>
                        </a:lnTo>
                        <a:lnTo>
                          <a:pt x="3170" y="1153"/>
                        </a:lnTo>
                        <a:lnTo>
                          <a:pt x="3122" y="913"/>
                        </a:lnTo>
                        <a:lnTo>
                          <a:pt x="3074" y="720"/>
                        </a:lnTo>
                        <a:lnTo>
                          <a:pt x="2978" y="528"/>
                        </a:lnTo>
                        <a:lnTo>
                          <a:pt x="2834" y="384"/>
                        </a:lnTo>
                        <a:lnTo>
                          <a:pt x="2690" y="240"/>
                        </a:lnTo>
                        <a:lnTo>
                          <a:pt x="2450" y="144"/>
                        </a:lnTo>
                        <a:lnTo>
                          <a:pt x="2258" y="48"/>
                        </a:lnTo>
                        <a:lnTo>
                          <a:pt x="201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a:off x="4173775" y="2695400"/>
                    <a:ext cx="79275" cy="61250"/>
                  </a:xfrm>
                  <a:custGeom>
                    <a:avLst/>
                    <a:gdLst/>
                    <a:ahLst/>
                    <a:cxnLst/>
                    <a:rect l="l" t="t" r="r" b="b"/>
                    <a:pathLst>
                      <a:path w="3171" h="2450" fill="none" extrusionOk="0">
                        <a:moveTo>
                          <a:pt x="1730" y="0"/>
                        </a:moveTo>
                        <a:lnTo>
                          <a:pt x="1730" y="0"/>
                        </a:lnTo>
                        <a:lnTo>
                          <a:pt x="1345" y="48"/>
                        </a:lnTo>
                        <a:lnTo>
                          <a:pt x="1345" y="48"/>
                        </a:lnTo>
                        <a:lnTo>
                          <a:pt x="1057" y="144"/>
                        </a:lnTo>
                        <a:lnTo>
                          <a:pt x="769" y="240"/>
                        </a:lnTo>
                        <a:lnTo>
                          <a:pt x="529" y="432"/>
                        </a:lnTo>
                        <a:lnTo>
                          <a:pt x="337" y="624"/>
                        </a:lnTo>
                        <a:lnTo>
                          <a:pt x="145" y="817"/>
                        </a:lnTo>
                        <a:lnTo>
                          <a:pt x="49" y="1057"/>
                        </a:lnTo>
                        <a:lnTo>
                          <a:pt x="1" y="1297"/>
                        </a:lnTo>
                        <a:lnTo>
                          <a:pt x="49" y="1537"/>
                        </a:lnTo>
                        <a:lnTo>
                          <a:pt x="49" y="1537"/>
                        </a:lnTo>
                        <a:lnTo>
                          <a:pt x="97" y="1729"/>
                        </a:lnTo>
                        <a:lnTo>
                          <a:pt x="193" y="1921"/>
                        </a:lnTo>
                        <a:lnTo>
                          <a:pt x="337" y="2065"/>
                        </a:lnTo>
                        <a:lnTo>
                          <a:pt x="481" y="2209"/>
                        </a:lnTo>
                        <a:lnTo>
                          <a:pt x="721" y="2305"/>
                        </a:lnTo>
                        <a:lnTo>
                          <a:pt x="913" y="2401"/>
                        </a:lnTo>
                        <a:lnTo>
                          <a:pt x="1153" y="2449"/>
                        </a:lnTo>
                        <a:lnTo>
                          <a:pt x="1441" y="2449"/>
                        </a:lnTo>
                        <a:lnTo>
                          <a:pt x="1441" y="2449"/>
                        </a:lnTo>
                        <a:lnTo>
                          <a:pt x="1826" y="2401"/>
                        </a:lnTo>
                        <a:lnTo>
                          <a:pt x="1826" y="2401"/>
                        </a:lnTo>
                        <a:lnTo>
                          <a:pt x="2114" y="2305"/>
                        </a:lnTo>
                        <a:lnTo>
                          <a:pt x="2402" y="2209"/>
                        </a:lnTo>
                        <a:lnTo>
                          <a:pt x="2642" y="2017"/>
                        </a:lnTo>
                        <a:lnTo>
                          <a:pt x="2834" y="1825"/>
                        </a:lnTo>
                        <a:lnTo>
                          <a:pt x="3026" y="1633"/>
                        </a:lnTo>
                        <a:lnTo>
                          <a:pt x="3122" y="1393"/>
                        </a:lnTo>
                        <a:lnTo>
                          <a:pt x="3170" y="1153"/>
                        </a:lnTo>
                        <a:lnTo>
                          <a:pt x="3122" y="913"/>
                        </a:lnTo>
                        <a:lnTo>
                          <a:pt x="3122" y="913"/>
                        </a:lnTo>
                        <a:lnTo>
                          <a:pt x="3074" y="720"/>
                        </a:lnTo>
                        <a:lnTo>
                          <a:pt x="2978" y="528"/>
                        </a:lnTo>
                        <a:lnTo>
                          <a:pt x="2834" y="384"/>
                        </a:lnTo>
                        <a:lnTo>
                          <a:pt x="2690" y="240"/>
                        </a:lnTo>
                        <a:lnTo>
                          <a:pt x="2450" y="144"/>
                        </a:lnTo>
                        <a:lnTo>
                          <a:pt x="2258" y="48"/>
                        </a:lnTo>
                        <a:lnTo>
                          <a:pt x="2018"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a:off x="4347875" y="2503300"/>
                    <a:ext cx="78050" cy="34825"/>
                  </a:xfrm>
                  <a:custGeom>
                    <a:avLst/>
                    <a:gdLst/>
                    <a:ahLst/>
                    <a:cxnLst/>
                    <a:rect l="l" t="t" r="r" b="b"/>
                    <a:pathLst>
                      <a:path w="3122" h="1393" extrusionOk="0">
                        <a:moveTo>
                          <a:pt x="1345" y="0"/>
                        </a:moveTo>
                        <a:lnTo>
                          <a:pt x="1201" y="48"/>
                        </a:lnTo>
                        <a:lnTo>
                          <a:pt x="817" y="192"/>
                        </a:lnTo>
                        <a:lnTo>
                          <a:pt x="529" y="384"/>
                        </a:lnTo>
                        <a:lnTo>
                          <a:pt x="336" y="528"/>
                        </a:lnTo>
                        <a:lnTo>
                          <a:pt x="192" y="720"/>
                        </a:lnTo>
                        <a:lnTo>
                          <a:pt x="96" y="961"/>
                        </a:lnTo>
                        <a:lnTo>
                          <a:pt x="0" y="1153"/>
                        </a:lnTo>
                        <a:lnTo>
                          <a:pt x="0" y="1249"/>
                        </a:lnTo>
                        <a:lnTo>
                          <a:pt x="48" y="1297"/>
                        </a:lnTo>
                        <a:lnTo>
                          <a:pt x="144" y="1393"/>
                        </a:lnTo>
                        <a:lnTo>
                          <a:pt x="240" y="1345"/>
                        </a:lnTo>
                        <a:lnTo>
                          <a:pt x="288" y="1345"/>
                        </a:lnTo>
                        <a:lnTo>
                          <a:pt x="336" y="1249"/>
                        </a:lnTo>
                        <a:lnTo>
                          <a:pt x="433" y="1057"/>
                        </a:lnTo>
                        <a:lnTo>
                          <a:pt x="529" y="865"/>
                        </a:lnTo>
                        <a:lnTo>
                          <a:pt x="625" y="720"/>
                        </a:lnTo>
                        <a:lnTo>
                          <a:pt x="817" y="576"/>
                        </a:lnTo>
                        <a:lnTo>
                          <a:pt x="961" y="480"/>
                        </a:lnTo>
                        <a:lnTo>
                          <a:pt x="1153" y="432"/>
                        </a:lnTo>
                        <a:lnTo>
                          <a:pt x="1537" y="384"/>
                        </a:lnTo>
                        <a:lnTo>
                          <a:pt x="1921" y="432"/>
                        </a:lnTo>
                        <a:lnTo>
                          <a:pt x="2306" y="576"/>
                        </a:lnTo>
                        <a:lnTo>
                          <a:pt x="2642" y="768"/>
                        </a:lnTo>
                        <a:lnTo>
                          <a:pt x="2738" y="913"/>
                        </a:lnTo>
                        <a:lnTo>
                          <a:pt x="2882" y="1105"/>
                        </a:lnTo>
                        <a:lnTo>
                          <a:pt x="2978" y="1153"/>
                        </a:lnTo>
                        <a:lnTo>
                          <a:pt x="3074" y="1153"/>
                        </a:lnTo>
                        <a:lnTo>
                          <a:pt x="3122" y="1057"/>
                        </a:lnTo>
                        <a:lnTo>
                          <a:pt x="3122" y="961"/>
                        </a:lnTo>
                        <a:lnTo>
                          <a:pt x="2882" y="624"/>
                        </a:lnTo>
                        <a:lnTo>
                          <a:pt x="2642" y="336"/>
                        </a:lnTo>
                        <a:lnTo>
                          <a:pt x="2306" y="144"/>
                        </a:lnTo>
                        <a:lnTo>
                          <a:pt x="1921" y="48"/>
                        </a:lnTo>
                        <a:lnTo>
                          <a:pt x="1537"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a:off x="4182175" y="2532100"/>
                    <a:ext cx="75675" cy="38450"/>
                  </a:xfrm>
                  <a:custGeom>
                    <a:avLst/>
                    <a:gdLst/>
                    <a:ahLst/>
                    <a:cxnLst/>
                    <a:rect l="l" t="t" r="r" b="b"/>
                    <a:pathLst>
                      <a:path w="3027" h="1538" extrusionOk="0">
                        <a:moveTo>
                          <a:pt x="1490" y="1"/>
                        </a:moveTo>
                        <a:lnTo>
                          <a:pt x="1249" y="97"/>
                        </a:lnTo>
                        <a:lnTo>
                          <a:pt x="817" y="289"/>
                        </a:lnTo>
                        <a:lnTo>
                          <a:pt x="481" y="577"/>
                        </a:lnTo>
                        <a:lnTo>
                          <a:pt x="337" y="721"/>
                        </a:lnTo>
                        <a:lnTo>
                          <a:pt x="193" y="913"/>
                        </a:lnTo>
                        <a:lnTo>
                          <a:pt x="97" y="1105"/>
                        </a:lnTo>
                        <a:lnTo>
                          <a:pt x="1" y="1345"/>
                        </a:lnTo>
                        <a:lnTo>
                          <a:pt x="49" y="1441"/>
                        </a:lnTo>
                        <a:lnTo>
                          <a:pt x="145" y="1537"/>
                        </a:lnTo>
                        <a:lnTo>
                          <a:pt x="241" y="1537"/>
                        </a:lnTo>
                        <a:lnTo>
                          <a:pt x="289" y="1441"/>
                        </a:lnTo>
                        <a:lnTo>
                          <a:pt x="385" y="1249"/>
                        </a:lnTo>
                        <a:lnTo>
                          <a:pt x="481" y="1105"/>
                        </a:lnTo>
                        <a:lnTo>
                          <a:pt x="721" y="817"/>
                        </a:lnTo>
                        <a:lnTo>
                          <a:pt x="1009" y="625"/>
                        </a:lnTo>
                        <a:lnTo>
                          <a:pt x="1346" y="481"/>
                        </a:lnTo>
                        <a:lnTo>
                          <a:pt x="1730" y="385"/>
                        </a:lnTo>
                        <a:lnTo>
                          <a:pt x="1874" y="337"/>
                        </a:lnTo>
                        <a:lnTo>
                          <a:pt x="2066" y="337"/>
                        </a:lnTo>
                        <a:lnTo>
                          <a:pt x="2258" y="433"/>
                        </a:lnTo>
                        <a:lnTo>
                          <a:pt x="2450" y="481"/>
                        </a:lnTo>
                        <a:lnTo>
                          <a:pt x="2642" y="625"/>
                        </a:lnTo>
                        <a:lnTo>
                          <a:pt x="2786" y="769"/>
                        </a:lnTo>
                        <a:lnTo>
                          <a:pt x="2834" y="817"/>
                        </a:lnTo>
                        <a:lnTo>
                          <a:pt x="2882" y="817"/>
                        </a:lnTo>
                        <a:lnTo>
                          <a:pt x="2978" y="769"/>
                        </a:lnTo>
                        <a:lnTo>
                          <a:pt x="3026" y="673"/>
                        </a:lnTo>
                        <a:lnTo>
                          <a:pt x="3026" y="577"/>
                        </a:lnTo>
                        <a:lnTo>
                          <a:pt x="2978" y="529"/>
                        </a:lnTo>
                        <a:lnTo>
                          <a:pt x="2834" y="337"/>
                        </a:lnTo>
                        <a:lnTo>
                          <a:pt x="2642" y="241"/>
                        </a:lnTo>
                        <a:lnTo>
                          <a:pt x="2402" y="97"/>
                        </a:lnTo>
                        <a:lnTo>
                          <a:pt x="2162" y="49"/>
                        </a:lnTo>
                        <a:lnTo>
                          <a:pt x="1730"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a:off x="4416300" y="2647375"/>
                    <a:ext cx="78075" cy="61250"/>
                  </a:xfrm>
                  <a:custGeom>
                    <a:avLst/>
                    <a:gdLst/>
                    <a:ahLst/>
                    <a:cxnLst/>
                    <a:rect l="l" t="t" r="r" b="b"/>
                    <a:pathLst>
                      <a:path w="3123" h="2450" extrusionOk="0">
                        <a:moveTo>
                          <a:pt x="1730" y="0"/>
                        </a:moveTo>
                        <a:lnTo>
                          <a:pt x="1345" y="48"/>
                        </a:lnTo>
                        <a:lnTo>
                          <a:pt x="1009" y="144"/>
                        </a:lnTo>
                        <a:lnTo>
                          <a:pt x="721" y="288"/>
                        </a:lnTo>
                        <a:lnTo>
                          <a:pt x="481" y="432"/>
                        </a:lnTo>
                        <a:lnTo>
                          <a:pt x="289" y="624"/>
                        </a:lnTo>
                        <a:lnTo>
                          <a:pt x="145" y="817"/>
                        </a:lnTo>
                        <a:lnTo>
                          <a:pt x="49" y="1057"/>
                        </a:lnTo>
                        <a:lnTo>
                          <a:pt x="1" y="1297"/>
                        </a:lnTo>
                        <a:lnTo>
                          <a:pt x="1" y="1537"/>
                        </a:lnTo>
                        <a:lnTo>
                          <a:pt x="49" y="1729"/>
                        </a:lnTo>
                        <a:lnTo>
                          <a:pt x="145" y="1921"/>
                        </a:lnTo>
                        <a:lnTo>
                          <a:pt x="289" y="2065"/>
                        </a:lnTo>
                        <a:lnTo>
                          <a:pt x="481" y="2209"/>
                        </a:lnTo>
                        <a:lnTo>
                          <a:pt x="673" y="2305"/>
                        </a:lnTo>
                        <a:lnTo>
                          <a:pt x="913" y="2401"/>
                        </a:lnTo>
                        <a:lnTo>
                          <a:pt x="1153" y="2449"/>
                        </a:lnTo>
                        <a:lnTo>
                          <a:pt x="1778" y="2449"/>
                        </a:lnTo>
                        <a:lnTo>
                          <a:pt x="2114" y="2353"/>
                        </a:lnTo>
                        <a:lnTo>
                          <a:pt x="2354" y="2209"/>
                        </a:lnTo>
                        <a:lnTo>
                          <a:pt x="2642" y="2065"/>
                        </a:lnTo>
                        <a:lnTo>
                          <a:pt x="2834" y="1873"/>
                        </a:lnTo>
                        <a:lnTo>
                          <a:pt x="2978" y="1633"/>
                        </a:lnTo>
                        <a:lnTo>
                          <a:pt x="3074" y="1441"/>
                        </a:lnTo>
                        <a:lnTo>
                          <a:pt x="3122" y="1201"/>
                        </a:lnTo>
                        <a:lnTo>
                          <a:pt x="3122" y="913"/>
                        </a:lnTo>
                        <a:lnTo>
                          <a:pt x="3074" y="720"/>
                        </a:lnTo>
                        <a:lnTo>
                          <a:pt x="2930" y="576"/>
                        </a:lnTo>
                        <a:lnTo>
                          <a:pt x="2834" y="384"/>
                        </a:lnTo>
                        <a:lnTo>
                          <a:pt x="2642" y="288"/>
                        </a:lnTo>
                        <a:lnTo>
                          <a:pt x="2450" y="144"/>
                        </a:lnTo>
                        <a:lnTo>
                          <a:pt x="2210" y="96"/>
                        </a:lnTo>
                        <a:lnTo>
                          <a:pt x="1970" y="48"/>
                        </a:lnTo>
                        <a:lnTo>
                          <a:pt x="173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a:off x="4416300" y="2647375"/>
                    <a:ext cx="78075" cy="61250"/>
                  </a:xfrm>
                  <a:custGeom>
                    <a:avLst/>
                    <a:gdLst/>
                    <a:ahLst/>
                    <a:cxnLst/>
                    <a:rect l="l" t="t" r="r" b="b"/>
                    <a:pathLst>
                      <a:path w="3123" h="2450" fill="none" extrusionOk="0">
                        <a:moveTo>
                          <a:pt x="1730" y="0"/>
                        </a:moveTo>
                        <a:lnTo>
                          <a:pt x="1730" y="0"/>
                        </a:lnTo>
                        <a:lnTo>
                          <a:pt x="1345" y="48"/>
                        </a:lnTo>
                        <a:lnTo>
                          <a:pt x="1345" y="48"/>
                        </a:lnTo>
                        <a:lnTo>
                          <a:pt x="1009" y="144"/>
                        </a:lnTo>
                        <a:lnTo>
                          <a:pt x="721" y="288"/>
                        </a:lnTo>
                        <a:lnTo>
                          <a:pt x="481" y="432"/>
                        </a:lnTo>
                        <a:lnTo>
                          <a:pt x="289" y="624"/>
                        </a:lnTo>
                        <a:lnTo>
                          <a:pt x="145" y="817"/>
                        </a:lnTo>
                        <a:lnTo>
                          <a:pt x="49" y="1057"/>
                        </a:lnTo>
                        <a:lnTo>
                          <a:pt x="1" y="1297"/>
                        </a:lnTo>
                        <a:lnTo>
                          <a:pt x="1" y="1537"/>
                        </a:lnTo>
                        <a:lnTo>
                          <a:pt x="1" y="1537"/>
                        </a:lnTo>
                        <a:lnTo>
                          <a:pt x="49" y="1729"/>
                        </a:lnTo>
                        <a:lnTo>
                          <a:pt x="145" y="1921"/>
                        </a:lnTo>
                        <a:lnTo>
                          <a:pt x="289" y="2065"/>
                        </a:lnTo>
                        <a:lnTo>
                          <a:pt x="481" y="2209"/>
                        </a:lnTo>
                        <a:lnTo>
                          <a:pt x="673" y="2305"/>
                        </a:lnTo>
                        <a:lnTo>
                          <a:pt x="913" y="2401"/>
                        </a:lnTo>
                        <a:lnTo>
                          <a:pt x="1153" y="2449"/>
                        </a:lnTo>
                        <a:lnTo>
                          <a:pt x="1393" y="2449"/>
                        </a:lnTo>
                        <a:lnTo>
                          <a:pt x="1393" y="2449"/>
                        </a:lnTo>
                        <a:lnTo>
                          <a:pt x="1778" y="2449"/>
                        </a:lnTo>
                        <a:lnTo>
                          <a:pt x="1778" y="2449"/>
                        </a:lnTo>
                        <a:lnTo>
                          <a:pt x="2114" y="2353"/>
                        </a:lnTo>
                        <a:lnTo>
                          <a:pt x="2354" y="2209"/>
                        </a:lnTo>
                        <a:lnTo>
                          <a:pt x="2642" y="2065"/>
                        </a:lnTo>
                        <a:lnTo>
                          <a:pt x="2834" y="1873"/>
                        </a:lnTo>
                        <a:lnTo>
                          <a:pt x="2978" y="1633"/>
                        </a:lnTo>
                        <a:lnTo>
                          <a:pt x="3074" y="1441"/>
                        </a:lnTo>
                        <a:lnTo>
                          <a:pt x="3122" y="1201"/>
                        </a:lnTo>
                        <a:lnTo>
                          <a:pt x="3122" y="913"/>
                        </a:lnTo>
                        <a:lnTo>
                          <a:pt x="3122" y="913"/>
                        </a:lnTo>
                        <a:lnTo>
                          <a:pt x="3074" y="720"/>
                        </a:lnTo>
                        <a:lnTo>
                          <a:pt x="2930" y="576"/>
                        </a:lnTo>
                        <a:lnTo>
                          <a:pt x="2834" y="384"/>
                        </a:lnTo>
                        <a:lnTo>
                          <a:pt x="2642" y="288"/>
                        </a:lnTo>
                        <a:lnTo>
                          <a:pt x="2450" y="144"/>
                        </a:lnTo>
                        <a:lnTo>
                          <a:pt x="2210" y="96"/>
                        </a:lnTo>
                        <a:lnTo>
                          <a:pt x="1970" y="48"/>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a:off x="4319050" y="2638950"/>
                    <a:ext cx="20450" cy="21650"/>
                  </a:xfrm>
                  <a:custGeom>
                    <a:avLst/>
                    <a:gdLst/>
                    <a:ahLst/>
                    <a:cxnLst/>
                    <a:rect l="l" t="t" r="r" b="b"/>
                    <a:pathLst>
                      <a:path w="818" h="866" extrusionOk="0">
                        <a:moveTo>
                          <a:pt x="673" y="1"/>
                        </a:moveTo>
                        <a:lnTo>
                          <a:pt x="625" y="49"/>
                        </a:lnTo>
                        <a:lnTo>
                          <a:pt x="625" y="97"/>
                        </a:lnTo>
                        <a:lnTo>
                          <a:pt x="577" y="145"/>
                        </a:lnTo>
                        <a:lnTo>
                          <a:pt x="529" y="193"/>
                        </a:lnTo>
                        <a:lnTo>
                          <a:pt x="433" y="289"/>
                        </a:lnTo>
                        <a:lnTo>
                          <a:pt x="326" y="423"/>
                        </a:lnTo>
                        <a:lnTo>
                          <a:pt x="145" y="97"/>
                        </a:lnTo>
                        <a:lnTo>
                          <a:pt x="49" y="97"/>
                        </a:lnTo>
                        <a:lnTo>
                          <a:pt x="1" y="145"/>
                        </a:lnTo>
                        <a:lnTo>
                          <a:pt x="1" y="193"/>
                        </a:lnTo>
                        <a:lnTo>
                          <a:pt x="241" y="625"/>
                        </a:lnTo>
                        <a:lnTo>
                          <a:pt x="289" y="673"/>
                        </a:lnTo>
                        <a:lnTo>
                          <a:pt x="385" y="625"/>
                        </a:lnTo>
                        <a:lnTo>
                          <a:pt x="529" y="385"/>
                        </a:lnTo>
                        <a:lnTo>
                          <a:pt x="625" y="241"/>
                        </a:lnTo>
                        <a:lnTo>
                          <a:pt x="625" y="289"/>
                        </a:lnTo>
                        <a:lnTo>
                          <a:pt x="625" y="433"/>
                        </a:lnTo>
                        <a:lnTo>
                          <a:pt x="625" y="625"/>
                        </a:lnTo>
                        <a:lnTo>
                          <a:pt x="625" y="721"/>
                        </a:lnTo>
                        <a:lnTo>
                          <a:pt x="673" y="817"/>
                        </a:lnTo>
                        <a:lnTo>
                          <a:pt x="721" y="865"/>
                        </a:lnTo>
                        <a:lnTo>
                          <a:pt x="817" y="817"/>
                        </a:lnTo>
                        <a:lnTo>
                          <a:pt x="817" y="721"/>
                        </a:lnTo>
                        <a:lnTo>
                          <a:pt x="817" y="625"/>
                        </a:lnTo>
                        <a:lnTo>
                          <a:pt x="817" y="433"/>
                        </a:lnTo>
                        <a:lnTo>
                          <a:pt x="817" y="241"/>
                        </a:lnTo>
                        <a:lnTo>
                          <a:pt x="769" y="97"/>
                        </a:lnTo>
                        <a:lnTo>
                          <a:pt x="721" y="49"/>
                        </a:lnTo>
                        <a:lnTo>
                          <a:pt x="673"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a:off x="4521950" y="2448050"/>
                    <a:ext cx="10850" cy="2425"/>
                  </a:xfrm>
                  <a:custGeom>
                    <a:avLst/>
                    <a:gdLst/>
                    <a:ahLst/>
                    <a:cxnLst/>
                    <a:rect l="l" t="t" r="r" b="b"/>
                    <a:pathLst>
                      <a:path w="434" h="97" extrusionOk="0">
                        <a:moveTo>
                          <a:pt x="433" y="97"/>
                        </a:moveTo>
                        <a:lnTo>
                          <a:pt x="433" y="97"/>
                        </a:lnTo>
                        <a:lnTo>
                          <a:pt x="433" y="97"/>
                        </a:lnTo>
                        <a:lnTo>
                          <a:pt x="433" y="97"/>
                        </a:lnTo>
                        <a:lnTo>
                          <a:pt x="433" y="97"/>
                        </a:lnTo>
                        <a:close/>
                        <a:moveTo>
                          <a:pt x="433" y="49"/>
                        </a:moveTo>
                        <a:lnTo>
                          <a:pt x="433" y="49"/>
                        </a:lnTo>
                        <a:lnTo>
                          <a:pt x="433" y="49"/>
                        </a:lnTo>
                        <a:lnTo>
                          <a:pt x="433" y="49"/>
                        </a:lnTo>
                        <a:lnTo>
                          <a:pt x="433" y="49"/>
                        </a:lnTo>
                        <a:close/>
                        <a:moveTo>
                          <a:pt x="1" y="1"/>
                        </a:moveTo>
                        <a:lnTo>
                          <a:pt x="1" y="1"/>
                        </a:lnTo>
                        <a:lnTo>
                          <a:pt x="1" y="1"/>
                        </a:lnTo>
                        <a:lnTo>
                          <a:pt x="433" y="97"/>
                        </a:lnTo>
                        <a:lnTo>
                          <a:pt x="433" y="97"/>
                        </a:lnTo>
                        <a:lnTo>
                          <a:pt x="433" y="97"/>
                        </a:lnTo>
                        <a:lnTo>
                          <a:pt x="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a:off x="4532775" y="245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a:off x="4532775" y="24492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a:off x="4521950" y="2448050"/>
                    <a:ext cx="10850" cy="2425"/>
                  </a:xfrm>
                  <a:custGeom>
                    <a:avLst/>
                    <a:gdLst/>
                    <a:ahLst/>
                    <a:cxnLst/>
                    <a:rect l="l" t="t" r="r" b="b"/>
                    <a:pathLst>
                      <a:path w="434" h="97" fill="none" extrusionOk="0">
                        <a:moveTo>
                          <a:pt x="1" y="1"/>
                        </a:moveTo>
                        <a:lnTo>
                          <a:pt x="1" y="1"/>
                        </a:lnTo>
                        <a:lnTo>
                          <a:pt x="1" y="1"/>
                        </a:lnTo>
                        <a:lnTo>
                          <a:pt x="433" y="97"/>
                        </a:lnTo>
                        <a:lnTo>
                          <a:pt x="433" y="97"/>
                        </a:lnTo>
                        <a:lnTo>
                          <a:pt x="43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a:off x="4033300" y="2659375"/>
                    <a:ext cx="2425" cy="4825"/>
                  </a:xfrm>
                  <a:custGeom>
                    <a:avLst/>
                    <a:gdLst/>
                    <a:ahLst/>
                    <a:cxnLst/>
                    <a:rect l="l" t="t" r="r" b="b"/>
                    <a:pathLst>
                      <a:path w="97" h="193" extrusionOk="0">
                        <a:moveTo>
                          <a:pt x="1" y="192"/>
                        </a:moveTo>
                        <a:lnTo>
                          <a:pt x="1" y="192"/>
                        </a:lnTo>
                        <a:lnTo>
                          <a:pt x="1" y="192"/>
                        </a:lnTo>
                        <a:lnTo>
                          <a:pt x="1" y="192"/>
                        </a:lnTo>
                        <a:lnTo>
                          <a:pt x="1" y="192"/>
                        </a:lnTo>
                        <a:close/>
                        <a:moveTo>
                          <a:pt x="1" y="192"/>
                        </a:moveTo>
                        <a:lnTo>
                          <a:pt x="1" y="192"/>
                        </a:lnTo>
                        <a:lnTo>
                          <a:pt x="1" y="192"/>
                        </a:lnTo>
                        <a:lnTo>
                          <a:pt x="1" y="192"/>
                        </a:lnTo>
                        <a:lnTo>
                          <a:pt x="1" y="192"/>
                        </a:lnTo>
                        <a:close/>
                        <a:moveTo>
                          <a:pt x="97" y="0"/>
                        </a:moveTo>
                        <a:lnTo>
                          <a:pt x="1" y="192"/>
                        </a:lnTo>
                        <a:lnTo>
                          <a:pt x="1" y="192"/>
                        </a:lnTo>
                        <a:lnTo>
                          <a:pt x="1" y="192"/>
                        </a:lnTo>
                        <a:lnTo>
                          <a:pt x="1" y="192"/>
                        </a:lnTo>
                        <a:lnTo>
                          <a:pt x="1" y="192"/>
                        </a:lnTo>
                        <a:lnTo>
                          <a:pt x="97" y="0"/>
                        </a:lnTo>
                        <a:lnTo>
                          <a:pt x="97"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a:off x="4033300" y="2659375"/>
                    <a:ext cx="2425" cy="4825"/>
                  </a:xfrm>
                  <a:custGeom>
                    <a:avLst/>
                    <a:gdLst/>
                    <a:ahLst/>
                    <a:cxnLst/>
                    <a:rect l="l" t="t" r="r" b="b"/>
                    <a:pathLst>
                      <a:path w="97" h="193" fill="none" extrusionOk="0">
                        <a:moveTo>
                          <a:pt x="97" y="0"/>
                        </a:moveTo>
                        <a:lnTo>
                          <a:pt x="1" y="192"/>
                        </a:lnTo>
                        <a:lnTo>
                          <a:pt x="1" y="192"/>
                        </a:lnTo>
                        <a:lnTo>
                          <a:pt x="1" y="192"/>
                        </a:lnTo>
                        <a:lnTo>
                          <a:pt x="1" y="192"/>
                        </a:lnTo>
                        <a:lnTo>
                          <a:pt x="1" y="192"/>
                        </a:lnTo>
                        <a:lnTo>
                          <a:pt x="97" y="0"/>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a:off x="4046500" y="2406050"/>
                    <a:ext cx="475475" cy="237750"/>
                  </a:xfrm>
                  <a:custGeom>
                    <a:avLst/>
                    <a:gdLst/>
                    <a:ahLst/>
                    <a:cxnLst/>
                    <a:rect l="l" t="t" r="r" b="b"/>
                    <a:pathLst>
                      <a:path w="19019" h="9510" extrusionOk="0">
                        <a:moveTo>
                          <a:pt x="1" y="9461"/>
                        </a:moveTo>
                        <a:lnTo>
                          <a:pt x="1" y="9461"/>
                        </a:lnTo>
                        <a:lnTo>
                          <a:pt x="1" y="9461"/>
                        </a:lnTo>
                        <a:lnTo>
                          <a:pt x="1" y="9461"/>
                        </a:lnTo>
                        <a:lnTo>
                          <a:pt x="1" y="9509"/>
                        </a:lnTo>
                        <a:lnTo>
                          <a:pt x="1" y="9509"/>
                        </a:lnTo>
                        <a:lnTo>
                          <a:pt x="1" y="9509"/>
                        </a:lnTo>
                        <a:lnTo>
                          <a:pt x="1" y="9461"/>
                        </a:lnTo>
                        <a:close/>
                        <a:moveTo>
                          <a:pt x="1" y="9461"/>
                        </a:moveTo>
                        <a:lnTo>
                          <a:pt x="1" y="9461"/>
                        </a:lnTo>
                        <a:lnTo>
                          <a:pt x="1" y="9461"/>
                        </a:lnTo>
                        <a:lnTo>
                          <a:pt x="1" y="9461"/>
                        </a:lnTo>
                        <a:close/>
                        <a:moveTo>
                          <a:pt x="16618" y="1585"/>
                        </a:moveTo>
                        <a:lnTo>
                          <a:pt x="16618" y="1585"/>
                        </a:lnTo>
                        <a:lnTo>
                          <a:pt x="18058" y="1633"/>
                        </a:lnTo>
                        <a:lnTo>
                          <a:pt x="19019" y="1681"/>
                        </a:lnTo>
                        <a:lnTo>
                          <a:pt x="19019" y="1681"/>
                        </a:lnTo>
                        <a:lnTo>
                          <a:pt x="19019" y="1681"/>
                        </a:lnTo>
                        <a:lnTo>
                          <a:pt x="18058" y="1633"/>
                        </a:lnTo>
                        <a:lnTo>
                          <a:pt x="16618" y="1585"/>
                        </a:lnTo>
                        <a:close/>
                        <a:moveTo>
                          <a:pt x="16618" y="1585"/>
                        </a:moveTo>
                        <a:lnTo>
                          <a:pt x="16618" y="1585"/>
                        </a:lnTo>
                        <a:lnTo>
                          <a:pt x="16474" y="1585"/>
                        </a:lnTo>
                        <a:lnTo>
                          <a:pt x="16474" y="1585"/>
                        </a:lnTo>
                        <a:lnTo>
                          <a:pt x="16618" y="1585"/>
                        </a:lnTo>
                        <a:lnTo>
                          <a:pt x="16618" y="1585"/>
                        </a:lnTo>
                        <a:close/>
                        <a:moveTo>
                          <a:pt x="6580" y="1537"/>
                        </a:moveTo>
                        <a:lnTo>
                          <a:pt x="6580" y="1537"/>
                        </a:lnTo>
                        <a:lnTo>
                          <a:pt x="6580" y="1537"/>
                        </a:lnTo>
                        <a:lnTo>
                          <a:pt x="6580" y="1681"/>
                        </a:lnTo>
                        <a:lnTo>
                          <a:pt x="6580" y="1681"/>
                        </a:lnTo>
                        <a:lnTo>
                          <a:pt x="6580" y="1537"/>
                        </a:lnTo>
                        <a:close/>
                        <a:moveTo>
                          <a:pt x="13640" y="0"/>
                        </a:moveTo>
                        <a:lnTo>
                          <a:pt x="13640" y="0"/>
                        </a:lnTo>
                        <a:lnTo>
                          <a:pt x="13640" y="0"/>
                        </a:lnTo>
                        <a:lnTo>
                          <a:pt x="13640" y="0"/>
                        </a:lnTo>
                        <a:lnTo>
                          <a:pt x="13640"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a:off x="4046500" y="2642550"/>
                    <a:ext cx="25" cy="1250"/>
                  </a:xfrm>
                  <a:custGeom>
                    <a:avLst/>
                    <a:gdLst/>
                    <a:ahLst/>
                    <a:cxnLst/>
                    <a:rect l="l" t="t" r="r" b="b"/>
                    <a:pathLst>
                      <a:path w="1" h="50" fill="none" extrusionOk="0">
                        <a:moveTo>
                          <a:pt x="1" y="1"/>
                        </a:moveTo>
                        <a:lnTo>
                          <a:pt x="1" y="1"/>
                        </a:lnTo>
                        <a:lnTo>
                          <a:pt x="1" y="1"/>
                        </a:lnTo>
                        <a:lnTo>
                          <a:pt x="1" y="1"/>
                        </a:lnTo>
                        <a:lnTo>
                          <a:pt x="1" y="49"/>
                        </a:lnTo>
                        <a:lnTo>
                          <a:pt x="1" y="49"/>
                        </a:lnTo>
                        <a:lnTo>
                          <a:pt x="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a:off x="4046500" y="26425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a:off x="4461925" y="2445650"/>
                    <a:ext cx="60050" cy="2425"/>
                  </a:xfrm>
                  <a:custGeom>
                    <a:avLst/>
                    <a:gdLst/>
                    <a:ahLst/>
                    <a:cxnLst/>
                    <a:rect l="l" t="t" r="r" b="b"/>
                    <a:pathLst>
                      <a:path w="2402" h="97" fill="none" extrusionOk="0">
                        <a:moveTo>
                          <a:pt x="1" y="1"/>
                        </a:moveTo>
                        <a:lnTo>
                          <a:pt x="1" y="1"/>
                        </a:lnTo>
                        <a:lnTo>
                          <a:pt x="1441" y="49"/>
                        </a:lnTo>
                        <a:lnTo>
                          <a:pt x="2402" y="97"/>
                        </a:lnTo>
                        <a:lnTo>
                          <a:pt x="2402" y="97"/>
                        </a:lnTo>
                        <a:lnTo>
                          <a:pt x="2402" y="97"/>
                        </a:lnTo>
                        <a:lnTo>
                          <a:pt x="144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a:off x="4458325" y="2445650"/>
                    <a:ext cx="3625" cy="25"/>
                  </a:xfrm>
                  <a:custGeom>
                    <a:avLst/>
                    <a:gdLst/>
                    <a:ahLst/>
                    <a:cxnLst/>
                    <a:rect l="l" t="t" r="r" b="b"/>
                    <a:pathLst>
                      <a:path w="145" h="1" fill="none" extrusionOk="0">
                        <a:moveTo>
                          <a:pt x="145" y="1"/>
                        </a:moveTo>
                        <a:lnTo>
                          <a:pt x="145" y="1"/>
                        </a:lnTo>
                        <a:lnTo>
                          <a:pt x="1" y="1"/>
                        </a:lnTo>
                        <a:lnTo>
                          <a:pt x="1"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a:off x="4211000" y="2444450"/>
                    <a:ext cx="25" cy="3625"/>
                  </a:xfrm>
                  <a:custGeom>
                    <a:avLst/>
                    <a:gdLst/>
                    <a:ahLst/>
                    <a:cxnLst/>
                    <a:rect l="l" t="t" r="r" b="b"/>
                    <a:pathLst>
                      <a:path w="1" h="145" fill="none" extrusionOk="0">
                        <a:moveTo>
                          <a:pt x="0" y="1"/>
                        </a:moveTo>
                        <a:lnTo>
                          <a:pt x="0" y="1"/>
                        </a:lnTo>
                        <a:lnTo>
                          <a:pt x="0" y="1"/>
                        </a:lnTo>
                        <a:lnTo>
                          <a:pt x="0" y="145"/>
                        </a:lnTo>
                        <a:lnTo>
                          <a:pt x="0"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a:off x="4387500" y="24060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a:off x="4088525" y="2278775"/>
                    <a:ext cx="54050" cy="36050"/>
                  </a:xfrm>
                  <a:custGeom>
                    <a:avLst/>
                    <a:gdLst/>
                    <a:ahLst/>
                    <a:cxnLst/>
                    <a:rect l="l" t="t" r="r" b="b"/>
                    <a:pathLst>
                      <a:path w="2162" h="1442" extrusionOk="0">
                        <a:moveTo>
                          <a:pt x="1442" y="0"/>
                        </a:moveTo>
                        <a:lnTo>
                          <a:pt x="1057" y="96"/>
                        </a:lnTo>
                        <a:lnTo>
                          <a:pt x="673" y="240"/>
                        </a:lnTo>
                        <a:lnTo>
                          <a:pt x="337" y="481"/>
                        </a:lnTo>
                        <a:lnTo>
                          <a:pt x="97" y="721"/>
                        </a:lnTo>
                        <a:lnTo>
                          <a:pt x="49" y="865"/>
                        </a:lnTo>
                        <a:lnTo>
                          <a:pt x="1" y="1009"/>
                        </a:lnTo>
                        <a:lnTo>
                          <a:pt x="49" y="1153"/>
                        </a:lnTo>
                        <a:lnTo>
                          <a:pt x="97" y="1297"/>
                        </a:lnTo>
                        <a:lnTo>
                          <a:pt x="241" y="1393"/>
                        </a:lnTo>
                        <a:lnTo>
                          <a:pt x="385" y="1441"/>
                        </a:lnTo>
                        <a:lnTo>
                          <a:pt x="721" y="1441"/>
                        </a:lnTo>
                        <a:lnTo>
                          <a:pt x="1153" y="1345"/>
                        </a:lnTo>
                        <a:lnTo>
                          <a:pt x="1538" y="1153"/>
                        </a:lnTo>
                        <a:lnTo>
                          <a:pt x="1826" y="913"/>
                        </a:lnTo>
                        <a:lnTo>
                          <a:pt x="2066" y="625"/>
                        </a:lnTo>
                        <a:lnTo>
                          <a:pt x="2162" y="481"/>
                        </a:lnTo>
                        <a:lnTo>
                          <a:pt x="2162" y="337"/>
                        </a:lnTo>
                        <a:lnTo>
                          <a:pt x="2162" y="240"/>
                        </a:lnTo>
                        <a:lnTo>
                          <a:pt x="2066" y="144"/>
                        </a:lnTo>
                        <a:lnTo>
                          <a:pt x="1922" y="48"/>
                        </a:lnTo>
                        <a:lnTo>
                          <a:pt x="1778"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a:off x="4088525" y="2278775"/>
                    <a:ext cx="54050" cy="36050"/>
                  </a:xfrm>
                  <a:custGeom>
                    <a:avLst/>
                    <a:gdLst/>
                    <a:ahLst/>
                    <a:cxnLst/>
                    <a:rect l="l" t="t" r="r" b="b"/>
                    <a:pathLst>
                      <a:path w="2162" h="1442" fill="none" extrusionOk="0">
                        <a:moveTo>
                          <a:pt x="97" y="1297"/>
                        </a:moveTo>
                        <a:lnTo>
                          <a:pt x="97" y="1297"/>
                        </a:lnTo>
                        <a:lnTo>
                          <a:pt x="241" y="1393"/>
                        </a:lnTo>
                        <a:lnTo>
                          <a:pt x="385" y="1441"/>
                        </a:lnTo>
                        <a:lnTo>
                          <a:pt x="577" y="1441"/>
                        </a:lnTo>
                        <a:lnTo>
                          <a:pt x="721" y="1441"/>
                        </a:lnTo>
                        <a:lnTo>
                          <a:pt x="1153" y="1345"/>
                        </a:lnTo>
                        <a:lnTo>
                          <a:pt x="1538" y="1153"/>
                        </a:lnTo>
                        <a:lnTo>
                          <a:pt x="1826" y="913"/>
                        </a:lnTo>
                        <a:lnTo>
                          <a:pt x="2066" y="625"/>
                        </a:lnTo>
                        <a:lnTo>
                          <a:pt x="2162" y="481"/>
                        </a:lnTo>
                        <a:lnTo>
                          <a:pt x="2162" y="337"/>
                        </a:lnTo>
                        <a:lnTo>
                          <a:pt x="2162" y="240"/>
                        </a:lnTo>
                        <a:lnTo>
                          <a:pt x="2066" y="144"/>
                        </a:lnTo>
                        <a:lnTo>
                          <a:pt x="2066" y="144"/>
                        </a:lnTo>
                        <a:lnTo>
                          <a:pt x="1922" y="48"/>
                        </a:lnTo>
                        <a:lnTo>
                          <a:pt x="1778" y="0"/>
                        </a:lnTo>
                        <a:lnTo>
                          <a:pt x="1634" y="0"/>
                        </a:lnTo>
                        <a:lnTo>
                          <a:pt x="1442" y="0"/>
                        </a:lnTo>
                        <a:lnTo>
                          <a:pt x="1057" y="96"/>
                        </a:lnTo>
                        <a:lnTo>
                          <a:pt x="673" y="240"/>
                        </a:lnTo>
                        <a:lnTo>
                          <a:pt x="337" y="481"/>
                        </a:lnTo>
                        <a:lnTo>
                          <a:pt x="97" y="721"/>
                        </a:lnTo>
                        <a:lnTo>
                          <a:pt x="49" y="865"/>
                        </a:lnTo>
                        <a:lnTo>
                          <a:pt x="1" y="1009"/>
                        </a:lnTo>
                        <a:lnTo>
                          <a:pt x="49" y="1153"/>
                        </a:lnTo>
                        <a:lnTo>
                          <a:pt x="97"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a:off x="3996075" y="2257150"/>
                    <a:ext cx="536725" cy="407050"/>
                  </a:xfrm>
                  <a:custGeom>
                    <a:avLst/>
                    <a:gdLst/>
                    <a:ahLst/>
                    <a:cxnLst/>
                    <a:rect l="l" t="t" r="r" b="b"/>
                    <a:pathLst>
                      <a:path w="21469" h="16282" extrusionOk="0">
                        <a:moveTo>
                          <a:pt x="12920" y="3555"/>
                        </a:moveTo>
                        <a:lnTo>
                          <a:pt x="13400" y="3651"/>
                        </a:lnTo>
                        <a:lnTo>
                          <a:pt x="13880" y="3795"/>
                        </a:lnTo>
                        <a:lnTo>
                          <a:pt x="14216" y="3939"/>
                        </a:lnTo>
                        <a:lnTo>
                          <a:pt x="14553" y="4179"/>
                        </a:lnTo>
                        <a:lnTo>
                          <a:pt x="14841" y="4371"/>
                        </a:lnTo>
                        <a:lnTo>
                          <a:pt x="15033" y="4611"/>
                        </a:lnTo>
                        <a:lnTo>
                          <a:pt x="15225" y="4851"/>
                        </a:lnTo>
                        <a:lnTo>
                          <a:pt x="15369" y="5092"/>
                        </a:lnTo>
                        <a:lnTo>
                          <a:pt x="15561" y="5524"/>
                        </a:lnTo>
                        <a:lnTo>
                          <a:pt x="15609" y="5812"/>
                        </a:lnTo>
                        <a:lnTo>
                          <a:pt x="15657" y="5956"/>
                        </a:lnTo>
                        <a:lnTo>
                          <a:pt x="14985" y="6004"/>
                        </a:lnTo>
                        <a:lnTo>
                          <a:pt x="14216" y="6100"/>
                        </a:lnTo>
                        <a:lnTo>
                          <a:pt x="13256" y="6244"/>
                        </a:lnTo>
                        <a:lnTo>
                          <a:pt x="12151" y="6436"/>
                        </a:lnTo>
                        <a:lnTo>
                          <a:pt x="10999" y="6724"/>
                        </a:lnTo>
                        <a:lnTo>
                          <a:pt x="9798" y="7109"/>
                        </a:lnTo>
                        <a:lnTo>
                          <a:pt x="9174" y="7349"/>
                        </a:lnTo>
                        <a:lnTo>
                          <a:pt x="8597" y="7637"/>
                        </a:lnTo>
                        <a:lnTo>
                          <a:pt x="8597" y="7445"/>
                        </a:lnTo>
                        <a:lnTo>
                          <a:pt x="8597" y="7061"/>
                        </a:lnTo>
                        <a:lnTo>
                          <a:pt x="8597" y="6436"/>
                        </a:lnTo>
                        <a:lnTo>
                          <a:pt x="8693" y="6100"/>
                        </a:lnTo>
                        <a:lnTo>
                          <a:pt x="8790" y="5716"/>
                        </a:lnTo>
                        <a:lnTo>
                          <a:pt x="8886" y="5380"/>
                        </a:lnTo>
                        <a:lnTo>
                          <a:pt x="9078" y="4996"/>
                        </a:lnTo>
                        <a:lnTo>
                          <a:pt x="9318" y="4659"/>
                        </a:lnTo>
                        <a:lnTo>
                          <a:pt x="9654" y="4371"/>
                        </a:lnTo>
                        <a:lnTo>
                          <a:pt x="10038" y="4083"/>
                        </a:lnTo>
                        <a:lnTo>
                          <a:pt x="10470" y="3843"/>
                        </a:lnTo>
                        <a:lnTo>
                          <a:pt x="11047" y="3699"/>
                        </a:lnTo>
                        <a:lnTo>
                          <a:pt x="11671" y="3555"/>
                        </a:lnTo>
                        <a:close/>
                        <a:moveTo>
                          <a:pt x="11287" y="1"/>
                        </a:moveTo>
                        <a:lnTo>
                          <a:pt x="10422" y="49"/>
                        </a:lnTo>
                        <a:lnTo>
                          <a:pt x="9462" y="193"/>
                        </a:lnTo>
                        <a:lnTo>
                          <a:pt x="8453" y="385"/>
                        </a:lnTo>
                        <a:lnTo>
                          <a:pt x="7397" y="673"/>
                        </a:lnTo>
                        <a:lnTo>
                          <a:pt x="6340" y="1057"/>
                        </a:lnTo>
                        <a:lnTo>
                          <a:pt x="5188" y="1586"/>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a:off x="3996075" y="2257150"/>
                    <a:ext cx="536725" cy="407050"/>
                  </a:xfrm>
                  <a:custGeom>
                    <a:avLst/>
                    <a:gdLst/>
                    <a:ahLst/>
                    <a:cxnLst/>
                    <a:rect l="l" t="t" r="r" b="b"/>
                    <a:pathLst>
                      <a:path w="21469" h="16282" fill="none" extrusionOk="0">
                        <a:moveTo>
                          <a:pt x="1490" y="16281"/>
                        </a:moveTo>
                        <a:lnTo>
                          <a:pt x="2018" y="15465"/>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lnTo>
                          <a:pt x="10422" y="49"/>
                        </a:lnTo>
                        <a:lnTo>
                          <a:pt x="9462" y="193"/>
                        </a:lnTo>
                        <a:lnTo>
                          <a:pt x="8453" y="385"/>
                        </a:lnTo>
                        <a:lnTo>
                          <a:pt x="7397" y="673"/>
                        </a:lnTo>
                        <a:lnTo>
                          <a:pt x="6340" y="1057"/>
                        </a:lnTo>
                        <a:lnTo>
                          <a:pt x="5188" y="1586"/>
                        </a:lnTo>
                        <a:lnTo>
                          <a:pt x="3987" y="2210"/>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a:off x="4211000" y="2346000"/>
                    <a:ext cx="176525" cy="102075"/>
                  </a:xfrm>
                  <a:custGeom>
                    <a:avLst/>
                    <a:gdLst/>
                    <a:ahLst/>
                    <a:cxnLst/>
                    <a:rect l="l" t="t" r="r" b="b"/>
                    <a:pathLst>
                      <a:path w="7061" h="4083" fill="none" extrusionOk="0">
                        <a:moveTo>
                          <a:pt x="3074" y="1"/>
                        </a:moveTo>
                        <a:lnTo>
                          <a:pt x="3074" y="1"/>
                        </a:lnTo>
                        <a:lnTo>
                          <a:pt x="3746" y="1"/>
                        </a:lnTo>
                        <a:lnTo>
                          <a:pt x="4323" y="1"/>
                        </a:lnTo>
                        <a:lnTo>
                          <a:pt x="4803" y="97"/>
                        </a:lnTo>
                        <a:lnTo>
                          <a:pt x="5283" y="241"/>
                        </a:lnTo>
                        <a:lnTo>
                          <a:pt x="5619" y="385"/>
                        </a:lnTo>
                        <a:lnTo>
                          <a:pt x="5956" y="625"/>
                        </a:lnTo>
                        <a:lnTo>
                          <a:pt x="6244" y="817"/>
                        </a:lnTo>
                        <a:lnTo>
                          <a:pt x="6436" y="1057"/>
                        </a:lnTo>
                        <a:lnTo>
                          <a:pt x="6628" y="1297"/>
                        </a:lnTo>
                        <a:lnTo>
                          <a:pt x="6772" y="1538"/>
                        </a:lnTo>
                        <a:lnTo>
                          <a:pt x="6964" y="1970"/>
                        </a:lnTo>
                        <a:lnTo>
                          <a:pt x="7012" y="2258"/>
                        </a:lnTo>
                        <a:lnTo>
                          <a:pt x="7060" y="2402"/>
                        </a:lnTo>
                        <a:lnTo>
                          <a:pt x="7060" y="2402"/>
                        </a:lnTo>
                        <a:lnTo>
                          <a:pt x="6388" y="2450"/>
                        </a:lnTo>
                        <a:lnTo>
                          <a:pt x="5619" y="2546"/>
                        </a:lnTo>
                        <a:lnTo>
                          <a:pt x="4659" y="2690"/>
                        </a:lnTo>
                        <a:lnTo>
                          <a:pt x="3554" y="2882"/>
                        </a:lnTo>
                        <a:lnTo>
                          <a:pt x="2402" y="3170"/>
                        </a:lnTo>
                        <a:lnTo>
                          <a:pt x="1201" y="3555"/>
                        </a:lnTo>
                        <a:lnTo>
                          <a:pt x="577" y="3795"/>
                        </a:lnTo>
                        <a:lnTo>
                          <a:pt x="0" y="4083"/>
                        </a:lnTo>
                        <a:lnTo>
                          <a:pt x="0" y="4083"/>
                        </a:lnTo>
                        <a:lnTo>
                          <a:pt x="0" y="3891"/>
                        </a:lnTo>
                        <a:lnTo>
                          <a:pt x="0" y="3507"/>
                        </a:lnTo>
                        <a:lnTo>
                          <a:pt x="0" y="2882"/>
                        </a:lnTo>
                        <a:lnTo>
                          <a:pt x="96" y="2546"/>
                        </a:lnTo>
                        <a:lnTo>
                          <a:pt x="193" y="2162"/>
                        </a:lnTo>
                        <a:lnTo>
                          <a:pt x="289" y="1826"/>
                        </a:lnTo>
                        <a:lnTo>
                          <a:pt x="481" y="1442"/>
                        </a:lnTo>
                        <a:lnTo>
                          <a:pt x="721" y="1105"/>
                        </a:lnTo>
                        <a:lnTo>
                          <a:pt x="1057" y="817"/>
                        </a:lnTo>
                        <a:lnTo>
                          <a:pt x="1441" y="529"/>
                        </a:lnTo>
                        <a:lnTo>
                          <a:pt x="1873" y="289"/>
                        </a:lnTo>
                        <a:lnTo>
                          <a:pt x="2450" y="145"/>
                        </a:lnTo>
                        <a:lnTo>
                          <a:pt x="3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a:off x="4046500" y="2574125"/>
                    <a:ext cx="58875" cy="68450"/>
                  </a:xfrm>
                  <a:custGeom>
                    <a:avLst/>
                    <a:gdLst/>
                    <a:ahLst/>
                    <a:cxnLst/>
                    <a:rect l="l" t="t" r="r" b="b"/>
                    <a:pathLst>
                      <a:path w="2355" h="2738" extrusionOk="0">
                        <a:moveTo>
                          <a:pt x="1" y="2738"/>
                        </a:moveTo>
                        <a:lnTo>
                          <a:pt x="1" y="2738"/>
                        </a:lnTo>
                        <a:lnTo>
                          <a:pt x="1" y="2738"/>
                        </a:lnTo>
                        <a:lnTo>
                          <a:pt x="1" y="2738"/>
                        </a:lnTo>
                        <a:lnTo>
                          <a:pt x="1" y="2738"/>
                        </a:lnTo>
                        <a:close/>
                        <a:moveTo>
                          <a:pt x="49" y="2738"/>
                        </a:moveTo>
                        <a:lnTo>
                          <a:pt x="49" y="2738"/>
                        </a:lnTo>
                        <a:lnTo>
                          <a:pt x="49" y="2738"/>
                        </a:lnTo>
                        <a:lnTo>
                          <a:pt x="49" y="2738"/>
                        </a:lnTo>
                        <a:lnTo>
                          <a:pt x="49" y="2738"/>
                        </a:lnTo>
                        <a:close/>
                        <a:moveTo>
                          <a:pt x="49" y="2690"/>
                        </a:moveTo>
                        <a:lnTo>
                          <a:pt x="49" y="2690"/>
                        </a:lnTo>
                        <a:lnTo>
                          <a:pt x="49" y="2690"/>
                        </a:lnTo>
                        <a:lnTo>
                          <a:pt x="49" y="2690"/>
                        </a:lnTo>
                        <a:lnTo>
                          <a:pt x="49" y="2690"/>
                        </a:lnTo>
                        <a:close/>
                        <a:moveTo>
                          <a:pt x="97" y="2642"/>
                        </a:moveTo>
                        <a:lnTo>
                          <a:pt x="97" y="2642"/>
                        </a:lnTo>
                        <a:lnTo>
                          <a:pt x="97" y="2642"/>
                        </a:lnTo>
                        <a:lnTo>
                          <a:pt x="97" y="2642"/>
                        </a:lnTo>
                        <a:lnTo>
                          <a:pt x="97" y="2642"/>
                        </a:lnTo>
                        <a:close/>
                        <a:moveTo>
                          <a:pt x="97" y="2642"/>
                        </a:moveTo>
                        <a:lnTo>
                          <a:pt x="97" y="2642"/>
                        </a:lnTo>
                        <a:lnTo>
                          <a:pt x="97" y="2642"/>
                        </a:lnTo>
                        <a:lnTo>
                          <a:pt x="97" y="2642"/>
                        </a:lnTo>
                        <a:lnTo>
                          <a:pt x="97" y="2642"/>
                        </a:lnTo>
                        <a:close/>
                        <a:moveTo>
                          <a:pt x="97" y="2594"/>
                        </a:moveTo>
                        <a:lnTo>
                          <a:pt x="97" y="2594"/>
                        </a:lnTo>
                        <a:lnTo>
                          <a:pt x="97" y="2594"/>
                        </a:lnTo>
                        <a:lnTo>
                          <a:pt x="97" y="2594"/>
                        </a:lnTo>
                        <a:lnTo>
                          <a:pt x="97" y="2594"/>
                        </a:lnTo>
                        <a:close/>
                        <a:moveTo>
                          <a:pt x="193" y="2546"/>
                        </a:moveTo>
                        <a:lnTo>
                          <a:pt x="193" y="2546"/>
                        </a:lnTo>
                        <a:lnTo>
                          <a:pt x="193" y="2546"/>
                        </a:lnTo>
                        <a:lnTo>
                          <a:pt x="193" y="2546"/>
                        </a:lnTo>
                        <a:lnTo>
                          <a:pt x="193" y="2546"/>
                        </a:lnTo>
                        <a:close/>
                        <a:moveTo>
                          <a:pt x="193" y="2498"/>
                        </a:moveTo>
                        <a:lnTo>
                          <a:pt x="193" y="2498"/>
                        </a:lnTo>
                        <a:lnTo>
                          <a:pt x="193" y="2498"/>
                        </a:lnTo>
                        <a:lnTo>
                          <a:pt x="193" y="2498"/>
                        </a:lnTo>
                        <a:lnTo>
                          <a:pt x="193" y="2498"/>
                        </a:lnTo>
                        <a:close/>
                        <a:moveTo>
                          <a:pt x="193" y="2498"/>
                        </a:moveTo>
                        <a:lnTo>
                          <a:pt x="193" y="2498"/>
                        </a:lnTo>
                        <a:lnTo>
                          <a:pt x="193" y="2498"/>
                        </a:lnTo>
                        <a:lnTo>
                          <a:pt x="193" y="2498"/>
                        </a:lnTo>
                        <a:close/>
                        <a:moveTo>
                          <a:pt x="241" y="2450"/>
                        </a:moveTo>
                        <a:lnTo>
                          <a:pt x="241" y="2450"/>
                        </a:lnTo>
                        <a:lnTo>
                          <a:pt x="241" y="2450"/>
                        </a:lnTo>
                        <a:lnTo>
                          <a:pt x="241" y="2450"/>
                        </a:lnTo>
                        <a:lnTo>
                          <a:pt x="241" y="2450"/>
                        </a:lnTo>
                        <a:close/>
                        <a:moveTo>
                          <a:pt x="241" y="2402"/>
                        </a:moveTo>
                        <a:lnTo>
                          <a:pt x="241" y="2402"/>
                        </a:lnTo>
                        <a:lnTo>
                          <a:pt x="241" y="2450"/>
                        </a:lnTo>
                        <a:lnTo>
                          <a:pt x="241" y="2450"/>
                        </a:lnTo>
                        <a:lnTo>
                          <a:pt x="241" y="2402"/>
                        </a:lnTo>
                        <a:close/>
                        <a:moveTo>
                          <a:pt x="241" y="2402"/>
                        </a:moveTo>
                        <a:lnTo>
                          <a:pt x="241" y="2402"/>
                        </a:lnTo>
                        <a:lnTo>
                          <a:pt x="241" y="2402"/>
                        </a:lnTo>
                        <a:lnTo>
                          <a:pt x="241" y="2402"/>
                        </a:lnTo>
                        <a:lnTo>
                          <a:pt x="241" y="2402"/>
                        </a:lnTo>
                        <a:close/>
                        <a:moveTo>
                          <a:pt x="289" y="2354"/>
                        </a:moveTo>
                        <a:lnTo>
                          <a:pt x="289" y="2354"/>
                        </a:lnTo>
                        <a:lnTo>
                          <a:pt x="289" y="2402"/>
                        </a:lnTo>
                        <a:lnTo>
                          <a:pt x="289" y="2402"/>
                        </a:lnTo>
                        <a:lnTo>
                          <a:pt x="289" y="2354"/>
                        </a:lnTo>
                        <a:close/>
                        <a:moveTo>
                          <a:pt x="289" y="2354"/>
                        </a:moveTo>
                        <a:lnTo>
                          <a:pt x="289" y="2354"/>
                        </a:lnTo>
                        <a:lnTo>
                          <a:pt x="289" y="2354"/>
                        </a:lnTo>
                        <a:lnTo>
                          <a:pt x="289" y="2354"/>
                        </a:lnTo>
                        <a:lnTo>
                          <a:pt x="289" y="2354"/>
                        </a:lnTo>
                        <a:close/>
                        <a:moveTo>
                          <a:pt x="337" y="2306"/>
                        </a:moveTo>
                        <a:lnTo>
                          <a:pt x="337" y="2306"/>
                        </a:lnTo>
                        <a:lnTo>
                          <a:pt x="289" y="2354"/>
                        </a:lnTo>
                        <a:lnTo>
                          <a:pt x="289" y="2354"/>
                        </a:lnTo>
                        <a:lnTo>
                          <a:pt x="337" y="2306"/>
                        </a:lnTo>
                        <a:close/>
                        <a:moveTo>
                          <a:pt x="337" y="2306"/>
                        </a:moveTo>
                        <a:lnTo>
                          <a:pt x="337" y="2306"/>
                        </a:lnTo>
                        <a:lnTo>
                          <a:pt x="337" y="2306"/>
                        </a:lnTo>
                        <a:lnTo>
                          <a:pt x="337" y="2306"/>
                        </a:lnTo>
                        <a:lnTo>
                          <a:pt x="337" y="2306"/>
                        </a:lnTo>
                        <a:close/>
                        <a:moveTo>
                          <a:pt x="2354" y="1"/>
                        </a:moveTo>
                        <a:lnTo>
                          <a:pt x="2354" y="1"/>
                        </a:lnTo>
                        <a:lnTo>
                          <a:pt x="1826" y="529"/>
                        </a:lnTo>
                        <a:lnTo>
                          <a:pt x="1298" y="1057"/>
                        </a:lnTo>
                        <a:lnTo>
                          <a:pt x="817" y="1681"/>
                        </a:lnTo>
                        <a:lnTo>
                          <a:pt x="337" y="2306"/>
                        </a:lnTo>
                        <a:lnTo>
                          <a:pt x="337" y="2306"/>
                        </a:lnTo>
                        <a:lnTo>
                          <a:pt x="817" y="1681"/>
                        </a:lnTo>
                        <a:lnTo>
                          <a:pt x="1298" y="1057"/>
                        </a:lnTo>
                        <a:lnTo>
                          <a:pt x="1826" y="529"/>
                        </a:lnTo>
                        <a:lnTo>
                          <a:pt x="2354" y="1"/>
                        </a:lnTo>
                        <a:lnTo>
                          <a:pt x="2354" y="1"/>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a:off x="40477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a:off x="4047700" y="2641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4048925" y="2638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4051325" y="2637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4051325" y="2636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4051325" y="2636550"/>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4052525" y="26353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4052525" y="26341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4052525" y="2634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4053725" y="26329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4053725" y="2632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4053725" y="2631750"/>
                    <a:ext cx="1225" cy="1225"/>
                  </a:xfrm>
                  <a:custGeom>
                    <a:avLst/>
                    <a:gdLst/>
                    <a:ahLst/>
                    <a:cxnLst/>
                    <a:rect l="l" t="t" r="r" b="b"/>
                    <a:pathLst>
                      <a:path w="49" h="49" fill="none" extrusionOk="0">
                        <a:moveTo>
                          <a:pt x="48" y="1"/>
                        </a:moveTo>
                        <a:lnTo>
                          <a:pt x="48" y="1"/>
                        </a:lnTo>
                        <a:lnTo>
                          <a:pt x="0" y="49"/>
                        </a:lnTo>
                        <a:lnTo>
                          <a:pt x="0" y="49"/>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4054925" y="2631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4054925" y="2574125"/>
                    <a:ext cx="50450" cy="57650"/>
                  </a:xfrm>
                  <a:custGeom>
                    <a:avLst/>
                    <a:gdLst/>
                    <a:ahLst/>
                    <a:cxnLst/>
                    <a:rect l="l" t="t" r="r" b="b"/>
                    <a:pathLst>
                      <a:path w="2018" h="2306" fill="none" extrusionOk="0">
                        <a:moveTo>
                          <a:pt x="2017" y="1"/>
                        </a:moveTo>
                        <a:lnTo>
                          <a:pt x="2017" y="1"/>
                        </a:lnTo>
                        <a:lnTo>
                          <a:pt x="1489" y="529"/>
                        </a:lnTo>
                        <a:lnTo>
                          <a:pt x="961" y="1057"/>
                        </a:lnTo>
                        <a:lnTo>
                          <a:pt x="480" y="1681"/>
                        </a:lnTo>
                        <a:lnTo>
                          <a:pt x="0" y="2306"/>
                        </a:lnTo>
                        <a:lnTo>
                          <a:pt x="0" y="2306"/>
                        </a:lnTo>
                        <a:lnTo>
                          <a:pt x="480" y="1681"/>
                        </a:lnTo>
                        <a:lnTo>
                          <a:pt x="961" y="1057"/>
                        </a:lnTo>
                        <a:lnTo>
                          <a:pt x="1489" y="529"/>
                        </a:lnTo>
                        <a:lnTo>
                          <a:pt x="2017" y="1"/>
                        </a:lnTo>
                        <a:lnTo>
                          <a:pt x="20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4046500" y="2642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3996075" y="2301575"/>
                    <a:ext cx="118900" cy="362625"/>
                  </a:xfrm>
                  <a:custGeom>
                    <a:avLst/>
                    <a:gdLst/>
                    <a:ahLst/>
                    <a:cxnLst/>
                    <a:rect l="l" t="t" r="r" b="b"/>
                    <a:pathLst>
                      <a:path w="4756" h="14505" extrusionOk="0">
                        <a:moveTo>
                          <a:pt x="4755" y="1"/>
                        </a:move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40"/>
                        </a:lnTo>
                        <a:lnTo>
                          <a:pt x="2066" y="13640"/>
                        </a:lnTo>
                        <a:lnTo>
                          <a:pt x="2066" y="13592"/>
                        </a:lnTo>
                        <a:lnTo>
                          <a:pt x="2114" y="13544"/>
                        </a:lnTo>
                        <a:lnTo>
                          <a:pt x="2114" y="13496"/>
                        </a:lnTo>
                        <a:lnTo>
                          <a:pt x="2210" y="13448"/>
                        </a:lnTo>
                        <a:lnTo>
                          <a:pt x="2210" y="13400"/>
                        </a:lnTo>
                        <a:lnTo>
                          <a:pt x="2258" y="13352"/>
                        </a:lnTo>
                        <a:lnTo>
                          <a:pt x="2258" y="13304"/>
                        </a:lnTo>
                        <a:lnTo>
                          <a:pt x="2306" y="13304"/>
                        </a:lnTo>
                        <a:lnTo>
                          <a:pt x="2306" y="13256"/>
                        </a:lnTo>
                        <a:lnTo>
                          <a:pt x="2354" y="13208"/>
                        </a:lnTo>
                        <a:lnTo>
                          <a:pt x="2834" y="12583"/>
                        </a:lnTo>
                        <a:lnTo>
                          <a:pt x="3315" y="11959"/>
                        </a:lnTo>
                        <a:lnTo>
                          <a:pt x="3843" y="11431"/>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3996075" y="2301575"/>
                    <a:ext cx="118900" cy="362625"/>
                  </a:xfrm>
                  <a:custGeom>
                    <a:avLst/>
                    <a:gdLst/>
                    <a:ahLst/>
                    <a:cxnLst/>
                    <a:rect l="l" t="t" r="r" b="b"/>
                    <a:pathLst>
                      <a:path w="4756" h="14505" fill="none" extrusionOk="0">
                        <a:moveTo>
                          <a:pt x="4755" y="1"/>
                        </a:moveTo>
                        <a:lnTo>
                          <a:pt x="4755" y="1"/>
                        </a:lnTo>
                        <a:lnTo>
                          <a:pt x="3987" y="433"/>
                        </a:lnTo>
                        <a:lnTo>
                          <a:pt x="3987" y="433"/>
                        </a:ln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88"/>
                        </a:lnTo>
                        <a:lnTo>
                          <a:pt x="2018" y="13688"/>
                        </a:lnTo>
                        <a:lnTo>
                          <a:pt x="2018" y="13688"/>
                        </a:lnTo>
                        <a:lnTo>
                          <a:pt x="2018" y="13688"/>
                        </a:lnTo>
                        <a:lnTo>
                          <a:pt x="2018" y="13640"/>
                        </a:lnTo>
                        <a:lnTo>
                          <a:pt x="2018" y="13640"/>
                        </a:lnTo>
                        <a:lnTo>
                          <a:pt x="2018" y="13640"/>
                        </a:lnTo>
                        <a:lnTo>
                          <a:pt x="2018" y="13640"/>
                        </a:lnTo>
                        <a:lnTo>
                          <a:pt x="2066" y="13640"/>
                        </a:lnTo>
                        <a:lnTo>
                          <a:pt x="2066" y="13640"/>
                        </a:lnTo>
                        <a:lnTo>
                          <a:pt x="2066" y="13640"/>
                        </a:lnTo>
                        <a:lnTo>
                          <a:pt x="2066" y="13640"/>
                        </a:lnTo>
                        <a:lnTo>
                          <a:pt x="2066" y="13592"/>
                        </a:lnTo>
                        <a:lnTo>
                          <a:pt x="2066" y="13592"/>
                        </a:lnTo>
                        <a:lnTo>
                          <a:pt x="2066" y="13592"/>
                        </a:lnTo>
                        <a:lnTo>
                          <a:pt x="2066" y="13592"/>
                        </a:lnTo>
                        <a:lnTo>
                          <a:pt x="2114" y="13544"/>
                        </a:lnTo>
                        <a:lnTo>
                          <a:pt x="2114" y="13544"/>
                        </a:lnTo>
                        <a:lnTo>
                          <a:pt x="2114" y="13544"/>
                        </a:lnTo>
                        <a:lnTo>
                          <a:pt x="2114" y="13544"/>
                        </a:lnTo>
                        <a:lnTo>
                          <a:pt x="2114" y="13544"/>
                        </a:lnTo>
                        <a:lnTo>
                          <a:pt x="2114" y="13544"/>
                        </a:lnTo>
                        <a:lnTo>
                          <a:pt x="2114" y="13544"/>
                        </a:lnTo>
                        <a:lnTo>
                          <a:pt x="2114" y="13544"/>
                        </a:lnTo>
                        <a:lnTo>
                          <a:pt x="2114" y="13496"/>
                        </a:lnTo>
                        <a:lnTo>
                          <a:pt x="2114" y="13496"/>
                        </a:lnTo>
                        <a:lnTo>
                          <a:pt x="2114" y="13496"/>
                        </a:lnTo>
                        <a:lnTo>
                          <a:pt x="2114" y="13496"/>
                        </a:lnTo>
                        <a:lnTo>
                          <a:pt x="2210" y="13448"/>
                        </a:lnTo>
                        <a:lnTo>
                          <a:pt x="2210" y="13448"/>
                        </a:lnTo>
                        <a:lnTo>
                          <a:pt x="2210" y="13448"/>
                        </a:lnTo>
                        <a:lnTo>
                          <a:pt x="2210" y="13448"/>
                        </a:lnTo>
                        <a:lnTo>
                          <a:pt x="2210" y="13400"/>
                        </a:lnTo>
                        <a:lnTo>
                          <a:pt x="2210" y="13400"/>
                        </a:lnTo>
                        <a:lnTo>
                          <a:pt x="2210" y="13400"/>
                        </a:lnTo>
                        <a:lnTo>
                          <a:pt x="2210" y="13400"/>
                        </a:lnTo>
                        <a:lnTo>
                          <a:pt x="2210" y="13400"/>
                        </a:lnTo>
                        <a:lnTo>
                          <a:pt x="2210" y="13400"/>
                        </a:lnTo>
                        <a:lnTo>
                          <a:pt x="2210" y="13400"/>
                        </a:lnTo>
                        <a:lnTo>
                          <a:pt x="2258" y="13352"/>
                        </a:lnTo>
                        <a:lnTo>
                          <a:pt x="2258" y="13352"/>
                        </a:lnTo>
                        <a:lnTo>
                          <a:pt x="2258" y="13352"/>
                        </a:lnTo>
                        <a:lnTo>
                          <a:pt x="2258" y="13352"/>
                        </a:lnTo>
                        <a:lnTo>
                          <a:pt x="2258" y="13352"/>
                        </a:lnTo>
                        <a:lnTo>
                          <a:pt x="2258" y="13352"/>
                        </a:lnTo>
                        <a:lnTo>
                          <a:pt x="2258" y="13304"/>
                        </a:lnTo>
                        <a:lnTo>
                          <a:pt x="2258" y="13304"/>
                        </a:lnTo>
                        <a:lnTo>
                          <a:pt x="2258" y="13304"/>
                        </a:lnTo>
                        <a:lnTo>
                          <a:pt x="2258" y="13304"/>
                        </a:lnTo>
                        <a:lnTo>
                          <a:pt x="2258" y="13304"/>
                        </a:lnTo>
                        <a:lnTo>
                          <a:pt x="2258" y="13304"/>
                        </a:lnTo>
                        <a:lnTo>
                          <a:pt x="2306" y="13304"/>
                        </a:lnTo>
                        <a:lnTo>
                          <a:pt x="2306" y="13304"/>
                        </a:lnTo>
                        <a:lnTo>
                          <a:pt x="2306" y="13256"/>
                        </a:lnTo>
                        <a:lnTo>
                          <a:pt x="2306" y="13256"/>
                        </a:lnTo>
                        <a:lnTo>
                          <a:pt x="2306" y="13256"/>
                        </a:lnTo>
                        <a:lnTo>
                          <a:pt x="2306" y="13256"/>
                        </a:lnTo>
                        <a:lnTo>
                          <a:pt x="2306" y="13256"/>
                        </a:lnTo>
                        <a:lnTo>
                          <a:pt x="2306" y="13256"/>
                        </a:lnTo>
                        <a:lnTo>
                          <a:pt x="2306" y="13256"/>
                        </a:lnTo>
                        <a:lnTo>
                          <a:pt x="2306" y="13256"/>
                        </a:lnTo>
                        <a:lnTo>
                          <a:pt x="2354" y="13208"/>
                        </a:lnTo>
                        <a:lnTo>
                          <a:pt x="2354" y="13208"/>
                        </a:lnTo>
                        <a:lnTo>
                          <a:pt x="2354" y="13208"/>
                        </a:lnTo>
                        <a:lnTo>
                          <a:pt x="2354" y="13208"/>
                        </a:lnTo>
                        <a:lnTo>
                          <a:pt x="2354" y="13208"/>
                        </a:lnTo>
                        <a:lnTo>
                          <a:pt x="2354" y="13208"/>
                        </a:lnTo>
                        <a:lnTo>
                          <a:pt x="2354" y="13208"/>
                        </a:lnTo>
                        <a:lnTo>
                          <a:pt x="2354" y="13208"/>
                        </a:lnTo>
                        <a:lnTo>
                          <a:pt x="2834" y="12583"/>
                        </a:lnTo>
                        <a:lnTo>
                          <a:pt x="3315" y="11959"/>
                        </a:lnTo>
                        <a:lnTo>
                          <a:pt x="3843" y="11431"/>
                        </a:lnTo>
                        <a:lnTo>
                          <a:pt x="4371" y="10903"/>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7"/>
                  <p:cNvSpPr/>
                  <p:nvPr/>
                </p:nvSpPr>
                <p:spPr>
                  <a:xfrm>
                    <a:off x="4211000" y="2398825"/>
                    <a:ext cx="196925" cy="98475"/>
                  </a:xfrm>
                  <a:custGeom>
                    <a:avLst/>
                    <a:gdLst/>
                    <a:ahLst/>
                    <a:cxnLst/>
                    <a:rect l="l" t="t" r="r" b="b"/>
                    <a:pathLst>
                      <a:path w="7877" h="3939" extrusionOk="0">
                        <a:moveTo>
                          <a:pt x="5715" y="1"/>
                        </a:moveTo>
                        <a:lnTo>
                          <a:pt x="5091" y="49"/>
                        </a:lnTo>
                        <a:lnTo>
                          <a:pt x="4515" y="145"/>
                        </a:lnTo>
                        <a:lnTo>
                          <a:pt x="3890" y="289"/>
                        </a:lnTo>
                        <a:lnTo>
                          <a:pt x="3314" y="433"/>
                        </a:lnTo>
                        <a:lnTo>
                          <a:pt x="2258" y="817"/>
                        </a:lnTo>
                        <a:lnTo>
                          <a:pt x="1345" y="1250"/>
                        </a:lnTo>
                        <a:lnTo>
                          <a:pt x="625" y="1586"/>
                        </a:lnTo>
                        <a:lnTo>
                          <a:pt x="0" y="1970"/>
                        </a:lnTo>
                        <a:lnTo>
                          <a:pt x="385" y="3939"/>
                        </a:lnTo>
                        <a:lnTo>
                          <a:pt x="1153" y="3603"/>
                        </a:lnTo>
                        <a:lnTo>
                          <a:pt x="2017" y="3267"/>
                        </a:lnTo>
                        <a:lnTo>
                          <a:pt x="2882" y="2978"/>
                        </a:lnTo>
                        <a:lnTo>
                          <a:pt x="3794" y="2738"/>
                        </a:lnTo>
                        <a:lnTo>
                          <a:pt x="5571" y="2306"/>
                        </a:lnTo>
                        <a:lnTo>
                          <a:pt x="7012" y="2066"/>
                        </a:lnTo>
                        <a:lnTo>
                          <a:pt x="7204" y="2018"/>
                        </a:lnTo>
                        <a:lnTo>
                          <a:pt x="7396" y="1922"/>
                        </a:lnTo>
                        <a:lnTo>
                          <a:pt x="7540" y="1778"/>
                        </a:lnTo>
                        <a:lnTo>
                          <a:pt x="7684" y="1634"/>
                        </a:lnTo>
                        <a:lnTo>
                          <a:pt x="7781" y="1490"/>
                        </a:lnTo>
                        <a:lnTo>
                          <a:pt x="7829" y="1298"/>
                        </a:lnTo>
                        <a:lnTo>
                          <a:pt x="7877" y="1105"/>
                        </a:lnTo>
                        <a:lnTo>
                          <a:pt x="7877" y="865"/>
                        </a:lnTo>
                        <a:lnTo>
                          <a:pt x="7732" y="577"/>
                        </a:lnTo>
                        <a:lnTo>
                          <a:pt x="7540" y="289"/>
                        </a:lnTo>
                        <a:lnTo>
                          <a:pt x="7300" y="97"/>
                        </a:lnTo>
                        <a:lnTo>
                          <a:pt x="6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7"/>
                  <p:cNvSpPr/>
                  <p:nvPr/>
                </p:nvSpPr>
                <p:spPr>
                  <a:xfrm>
                    <a:off x="4422300" y="2338800"/>
                    <a:ext cx="145300" cy="126100"/>
                  </a:xfrm>
                  <a:custGeom>
                    <a:avLst/>
                    <a:gdLst/>
                    <a:ahLst/>
                    <a:cxnLst/>
                    <a:rect l="l" t="t" r="r" b="b"/>
                    <a:pathLst>
                      <a:path w="5812" h="5044" extrusionOk="0">
                        <a:moveTo>
                          <a:pt x="3363" y="1"/>
                        </a:moveTo>
                        <a:lnTo>
                          <a:pt x="3123" y="145"/>
                        </a:lnTo>
                        <a:lnTo>
                          <a:pt x="2834" y="337"/>
                        </a:lnTo>
                        <a:lnTo>
                          <a:pt x="2498" y="625"/>
                        </a:lnTo>
                        <a:lnTo>
                          <a:pt x="2210" y="961"/>
                        </a:lnTo>
                        <a:lnTo>
                          <a:pt x="1922" y="1345"/>
                        </a:lnTo>
                        <a:lnTo>
                          <a:pt x="1298" y="2162"/>
                        </a:lnTo>
                        <a:lnTo>
                          <a:pt x="769" y="2978"/>
                        </a:lnTo>
                        <a:lnTo>
                          <a:pt x="385" y="3699"/>
                        </a:lnTo>
                        <a:lnTo>
                          <a:pt x="1" y="4419"/>
                        </a:lnTo>
                        <a:lnTo>
                          <a:pt x="4179" y="5043"/>
                        </a:lnTo>
                        <a:lnTo>
                          <a:pt x="4515" y="4707"/>
                        </a:lnTo>
                        <a:lnTo>
                          <a:pt x="4899" y="4323"/>
                        </a:lnTo>
                        <a:lnTo>
                          <a:pt x="5284" y="3891"/>
                        </a:lnTo>
                        <a:lnTo>
                          <a:pt x="5572" y="3362"/>
                        </a:lnTo>
                        <a:lnTo>
                          <a:pt x="5716" y="3122"/>
                        </a:lnTo>
                        <a:lnTo>
                          <a:pt x="5812" y="2882"/>
                        </a:lnTo>
                        <a:lnTo>
                          <a:pt x="5812" y="2642"/>
                        </a:lnTo>
                        <a:lnTo>
                          <a:pt x="5764" y="2402"/>
                        </a:lnTo>
                        <a:lnTo>
                          <a:pt x="5668" y="2210"/>
                        </a:lnTo>
                        <a:lnTo>
                          <a:pt x="5524" y="2018"/>
                        </a:lnTo>
                        <a:lnTo>
                          <a:pt x="5284" y="1874"/>
                        </a:lnTo>
                        <a:lnTo>
                          <a:pt x="5044" y="1778"/>
                        </a:lnTo>
                        <a:lnTo>
                          <a:pt x="4803" y="1730"/>
                        </a:lnTo>
                        <a:lnTo>
                          <a:pt x="4563" y="1730"/>
                        </a:lnTo>
                        <a:lnTo>
                          <a:pt x="4035" y="1778"/>
                        </a:lnTo>
                        <a:lnTo>
                          <a:pt x="3555" y="1874"/>
                        </a:lnTo>
                        <a:lnTo>
                          <a:pt x="3123" y="2066"/>
                        </a:lnTo>
                        <a:lnTo>
                          <a:pt x="2786" y="2258"/>
                        </a:lnTo>
                        <a:lnTo>
                          <a:pt x="2498" y="2450"/>
                        </a:lnTo>
                        <a:lnTo>
                          <a:pt x="2498" y="2450"/>
                        </a:lnTo>
                        <a:lnTo>
                          <a:pt x="2834" y="2066"/>
                        </a:lnTo>
                        <a:lnTo>
                          <a:pt x="3171" y="1682"/>
                        </a:lnTo>
                        <a:lnTo>
                          <a:pt x="3555" y="1249"/>
                        </a:lnTo>
                        <a:lnTo>
                          <a:pt x="3843" y="817"/>
                        </a:lnTo>
                        <a:lnTo>
                          <a:pt x="3939" y="577"/>
                        </a:lnTo>
                        <a:lnTo>
                          <a:pt x="3987" y="433"/>
                        </a:lnTo>
                        <a:lnTo>
                          <a:pt x="4035" y="241"/>
                        </a:lnTo>
                        <a:lnTo>
                          <a:pt x="3939" y="97"/>
                        </a:lnTo>
                        <a:lnTo>
                          <a:pt x="3843" y="49"/>
                        </a:lnTo>
                        <a:lnTo>
                          <a:pt x="365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5" name="Picture 4" descr="Logo&#10;&#10;Description automatically generated with medium confidence">
            <a:extLst>
              <a:ext uri="{FF2B5EF4-FFF2-40B4-BE49-F238E27FC236}">
                <a16:creationId xmlns:a16="http://schemas.microsoft.com/office/drawing/2014/main" id="{72B1EC68-7FC1-446F-BC5B-B2783F1E98AB}"/>
              </a:ext>
            </a:extLst>
          </p:cNvPr>
          <p:cNvPicPr>
            <a:picLocks noChangeAspect="1"/>
          </p:cNvPicPr>
          <p:nvPr/>
        </p:nvPicPr>
        <p:blipFill>
          <a:blip r:embed="rId3"/>
          <a:stretch>
            <a:fillRect/>
          </a:stretch>
        </p:blipFill>
        <p:spPr>
          <a:xfrm>
            <a:off x="3087440" y="1916257"/>
            <a:ext cx="5976909" cy="17623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42" presetClass="path" presetSubtype="0" accel="50000" decel="50000" fill="hold" nodeType="withEffect">
                                  <p:stCondLst>
                                    <p:cond delay="0"/>
                                  </p:stCondLst>
                                  <p:childTnLst>
                                    <p:animMotion origin="layout" path="M -8.33333E-7 -1.23457E-7 L -1.0033 -0.2463 " pathEditMode="relative" rAng="0" ptsTypes="AA">
                                      <p:cBhvr>
                                        <p:cTn id="9" dur="2000" fill="hold"/>
                                        <p:tgtEl>
                                          <p:spTgt spid="6"/>
                                        </p:tgtEl>
                                        <p:attrNameLst>
                                          <p:attrName>ppt_x</p:attrName>
                                          <p:attrName>ppt_y</p:attrName>
                                        </p:attrNameLst>
                                      </p:cBhvr>
                                      <p:rCtr x="-50174"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mj-lt"/>
              </a:rPr>
              <a:t>       Anh Lê, anh Thành đều là những thanh niên yêu nước, nhưng giữa họ có gì khác nhau?</a:t>
            </a:r>
            <a:endParaRPr sz="2200" b="1">
              <a:latin typeface="+mj-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1</a:t>
            </a:r>
          </a:p>
        </p:txBody>
      </p:sp>
      <p:sp>
        <p:nvSpPr>
          <p:cNvPr id="19" name="TextBox 18">
            <a:extLst>
              <a:ext uri="{FF2B5EF4-FFF2-40B4-BE49-F238E27FC236}">
                <a16:creationId xmlns:a16="http://schemas.microsoft.com/office/drawing/2014/main" id="{5FF50DC1-3897-4395-B097-6BA276AE5C24}"/>
              </a:ext>
            </a:extLst>
          </p:cNvPr>
          <p:cNvSpPr txBox="1"/>
          <p:nvPr/>
        </p:nvSpPr>
        <p:spPr>
          <a:xfrm>
            <a:off x="506596" y="1556368"/>
            <a:ext cx="8355520" cy="476071"/>
          </a:xfrm>
          <a:custGeom>
            <a:avLst/>
            <a:gdLst>
              <a:gd name="connsiteX0" fmla="*/ 0 w 8355520"/>
              <a:gd name="connsiteY0" fmla="*/ 238036 h 476071"/>
              <a:gd name="connsiteX1" fmla="*/ 238036 w 8355520"/>
              <a:gd name="connsiteY1" fmla="*/ 0 h 476071"/>
              <a:gd name="connsiteX2" fmla="*/ 815862 w 8355520"/>
              <a:gd name="connsiteY2" fmla="*/ 0 h 476071"/>
              <a:gd name="connsiteX3" fmla="*/ 1551277 w 8355520"/>
              <a:gd name="connsiteY3" fmla="*/ 0 h 476071"/>
              <a:gd name="connsiteX4" fmla="*/ 2050309 w 8355520"/>
              <a:gd name="connsiteY4" fmla="*/ 0 h 476071"/>
              <a:gd name="connsiteX5" fmla="*/ 2549341 w 8355520"/>
              <a:gd name="connsiteY5" fmla="*/ 0 h 476071"/>
              <a:gd name="connsiteX6" fmla="*/ 3363551 w 8355520"/>
              <a:gd name="connsiteY6" fmla="*/ 0 h 476071"/>
              <a:gd name="connsiteX7" fmla="*/ 4177761 w 8355520"/>
              <a:gd name="connsiteY7" fmla="*/ 0 h 476071"/>
              <a:gd name="connsiteX8" fmla="*/ 4597998 w 8355520"/>
              <a:gd name="connsiteY8" fmla="*/ 0 h 476071"/>
              <a:gd name="connsiteX9" fmla="*/ 5175824 w 8355520"/>
              <a:gd name="connsiteY9" fmla="*/ 0 h 476071"/>
              <a:gd name="connsiteX10" fmla="*/ 5596061 w 8355520"/>
              <a:gd name="connsiteY10" fmla="*/ 0 h 476071"/>
              <a:gd name="connsiteX11" fmla="*/ 6252682 w 8355520"/>
              <a:gd name="connsiteY11" fmla="*/ 0 h 476071"/>
              <a:gd name="connsiteX12" fmla="*/ 6988097 w 8355520"/>
              <a:gd name="connsiteY12" fmla="*/ 0 h 476071"/>
              <a:gd name="connsiteX13" fmla="*/ 8117485 w 8355520"/>
              <a:gd name="connsiteY13" fmla="*/ 0 h 476071"/>
              <a:gd name="connsiteX14" fmla="*/ 8355521 w 8355520"/>
              <a:gd name="connsiteY14" fmla="*/ 238036 h 476071"/>
              <a:gd name="connsiteX15" fmla="*/ 8355520 w 8355520"/>
              <a:gd name="connsiteY15" fmla="*/ 238036 h 476071"/>
              <a:gd name="connsiteX16" fmla="*/ 8117484 w 8355520"/>
              <a:gd name="connsiteY16" fmla="*/ 476072 h 476071"/>
              <a:gd name="connsiteX17" fmla="*/ 7303274 w 8355520"/>
              <a:gd name="connsiteY17" fmla="*/ 476072 h 476071"/>
              <a:gd name="connsiteX18" fmla="*/ 6725448 w 8355520"/>
              <a:gd name="connsiteY18" fmla="*/ 476072 h 476071"/>
              <a:gd name="connsiteX19" fmla="*/ 5911239 w 8355520"/>
              <a:gd name="connsiteY19" fmla="*/ 476072 h 476071"/>
              <a:gd name="connsiteX20" fmla="*/ 5333412 w 8355520"/>
              <a:gd name="connsiteY20" fmla="*/ 476072 h 476071"/>
              <a:gd name="connsiteX21" fmla="*/ 4755586 w 8355520"/>
              <a:gd name="connsiteY21" fmla="*/ 476072 h 476071"/>
              <a:gd name="connsiteX22" fmla="*/ 4098966 w 8355520"/>
              <a:gd name="connsiteY22" fmla="*/ 476071 h 476071"/>
              <a:gd name="connsiteX23" fmla="*/ 3599934 w 8355520"/>
              <a:gd name="connsiteY23" fmla="*/ 476071 h 476071"/>
              <a:gd name="connsiteX24" fmla="*/ 3179697 w 8355520"/>
              <a:gd name="connsiteY24" fmla="*/ 476071 h 476071"/>
              <a:gd name="connsiteX25" fmla="*/ 2365487 w 8355520"/>
              <a:gd name="connsiteY25" fmla="*/ 476071 h 476071"/>
              <a:gd name="connsiteX26" fmla="*/ 1551277 w 8355520"/>
              <a:gd name="connsiteY26" fmla="*/ 476071 h 476071"/>
              <a:gd name="connsiteX27" fmla="*/ 894657 w 8355520"/>
              <a:gd name="connsiteY27" fmla="*/ 476071 h 476071"/>
              <a:gd name="connsiteX28" fmla="*/ 238036 w 8355520"/>
              <a:gd name="connsiteY28" fmla="*/ 476071 h 476071"/>
              <a:gd name="connsiteX29" fmla="*/ 0 w 8355520"/>
              <a:gd name="connsiteY29" fmla="*/ 238035 h 476071"/>
              <a:gd name="connsiteX30" fmla="*/ 0 w 8355520"/>
              <a:gd name="connsiteY3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55520" h="476071" extrusionOk="0">
                <a:moveTo>
                  <a:pt x="0" y="238036"/>
                </a:moveTo>
                <a:cubicBezTo>
                  <a:pt x="-8993" y="102646"/>
                  <a:pt x="110159" y="-810"/>
                  <a:pt x="238036" y="0"/>
                </a:cubicBezTo>
                <a:cubicBezTo>
                  <a:pt x="478056" y="22387"/>
                  <a:pt x="607358" y="11018"/>
                  <a:pt x="815862" y="0"/>
                </a:cubicBezTo>
                <a:cubicBezTo>
                  <a:pt x="1024366" y="-11018"/>
                  <a:pt x="1367134" y="2681"/>
                  <a:pt x="1551277" y="0"/>
                </a:cubicBezTo>
                <a:cubicBezTo>
                  <a:pt x="1735421" y="-2681"/>
                  <a:pt x="1885141" y="-10185"/>
                  <a:pt x="2050309" y="0"/>
                </a:cubicBezTo>
                <a:cubicBezTo>
                  <a:pt x="2215477" y="10185"/>
                  <a:pt x="2426544" y="2585"/>
                  <a:pt x="2549341" y="0"/>
                </a:cubicBezTo>
                <a:cubicBezTo>
                  <a:pt x="2672138" y="-2585"/>
                  <a:pt x="3091583" y="30057"/>
                  <a:pt x="3363551" y="0"/>
                </a:cubicBezTo>
                <a:cubicBezTo>
                  <a:pt x="3635519" y="-30057"/>
                  <a:pt x="3854896" y="39378"/>
                  <a:pt x="4177761" y="0"/>
                </a:cubicBezTo>
                <a:cubicBezTo>
                  <a:pt x="4500626" y="-39378"/>
                  <a:pt x="4474106" y="20721"/>
                  <a:pt x="4597998" y="0"/>
                </a:cubicBezTo>
                <a:cubicBezTo>
                  <a:pt x="4721890" y="-20721"/>
                  <a:pt x="4968648" y="-6067"/>
                  <a:pt x="5175824" y="0"/>
                </a:cubicBezTo>
                <a:cubicBezTo>
                  <a:pt x="5383000" y="6067"/>
                  <a:pt x="5469256" y="1501"/>
                  <a:pt x="5596061" y="0"/>
                </a:cubicBezTo>
                <a:cubicBezTo>
                  <a:pt x="5722866" y="-1501"/>
                  <a:pt x="5973308" y="-26208"/>
                  <a:pt x="6252682" y="0"/>
                </a:cubicBezTo>
                <a:cubicBezTo>
                  <a:pt x="6532056" y="26208"/>
                  <a:pt x="6638641" y="-2495"/>
                  <a:pt x="6988097" y="0"/>
                </a:cubicBezTo>
                <a:cubicBezTo>
                  <a:pt x="7337554" y="2495"/>
                  <a:pt x="7889484" y="3337"/>
                  <a:pt x="8117485" y="0"/>
                </a:cubicBezTo>
                <a:cubicBezTo>
                  <a:pt x="8240454" y="9703"/>
                  <a:pt x="8352456" y="113911"/>
                  <a:pt x="8355521" y="238036"/>
                </a:cubicBezTo>
                <a:lnTo>
                  <a:pt x="8355520" y="238036"/>
                </a:lnTo>
                <a:cubicBezTo>
                  <a:pt x="8382252" y="366860"/>
                  <a:pt x="8221790" y="482247"/>
                  <a:pt x="8117484" y="476072"/>
                </a:cubicBezTo>
                <a:cubicBezTo>
                  <a:pt x="7866896" y="452676"/>
                  <a:pt x="7580532" y="435987"/>
                  <a:pt x="7303274" y="476072"/>
                </a:cubicBezTo>
                <a:cubicBezTo>
                  <a:pt x="7026016" y="516158"/>
                  <a:pt x="6926395" y="457702"/>
                  <a:pt x="6725448" y="476072"/>
                </a:cubicBezTo>
                <a:cubicBezTo>
                  <a:pt x="6524501" y="494442"/>
                  <a:pt x="6223263" y="443981"/>
                  <a:pt x="5911239" y="476072"/>
                </a:cubicBezTo>
                <a:cubicBezTo>
                  <a:pt x="5599215" y="508163"/>
                  <a:pt x="5620536" y="466955"/>
                  <a:pt x="5333412" y="476072"/>
                </a:cubicBezTo>
                <a:cubicBezTo>
                  <a:pt x="5046288" y="485189"/>
                  <a:pt x="5012514" y="492255"/>
                  <a:pt x="4755586" y="476072"/>
                </a:cubicBezTo>
                <a:cubicBezTo>
                  <a:pt x="4498658" y="459888"/>
                  <a:pt x="4391097" y="470654"/>
                  <a:pt x="4098966" y="476071"/>
                </a:cubicBezTo>
                <a:cubicBezTo>
                  <a:pt x="3806835" y="481488"/>
                  <a:pt x="3834038" y="485366"/>
                  <a:pt x="3599934" y="476071"/>
                </a:cubicBezTo>
                <a:cubicBezTo>
                  <a:pt x="3365830" y="466776"/>
                  <a:pt x="3356496" y="490125"/>
                  <a:pt x="3179697" y="476071"/>
                </a:cubicBezTo>
                <a:cubicBezTo>
                  <a:pt x="3002898" y="462017"/>
                  <a:pt x="2594119" y="475987"/>
                  <a:pt x="2365487" y="476071"/>
                </a:cubicBezTo>
                <a:cubicBezTo>
                  <a:pt x="2136855" y="476156"/>
                  <a:pt x="1919448" y="469316"/>
                  <a:pt x="1551277" y="476071"/>
                </a:cubicBezTo>
                <a:cubicBezTo>
                  <a:pt x="1183106" y="482827"/>
                  <a:pt x="1083258" y="454923"/>
                  <a:pt x="894657" y="476071"/>
                </a:cubicBezTo>
                <a:cubicBezTo>
                  <a:pt x="706056" y="497219"/>
                  <a:pt x="492246" y="462018"/>
                  <a:pt x="238036" y="476071"/>
                </a:cubicBezTo>
                <a:cubicBezTo>
                  <a:pt x="130106" y="464220"/>
                  <a:pt x="1332" y="395017"/>
                  <a:pt x="0" y="238035"/>
                </a:cubicBezTo>
                <a:lnTo>
                  <a:pt x="0" y="238036"/>
                </a:ln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Năm lời thoại đầu cho thấy cả anh Lê và anh Thành đều là những người yêu nước.</a:t>
            </a:r>
          </a:p>
        </p:txBody>
      </p:sp>
      <p:sp>
        <p:nvSpPr>
          <p:cNvPr id="70" name="TextBox 69">
            <a:extLst>
              <a:ext uri="{FF2B5EF4-FFF2-40B4-BE49-F238E27FC236}">
                <a16:creationId xmlns:a16="http://schemas.microsoft.com/office/drawing/2014/main" id="{3A3F14C1-C876-478D-BABB-1C2F50902809}"/>
              </a:ext>
            </a:extLst>
          </p:cNvPr>
          <p:cNvSpPr txBox="1"/>
          <p:nvPr/>
        </p:nvSpPr>
        <p:spPr>
          <a:xfrm>
            <a:off x="2742678" y="1991893"/>
            <a:ext cx="3883355" cy="476071"/>
          </a:xfrm>
          <a:custGeom>
            <a:avLst/>
            <a:gdLst>
              <a:gd name="connsiteX0" fmla="*/ 0 w 3883355"/>
              <a:gd name="connsiteY0" fmla="*/ 238036 h 476071"/>
              <a:gd name="connsiteX1" fmla="*/ 238036 w 3883355"/>
              <a:gd name="connsiteY1" fmla="*/ 0 h 476071"/>
              <a:gd name="connsiteX2" fmla="*/ 817274 w 3883355"/>
              <a:gd name="connsiteY2" fmla="*/ 0 h 476071"/>
              <a:gd name="connsiteX3" fmla="*/ 1566877 w 3883355"/>
              <a:gd name="connsiteY3" fmla="*/ 0 h 476071"/>
              <a:gd name="connsiteX4" fmla="*/ 2214261 w 3883355"/>
              <a:gd name="connsiteY4" fmla="*/ 0 h 476071"/>
              <a:gd name="connsiteX5" fmla="*/ 2827572 w 3883355"/>
              <a:gd name="connsiteY5" fmla="*/ 0 h 476071"/>
              <a:gd name="connsiteX6" fmla="*/ 3645320 w 3883355"/>
              <a:gd name="connsiteY6" fmla="*/ 0 h 476071"/>
              <a:gd name="connsiteX7" fmla="*/ 3883356 w 3883355"/>
              <a:gd name="connsiteY7" fmla="*/ 238036 h 476071"/>
              <a:gd name="connsiteX8" fmla="*/ 3883355 w 3883355"/>
              <a:gd name="connsiteY8" fmla="*/ 238036 h 476071"/>
              <a:gd name="connsiteX9" fmla="*/ 3645319 w 3883355"/>
              <a:gd name="connsiteY9" fmla="*/ 476072 h 476071"/>
              <a:gd name="connsiteX10" fmla="*/ 2895717 w 3883355"/>
              <a:gd name="connsiteY10" fmla="*/ 476072 h 476071"/>
              <a:gd name="connsiteX11" fmla="*/ 2214260 w 3883355"/>
              <a:gd name="connsiteY11" fmla="*/ 476072 h 476071"/>
              <a:gd name="connsiteX12" fmla="*/ 1566876 w 3883355"/>
              <a:gd name="connsiteY12" fmla="*/ 476071 h 476071"/>
              <a:gd name="connsiteX13" fmla="*/ 987638 w 3883355"/>
              <a:gd name="connsiteY13" fmla="*/ 476071 h 476071"/>
              <a:gd name="connsiteX14" fmla="*/ 238036 w 3883355"/>
              <a:gd name="connsiteY14" fmla="*/ 476071 h 476071"/>
              <a:gd name="connsiteX15" fmla="*/ 0 w 3883355"/>
              <a:gd name="connsiteY15" fmla="*/ 238035 h 476071"/>
              <a:gd name="connsiteX16" fmla="*/ 0 w 3883355"/>
              <a:gd name="connsiteY16"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3355" h="476071" fill="none" extrusionOk="0">
                <a:moveTo>
                  <a:pt x="0" y="238036"/>
                </a:moveTo>
                <a:cubicBezTo>
                  <a:pt x="15847" y="132349"/>
                  <a:pt x="115808" y="24422"/>
                  <a:pt x="238036" y="0"/>
                </a:cubicBezTo>
                <a:cubicBezTo>
                  <a:pt x="373941" y="-14837"/>
                  <a:pt x="646954" y="27396"/>
                  <a:pt x="817274" y="0"/>
                </a:cubicBezTo>
                <a:cubicBezTo>
                  <a:pt x="987594" y="-27396"/>
                  <a:pt x="1318255" y="-29944"/>
                  <a:pt x="1566877" y="0"/>
                </a:cubicBezTo>
                <a:cubicBezTo>
                  <a:pt x="1815499" y="29944"/>
                  <a:pt x="2006043" y="-15474"/>
                  <a:pt x="2214261" y="0"/>
                </a:cubicBezTo>
                <a:cubicBezTo>
                  <a:pt x="2422479" y="15474"/>
                  <a:pt x="2553895" y="21165"/>
                  <a:pt x="2827572" y="0"/>
                </a:cubicBezTo>
                <a:cubicBezTo>
                  <a:pt x="3101249" y="-21165"/>
                  <a:pt x="3259065" y="-6521"/>
                  <a:pt x="3645320" y="0"/>
                </a:cubicBezTo>
                <a:cubicBezTo>
                  <a:pt x="3791409" y="17328"/>
                  <a:pt x="3888756" y="119111"/>
                  <a:pt x="3883356" y="238036"/>
                </a:cubicBezTo>
                <a:lnTo>
                  <a:pt x="3883355" y="238036"/>
                </a:lnTo>
                <a:cubicBezTo>
                  <a:pt x="3875320" y="344389"/>
                  <a:pt x="3781475" y="464702"/>
                  <a:pt x="3645319" y="476072"/>
                </a:cubicBezTo>
                <a:cubicBezTo>
                  <a:pt x="3305733" y="512926"/>
                  <a:pt x="3188912" y="440025"/>
                  <a:pt x="2895717" y="476072"/>
                </a:cubicBezTo>
                <a:cubicBezTo>
                  <a:pt x="2602522" y="512119"/>
                  <a:pt x="2396422" y="489713"/>
                  <a:pt x="2214260" y="476072"/>
                </a:cubicBezTo>
                <a:cubicBezTo>
                  <a:pt x="2032098" y="462430"/>
                  <a:pt x="1705880" y="459649"/>
                  <a:pt x="1566876" y="476071"/>
                </a:cubicBezTo>
                <a:cubicBezTo>
                  <a:pt x="1427872" y="492493"/>
                  <a:pt x="1229555" y="499569"/>
                  <a:pt x="987638" y="476071"/>
                </a:cubicBezTo>
                <a:cubicBezTo>
                  <a:pt x="745721" y="452573"/>
                  <a:pt x="534528" y="510465"/>
                  <a:pt x="238036" y="476071"/>
                </a:cubicBezTo>
                <a:cubicBezTo>
                  <a:pt x="125539" y="480253"/>
                  <a:pt x="2692" y="377016"/>
                  <a:pt x="0" y="238035"/>
                </a:cubicBezTo>
                <a:lnTo>
                  <a:pt x="0" y="238036"/>
                </a:lnTo>
                <a:close/>
              </a:path>
              <a:path w="3883355" h="476071" stroke="0" extrusionOk="0">
                <a:moveTo>
                  <a:pt x="0" y="238036"/>
                </a:moveTo>
                <a:cubicBezTo>
                  <a:pt x="-8993" y="102646"/>
                  <a:pt x="110159" y="-810"/>
                  <a:pt x="238036" y="0"/>
                </a:cubicBezTo>
                <a:cubicBezTo>
                  <a:pt x="397867" y="13445"/>
                  <a:pt x="644219" y="30258"/>
                  <a:pt x="885420" y="0"/>
                </a:cubicBezTo>
                <a:cubicBezTo>
                  <a:pt x="1126621" y="-30258"/>
                  <a:pt x="1434443" y="-5197"/>
                  <a:pt x="1600950" y="0"/>
                </a:cubicBezTo>
                <a:cubicBezTo>
                  <a:pt x="1767457" y="5197"/>
                  <a:pt x="2073491" y="-25685"/>
                  <a:pt x="2214261" y="0"/>
                </a:cubicBezTo>
                <a:cubicBezTo>
                  <a:pt x="2355031" y="25685"/>
                  <a:pt x="2668052" y="9454"/>
                  <a:pt x="2827572" y="0"/>
                </a:cubicBezTo>
                <a:cubicBezTo>
                  <a:pt x="2987092" y="-9454"/>
                  <a:pt x="3285070" y="33585"/>
                  <a:pt x="3645320" y="0"/>
                </a:cubicBezTo>
                <a:cubicBezTo>
                  <a:pt x="3765405" y="11383"/>
                  <a:pt x="3881617" y="103076"/>
                  <a:pt x="3883356" y="238036"/>
                </a:cubicBezTo>
                <a:lnTo>
                  <a:pt x="3883355" y="238036"/>
                </a:lnTo>
                <a:cubicBezTo>
                  <a:pt x="3890088" y="367419"/>
                  <a:pt x="3783545" y="482493"/>
                  <a:pt x="3645319" y="476072"/>
                </a:cubicBezTo>
                <a:cubicBezTo>
                  <a:pt x="3409085" y="447839"/>
                  <a:pt x="3254702" y="454192"/>
                  <a:pt x="3066081" y="476072"/>
                </a:cubicBezTo>
                <a:cubicBezTo>
                  <a:pt x="2877460" y="497952"/>
                  <a:pt x="2643673" y="465128"/>
                  <a:pt x="2384624" y="476072"/>
                </a:cubicBezTo>
                <a:cubicBezTo>
                  <a:pt x="2125575" y="487016"/>
                  <a:pt x="1998302" y="507401"/>
                  <a:pt x="1635022" y="476071"/>
                </a:cubicBezTo>
                <a:cubicBezTo>
                  <a:pt x="1271742" y="444742"/>
                  <a:pt x="1235479" y="496127"/>
                  <a:pt x="1021711" y="476071"/>
                </a:cubicBezTo>
                <a:cubicBezTo>
                  <a:pt x="807943" y="456015"/>
                  <a:pt x="626355" y="509041"/>
                  <a:pt x="238036" y="476071"/>
                </a:cubicBezTo>
                <a:cubicBezTo>
                  <a:pt x="133304" y="473431"/>
                  <a:pt x="-27158" y="37567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a:t>Tuy nhiên, điểm khác nhau giữa họ:</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2882900"/>
            <a:ext cx="3823564"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8276C6DD-F3D2-43FD-9B2E-6786BA99D87A}"/>
              </a:ext>
            </a:extLst>
          </p:cNvPr>
          <p:cNvSpPr/>
          <p:nvPr/>
        </p:nvSpPr>
        <p:spPr>
          <a:xfrm>
            <a:off x="4684354" y="2882900"/>
            <a:ext cx="3823565"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Lê:</a:t>
            </a:r>
          </a:p>
        </p:txBody>
      </p:sp>
      <p:sp>
        <p:nvSpPr>
          <p:cNvPr id="74" name="TextBox 73">
            <a:extLst>
              <a:ext uri="{FF2B5EF4-FFF2-40B4-BE49-F238E27FC236}">
                <a16:creationId xmlns:a16="http://schemas.microsoft.com/office/drawing/2014/main" id="{B54437C2-9B12-45FD-A8C0-89F34E61ABF6}"/>
              </a:ext>
            </a:extLst>
          </p:cNvPr>
          <p:cNvSpPr txBox="1"/>
          <p:nvPr/>
        </p:nvSpPr>
        <p:spPr>
          <a:xfrm>
            <a:off x="6855704" y="2647253"/>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Anh Thành:</a:t>
            </a:r>
          </a:p>
        </p:txBody>
      </p:sp>
      <p:sp>
        <p:nvSpPr>
          <p:cNvPr id="76" name="TextBox 75">
            <a:extLst>
              <a:ext uri="{FF2B5EF4-FFF2-40B4-BE49-F238E27FC236}">
                <a16:creationId xmlns:a16="http://schemas.microsoft.com/office/drawing/2014/main" id="{CD3F3709-56EB-4AD0-ABCC-F99F112C1136}"/>
              </a:ext>
            </a:extLst>
          </p:cNvPr>
          <p:cNvSpPr txBox="1"/>
          <p:nvPr/>
        </p:nvSpPr>
        <p:spPr>
          <a:xfrm>
            <a:off x="738111" y="3271947"/>
            <a:ext cx="3619501" cy="1477328"/>
          </a:xfrm>
          <a:prstGeom prst="rect">
            <a:avLst/>
          </a:prstGeom>
          <a:noFill/>
        </p:spPr>
        <p:txBody>
          <a:bodyPr wrap="square">
            <a:spAutoFit/>
          </a:bodyPr>
          <a:lstStyle/>
          <a:p>
            <a:pPr algn="just"/>
            <a:r>
              <a:rPr lang="vi-VN" sz="1800" b="0" i="0" dirty="0">
                <a:solidFill>
                  <a:srgbClr val="3333FF"/>
                </a:solidFill>
                <a:effectLst/>
                <a:latin typeface="Arial" panose="020B0604020202020204" pitchFamily="34" charset="0"/>
              </a:rPr>
              <a:t>Anh Lê thấy rất nhiều khó khăn khi tìm đường cứu nước </a:t>
            </a:r>
            <a:r>
              <a:rPr lang="vi-VN" sz="1800" b="0" i="1" dirty="0">
                <a:effectLst/>
                <a:latin typeface="Arial" panose="020B0604020202020204" pitchFamily="34" charset="0"/>
              </a:rPr>
              <a:t>(súng của ta kém địch xa, đi sang nước Pháp rất khó vì ở xa, không có phương tiện, tiền nong đi lại…).</a:t>
            </a:r>
            <a:endParaRPr lang="en-US" sz="1800" i="1" dirty="0"/>
          </a:p>
        </p:txBody>
      </p:sp>
      <p:sp>
        <p:nvSpPr>
          <p:cNvPr id="78" name="TextBox 77">
            <a:extLst>
              <a:ext uri="{FF2B5EF4-FFF2-40B4-BE49-F238E27FC236}">
                <a16:creationId xmlns:a16="http://schemas.microsoft.com/office/drawing/2014/main" id="{4A370CB2-B9F1-43C1-8046-5430D23F4A9A}"/>
              </a:ext>
            </a:extLst>
          </p:cNvPr>
          <p:cNvSpPr txBox="1"/>
          <p:nvPr/>
        </p:nvSpPr>
        <p:spPr>
          <a:xfrm>
            <a:off x="4760544" y="3174529"/>
            <a:ext cx="3645345" cy="1754326"/>
          </a:xfrm>
          <a:prstGeom prst="rect">
            <a:avLst/>
          </a:prstGeom>
          <a:noFill/>
        </p:spPr>
        <p:txBody>
          <a:bodyPr wrap="square">
            <a:spAutoFit/>
          </a:bodyPr>
          <a:lstStyle/>
          <a:p>
            <a:pPr algn="just"/>
            <a:r>
              <a:rPr lang="en-US" sz="1800" dirty="0">
                <a:solidFill>
                  <a:srgbClr val="3333FF"/>
                </a:solidFill>
                <a:latin typeface="Arial" panose="020B0604020202020204" pitchFamily="34" charset="0"/>
              </a:rPr>
              <a:t>A</a:t>
            </a:r>
            <a:r>
              <a:rPr lang="en-US" sz="1800" b="0" i="0" dirty="0">
                <a:solidFill>
                  <a:srgbClr val="3333FF"/>
                </a:solidFill>
                <a:effectLst/>
                <a:latin typeface="Arial" panose="020B0604020202020204" pitchFamily="34" charset="0"/>
              </a:rPr>
              <a:t>nh </a:t>
            </a:r>
            <a:r>
              <a:rPr lang="en-US" sz="1800" b="0" i="0" dirty="0" err="1">
                <a:solidFill>
                  <a:srgbClr val="3333FF"/>
                </a:solidFill>
                <a:effectLst/>
                <a:latin typeface="Arial" panose="020B0604020202020204" pitchFamily="34" charset="0"/>
              </a:rPr>
              <a:t>Thành</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đầy</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quyết</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tâm</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và</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luôn</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sáng</a:t>
            </a:r>
            <a:r>
              <a:rPr lang="en-US" sz="1800" b="0" i="0" dirty="0">
                <a:solidFill>
                  <a:srgbClr val="3333FF"/>
                </a:solidFill>
                <a:effectLst/>
                <a:latin typeface="Arial" panose="020B0604020202020204" pitchFamily="34" charset="0"/>
              </a:rPr>
              <a:t> </a:t>
            </a:r>
            <a:r>
              <a:rPr lang="en-US" sz="1800" b="0" i="0" dirty="0" err="1">
                <a:solidFill>
                  <a:srgbClr val="3333FF"/>
                </a:solidFill>
                <a:effectLst/>
                <a:latin typeface="Arial" panose="020B0604020202020204" pitchFamily="34" charset="0"/>
              </a:rPr>
              <a:t>tạo</a:t>
            </a:r>
            <a:r>
              <a:rPr lang="en-US" sz="1800" b="0" i="0" dirty="0">
                <a:solidFill>
                  <a:srgbClr val="3333FF"/>
                </a:solidFill>
                <a:effectLst/>
                <a:latin typeface="Arial" panose="020B0604020202020204" pitchFamily="34" charset="0"/>
              </a:rPr>
              <a:t> </a:t>
            </a:r>
            <a:r>
              <a:rPr lang="en-US" sz="1800" b="0" i="1" dirty="0">
                <a:effectLst/>
                <a:latin typeface="Arial" panose="020B0604020202020204" pitchFamily="34" charset="0"/>
              </a:rPr>
              <a:t>(</a:t>
            </a:r>
            <a:r>
              <a:rPr lang="en-US" sz="1800" b="0" i="1" dirty="0" err="1">
                <a:effectLst/>
                <a:latin typeface="Arial" panose="020B0604020202020204" pitchFamily="34" charset="0"/>
              </a:rPr>
              <a:t>muốn</a:t>
            </a:r>
            <a:r>
              <a:rPr lang="en-US" sz="1800" b="0" i="1" dirty="0">
                <a:effectLst/>
                <a:latin typeface="Arial" panose="020B0604020202020204" pitchFamily="34" charset="0"/>
              </a:rPr>
              <a:t> sang </a:t>
            </a:r>
            <a:r>
              <a:rPr lang="en-US" sz="1800" b="0" i="1" dirty="0" err="1">
                <a:effectLst/>
                <a:latin typeface="Arial" panose="020B0604020202020204" pitchFamily="34" charset="0"/>
              </a:rPr>
              <a:t>Pháp</a:t>
            </a:r>
            <a:r>
              <a:rPr lang="en-US" sz="1800" b="0" i="1" dirty="0">
                <a:effectLst/>
                <a:latin typeface="Arial" panose="020B0604020202020204" pitchFamily="34" charset="0"/>
              </a:rPr>
              <a:t> </a:t>
            </a:r>
            <a:r>
              <a:rPr lang="en-US" sz="1800" b="0" i="1" dirty="0" err="1">
                <a:effectLst/>
                <a:latin typeface="Arial" panose="020B0604020202020204" pitchFamily="34" charset="0"/>
              </a:rPr>
              <a:t>để</a:t>
            </a:r>
            <a:r>
              <a:rPr lang="en-US" sz="1800" b="0" i="1" dirty="0">
                <a:effectLst/>
                <a:latin typeface="Arial" panose="020B0604020202020204" pitchFamily="34" charset="0"/>
              </a:rPr>
              <a:t> </a:t>
            </a:r>
            <a:r>
              <a:rPr lang="en-US" sz="1800" b="0" i="1" dirty="0" err="1">
                <a:effectLst/>
                <a:latin typeface="Arial" panose="020B0604020202020204" pitchFamily="34" charset="0"/>
              </a:rPr>
              <a:t>học</a:t>
            </a:r>
            <a:r>
              <a:rPr lang="en-US" sz="1800" b="0" i="1" dirty="0">
                <a:effectLst/>
                <a:latin typeface="Arial" panose="020B0604020202020204" pitchFamily="34" charset="0"/>
              </a:rPr>
              <a:t> </a:t>
            </a:r>
            <a:r>
              <a:rPr lang="en-US" sz="1800" b="0" i="1" dirty="0" err="1">
                <a:effectLst/>
                <a:latin typeface="Arial" panose="020B0604020202020204" pitchFamily="34" charset="0"/>
              </a:rPr>
              <a:t>cái</a:t>
            </a:r>
            <a:r>
              <a:rPr lang="en-US" sz="1800" b="0" i="1" dirty="0">
                <a:effectLst/>
                <a:latin typeface="Arial" panose="020B0604020202020204" pitchFamily="34" charset="0"/>
              </a:rPr>
              <a:t> </a:t>
            </a:r>
            <a:r>
              <a:rPr lang="en-US" sz="1800" b="0" i="1" dirty="0" err="1">
                <a:effectLst/>
                <a:latin typeface="Arial" panose="020B0604020202020204" pitchFamily="34" charset="0"/>
              </a:rPr>
              <a:t>trí</a:t>
            </a:r>
            <a:r>
              <a:rPr lang="en-US" sz="1800" b="0" i="1" dirty="0">
                <a:effectLst/>
                <a:latin typeface="Arial" panose="020B0604020202020204" pitchFamily="34" charset="0"/>
              </a:rPr>
              <a:t> </a:t>
            </a:r>
            <a:r>
              <a:rPr lang="en-US" sz="1800" b="0" i="1" dirty="0" err="1">
                <a:effectLst/>
                <a:latin typeface="Arial" panose="020B0604020202020204" pitchFamily="34" charset="0"/>
              </a:rPr>
              <a:t>khôn</a:t>
            </a:r>
            <a:r>
              <a:rPr lang="en-US" sz="1800" b="0" i="1" dirty="0">
                <a:effectLst/>
                <a:latin typeface="Arial" panose="020B0604020202020204" pitchFamily="34" charset="0"/>
              </a:rPr>
              <a:t>, </a:t>
            </a:r>
            <a:r>
              <a:rPr lang="en-US" sz="1800" b="0" i="1" dirty="0" err="1">
                <a:effectLst/>
                <a:latin typeface="Arial" panose="020B0604020202020204" pitchFamily="34" charset="0"/>
              </a:rPr>
              <a:t>cách</a:t>
            </a:r>
            <a:r>
              <a:rPr lang="en-US" sz="1800" b="0" i="1" dirty="0">
                <a:effectLst/>
                <a:latin typeface="Arial" panose="020B0604020202020204" pitchFamily="34" charset="0"/>
              </a:rPr>
              <a:t> </a:t>
            </a:r>
            <a:r>
              <a:rPr lang="en-US" sz="1800" b="0" i="1" dirty="0" err="1">
                <a:effectLst/>
                <a:latin typeface="Arial" panose="020B0604020202020204" pitchFamily="34" charset="0"/>
              </a:rPr>
              <a:t>làm</a:t>
            </a:r>
            <a:r>
              <a:rPr lang="en-US" sz="1800" b="0" i="1" dirty="0">
                <a:effectLst/>
                <a:latin typeface="Arial" panose="020B0604020202020204" pitchFamily="34" charset="0"/>
              </a:rPr>
              <a:t> </a:t>
            </a:r>
            <a:r>
              <a:rPr lang="en-US" sz="1800" b="0" i="1" dirty="0" err="1">
                <a:effectLst/>
                <a:latin typeface="Arial" panose="020B0604020202020204" pitchFamily="34" charset="0"/>
              </a:rPr>
              <a:t>ăn</a:t>
            </a:r>
            <a:r>
              <a:rPr lang="en-US" sz="1800" b="0" i="1" dirty="0">
                <a:effectLst/>
                <a:latin typeface="Arial" panose="020B0604020202020204" pitchFamily="34" charset="0"/>
              </a:rPr>
              <a:t> </a:t>
            </a:r>
            <a:r>
              <a:rPr lang="en-US" sz="1800" b="0" i="1" dirty="0" err="1">
                <a:effectLst/>
                <a:latin typeface="Arial" panose="020B0604020202020204" pitchFamily="34" charset="0"/>
              </a:rPr>
              <a:t>của</a:t>
            </a:r>
            <a:r>
              <a:rPr lang="en-US" sz="1800" b="0" i="1" dirty="0">
                <a:effectLst/>
                <a:latin typeface="Arial" panose="020B0604020202020204" pitchFamily="34" charset="0"/>
              </a:rPr>
              <a:t> </a:t>
            </a:r>
            <a:r>
              <a:rPr lang="en-US" sz="1800" b="0" i="1" dirty="0" err="1">
                <a:effectLst/>
                <a:latin typeface="Arial" panose="020B0604020202020204" pitchFamily="34" charset="0"/>
              </a:rPr>
              <a:t>họ</a:t>
            </a:r>
            <a:r>
              <a:rPr lang="en-US" sz="1800" b="0" i="1" dirty="0">
                <a:effectLst/>
                <a:latin typeface="Arial" panose="020B0604020202020204" pitchFamily="34" charset="0"/>
              </a:rPr>
              <a:t> </a:t>
            </a:r>
            <a:r>
              <a:rPr lang="en-US" sz="1800" b="0" i="1" dirty="0" err="1">
                <a:effectLst/>
                <a:latin typeface="Arial" panose="020B0604020202020204" pitchFamily="34" charset="0"/>
              </a:rPr>
              <a:t>về</a:t>
            </a:r>
            <a:r>
              <a:rPr lang="en-US" sz="1800" b="0" i="1" dirty="0">
                <a:effectLst/>
                <a:latin typeface="Arial" panose="020B0604020202020204" pitchFamily="34" charset="0"/>
              </a:rPr>
              <a:t> </a:t>
            </a:r>
            <a:r>
              <a:rPr lang="en-US" sz="1800" b="0" i="1" dirty="0" err="1">
                <a:effectLst/>
                <a:latin typeface="Arial" panose="020B0604020202020204" pitchFamily="34" charset="0"/>
              </a:rPr>
              <a:t>cứu</a:t>
            </a:r>
            <a:r>
              <a:rPr lang="en-US" sz="1800" b="0" i="1" dirty="0">
                <a:effectLst/>
                <a:latin typeface="Arial" panose="020B0604020202020204" pitchFamily="34" charset="0"/>
              </a:rPr>
              <a:t> </a:t>
            </a:r>
            <a:r>
              <a:rPr lang="en-US" sz="1800" b="0" i="1" dirty="0" err="1">
                <a:effectLst/>
                <a:latin typeface="Arial" panose="020B0604020202020204" pitchFamily="34" charset="0"/>
              </a:rPr>
              <a:t>dân</a:t>
            </a:r>
            <a:r>
              <a:rPr lang="en-US" sz="1800" b="0" i="1" dirty="0">
                <a:effectLst/>
                <a:latin typeface="Arial" panose="020B0604020202020204" pitchFamily="34" charset="0"/>
              </a:rPr>
              <a:t> </a:t>
            </a:r>
            <a:r>
              <a:rPr lang="en-US" sz="1800" b="0" i="1" dirty="0" err="1">
                <a:effectLst/>
                <a:latin typeface="Arial" panose="020B0604020202020204" pitchFamily="34" charset="0"/>
              </a:rPr>
              <a:t>mình</a:t>
            </a:r>
            <a:r>
              <a:rPr lang="en-US" sz="1800" b="0" i="1" dirty="0">
                <a:effectLst/>
                <a:latin typeface="Arial" panose="020B0604020202020204" pitchFamily="34" charset="0"/>
              </a:rPr>
              <a:t>, </a:t>
            </a:r>
            <a:r>
              <a:rPr lang="en-US" sz="1800" b="0" i="1" dirty="0" err="1">
                <a:effectLst/>
                <a:latin typeface="Arial" panose="020B0604020202020204" pitchFamily="34" charset="0"/>
              </a:rPr>
              <a:t>dùng</a:t>
            </a:r>
            <a:r>
              <a:rPr lang="en-US" sz="1800" b="0" i="1" dirty="0">
                <a:effectLst/>
                <a:latin typeface="Arial" panose="020B0604020202020204" pitchFamily="34" charset="0"/>
              </a:rPr>
              <a:t> </a:t>
            </a:r>
            <a:r>
              <a:rPr lang="en-US" sz="1800" b="0" i="1" dirty="0" err="1">
                <a:effectLst/>
                <a:latin typeface="Arial" panose="020B0604020202020204" pitchFamily="34" charset="0"/>
              </a:rPr>
              <a:t>hai</a:t>
            </a:r>
            <a:r>
              <a:rPr lang="en-US" sz="1800" b="0" i="1" dirty="0">
                <a:effectLst/>
                <a:latin typeface="Arial" panose="020B0604020202020204" pitchFamily="34" charset="0"/>
              </a:rPr>
              <a:t> </a:t>
            </a:r>
            <a:r>
              <a:rPr lang="en-US" sz="1800" b="0" i="1" dirty="0" err="1">
                <a:effectLst/>
                <a:latin typeface="Arial" panose="020B0604020202020204" pitchFamily="34" charset="0"/>
              </a:rPr>
              <a:t>bàn</a:t>
            </a:r>
            <a:r>
              <a:rPr lang="en-US" sz="1800" b="0" i="1" dirty="0">
                <a:effectLst/>
                <a:latin typeface="Arial" panose="020B0604020202020204" pitchFamily="34" charset="0"/>
              </a:rPr>
              <a:t> </a:t>
            </a:r>
            <a:r>
              <a:rPr lang="en-US" sz="1800" b="0" i="1" dirty="0" err="1">
                <a:effectLst/>
                <a:latin typeface="Arial" panose="020B0604020202020204" pitchFamily="34" charset="0"/>
              </a:rPr>
              <a:t>tay</a:t>
            </a:r>
            <a:r>
              <a:rPr lang="en-US" sz="1800" b="0" i="1" dirty="0">
                <a:effectLst/>
                <a:latin typeface="Arial" panose="020B0604020202020204" pitchFamily="34" charset="0"/>
              </a:rPr>
              <a:t> </a:t>
            </a:r>
            <a:r>
              <a:rPr lang="en-US" sz="1800" b="0" i="1" dirty="0" err="1">
                <a:effectLst/>
                <a:latin typeface="Arial" panose="020B0604020202020204" pitchFamily="34" charset="0"/>
              </a:rPr>
              <a:t>lao</a:t>
            </a:r>
            <a:r>
              <a:rPr lang="en-US" sz="1800" b="0" i="1" dirty="0">
                <a:effectLst/>
                <a:latin typeface="Arial" panose="020B0604020202020204" pitchFamily="34" charset="0"/>
              </a:rPr>
              <a:t> </a:t>
            </a:r>
            <a:r>
              <a:rPr lang="en-US" sz="1800" b="0" i="1" dirty="0" err="1">
                <a:effectLst/>
                <a:latin typeface="Arial" panose="020B0604020202020204" pitchFamily="34" charset="0"/>
              </a:rPr>
              <a:t>động</a:t>
            </a:r>
            <a:r>
              <a:rPr lang="en-US" sz="1800" b="0" i="1" dirty="0">
                <a:effectLst/>
                <a:latin typeface="Arial" panose="020B0604020202020204" pitchFamily="34" charset="0"/>
              </a:rPr>
              <a:t> </a:t>
            </a:r>
            <a:r>
              <a:rPr lang="en-US" sz="1800" b="0" i="1" dirty="0" err="1">
                <a:effectLst/>
                <a:latin typeface="Arial" panose="020B0604020202020204" pitchFamily="34" charset="0"/>
              </a:rPr>
              <a:t>kiếm</a:t>
            </a:r>
            <a:r>
              <a:rPr lang="en-US" sz="1800" b="0" i="1" dirty="0">
                <a:effectLst/>
                <a:latin typeface="Arial" panose="020B0604020202020204" pitchFamily="34" charset="0"/>
              </a:rPr>
              <a:t> </a:t>
            </a:r>
            <a:r>
              <a:rPr lang="en-US" sz="1800" b="0" i="1" dirty="0" err="1">
                <a:effectLst/>
                <a:latin typeface="Arial" panose="020B0604020202020204" pitchFamily="34" charset="0"/>
              </a:rPr>
              <a:t>tiền</a:t>
            </a:r>
            <a:r>
              <a:rPr lang="en-US" sz="1800" b="0" i="1" dirty="0">
                <a:effectLst/>
                <a:latin typeface="Arial" panose="020B0604020202020204" pitchFamily="34" charset="0"/>
              </a:rPr>
              <a:t> </a:t>
            </a:r>
            <a:r>
              <a:rPr lang="en-US" sz="1800" b="0" i="1" dirty="0" err="1">
                <a:effectLst/>
                <a:latin typeface="Arial" panose="020B0604020202020204" pitchFamily="34" charset="0"/>
              </a:rPr>
              <a:t>để</a:t>
            </a:r>
            <a:r>
              <a:rPr lang="en-US" sz="1800" b="0" i="1" dirty="0">
                <a:effectLst/>
                <a:latin typeface="Arial" panose="020B0604020202020204" pitchFamily="34" charset="0"/>
              </a:rPr>
              <a:t> sang </a:t>
            </a:r>
            <a:r>
              <a:rPr lang="en-US" sz="1800" b="0" i="1" dirty="0" err="1">
                <a:effectLst/>
                <a:latin typeface="Arial" panose="020B0604020202020204" pitchFamily="34" charset="0"/>
              </a:rPr>
              <a:t>Pháp</a:t>
            </a:r>
            <a:r>
              <a:rPr lang="en-US" sz="1800" b="0" i="1" dirty="0">
                <a:effectLst/>
                <a:latin typeface="Arial" panose="020B0604020202020204" pitchFamily="34" charset="0"/>
              </a:rPr>
              <a:t>…).</a:t>
            </a:r>
            <a:endParaRPr lang="en-US" sz="1800" i="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barn(inVertical)">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barn(inVertical)">
                                      <p:cBhvr>
                                        <p:cTn id="29" dur="500"/>
                                        <p:tgtEl>
                                          <p:spTgt spid="7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arn(inVertical)">
                                      <p:cBhvr>
                                        <p:cTn id="35" dur="500"/>
                                        <p:tgtEl>
                                          <p:spTgt spid="7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arn(inVertical)">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19" grpId="0" animBg="1"/>
      <p:bldP spid="70" grpId="0" animBg="1"/>
      <p:bldP spid="20" grpId="0" animBg="1"/>
      <p:bldP spid="72" grpId="0" animBg="1"/>
      <p:bldP spid="73" grpId="0" animBg="1"/>
      <p:bldP spid="74" grpId="0" animBg="1"/>
      <p:bldP spid="76"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en-US" sz="2200" b="1">
                <a:latin typeface="+mn-lt"/>
              </a:rPr>
              <a:t>      </a:t>
            </a:r>
            <a:r>
              <a:rPr lang="vi-VN" sz="2200" b="1">
                <a:latin typeface="+mn-lt"/>
              </a:rPr>
              <a:t>Quyết tâm của anh Thành đi tìm đường cứu nước được thể hiện qua những lời nói, cử chỉ nào?</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2</a:t>
            </a:r>
          </a:p>
        </p:txBody>
      </p:sp>
      <p:sp>
        <p:nvSpPr>
          <p:cNvPr id="20" name="Rectangle: Rounded Corners 19">
            <a:extLst>
              <a:ext uri="{FF2B5EF4-FFF2-40B4-BE49-F238E27FC236}">
                <a16:creationId xmlns:a16="http://schemas.microsoft.com/office/drawing/2014/main" id="{0C345EAE-A254-4663-A7BE-B41AB7208CE3}"/>
              </a:ext>
            </a:extLst>
          </p:cNvPr>
          <p:cNvSpPr/>
          <p:nvPr/>
        </p:nvSpPr>
        <p:spPr>
          <a:xfrm>
            <a:off x="636080" y="1739297"/>
            <a:ext cx="8172740" cy="137439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32EC5FD3-CACB-444E-9195-7523C06F3871}"/>
              </a:ext>
            </a:extLst>
          </p:cNvPr>
          <p:cNvSpPr txBox="1"/>
          <p:nvPr/>
        </p:nvSpPr>
        <p:spPr>
          <a:xfrm>
            <a:off x="335180" y="1503650"/>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Lời nói:</a:t>
            </a:r>
          </a:p>
        </p:txBody>
      </p:sp>
      <p:sp>
        <p:nvSpPr>
          <p:cNvPr id="76" name="TextBox 75">
            <a:extLst>
              <a:ext uri="{FF2B5EF4-FFF2-40B4-BE49-F238E27FC236}">
                <a16:creationId xmlns:a16="http://schemas.microsoft.com/office/drawing/2014/main" id="{CD3F3709-56EB-4AD0-ABCC-F99F112C1136}"/>
              </a:ext>
            </a:extLst>
          </p:cNvPr>
          <p:cNvSpPr txBox="1"/>
          <p:nvPr/>
        </p:nvSpPr>
        <p:spPr>
          <a:xfrm>
            <a:off x="636080" y="1938960"/>
            <a:ext cx="8172740" cy="1200329"/>
          </a:xfrm>
          <a:prstGeom prst="rect">
            <a:avLst/>
          </a:prstGeom>
          <a:noFill/>
        </p:spPr>
        <p:txBody>
          <a:bodyPr wrap="square">
            <a:spAutoFit/>
          </a:bodyPr>
          <a:lstStyle/>
          <a:p>
            <a:pPr algn="just"/>
            <a:r>
              <a:rPr lang="vi-VN" sz="1800">
                <a:solidFill>
                  <a:schemeClr val="accent6">
                    <a:lumMod val="50000"/>
                  </a:schemeClr>
                </a:solidFill>
                <a:latin typeface="Arial" panose="020B0604020202020204" pitchFamily="34" charset="0"/>
              </a:rPr>
              <a:t>"Tôi muốn sang nước họ, xem cách làm ăn của họ, học cái trí khôn của họ để về cứu dân mình… Làm thân nô lệ mà muốn xóa bỏ kiếp nô lệ thì sẽ thành công dân, còn yên phận nô lệ thì mãi mãi làm đầy tớ cho người ta… Đi ngay có được không, anh?"</a:t>
            </a:r>
            <a:endParaRPr lang="en-US" sz="1800" i="1">
              <a:solidFill>
                <a:schemeClr val="accent6">
                  <a:lumMod val="50000"/>
                </a:schemeClr>
              </a:solidFill>
            </a:endParaRPr>
          </a:p>
        </p:txBody>
      </p:sp>
      <p:pic>
        <p:nvPicPr>
          <p:cNvPr id="4" name="Picture 3">
            <a:extLst>
              <a:ext uri="{FF2B5EF4-FFF2-40B4-BE49-F238E27FC236}">
                <a16:creationId xmlns:a16="http://schemas.microsoft.com/office/drawing/2014/main" id="{1E1465F8-C588-4526-B707-5B4FA1585918}"/>
              </a:ext>
            </a:extLst>
          </p:cNvPr>
          <p:cNvPicPr>
            <a:picLocks noChangeAspect="1"/>
          </p:cNvPicPr>
          <p:nvPr/>
        </p:nvPicPr>
        <p:blipFill>
          <a:blip r:embed="rId3"/>
          <a:stretch>
            <a:fillRect/>
          </a:stretch>
        </p:blipFill>
        <p:spPr>
          <a:xfrm>
            <a:off x="1744736" y="1308101"/>
            <a:ext cx="736600" cy="736600"/>
          </a:xfrm>
          <a:prstGeom prst="rect">
            <a:avLst/>
          </a:prstGeom>
        </p:spPr>
      </p:pic>
      <p:sp>
        <p:nvSpPr>
          <p:cNvPr id="69" name="Rectangle: Rounded Corners 68">
            <a:extLst>
              <a:ext uri="{FF2B5EF4-FFF2-40B4-BE49-F238E27FC236}">
                <a16:creationId xmlns:a16="http://schemas.microsoft.com/office/drawing/2014/main" id="{AEDCAD70-BBC8-4AD4-952A-00CA749A8081}"/>
              </a:ext>
            </a:extLst>
          </p:cNvPr>
          <p:cNvSpPr/>
          <p:nvPr/>
        </p:nvSpPr>
        <p:spPr>
          <a:xfrm>
            <a:off x="508229" y="3416743"/>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C8D4E49A-B406-4235-A4AB-484A1AA2A2D4}"/>
              </a:ext>
            </a:extLst>
          </p:cNvPr>
          <p:cNvSpPr txBox="1"/>
          <p:nvPr/>
        </p:nvSpPr>
        <p:spPr>
          <a:xfrm>
            <a:off x="207329" y="3181096"/>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Hành động:</a:t>
            </a:r>
          </a:p>
        </p:txBody>
      </p:sp>
      <p:pic>
        <p:nvPicPr>
          <p:cNvPr id="6" name="Picture 5">
            <a:extLst>
              <a:ext uri="{FF2B5EF4-FFF2-40B4-BE49-F238E27FC236}">
                <a16:creationId xmlns:a16="http://schemas.microsoft.com/office/drawing/2014/main" id="{3325E9EE-8256-421B-AC96-50E150BCF9D5}"/>
              </a:ext>
            </a:extLst>
          </p:cNvPr>
          <p:cNvPicPr>
            <a:picLocks noChangeAspect="1"/>
          </p:cNvPicPr>
          <p:nvPr/>
        </p:nvPicPr>
        <p:blipFill>
          <a:blip r:embed="rId4"/>
          <a:stretch>
            <a:fillRect/>
          </a:stretch>
        </p:blipFill>
        <p:spPr>
          <a:xfrm>
            <a:off x="-202643" y="2879558"/>
            <a:ext cx="838723" cy="838723"/>
          </a:xfrm>
          <a:prstGeom prst="rect">
            <a:avLst/>
          </a:prstGeom>
        </p:spPr>
      </p:pic>
      <p:sp>
        <p:nvSpPr>
          <p:cNvPr id="75" name="TextBox 74">
            <a:extLst>
              <a:ext uri="{FF2B5EF4-FFF2-40B4-BE49-F238E27FC236}">
                <a16:creationId xmlns:a16="http://schemas.microsoft.com/office/drawing/2014/main" id="{84B7DB6A-7944-4F34-BC28-EBC62AC017BB}"/>
              </a:ext>
            </a:extLst>
          </p:cNvPr>
          <p:cNvSpPr txBox="1"/>
          <p:nvPr/>
        </p:nvSpPr>
        <p:spPr>
          <a:xfrm>
            <a:off x="1334580" y="3650734"/>
            <a:ext cx="765702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Xòe hai bàn tay ra để trả lời câu hỏi của anh Lê: Tiền đây chứ đâu?</a:t>
            </a:r>
            <a:endParaRPr lang="en-US" sz="1800">
              <a:solidFill>
                <a:schemeClr val="accent6">
                  <a:lumMod val="50000"/>
                </a:schemeClr>
              </a:solidFill>
            </a:endParaRPr>
          </a:p>
        </p:txBody>
      </p:sp>
      <p:sp>
        <p:nvSpPr>
          <p:cNvPr id="77" name="Rectangle: Rounded Corners 76">
            <a:extLst>
              <a:ext uri="{FF2B5EF4-FFF2-40B4-BE49-F238E27FC236}">
                <a16:creationId xmlns:a16="http://schemas.microsoft.com/office/drawing/2014/main" id="{829AAB2F-C6B4-4C48-AC72-0AA1734DDEAA}"/>
              </a:ext>
            </a:extLst>
          </p:cNvPr>
          <p:cNvSpPr/>
          <p:nvPr/>
        </p:nvSpPr>
        <p:spPr>
          <a:xfrm>
            <a:off x="473660" y="4387334"/>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AE7740C4-169B-4FEB-AEFF-AEB71BB86EAF}"/>
              </a:ext>
            </a:extLst>
          </p:cNvPr>
          <p:cNvSpPr txBox="1"/>
          <p:nvPr/>
        </p:nvSpPr>
        <p:spPr>
          <a:xfrm>
            <a:off x="172760" y="4151687"/>
            <a:ext cx="1765112" cy="476071"/>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t>Cử chỉ:</a:t>
            </a:r>
          </a:p>
        </p:txBody>
      </p:sp>
      <p:sp>
        <p:nvSpPr>
          <p:cNvPr id="80" name="TextBox 79">
            <a:extLst>
              <a:ext uri="{FF2B5EF4-FFF2-40B4-BE49-F238E27FC236}">
                <a16:creationId xmlns:a16="http://schemas.microsoft.com/office/drawing/2014/main" id="{03DE7D38-AD01-4CB0-A390-D379C5C0F32C}"/>
              </a:ext>
            </a:extLst>
          </p:cNvPr>
          <p:cNvSpPr txBox="1"/>
          <p:nvPr/>
        </p:nvSpPr>
        <p:spPr>
          <a:xfrm>
            <a:off x="526760" y="4640385"/>
            <a:ext cx="8617240" cy="369332"/>
          </a:xfrm>
          <a:prstGeom prst="rect">
            <a:avLst/>
          </a:prstGeom>
          <a:noFill/>
        </p:spPr>
        <p:txBody>
          <a:bodyPr wrap="square">
            <a:spAutoFit/>
          </a:bodyPr>
          <a:lstStyle/>
          <a:p>
            <a:r>
              <a:rPr lang="en-US" sz="1800" b="0" i="0">
                <a:solidFill>
                  <a:schemeClr val="accent6">
                    <a:lumMod val="50000"/>
                  </a:schemeClr>
                </a:solidFill>
                <a:effectLst/>
                <a:latin typeface="Arial" panose="020B0604020202020204" pitchFamily="34" charset="0"/>
              </a:rPr>
              <a:t>Cho sách vào túi quần áo, khoác lên vai và đi ngay cùng anh Mai để nhận việc.</a:t>
            </a:r>
            <a:endParaRPr lang="en-US" sz="1800">
              <a:solidFill>
                <a:schemeClr val="accent6">
                  <a:lumMod val="50000"/>
                </a:schemeClr>
              </a:solidFill>
            </a:endParaRPr>
          </a:p>
        </p:txBody>
      </p:sp>
      <p:pic>
        <p:nvPicPr>
          <p:cNvPr id="10" name="Picture 9">
            <a:extLst>
              <a:ext uri="{FF2B5EF4-FFF2-40B4-BE49-F238E27FC236}">
                <a16:creationId xmlns:a16="http://schemas.microsoft.com/office/drawing/2014/main" id="{6A623DB0-0265-486D-9EED-33FDAEDA0350}"/>
              </a:ext>
            </a:extLst>
          </p:cNvPr>
          <p:cNvPicPr>
            <a:picLocks noChangeAspect="1"/>
          </p:cNvPicPr>
          <p:nvPr/>
        </p:nvPicPr>
        <p:blipFill>
          <a:blip r:embed="rId5"/>
          <a:stretch>
            <a:fillRect/>
          </a:stretch>
        </p:blipFill>
        <p:spPr>
          <a:xfrm>
            <a:off x="1540632" y="4060298"/>
            <a:ext cx="572404" cy="572404"/>
          </a:xfrm>
          <a:prstGeom prst="rect">
            <a:avLst/>
          </a:prstGeom>
        </p:spPr>
      </p:pic>
    </p:spTree>
    <p:extLst>
      <p:ext uri="{BB962C8B-B14F-4D97-AF65-F5344CB8AC3E}">
        <p14:creationId xmlns:p14="http://schemas.microsoft.com/office/powerpoint/2010/main" val="2372408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Vertical)">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arn(inVertical)">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barn(inVertical)">
                                      <p:cBhvr>
                                        <p:cTn id="5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20" grpId="0" animBg="1"/>
      <p:bldP spid="73" grpId="0" animBg="1"/>
      <p:bldP spid="76" grpId="0"/>
      <p:bldP spid="69" grpId="0" animBg="1"/>
      <p:bldP spid="71" grpId="0" animBg="1"/>
      <p:bldP spid="75" grpId="0"/>
      <p:bldP spid="77" grpId="0" animBg="1"/>
      <p:bldP spid="79" grpId="0" animBg="1"/>
      <p:bldP spid="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vi-VN" sz="2200" b="1">
                <a:latin typeface="+mn-lt"/>
              </a:rPr>
              <a:t>“Người công dân số Một</a:t>
            </a:r>
            <a:r>
              <a:rPr lang="en-US" sz="2200" b="1">
                <a:latin typeface="+mn-lt"/>
              </a:rPr>
              <a:t>”</a:t>
            </a:r>
            <a:r>
              <a:rPr lang="vi-VN" sz="2200" b="1">
                <a:latin typeface="+mn-lt"/>
              </a:rPr>
              <a:t> trong đoạn kịch là ai? </a:t>
            </a:r>
            <a:br>
              <a:rPr lang="en-US" sz="2200" b="1">
                <a:latin typeface="+mn-lt"/>
              </a:rPr>
            </a:br>
            <a:r>
              <a:rPr lang="vi-VN" sz="2200" b="1">
                <a:latin typeface="+mn-lt"/>
              </a:rPr>
              <a:t>Vì sao có thể gọi như vậy?</a:t>
            </a:r>
            <a:endParaRPr sz="2200" b="1">
              <a:latin typeface="+mn-lt"/>
            </a:endParaRPr>
          </a:p>
        </p:txBody>
      </p:sp>
      <p:grpSp>
        <p:nvGrpSpPr>
          <p:cNvPr id="39" name="Google Shape;3714;p59">
            <a:extLst>
              <a:ext uri="{FF2B5EF4-FFF2-40B4-BE49-F238E27FC236}">
                <a16:creationId xmlns:a16="http://schemas.microsoft.com/office/drawing/2014/main"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075220B-0228-4581-BBED-879E0EEE7F9A}"/>
              </a:ext>
            </a:extLst>
          </p:cNvPr>
          <p:cNvSpPr txBox="1"/>
          <p:nvPr/>
        </p:nvSpPr>
        <p:spPr>
          <a:xfrm>
            <a:off x="4337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3</a:t>
            </a:r>
          </a:p>
        </p:txBody>
      </p:sp>
      <p:pic>
        <p:nvPicPr>
          <p:cNvPr id="5122" name="Picture 2" descr="Ảnh Bác Hồ Vẫy Tay Chào File PSD Photoshop PNG | DownloadCDR">
            <a:extLst>
              <a:ext uri="{FF2B5EF4-FFF2-40B4-BE49-F238E27FC236}">
                <a16:creationId xmlns:a16="http://schemas.microsoft.com/office/drawing/2014/main" id="{8B521BC2-9A80-470F-97B8-47B806F69C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247" y="1484236"/>
            <a:ext cx="2981594" cy="36046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8947F839-C842-4D2B-9422-9FC8F9093550}"/>
              </a:ext>
            </a:extLst>
          </p:cNvPr>
          <p:cNvSpPr txBox="1"/>
          <p:nvPr/>
        </p:nvSpPr>
        <p:spPr>
          <a:xfrm>
            <a:off x="2372011" y="1515315"/>
            <a:ext cx="6576116" cy="995422"/>
          </a:xfrm>
          <a:custGeom>
            <a:avLst/>
            <a:gdLst>
              <a:gd name="connsiteX0" fmla="*/ 0 w 6576116"/>
              <a:gd name="connsiteY0" fmla="*/ 497711 h 995422"/>
              <a:gd name="connsiteX1" fmla="*/ 497711 w 6576116"/>
              <a:gd name="connsiteY1" fmla="*/ 0 h 995422"/>
              <a:gd name="connsiteX2" fmla="*/ 1139491 w 6576116"/>
              <a:gd name="connsiteY2" fmla="*/ 0 h 995422"/>
              <a:gd name="connsiteX3" fmla="*/ 1892885 w 6576116"/>
              <a:gd name="connsiteY3" fmla="*/ 0 h 995422"/>
              <a:gd name="connsiteX4" fmla="*/ 2478857 w 6576116"/>
              <a:gd name="connsiteY4" fmla="*/ 0 h 995422"/>
              <a:gd name="connsiteX5" fmla="*/ 3064830 w 6576116"/>
              <a:gd name="connsiteY5" fmla="*/ 0 h 995422"/>
              <a:gd name="connsiteX6" fmla="*/ 3874031 w 6576116"/>
              <a:gd name="connsiteY6" fmla="*/ 0 h 995422"/>
              <a:gd name="connsiteX7" fmla="*/ 4683232 w 6576116"/>
              <a:gd name="connsiteY7" fmla="*/ 0 h 995422"/>
              <a:gd name="connsiteX8" fmla="*/ 5213397 w 6576116"/>
              <a:gd name="connsiteY8" fmla="*/ 0 h 995422"/>
              <a:gd name="connsiteX9" fmla="*/ 6078405 w 6576116"/>
              <a:gd name="connsiteY9" fmla="*/ 0 h 995422"/>
              <a:gd name="connsiteX10" fmla="*/ 6576116 w 6576116"/>
              <a:gd name="connsiteY10" fmla="*/ 497711 h 995422"/>
              <a:gd name="connsiteX11" fmla="*/ 6576116 w 6576116"/>
              <a:gd name="connsiteY11" fmla="*/ 497711 h 995422"/>
              <a:gd name="connsiteX12" fmla="*/ 6078405 w 6576116"/>
              <a:gd name="connsiteY12" fmla="*/ 995422 h 995422"/>
              <a:gd name="connsiteX13" fmla="*/ 5380818 w 6576116"/>
              <a:gd name="connsiteY13" fmla="*/ 995422 h 995422"/>
              <a:gd name="connsiteX14" fmla="*/ 4739038 w 6576116"/>
              <a:gd name="connsiteY14" fmla="*/ 995422 h 995422"/>
              <a:gd name="connsiteX15" fmla="*/ 4097259 w 6576116"/>
              <a:gd name="connsiteY15" fmla="*/ 995422 h 995422"/>
              <a:gd name="connsiteX16" fmla="*/ 3343865 w 6576116"/>
              <a:gd name="connsiteY16" fmla="*/ 995422 h 995422"/>
              <a:gd name="connsiteX17" fmla="*/ 2757892 w 6576116"/>
              <a:gd name="connsiteY17" fmla="*/ 995422 h 995422"/>
              <a:gd name="connsiteX18" fmla="*/ 2116112 w 6576116"/>
              <a:gd name="connsiteY18" fmla="*/ 995422 h 995422"/>
              <a:gd name="connsiteX19" fmla="*/ 1306912 w 6576116"/>
              <a:gd name="connsiteY19" fmla="*/ 995422 h 995422"/>
              <a:gd name="connsiteX20" fmla="*/ 497711 w 6576116"/>
              <a:gd name="connsiteY20" fmla="*/ 995422 h 995422"/>
              <a:gd name="connsiteX21" fmla="*/ 0 w 6576116"/>
              <a:gd name="connsiteY21" fmla="*/ 497711 h 9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76116" h="995422" extrusionOk="0">
                <a:moveTo>
                  <a:pt x="0" y="497711"/>
                </a:moveTo>
                <a:cubicBezTo>
                  <a:pt x="-51135" y="200510"/>
                  <a:pt x="254665" y="-7186"/>
                  <a:pt x="497711" y="0"/>
                </a:cubicBezTo>
                <a:cubicBezTo>
                  <a:pt x="760309" y="-8407"/>
                  <a:pt x="930231" y="-8845"/>
                  <a:pt x="1139491" y="0"/>
                </a:cubicBezTo>
                <a:cubicBezTo>
                  <a:pt x="1348751" y="8845"/>
                  <a:pt x="1578856" y="-15138"/>
                  <a:pt x="1892885" y="0"/>
                </a:cubicBezTo>
                <a:cubicBezTo>
                  <a:pt x="2206914" y="15138"/>
                  <a:pt x="2192205" y="15597"/>
                  <a:pt x="2478857" y="0"/>
                </a:cubicBezTo>
                <a:cubicBezTo>
                  <a:pt x="2765509" y="-15597"/>
                  <a:pt x="2831477" y="-589"/>
                  <a:pt x="3064830" y="0"/>
                </a:cubicBezTo>
                <a:cubicBezTo>
                  <a:pt x="3298183" y="589"/>
                  <a:pt x="3513570" y="-22686"/>
                  <a:pt x="3874031" y="0"/>
                </a:cubicBezTo>
                <a:cubicBezTo>
                  <a:pt x="4234492" y="22686"/>
                  <a:pt x="4437104" y="-38556"/>
                  <a:pt x="4683232" y="0"/>
                </a:cubicBezTo>
                <a:cubicBezTo>
                  <a:pt x="4929360" y="38556"/>
                  <a:pt x="5003436" y="-20736"/>
                  <a:pt x="5213397" y="0"/>
                </a:cubicBezTo>
                <a:cubicBezTo>
                  <a:pt x="5423359" y="20736"/>
                  <a:pt x="5822596" y="29934"/>
                  <a:pt x="6078405" y="0"/>
                </a:cubicBezTo>
                <a:cubicBezTo>
                  <a:pt x="6359962" y="12817"/>
                  <a:pt x="6577549" y="245458"/>
                  <a:pt x="6576116" y="497711"/>
                </a:cubicBezTo>
                <a:lnTo>
                  <a:pt x="6576116" y="497711"/>
                </a:lnTo>
                <a:cubicBezTo>
                  <a:pt x="6615590" y="739028"/>
                  <a:pt x="6364307" y="937894"/>
                  <a:pt x="6078405" y="995422"/>
                </a:cubicBezTo>
                <a:cubicBezTo>
                  <a:pt x="5790312" y="983739"/>
                  <a:pt x="5541867" y="978283"/>
                  <a:pt x="5380818" y="995422"/>
                </a:cubicBezTo>
                <a:cubicBezTo>
                  <a:pt x="5219769" y="1012561"/>
                  <a:pt x="5054751" y="977305"/>
                  <a:pt x="4739038" y="995422"/>
                </a:cubicBezTo>
                <a:cubicBezTo>
                  <a:pt x="4423325" y="1013539"/>
                  <a:pt x="4297019" y="986624"/>
                  <a:pt x="4097259" y="995422"/>
                </a:cubicBezTo>
                <a:cubicBezTo>
                  <a:pt x="3897499" y="1004220"/>
                  <a:pt x="3691692" y="1000705"/>
                  <a:pt x="3343865" y="995422"/>
                </a:cubicBezTo>
                <a:cubicBezTo>
                  <a:pt x="2996038" y="990139"/>
                  <a:pt x="2944133" y="991337"/>
                  <a:pt x="2757892" y="995422"/>
                </a:cubicBezTo>
                <a:cubicBezTo>
                  <a:pt x="2571651" y="999507"/>
                  <a:pt x="2279626" y="991686"/>
                  <a:pt x="2116112" y="995422"/>
                </a:cubicBezTo>
                <a:cubicBezTo>
                  <a:pt x="1952598" y="999158"/>
                  <a:pt x="1550305" y="992306"/>
                  <a:pt x="1306912" y="995422"/>
                </a:cubicBezTo>
                <a:cubicBezTo>
                  <a:pt x="1063519" y="998538"/>
                  <a:pt x="702006" y="1022306"/>
                  <a:pt x="497711" y="995422"/>
                </a:cubicBezTo>
                <a:cubicBezTo>
                  <a:pt x="253707" y="968167"/>
                  <a:pt x="-32339" y="819096"/>
                  <a:pt x="0" y="497711"/>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2000"/>
              <a:t>Người công dân số một trong đoạn kịch là </a:t>
            </a:r>
          </a:p>
          <a:p>
            <a:pPr algn="ctr"/>
            <a:r>
              <a:rPr lang="en-US" sz="2000" b="1"/>
              <a:t>Nguyễn Tất Thành</a:t>
            </a:r>
            <a:r>
              <a:rPr lang="en-US" sz="2000"/>
              <a:t>.</a:t>
            </a:r>
          </a:p>
        </p:txBody>
      </p:sp>
      <p:sp>
        <p:nvSpPr>
          <p:cNvPr id="72" name="TextBox 71">
            <a:extLst>
              <a:ext uri="{FF2B5EF4-FFF2-40B4-BE49-F238E27FC236}">
                <a16:creationId xmlns:a16="http://schemas.microsoft.com/office/drawing/2014/main" id="{C8BD8149-E511-43E9-B913-AC610A22B215}"/>
              </a:ext>
            </a:extLst>
          </p:cNvPr>
          <p:cNvSpPr txBox="1"/>
          <p:nvPr/>
        </p:nvSpPr>
        <p:spPr>
          <a:xfrm>
            <a:off x="2372011" y="2717951"/>
            <a:ext cx="6576116" cy="1852077"/>
          </a:xfrm>
          <a:custGeom>
            <a:avLst/>
            <a:gdLst>
              <a:gd name="connsiteX0" fmla="*/ 0 w 6576116"/>
              <a:gd name="connsiteY0" fmla="*/ 763556 h 1852077"/>
              <a:gd name="connsiteX1" fmla="*/ 763556 w 6576116"/>
              <a:gd name="connsiteY1" fmla="*/ 0 h 1852077"/>
              <a:gd name="connsiteX2" fmla="*/ 1344191 w 6576116"/>
              <a:gd name="connsiteY2" fmla="*/ 0 h 1852077"/>
              <a:gd name="connsiteX3" fmla="*/ 2025807 w 6576116"/>
              <a:gd name="connsiteY3" fmla="*/ 0 h 1852077"/>
              <a:gd name="connsiteX4" fmla="*/ 2555952 w 6576116"/>
              <a:gd name="connsiteY4" fmla="*/ 0 h 1852077"/>
              <a:gd name="connsiteX5" fmla="*/ 3086098 w 6576116"/>
              <a:gd name="connsiteY5" fmla="*/ 0 h 1852077"/>
              <a:gd name="connsiteX6" fmla="*/ 3818203 w 6576116"/>
              <a:gd name="connsiteY6" fmla="*/ 0 h 1852077"/>
              <a:gd name="connsiteX7" fmla="*/ 4550309 w 6576116"/>
              <a:gd name="connsiteY7" fmla="*/ 0 h 1852077"/>
              <a:gd name="connsiteX8" fmla="*/ 5029964 w 6576116"/>
              <a:gd name="connsiteY8" fmla="*/ 0 h 1852077"/>
              <a:gd name="connsiteX9" fmla="*/ 5812560 w 6576116"/>
              <a:gd name="connsiteY9" fmla="*/ 0 h 1852077"/>
              <a:gd name="connsiteX10" fmla="*/ 6576116 w 6576116"/>
              <a:gd name="connsiteY10" fmla="*/ 763556 h 1852077"/>
              <a:gd name="connsiteX11" fmla="*/ 6576116 w 6576116"/>
              <a:gd name="connsiteY11" fmla="*/ 1088521 h 1852077"/>
              <a:gd name="connsiteX12" fmla="*/ 5812560 w 6576116"/>
              <a:gd name="connsiteY12" fmla="*/ 1852077 h 1852077"/>
              <a:gd name="connsiteX13" fmla="*/ 5231925 w 6576116"/>
              <a:gd name="connsiteY13" fmla="*/ 1852077 h 1852077"/>
              <a:gd name="connsiteX14" fmla="*/ 4752269 w 6576116"/>
              <a:gd name="connsiteY14" fmla="*/ 1852077 h 1852077"/>
              <a:gd name="connsiteX15" fmla="*/ 4070654 w 6576116"/>
              <a:gd name="connsiteY15" fmla="*/ 1852077 h 1852077"/>
              <a:gd name="connsiteX16" fmla="*/ 3590998 w 6576116"/>
              <a:gd name="connsiteY16" fmla="*/ 1852077 h 1852077"/>
              <a:gd name="connsiteX17" fmla="*/ 2858893 w 6576116"/>
              <a:gd name="connsiteY17" fmla="*/ 1852077 h 1852077"/>
              <a:gd name="connsiteX18" fmla="*/ 2177277 w 6576116"/>
              <a:gd name="connsiteY18" fmla="*/ 1852077 h 1852077"/>
              <a:gd name="connsiteX19" fmla="*/ 1445172 w 6576116"/>
              <a:gd name="connsiteY19" fmla="*/ 1852077 h 1852077"/>
              <a:gd name="connsiteX20" fmla="*/ 763556 w 6576116"/>
              <a:gd name="connsiteY20" fmla="*/ 1852077 h 1852077"/>
              <a:gd name="connsiteX21" fmla="*/ 0 w 6576116"/>
              <a:gd name="connsiteY21" fmla="*/ 1088521 h 1852077"/>
              <a:gd name="connsiteX22" fmla="*/ 0 w 6576116"/>
              <a:gd name="connsiteY22" fmla="*/ 763556 h 185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76116" h="1852077" extrusionOk="0">
                <a:moveTo>
                  <a:pt x="0" y="763556"/>
                </a:moveTo>
                <a:cubicBezTo>
                  <a:pt x="-57560" y="316728"/>
                  <a:pt x="419160" y="-17452"/>
                  <a:pt x="763556" y="0"/>
                </a:cubicBezTo>
                <a:cubicBezTo>
                  <a:pt x="927437" y="23613"/>
                  <a:pt x="1152869" y="17762"/>
                  <a:pt x="1344191" y="0"/>
                </a:cubicBezTo>
                <a:cubicBezTo>
                  <a:pt x="1535514" y="-17762"/>
                  <a:pt x="1790900" y="-18137"/>
                  <a:pt x="2025807" y="0"/>
                </a:cubicBezTo>
                <a:cubicBezTo>
                  <a:pt x="2260714" y="18137"/>
                  <a:pt x="2333490" y="-1728"/>
                  <a:pt x="2555952" y="0"/>
                </a:cubicBezTo>
                <a:cubicBezTo>
                  <a:pt x="2778414" y="1728"/>
                  <a:pt x="2973327" y="19470"/>
                  <a:pt x="3086098" y="0"/>
                </a:cubicBezTo>
                <a:cubicBezTo>
                  <a:pt x="3198869" y="-19470"/>
                  <a:pt x="3529493" y="-33560"/>
                  <a:pt x="3818203" y="0"/>
                </a:cubicBezTo>
                <a:cubicBezTo>
                  <a:pt x="4106914" y="33560"/>
                  <a:pt x="4257207" y="-24027"/>
                  <a:pt x="4550309" y="0"/>
                </a:cubicBezTo>
                <a:cubicBezTo>
                  <a:pt x="4843411" y="24027"/>
                  <a:pt x="4839575" y="-21399"/>
                  <a:pt x="5029964" y="0"/>
                </a:cubicBezTo>
                <a:cubicBezTo>
                  <a:pt x="5220353" y="21399"/>
                  <a:pt x="5533438" y="38427"/>
                  <a:pt x="5812560" y="0"/>
                </a:cubicBezTo>
                <a:cubicBezTo>
                  <a:pt x="6282956" y="93441"/>
                  <a:pt x="6578816" y="384475"/>
                  <a:pt x="6576116" y="763556"/>
                </a:cubicBezTo>
                <a:cubicBezTo>
                  <a:pt x="6573722" y="880367"/>
                  <a:pt x="6564001" y="999911"/>
                  <a:pt x="6576116" y="1088521"/>
                </a:cubicBezTo>
                <a:cubicBezTo>
                  <a:pt x="6514153" y="1532528"/>
                  <a:pt x="6231082" y="1882408"/>
                  <a:pt x="5812560" y="1852077"/>
                </a:cubicBezTo>
                <a:cubicBezTo>
                  <a:pt x="5599679" y="1837203"/>
                  <a:pt x="5372960" y="1850647"/>
                  <a:pt x="5231925" y="1852077"/>
                </a:cubicBezTo>
                <a:cubicBezTo>
                  <a:pt x="5090891" y="1853507"/>
                  <a:pt x="4851483" y="1830287"/>
                  <a:pt x="4752269" y="1852077"/>
                </a:cubicBezTo>
                <a:cubicBezTo>
                  <a:pt x="4653055" y="1873867"/>
                  <a:pt x="4353917" y="1850171"/>
                  <a:pt x="4070654" y="1852077"/>
                </a:cubicBezTo>
                <a:cubicBezTo>
                  <a:pt x="3787392" y="1853983"/>
                  <a:pt x="3691920" y="1846911"/>
                  <a:pt x="3590998" y="1852077"/>
                </a:cubicBezTo>
                <a:cubicBezTo>
                  <a:pt x="3490076" y="1857243"/>
                  <a:pt x="3097772" y="1867503"/>
                  <a:pt x="2858893" y="1852077"/>
                </a:cubicBezTo>
                <a:cubicBezTo>
                  <a:pt x="2620014" y="1836651"/>
                  <a:pt x="2402114" y="1838274"/>
                  <a:pt x="2177277" y="1852077"/>
                </a:cubicBezTo>
                <a:cubicBezTo>
                  <a:pt x="1952440" y="1865880"/>
                  <a:pt x="1705968" y="1874032"/>
                  <a:pt x="1445172" y="1852077"/>
                </a:cubicBezTo>
                <a:cubicBezTo>
                  <a:pt x="1184376" y="1830122"/>
                  <a:pt x="908727" y="1855250"/>
                  <a:pt x="763556" y="1852077"/>
                </a:cubicBezTo>
                <a:cubicBezTo>
                  <a:pt x="326317" y="1802873"/>
                  <a:pt x="10676" y="1522870"/>
                  <a:pt x="0" y="1088521"/>
                </a:cubicBezTo>
                <a:cubicBezTo>
                  <a:pt x="14209" y="956552"/>
                  <a:pt x="-11657" y="907194"/>
                  <a:pt x="0" y="763556"/>
                </a:cubicBezTo>
                <a:close/>
              </a:path>
            </a:pathLst>
          </a:custGeom>
          <a:noFill/>
          <a:ln w="19050">
            <a:solidFill>
              <a:srgbClr val="FFDA73"/>
            </a:solidFill>
            <a:prstDash val="sysDash"/>
            <a:extLst>
              <a:ext uri="{C807C97D-BFC1-408E-A445-0C87EB9F89A2}">
                <ask:lineSketchStyleProps xmlns:ask="http://schemas.microsoft.com/office/drawing/2018/sketchyshapes" sd="3427876080">
                  <a:prstGeom prst="roundRect">
                    <a:avLst>
                      <a:gd name="adj" fmla="val 41227"/>
                    </a:avLst>
                  </a:prstGeom>
                  <ask:type>
                    <ask:lineSketchFreehand/>
                  </ask:type>
                </ask:lineSketchStyleProps>
              </a:ext>
            </a:extLst>
          </a:ln>
        </p:spPr>
        <p:txBody>
          <a:bodyPr wrap="square" rtlCol="0" anchor="ctr">
            <a:spAutoFit/>
          </a:bodyPr>
          <a:lstStyle/>
          <a:p>
            <a:pPr algn="just"/>
            <a:r>
              <a:rPr lang="en-US" sz="2000">
                <a:sym typeface="Wingdings" panose="05000000000000000000" pitchFamily="2" charset="2"/>
              </a:rPr>
              <a:t> </a:t>
            </a:r>
            <a:r>
              <a:rPr lang="en-US" sz="2000"/>
              <a:t>Vì ý thức là công dân của một nước Việt Nam độc lập được thức tỉnh rất sớm ở Người. Với ý thức này Nguyễn Tất Thành đã ra nước ngoài tìm con đường cứu nước, lãnh đạo nhân dân giành độc lập cho đất nước.</a:t>
            </a:r>
          </a:p>
        </p:txBody>
      </p:sp>
      <p:pic>
        <p:nvPicPr>
          <p:cNvPr id="9" name="Picture 8">
            <a:extLst>
              <a:ext uri="{FF2B5EF4-FFF2-40B4-BE49-F238E27FC236}">
                <a16:creationId xmlns:a16="http://schemas.microsoft.com/office/drawing/2014/main" id="{7243F245-5DB0-4461-B625-F7CB5DE901FB}"/>
              </a:ext>
            </a:extLst>
          </p:cNvPr>
          <p:cNvPicPr>
            <a:picLocks noChangeAspect="1"/>
          </p:cNvPicPr>
          <p:nvPr/>
        </p:nvPicPr>
        <p:blipFill>
          <a:blip r:embed="rId4"/>
          <a:stretch>
            <a:fillRect/>
          </a:stretch>
        </p:blipFill>
        <p:spPr>
          <a:xfrm>
            <a:off x="2064420" y="1641062"/>
            <a:ext cx="743927" cy="743927"/>
          </a:xfrm>
          <a:prstGeom prst="rect">
            <a:avLst/>
          </a:prstGeom>
        </p:spPr>
      </p:pic>
    </p:spTree>
    <p:extLst>
      <p:ext uri="{BB962C8B-B14F-4D97-AF65-F5344CB8AC3E}">
        <p14:creationId xmlns:p14="http://schemas.microsoft.com/office/powerpoint/2010/main" val="1298917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dissolve">
                                      <p:cBhvr>
                                        <p:cTn id="18" dur="50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500" fill="hold"/>
                                        <p:tgtEl>
                                          <p:spTgt spid="72"/>
                                        </p:tgtEl>
                                        <p:attrNameLst>
                                          <p:attrName>ppt_x</p:attrName>
                                        </p:attrNameLst>
                                      </p:cBhvr>
                                      <p:tavLst>
                                        <p:tav tm="0">
                                          <p:val>
                                            <p:strVal val="#ppt_x"/>
                                          </p:val>
                                        </p:tav>
                                        <p:tav tm="100000">
                                          <p:val>
                                            <p:strVal val="#ppt_x"/>
                                          </p:val>
                                        </p:tav>
                                      </p:tavLst>
                                    </p:anim>
                                    <p:anim calcmode="lin" valueType="num">
                                      <p:cBhvr additive="base">
                                        <p:cTn id="3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70" grpId="0" animBg="1"/>
      <p:bldP spid="7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6448380" y="223210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6"/>
          <p:cNvSpPr txBox="1">
            <a:spLocks noGrp="1"/>
          </p:cNvSpPr>
          <p:nvPr>
            <p:ph type="body" idx="1"/>
          </p:nvPr>
        </p:nvSpPr>
        <p:spPr>
          <a:xfrm>
            <a:off x="341928" y="1937825"/>
            <a:ext cx="5085074" cy="2255400"/>
          </a:xfrm>
          <a:prstGeom prst="rect">
            <a:avLst/>
          </a:prstGeom>
          <a:solidFill>
            <a:schemeClr val="accent5"/>
          </a:solidFill>
          <a:effectLst>
            <a:softEdge rad="127000"/>
          </a:effectLst>
        </p:spPr>
        <p:txBody>
          <a:bodyPr spcFirstLastPara="1" wrap="square" lIns="91425" tIns="91425" rIns="91425" bIns="91425" anchor="ctr" anchorCtr="0">
            <a:noAutofit/>
          </a:bodyPr>
          <a:lstStyle/>
          <a:p>
            <a:pPr marL="0" lvl="0" indent="0" algn="just" rtl="0">
              <a:lnSpc>
                <a:spcPct val="150000"/>
              </a:lnSpc>
              <a:spcBef>
                <a:spcPts val="0"/>
              </a:spcBef>
              <a:spcAft>
                <a:spcPts val="1600"/>
              </a:spcAft>
              <a:buNone/>
            </a:pPr>
            <a:r>
              <a:rPr lang="vi-VN" sz="2400" dirty="0">
                <a:latin typeface="+mn-lt"/>
              </a:rPr>
              <a:t>Ca ngợi lòng yêu nước, tầm nhìn xa và quyết tâm cứu nước của người thanh niên Nguyễn Tất Thành.</a:t>
            </a:r>
            <a:endParaRPr sz="2400" dirty="0">
              <a:latin typeface="+mn-lt"/>
            </a:endParaRPr>
          </a:p>
        </p:txBody>
      </p:sp>
      <p:grpSp>
        <p:nvGrpSpPr>
          <p:cNvPr id="3185" name="Google Shape;3185;p46"/>
          <p:cNvGrpSpPr/>
          <p:nvPr/>
        </p:nvGrpSpPr>
        <p:grpSpPr>
          <a:xfrm rot="-4665238">
            <a:off x="4756603" y="1322530"/>
            <a:ext cx="413119" cy="96197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8" name="Picture 4" descr="Nguyễn Tất Thành / Nguyễn Ái Quốc một lầm lẫn vô tình hay cố ý – Anle20&amp;#39;s  Blog">
            <a:extLst>
              <a:ext uri="{FF2B5EF4-FFF2-40B4-BE49-F238E27FC236}">
                <a16:creationId xmlns:a16="http://schemas.microsoft.com/office/drawing/2014/main" id="{E75F4FD9-4E44-4137-BE68-671B093B9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53" y="461804"/>
            <a:ext cx="2818747" cy="4066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picture containing text, indoor&#10;&#10;Description automatically generated">
            <a:extLst>
              <a:ext uri="{FF2B5EF4-FFF2-40B4-BE49-F238E27FC236}">
                <a16:creationId xmlns:a16="http://schemas.microsoft.com/office/drawing/2014/main" id="{92CA2EBC-9068-4A8A-A0F7-D086B8CD0951}"/>
              </a:ext>
            </a:extLst>
          </p:cNvPr>
          <p:cNvPicPr>
            <a:picLocks noChangeAspect="1"/>
          </p:cNvPicPr>
          <p:nvPr/>
        </p:nvPicPr>
        <p:blipFill>
          <a:blip r:embed="rId4"/>
          <a:stretch>
            <a:fillRect/>
          </a:stretch>
        </p:blipFill>
        <p:spPr>
          <a:xfrm>
            <a:off x="1030799" y="1283891"/>
            <a:ext cx="3729680" cy="856219"/>
          </a:xfrm>
          <a:prstGeom prst="rect">
            <a:avLst/>
          </a:prstGeom>
        </p:spPr>
      </p:pic>
      <p:sp>
        <p:nvSpPr>
          <p:cNvPr id="2" name="TextBox 1">
            <a:extLst>
              <a:ext uri="{FF2B5EF4-FFF2-40B4-BE49-F238E27FC236}">
                <a16:creationId xmlns:a16="http://schemas.microsoft.com/office/drawing/2014/main" id="{3790FF04-8720-403E-8875-5E25F73D21B3}"/>
              </a:ext>
            </a:extLst>
          </p:cNvPr>
          <p:cNvSpPr txBox="1"/>
          <p:nvPr/>
        </p:nvSpPr>
        <p:spPr>
          <a:xfrm>
            <a:off x="866274" y="211756"/>
            <a:ext cx="4195587" cy="1384995"/>
          </a:xfrm>
          <a:prstGeom prst="rect">
            <a:avLst/>
          </a:prstGeom>
          <a:noFill/>
        </p:spPr>
        <p:txBody>
          <a:bodyPr wrap="square" rtlCol="0">
            <a:spAutoFit/>
          </a:bodyPr>
          <a:lstStyle/>
          <a:p>
            <a:pPr algn="ctr"/>
            <a:r>
              <a:rPr lang="en-US" sz="2800" dirty="0" err="1"/>
              <a:t>Tập</a:t>
            </a:r>
            <a:r>
              <a:rPr lang="en-US" sz="2800" dirty="0"/>
              <a:t> </a:t>
            </a:r>
            <a:r>
              <a:rPr lang="en-US" sz="2800" dirty="0" err="1"/>
              <a:t>đọc</a:t>
            </a:r>
            <a:r>
              <a:rPr lang="en-US" sz="2800" dirty="0"/>
              <a:t> </a:t>
            </a:r>
          </a:p>
          <a:p>
            <a:pPr algn="ctr"/>
            <a:r>
              <a:rPr lang="en-US" sz="2800" dirty="0" err="1"/>
              <a:t>Người</a:t>
            </a:r>
            <a:r>
              <a:rPr lang="en-US" sz="2800" dirty="0"/>
              <a:t> </a:t>
            </a:r>
            <a:r>
              <a:rPr lang="en-US" sz="2800" dirty="0" err="1"/>
              <a:t>công</a:t>
            </a:r>
            <a:r>
              <a:rPr lang="en-US" sz="2800" dirty="0"/>
              <a:t> </a:t>
            </a:r>
            <a:r>
              <a:rPr lang="en-US" sz="2800" dirty="0" err="1"/>
              <a:t>dân</a:t>
            </a:r>
            <a:r>
              <a:rPr lang="en-US" sz="2800" dirty="0"/>
              <a:t> </a:t>
            </a:r>
            <a:r>
              <a:rPr lang="en-US" sz="2800" dirty="0" err="1"/>
              <a:t>số</a:t>
            </a:r>
            <a:r>
              <a:rPr lang="en-US" sz="2800" dirty="0"/>
              <a:t> </a:t>
            </a:r>
            <a:r>
              <a:rPr lang="en-US" sz="2800" dirty="0" err="1"/>
              <a:t>Một</a:t>
            </a:r>
            <a:r>
              <a:rPr lang="en-US" sz="2800" dirty="0"/>
              <a:t> (TT)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3445" name="Google Shape;3445;p52"/>
          <p:cNvSpPr/>
          <p:nvPr/>
        </p:nvSpPr>
        <p:spPr>
          <a:xfrm rot="10800000">
            <a:off x="3070764" y="3815626"/>
            <a:ext cx="3002456" cy="337403"/>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Text&#10;&#10;Description automatically generated">
            <a:extLst>
              <a:ext uri="{FF2B5EF4-FFF2-40B4-BE49-F238E27FC236}">
                <a16:creationId xmlns:a16="http://schemas.microsoft.com/office/drawing/2014/main" id="{EDDCDBD4-80D9-4B1E-8CCC-5F959CCA5945}"/>
              </a:ext>
            </a:extLst>
          </p:cNvPr>
          <p:cNvPicPr>
            <a:picLocks noChangeAspect="1"/>
          </p:cNvPicPr>
          <p:nvPr/>
        </p:nvPicPr>
        <p:blipFill>
          <a:blip r:embed="rId3"/>
          <a:stretch>
            <a:fillRect/>
          </a:stretch>
        </p:blipFill>
        <p:spPr>
          <a:xfrm>
            <a:off x="1399278" y="860697"/>
            <a:ext cx="6345443" cy="34221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45"/>
                                        </p:tgtEl>
                                        <p:attrNameLst>
                                          <p:attrName>r</p:attrName>
                                        </p:attrNameLst>
                                      </p:cBhvr>
                                    </p:animRot>
                                    <p:animRot by="-240000">
                                      <p:cBhvr>
                                        <p:cTn id="7" dur="200" fill="hold">
                                          <p:stCondLst>
                                            <p:cond delay="200"/>
                                          </p:stCondLst>
                                        </p:cTn>
                                        <p:tgtEl>
                                          <p:spTgt spid="3445"/>
                                        </p:tgtEl>
                                        <p:attrNameLst>
                                          <p:attrName>r</p:attrName>
                                        </p:attrNameLst>
                                      </p:cBhvr>
                                    </p:animRot>
                                    <p:animRot by="240000">
                                      <p:cBhvr>
                                        <p:cTn id="8" dur="200" fill="hold">
                                          <p:stCondLst>
                                            <p:cond delay="400"/>
                                          </p:stCondLst>
                                        </p:cTn>
                                        <p:tgtEl>
                                          <p:spTgt spid="3445"/>
                                        </p:tgtEl>
                                        <p:attrNameLst>
                                          <p:attrName>r</p:attrName>
                                        </p:attrNameLst>
                                      </p:cBhvr>
                                    </p:animRot>
                                    <p:animRot by="-240000">
                                      <p:cBhvr>
                                        <p:cTn id="9" dur="200" fill="hold">
                                          <p:stCondLst>
                                            <p:cond delay="600"/>
                                          </p:stCondLst>
                                        </p:cTn>
                                        <p:tgtEl>
                                          <p:spTgt spid="3445"/>
                                        </p:tgtEl>
                                        <p:attrNameLst>
                                          <p:attrName>r</p:attrName>
                                        </p:attrNameLst>
                                      </p:cBhvr>
                                    </p:animRot>
                                    <p:animRot by="120000">
                                      <p:cBhvr>
                                        <p:cTn id="10" dur="200" fill="hold">
                                          <p:stCondLst>
                                            <p:cond delay="800"/>
                                          </p:stCondLst>
                                        </p:cTn>
                                        <p:tgtEl>
                                          <p:spTgt spid="344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5">
            <a:extLst>
              <a:ext uri="{FF2B5EF4-FFF2-40B4-BE49-F238E27FC236}">
                <a16:creationId xmlns:a16="http://schemas.microsoft.com/office/drawing/2014/main" id="{69874380-F41B-4206-863B-A37BEE3DF777}"/>
              </a:ext>
            </a:extLst>
          </p:cNvPr>
          <p:cNvSpPr txBox="1">
            <a:spLocks noChangeArrowheads="1"/>
          </p:cNvSpPr>
          <p:nvPr/>
        </p:nvSpPr>
        <p:spPr bwMode="auto">
          <a:xfrm>
            <a:off x="1587068" y="498377"/>
            <a:ext cx="44936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Giọng</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vi-VN" altLang="en-US" sz="3600" b="1" kern="1200" dirty="0">
                <a:solidFill>
                  <a:srgbClr val="333399"/>
                </a:solidFill>
                <a:latin typeface="Times New Roman" panose="02020603050405020304" pitchFamily="18" charset="0"/>
                <a:ea typeface="+mn-ea"/>
                <a:cs typeface="Times New Roman" panose="02020603050405020304" pitchFamily="18" charset="0"/>
              </a:rPr>
              <a:t>đọ</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c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toàn</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bài</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a:t>
            </a:r>
          </a:p>
        </p:txBody>
      </p:sp>
      <p:sp>
        <p:nvSpPr>
          <p:cNvPr id="4" name="Text Box 46">
            <a:extLst>
              <a:ext uri="{FF2B5EF4-FFF2-40B4-BE49-F238E27FC236}">
                <a16:creationId xmlns:a16="http://schemas.microsoft.com/office/drawing/2014/main" id="{9E70D26A-F2C2-4B58-B9B2-9887C27FE219}"/>
              </a:ext>
            </a:extLst>
          </p:cNvPr>
          <p:cNvSpPr txBox="1">
            <a:spLocks noChangeArrowheads="1"/>
          </p:cNvSpPr>
          <p:nvPr/>
        </p:nvSpPr>
        <p:spPr bwMode="auto">
          <a:xfrm>
            <a:off x="903862" y="1512736"/>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a:t>
            </a:r>
            <a:r>
              <a:rPr lang="en-US" altLang="en-US" sz="3200" b="1" kern="1200" dirty="0" err="1">
                <a:solidFill>
                  <a:srgbClr val="CC0000"/>
                </a:solidFill>
                <a:latin typeface="Times New Roman" panose="02020603050405020304" pitchFamily="18" charset="0"/>
                <a:ea typeface="+mn-ea"/>
                <a:cs typeface="Times New Roman" panose="02020603050405020304" pitchFamily="18" charset="0"/>
              </a:rPr>
              <a:t>Thành</a:t>
            </a: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hồ</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hởi</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phấn</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chấn</a:t>
            </a:r>
            <a:r>
              <a:rPr lang="en-US" altLang="en-US" sz="3200" b="1" kern="1200" dirty="0">
                <a:latin typeface="Times New Roman" panose="02020603050405020304" pitchFamily="18" charset="0"/>
                <a:ea typeface="+mn-ea"/>
                <a:cs typeface="Times New Roman" panose="02020603050405020304" pitchFamily="18" charset="0"/>
              </a:rPr>
              <a:t>.</a:t>
            </a:r>
          </a:p>
        </p:txBody>
      </p:sp>
      <p:sp>
        <p:nvSpPr>
          <p:cNvPr id="5" name="Text Box 46">
            <a:extLst>
              <a:ext uri="{FF2B5EF4-FFF2-40B4-BE49-F238E27FC236}">
                <a16:creationId xmlns:a16="http://schemas.microsoft.com/office/drawing/2014/main" id="{162E3474-572C-4801-8DC2-BC10EC37EB94}"/>
              </a:ext>
            </a:extLst>
          </p:cNvPr>
          <p:cNvSpPr txBox="1">
            <a:spLocks noChangeArrowheads="1"/>
          </p:cNvSpPr>
          <p:nvPr/>
        </p:nvSpPr>
        <p:spPr bwMode="auto">
          <a:xfrm>
            <a:off x="903862" y="2308493"/>
            <a:ext cx="708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Lê: </a:t>
            </a:r>
            <a:r>
              <a:rPr lang="en-US" altLang="en-US" sz="3200" b="1" kern="1200" dirty="0" err="1">
                <a:latin typeface="Times New Roman" panose="02020603050405020304" pitchFamily="18" charset="0"/>
                <a:ea typeface="+mn-ea"/>
                <a:cs typeface="Times New Roman" panose="02020603050405020304" pitchFamily="18" charset="0"/>
              </a:rPr>
              <a:t>quan</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tâm</a:t>
            </a:r>
            <a:r>
              <a:rPr lang="en-US" altLang="en-US" sz="3200" b="1" kern="1200" dirty="0">
                <a:latin typeface="Times New Roman" panose="02020603050405020304" pitchFamily="18" charset="0"/>
                <a:ea typeface="+mn-ea"/>
                <a:cs typeface="Times New Roman" panose="02020603050405020304" pitchFamily="18" charset="0"/>
              </a:rPr>
              <a:t>, lo </a:t>
            </a:r>
            <a:r>
              <a:rPr lang="en-US" altLang="en-US" sz="3200" b="1" kern="1200" dirty="0" err="1">
                <a:latin typeface="Times New Roman" panose="02020603050405020304" pitchFamily="18" charset="0"/>
                <a:ea typeface="+mn-ea"/>
                <a:cs typeface="Times New Roman" panose="02020603050405020304" pitchFamily="18" charset="0"/>
              </a:rPr>
              <a:t>lắng</a:t>
            </a:r>
            <a:r>
              <a:rPr lang="en-US" altLang="en-US" sz="3200" b="1" kern="1200" dirty="0">
                <a:latin typeface="Times New Roman" panose="02020603050405020304" pitchFamily="18" charset="0"/>
                <a:ea typeface="+mn-ea"/>
                <a:cs typeface="Times New Roman" panose="02020603050405020304" pitchFamily="18" charset="0"/>
              </a:rPr>
              <a:t>.</a:t>
            </a:r>
          </a:p>
        </p:txBody>
      </p:sp>
      <p:sp>
        <p:nvSpPr>
          <p:cNvPr id="6" name="Text Box 46">
            <a:extLst>
              <a:ext uri="{FF2B5EF4-FFF2-40B4-BE49-F238E27FC236}">
                <a16:creationId xmlns:a16="http://schemas.microsoft.com/office/drawing/2014/main" id="{09135376-B410-4A4C-9D0A-B316EF8B2C02}"/>
              </a:ext>
            </a:extLst>
          </p:cNvPr>
          <p:cNvSpPr txBox="1">
            <a:spLocks noChangeArrowheads="1"/>
          </p:cNvSpPr>
          <p:nvPr/>
        </p:nvSpPr>
        <p:spPr bwMode="auto">
          <a:xfrm>
            <a:off x="903862" y="310425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Mai: </a:t>
            </a:r>
            <a:r>
              <a:rPr lang="en-US" altLang="en-US" sz="3200" b="1" kern="1200" dirty="0" err="1">
                <a:latin typeface="Times New Roman" panose="02020603050405020304" pitchFamily="18" charset="0"/>
                <a:ea typeface="+mn-ea"/>
                <a:cs typeface="Times New Roman" panose="02020603050405020304" pitchFamily="18" charset="0"/>
              </a:rPr>
              <a:t>điềm</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tĩnh</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từng</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trải</a:t>
            </a:r>
            <a:r>
              <a:rPr lang="en-US" altLang="en-US" sz="3200" b="1" kern="1200" dirty="0">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9527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3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hammer.wav"/>
                                        </p:tgtEl>
                                      </p:cMediaNode>
                                    </p:audio>
                                  </p:subTnLst>
                                </p:cTn>
                              </p:par>
                            </p:childTnLst>
                          </p:cTn>
                        </p:par>
                        <p:par>
                          <p:cTn id="13" fill="hold">
                            <p:stCondLst>
                              <p:cond delay="3000"/>
                            </p:stCondLst>
                            <p:childTnLst>
                              <p:par>
                                <p:cTn id="14" presetID="4"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childTnLst>
                          </p:cTn>
                        </p:par>
                        <p:par>
                          <p:cTn id="17" fill="hold">
                            <p:stCondLst>
                              <p:cond delay="6000"/>
                            </p:stCondLst>
                            <p:childTnLst>
                              <p:par>
                                <p:cTn id="18" presetID="4"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3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6"/>
        <p:cNvGrpSpPr/>
        <p:nvPr/>
      </p:nvGrpSpPr>
      <p:grpSpPr>
        <a:xfrm>
          <a:off x="0" y="0"/>
          <a:ext cx="0" cy="0"/>
          <a:chOff x="0" y="0"/>
          <a:chExt cx="0" cy="0"/>
        </a:xfrm>
      </p:grpSpPr>
      <p:grpSp>
        <p:nvGrpSpPr>
          <p:cNvPr id="42" name="Group 41">
            <a:extLst>
              <a:ext uri="{FF2B5EF4-FFF2-40B4-BE49-F238E27FC236}">
                <a16:creationId xmlns:a16="http://schemas.microsoft.com/office/drawing/2014/main" id="{FBA9EABD-0D39-4CDA-A9DA-2FAAF06DA90A}"/>
              </a:ext>
            </a:extLst>
          </p:cNvPr>
          <p:cNvGrpSpPr/>
          <p:nvPr/>
        </p:nvGrpSpPr>
        <p:grpSpPr>
          <a:xfrm>
            <a:off x="956016" y="1309825"/>
            <a:ext cx="6922944" cy="2831434"/>
            <a:chOff x="981416" y="1017725"/>
            <a:chExt cx="6922944" cy="2831434"/>
          </a:xfrm>
        </p:grpSpPr>
        <p:sp>
          <p:nvSpPr>
            <p:cNvPr id="43" name="TextBox 42">
              <a:extLst>
                <a:ext uri="{FF2B5EF4-FFF2-40B4-BE49-F238E27FC236}">
                  <a16:creationId xmlns:a16="http://schemas.microsoft.com/office/drawing/2014/main" id="{D074D49E-133F-4827-A054-5BDB101B71FB}"/>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44" name="TextBox 43">
              <a:extLst>
                <a:ext uri="{FF2B5EF4-FFF2-40B4-BE49-F238E27FC236}">
                  <a16:creationId xmlns:a16="http://schemas.microsoft.com/office/drawing/2014/main" id="{96BACF1B-D90F-496C-B091-652EA4E14FF9}"/>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45" name="TextBox 44">
              <a:extLst>
                <a:ext uri="{FF2B5EF4-FFF2-40B4-BE49-F238E27FC236}">
                  <a16:creationId xmlns:a16="http://schemas.microsoft.com/office/drawing/2014/main" id="{39038251-C4D7-4524-957A-99199693911E}"/>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46" name="TextBox 45">
              <a:extLst>
                <a:ext uri="{FF2B5EF4-FFF2-40B4-BE49-F238E27FC236}">
                  <a16:creationId xmlns:a16="http://schemas.microsoft.com/office/drawing/2014/main" id="{550BD33A-82B9-4E94-B541-4E54D94701A1}"/>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47" name="Picture 46">
              <a:extLst>
                <a:ext uri="{FF2B5EF4-FFF2-40B4-BE49-F238E27FC236}">
                  <a16:creationId xmlns:a16="http://schemas.microsoft.com/office/drawing/2014/main" id="{42F2740F-04C6-4001-A099-64BEFA382881}"/>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48" name="Picture 47">
              <a:extLst>
                <a:ext uri="{FF2B5EF4-FFF2-40B4-BE49-F238E27FC236}">
                  <a16:creationId xmlns:a16="http://schemas.microsoft.com/office/drawing/2014/main" id="{0166E0D8-FC31-442F-BB95-E4B3A2398E66}"/>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49" name="Picture 48">
              <a:extLst>
                <a:ext uri="{FF2B5EF4-FFF2-40B4-BE49-F238E27FC236}">
                  <a16:creationId xmlns:a16="http://schemas.microsoft.com/office/drawing/2014/main" id="{2F6A1DF3-8833-48D4-B486-2D4C3303EC6C}"/>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50" name="Picture 49">
              <a:extLst>
                <a:ext uri="{FF2B5EF4-FFF2-40B4-BE49-F238E27FC236}">
                  <a16:creationId xmlns:a16="http://schemas.microsoft.com/office/drawing/2014/main" id="{58452465-A494-4442-9741-A49A8E5D4FCA}"/>
                </a:ext>
              </a:extLst>
            </p:cNvPr>
            <p:cNvPicPr>
              <a:picLocks noChangeAspect="1"/>
            </p:cNvPicPr>
            <p:nvPr/>
          </p:nvPicPr>
          <p:blipFill>
            <a:blip r:embed="rId4"/>
            <a:stretch>
              <a:fillRect/>
            </a:stretch>
          </p:blipFill>
          <p:spPr>
            <a:xfrm>
              <a:off x="7170662" y="1026905"/>
              <a:ext cx="524513" cy="524513"/>
            </a:xfrm>
            <a:prstGeom prst="rect">
              <a:avLst/>
            </a:prstGeom>
          </p:spPr>
        </p:pic>
        <p:sp>
          <p:nvSpPr>
            <p:cNvPr id="51" name="TextBox 50">
              <a:extLst>
                <a:ext uri="{FF2B5EF4-FFF2-40B4-BE49-F238E27FC236}">
                  <a16:creationId xmlns:a16="http://schemas.microsoft.com/office/drawing/2014/main" id="{AEA9F172-686E-4969-8866-0E5AAB6C50C7}"/>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52" name="TextBox 51">
              <a:extLst>
                <a:ext uri="{FF2B5EF4-FFF2-40B4-BE49-F238E27FC236}">
                  <a16:creationId xmlns:a16="http://schemas.microsoft.com/office/drawing/2014/main" id="{B235A104-000A-4522-A126-FB298AEEC60F}"/>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53" name="TextBox 52">
              <a:extLst>
                <a:ext uri="{FF2B5EF4-FFF2-40B4-BE49-F238E27FC236}">
                  <a16:creationId xmlns:a16="http://schemas.microsoft.com/office/drawing/2014/main" id="{BFA0D9EB-31A5-47EB-AC50-27B2B4FCAEC6}"/>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54" name="Rectangle: Rounded Corners 53">
              <a:extLst>
                <a:ext uri="{FF2B5EF4-FFF2-40B4-BE49-F238E27FC236}">
                  <a16:creationId xmlns:a16="http://schemas.microsoft.com/office/drawing/2014/main" id="{5EBD8688-FBD7-4A4C-B301-E1054238DE9B}"/>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5CB91ADF-AB5F-4FF2-857E-0EBCD4B7C90E}"/>
                </a:ext>
              </a:extLst>
            </p:cNvPr>
            <p:cNvPicPr>
              <a:picLocks noChangeAspect="1"/>
            </p:cNvPicPr>
            <p:nvPr/>
          </p:nvPicPr>
          <p:blipFill>
            <a:blip r:embed="rId5"/>
            <a:stretch>
              <a:fillRect/>
            </a:stretch>
          </p:blipFill>
          <p:spPr>
            <a:xfrm>
              <a:off x="3960367" y="2023553"/>
              <a:ext cx="414482" cy="414482"/>
            </a:xfrm>
            <a:prstGeom prst="rect">
              <a:avLst/>
            </a:prstGeom>
          </p:spPr>
        </p:pic>
        <p:sp>
          <p:nvSpPr>
            <p:cNvPr id="56" name="Rectangle: Rounded Corners 55">
              <a:extLst>
                <a:ext uri="{FF2B5EF4-FFF2-40B4-BE49-F238E27FC236}">
                  <a16:creationId xmlns:a16="http://schemas.microsoft.com/office/drawing/2014/main" id="{8DEEAC62-CED5-41D0-9F14-3E474ADC6CD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9DAEB655-8E64-48F9-BB7E-9519C3B4E76C}"/>
                </a:ext>
              </a:extLst>
            </p:cNvPr>
            <p:cNvPicPr>
              <a:picLocks noChangeAspect="1"/>
            </p:cNvPicPr>
            <p:nvPr/>
          </p:nvPicPr>
          <p:blipFill>
            <a:blip r:embed="rId5"/>
            <a:stretch>
              <a:fillRect/>
            </a:stretch>
          </p:blipFill>
          <p:spPr>
            <a:xfrm>
              <a:off x="3960367" y="2665145"/>
              <a:ext cx="414482" cy="414482"/>
            </a:xfrm>
            <a:prstGeom prst="rect">
              <a:avLst/>
            </a:prstGeom>
          </p:spPr>
        </p:pic>
        <p:sp>
          <p:nvSpPr>
            <p:cNvPr id="58" name="Rectangle: Rounded Corners 57">
              <a:extLst>
                <a:ext uri="{FF2B5EF4-FFF2-40B4-BE49-F238E27FC236}">
                  <a16:creationId xmlns:a16="http://schemas.microsoft.com/office/drawing/2014/main" id="{59E5DBE1-24DA-42D4-A47B-CD5603E3F926}"/>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BE1634A8-232B-4B6D-83FF-BDBE3E537E05}"/>
                </a:ext>
              </a:extLst>
            </p:cNvPr>
            <p:cNvPicPr>
              <a:picLocks noChangeAspect="1"/>
            </p:cNvPicPr>
            <p:nvPr/>
          </p:nvPicPr>
          <p:blipFill>
            <a:blip r:embed="rId5"/>
            <a:stretch>
              <a:fillRect/>
            </a:stretch>
          </p:blipFill>
          <p:spPr>
            <a:xfrm>
              <a:off x="3960367" y="3347058"/>
              <a:ext cx="414482" cy="414482"/>
            </a:xfrm>
            <a:prstGeom prst="rect">
              <a:avLst/>
            </a:prstGeom>
          </p:spPr>
        </p:pic>
        <p:sp>
          <p:nvSpPr>
            <p:cNvPr id="60" name="Rectangle: Rounded Corners 59">
              <a:extLst>
                <a:ext uri="{FF2B5EF4-FFF2-40B4-BE49-F238E27FC236}">
                  <a16:creationId xmlns:a16="http://schemas.microsoft.com/office/drawing/2014/main" id="{5922FE31-21D6-4124-9F92-9A582E88E325}"/>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DF564AE1-1427-4C26-B737-1DA27D9C27B6}"/>
                </a:ext>
              </a:extLst>
            </p:cNvPr>
            <p:cNvPicPr>
              <a:picLocks noChangeAspect="1"/>
            </p:cNvPicPr>
            <p:nvPr/>
          </p:nvPicPr>
          <p:blipFill>
            <a:blip r:embed="rId5"/>
            <a:stretch>
              <a:fillRect/>
            </a:stretch>
          </p:blipFill>
          <p:spPr>
            <a:xfrm>
              <a:off x="5524773" y="1987946"/>
              <a:ext cx="414482" cy="414482"/>
            </a:xfrm>
            <a:prstGeom prst="rect">
              <a:avLst/>
            </a:prstGeom>
          </p:spPr>
        </p:pic>
        <p:sp>
          <p:nvSpPr>
            <p:cNvPr id="62" name="Rectangle: Rounded Corners 61">
              <a:extLst>
                <a:ext uri="{FF2B5EF4-FFF2-40B4-BE49-F238E27FC236}">
                  <a16:creationId xmlns:a16="http://schemas.microsoft.com/office/drawing/2014/main" id="{A78D0A5A-F9BE-4C31-81C5-83BAE15F12F2}"/>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EDFEC1FF-5C75-4A56-B6A3-E16B6276B9A0}"/>
                </a:ext>
              </a:extLst>
            </p:cNvPr>
            <p:cNvPicPr>
              <a:picLocks noChangeAspect="1"/>
            </p:cNvPicPr>
            <p:nvPr/>
          </p:nvPicPr>
          <p:blipFill>
            <a:blip r:embed="rId5"/>
            <a:stretch>
              <a:fillRect/>
            </a:stretch>
          </p:blipFill>
          <p:spPr>
            <a:xfrm>
              <a:off x="5524773" y="2629538"/>
              <a:ext cx="414482" cy="414482"/>
            </a:xfrm>
            <a:prstGeom prst="rect">
              <a:avLst/>
            </a:prstGeom>
          </p:spPr>
        </p:pic>
        <p:sp>
          <p:nvSpPr>
            <p:cNvPr id="64" name="Rectangle: Rounded Corners 63">
              <a:extLst>
                <a:ext uri="{FF2B5EF4-FFF2-40B4-BE49-F238E27FC236}">
                  <a16:creationId xmlns:a16="http://schemas.microsoft.com/office/drawing/2014/main" id="{5E3B1ED0-1A15-4B98-A6FE-C383A826128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015FE600-712F-459E-BF70-25DC22517B3B}"/>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66" name="Picture 65">
              <a:extLst>
                <a:ext uri="{FF2B5EF4-FFF2-40B4-BE49-F238E27FC236}">
                  <a16:creationId xmlns:a16="http://schemas.microsoft.com/office/drawing/2014/main" id="{5C7EACA8-4454-4133-AF6F-31CF85DB4B7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67" name="Picture 66">
              <a:extLst>
                <a:ext uri="{FF2B5EF4-FFF2-40B4-BE49-F238E27FC236}">
                  <a16:creationId xmlns:a16="http://schemas.microsoft.com/office/drawing/2014/main" id="{5C46C166-142F-4ACB-865B-9F332F1236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68" name="Picture 67">
              <a:extLst>
                <a:ext uri="{FF2B5EF4-FFF2-40B4-BE49-F238E27FC236}">
                  <a16:creationId xmlns:a16="http://schemas.microsoft.com/office/drawing/2014/main" id="{818B9190-10DA-4ED7-BE16-9E921CE6754D}"/>
                </a:ext>
              </a:extLst>
            </p:cNvPr>
            <p:cNvPicPr>
              <a:picLocks noChangeAspect="1"/>
            </p:cNvPicPr>
            <p:nvPr/>
          </p:nvPicPr>
          <p:blipFill>
            <a:blip r:embed="rId5"/>
            <a:stretch>
              <a:fillRect/>
            </a:stretch>
          </p:blipFill>
          <p:spPr>
            <a:xfrm>
              <a:off x="5346107" y="3199188"/>
              <a:ext cx="414482" cy="414482"/>
            </a:xfrm>
            <a:prstGeom prst="rect">
              <a:avLst/>
            </a:prstGeom>
          </p:spPr>
        </p:pic>
        <p:sp>
          <p:nvSpPr>
            <p:cNvPr id="69" name="Rectangle: Rounded Corners 68">
              <a:extLst>
                <a:ext uri="{FF2B5EF4-FFF2-40B4-BE49-F238E27FC236}">
                  <a16:creationId xmlns:a16="http://schemas.microsoft.com/office/drawing/2014/main" id="{6991DB7D-6D6A-42A2-8FFB-03CED0DC53E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85A6346F-B426-48E6-BDC7-CF90F7A0B9B6}"/>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0F03753-A8D5-4F8F-8855-66DB57A668C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B9FB91CF-A13C-4646-8C14-9B70BB60C5C5}"/>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73" name="Picture 72">
              <a:extLst>
                <a:ext uri="{FF2B5EF4-FFF2-40B4-BE49-F238E27FC236}">
                  <a16:creationId xmlns:a16="http://schemas.microsoft.com/office/drawing/2014/main" id="{F6359667-A01B-480B-8682-6DF80E22E6FA}"/>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74" name="Picture 73">
              <a:extLst>
                <a:ext uri="{FF2B5EF4-FFF2-40B4-BE49-F238E27FC236}">
                  <a16:creationId xmlns:a16="http://schemas.microsoft.com/office/drawing/2014/main" id="{BCEFFBF1-42AD-4638-993F-7ECF5E69EB8E}"/>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75" name="Picture 74">
              <a:extLst>
                <a:ext uri="{FF2B5EF4-FFF2-40B4-BE49-F238E27FC236}">
                  <a16:creationId xmlns:a16="http://schemas.microsoft.com/office/drawing/2014/main" id="{F221217D-F6F3-4BD9-9245-385A12A0F720}"/>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76" name="Picture 75">
              <a:extLst>
                <a:ext uri="{FF2B5EF4-FFF2-40B4-BE49-F238E27FC236}">
                  <a16:creationId xmlns:a16="http://schemas.microsoft.com/office/drawing/2014/main" id="{644594B6-C16E-48CD-B823-E5FBD7A852E7}"/>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77" name="Picture 76">
              <a:extLst>
                <a:ext uri="{FF2B5EF4-FFF2-40B4-BE49-F238E27FC236}">
                  <a16:creationId xmlns:a16="http://schemas.microsoft.com/office/drawing/2014/main" id="{7E1031A9-1D3B-4D01-B875-4F96FBE3A0F2}"/>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78" name="Picture 77">
              <a:extLst>
                <a:ext uri="{FF2B5EF4-FFF2-40B4-BE49-F238E27FC236}">
                  <a16:creationId xmlns:a16="http://schemas.microsoft.com/office/drawing/2014/main" id="{B94EEAF5-C69A-4674-8A12-E5A54D15D350}"/>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79" name="Picture 78">
              <a:extLst>
                <a:ext uri="{FF2B5EF4-FFF2-40B4-BE49-F238E27FC236}">
                  <a16:creationId xmlns:a16="http://schemas.microsoft.com/office/drawing/2014/main" id="{4B186060-5D81-4792-8254-07D6654C8F04}"/>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80" name="Picture 79">
              <a:extLst>
                <a:ext uri="{FF2B5EF4-FFF2-40B4-BE49-F238E27FC236}">
                  <a16:creationId xmlns:a16="http://schemas.microsoft.com/office/drawing/2014/main" id="{A4E1D9A6-6274-434F-8353-63BECE1B3DA7}"/>
                </a:ext>
              </a:extLst>
            </p:cNvPr>
            <p:cNvPicPr>
              <a:picLocks noChangeAspect="1"/>
            </p:cNvPicPr>
            <p:nvPr/>
          </p:nvPicPr>
          <p:blipFill>
            <a:blip r:embed="rId5"/>
            <a:stretch>
              <a:fillRect/>
            </a:stretch>
          </p:blipFill>
          <p:spPr>
            <a:xfrm>
              <a:off x="6771548" y="3426298"/>
              <a:ext cx="414482" cy="414482"/>
            </a:xfrm>
            <a:prstGeom prst="rect">
              <a:avLst/>
            </a:prstGeom>
          </p:spPr>
        </p:pic>
      </p:grpSp>
      <p:pic>
        <p:nvPicPr>
          <p:cNvPr id="5" name="Picture 4">
            <a:extLst>
              <a:ext uri="{FF2B5EF4-FFF2-40B4-BE49-F238E27FC236}">
                <a16:creationId xmlns:a16="http://schemas.microsoft.com/office/drawing/2014/main" id="{DF02BA58-6DC5-436C-8380-5A76362249CC}"/>
              </a:ext>
            </a:extLst>
          </p:cNvPr>
          <p:cNvPicPr>
            <a:picLocks noChangeAspect="1"/>
          </p:cNvPicPr>
          <p:nvPr/>
        </p:nvPicPr>
        <p:blipFill>
          <a:blip r:embed="rId6"/>
          <a:stretch>
            <a:fillRect/>
          </a:stretch>
        </p:blipFill>
        <p:spPr>
          <a:xfrm>
            <a:off x="705597" y="472126"/>
            <a:ext cx="7703202" cy="8562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00B1BE9A-461D-46AF-99E8-C26495363EEA}"/>
              </a:ext>
            </a:extLst>
          </p:cNvPr>
          <p:cNvPicPr>
            <a:picLocks noChangeAspect="1"/>
          </p:cNvPicPr>
          <p:nvPr/>
        </p:nvPicPr>
        <p:blipFill>
          <a:blip r:embed="rId3"/>
          <a:stretch>
            <a:fillRect/>
          </a:stretch>
        </p:blipFill>
        <p:spPr>
          <a:xfrm>
            <a:off x="1363375" y="789065"/>
            <a:ext cx="6417250" cy="31305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Text&#10;&#10;Description automatically generated">
            <a:extLst>
              <a:ext uri="{FF2B5EF4-FFF2-40B4-BE49-F238E27FC236}">
                <a16:creationId xmlns:a16="http://schemas.microsoft.com/office/drawing/2014/main" id="{A9585FBD-D3FB-431B-BDC2-89119D9068AB}"/>
              </a:ext>
            </a:extLst>
          </p:cNvPr>
          <p:cNvPicPr>
            <a:picLocks noChangeAspect="1"/>
          </p:cNvPicPr>
          <p:nvPr/>
        </p:nvPicPr>
        <p:blipFill>
          <a:blip r:embed="rId3"/>
          <a:stretch>
            <a:fillRect/>
          </a:stretch>
        </p:blipFill>
        <p:spPr>
          <a:xfrm>
            <a:off x="4396962" y="1942786"/>
            <a:ext cx="4447352" cy="20975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03"/>
                                        </p:tgtEl>
                                        <p:attrNameLst>
                                          <p:attrName>style.visibility</p:attrName>
                                        </p:attrNameLst>
                                      </p:cBhvr>
                                      <p:to>
                                        <p:strVal val="visible"/>
                                      </p:to>
                                    </p:set>
                                    <p:anim calcmode="lin" valueType="num">
                                      <p:cBhvr>
                                        <p:cTn id="7" dur="500" fill="hold"/>
                                        <p:tgtEl>
                                          <p:spTgt spid="3703"/>
                                        </p:tgtEl>
                                        <p:attrNameLst>
                                          <p:attrName>ppt_w</p:attrName>
                                        </p:attrNameLst>
                                      </p:cBhvr>
                                      <p:tavLst>
                                        <p:tav tm="0">
                                          <p:val>
                                            <p:fltVal val="0"/>
                                          </p:val>
                                        </p:tav>
                                        <p:tav tm="100000">
                                          <p:val>
                                            <p:strVal val="#ppt_w"/>
                                          </p:val>
                                        </p:tav>
                                      </p:tavLst>
                                    </p:anim>
                                    <p:anim calcmode="lin" valueType="num">
                                      <p:cBhvr>
                                        <p:cTn id="8" dur="500" fill="hold"/>
                                        <p:tgtEl>
                                          <p:spTgt spid="3703"/>
                                        </p:tgtEl>
                                        <p:attrNameLst>
                                          <p:attrName>ppt_h</p:attrName>
                                        </p:attrNameLst>
                                      </p:cBhvr>
                                      <p:tavLst>
                                        <p:tav tm="0">
                                          <p:val>
                                            <p:fltVal val="0"/>
                                          </p:val>
                                        </p:tav>
                                        <p:tav tm="100000">
                                          <p:val>
                                            <p:strVal val="#ppt_h"/>
                                          </p:val>
                                        </p:tav>
                                      </p:tavLst>
                                    </p:anim>
                                    <p:animEffect transition="in" filter="fade">
                                      <p:cBhvr>
                                        <p:cTn id="9" dur="500"/>
                                        <p:tgtEl>
                                          <p:spTgt spid="3703"/>
                                        </p:tgtEl>
                                      </p:cBhvr>
                                    </p:animEffect>
                                  </p:childTnLst>
                                </p:cTn>
                              </p:par>
                              <p:par>
                                <p:cTn id="10" presetID="53" presetClass="entr" presetSubtype="16" fill="hold" nodeType="withEffect">
                                  <p:stCondLst>
                                    <p:cond delay="0"/>
                                  </p:stCondLst>
                                  <p:childTnLst>
                                    <p:set>
                                      <p:cBhvr>
                                        <p:cTn id="11" dur="1" fill="hold">
                                          <p:stCondLst>
                                            <p:cond delay="0"/>
                                          </p:stCondLst>
                                        </p:cTn>
                                        <p:tgtEl>
                                          <p:spTgt spid="3714"/>
                                        </p:tgtEl>
                                        <p:attrNameLst>
                                          <p:attrName>style.visibility</p:attrName>
                                        </p:attrNameLst>
                                      </p:cBhvr>
                                      <p:to>
                                        <p:strVal val="visible"/>
                                      </p:to>
                                    </p:set>
                                    <p:anim calcmode="lin" valueType="num">
                                      <p:cBhvr>
                                        <p:cTn id="12" dur="500" fill="hold"/>
                                        <p:tgtEl>
                                          <p:spTgt spid="3714"/>
                                        </p:tgtEl>
                                        <p:attrNameLst>
                                          <p:attrName>ppt_w</p:attrName>
                                        </p:attrNameLst>
                                      </p:cBhvr>
                                      <p:tavLst>
                                        <p:tav tm="0">
                                          <p:val>
                                            <p:fltVal val="0"/>
                                          </p:val>
                                        </p:tav>
                                        <p:tav tm="100000">
                                          <p:val>
                                            <p:strVal val="#ppt_w"/>
                                          </p:val>
                                        </p:tav>
                                      </p:tavLst>
                                    </p:anim>
                                    <p:anim calcmode="lin" valueType="num">
                                      <p:cBhvr>
                                        <p:cTn id="13" dur="500" fill="hold"/>
                                        <p:tgtEl>
                                          <p:spTgt spid="3714"/>
                                        </p:tgtEl>
                                        <p:attrNameLst>
                                          <p:attrName>ppt_h</p:attrName>
                                        </p:attrNameLst>
                                      </p:cBhvr>
                                      <p:tavLst>
                                        <p:tav tm="0">
                                          <p:val>
                                            <p:fltVal val="0"/>
                                          </p:val>
                                        </p:tav>
                                        <p:tav tm="100000">
                                          <p:val>
                                            <p:strVal val="#ppt_h"/>
                                          </p:val>
                                        </p:tav>
                                      </p:tavLst>
                                    </p:anim>
                                    <p:animEffect transition="in" filter="fade">
                                      <p:cBhvr>
                                        <p:cTn id="14" dur="500"/>
                                        <p:tgtEl>
                                          <p:spTgt spid="3714"/>
                                        </p:tgtEl>
                                      </p:cBhvr>
                                    </p:animEffect>
                                  </p:childTnLst>
                                </p:cTn>
                              </p:par>
                              <p:par>
                                <p:cTn id="15" presetID="53" presetClass="entr" presetSubtype="16" fill="hold" nodeType="withEffect">
                                  <p:stCondLst>
                                    <p:cond delay="0"/>
                                  </p:stCondLst>
                                  <p:childTnLst>
                                    <p:set>
                                      <p:cBhvr>
                                        <p:cTn id="16" dur="1" fill="hold">
                                          <p:stCondLst>
                                            <p:cond delay="0"/>
                                          </p:stCondLst>
                                        </p:cTn>
                                        <p:tgtEl>
                                          <p:spTgt spid="3743"/>
                                        </p:tgtEl>
                                        <p:attrNameLst>
                                          <p:attrName>style.visibility</p:attrName>
                                        </p:attrNameLst>
                                      </p:cBhvr>
                                      <p:to>
                                        <p:strVal val="visible"/>
                                      </p:to>
                                    </p:set>
                                    <p:anim calcmode="lin" valueType="num">
                                      <p:cBhvr>
                                        <p:cTn id="17" dur="500" fill="hold"/>
                                        <p:tgtEl>
                                          <p:spTgt spid="3743"/>
                                        </p:tgtEl>
                                        <p:attrNameLst>
                                          <p:attrName>ppt_w</p:attrName>
                                        </p:attrNameLst>
                                      </p:cBhvr>
                                      <p:tavLst>
                                        <p:tav tm="0">
                                          <p:val>
                                            <p:fltVal val="0"/>
                                          </p:val>
                                        </p:tav>
                                        <p:tav tm="100000">
                                          <p:val>
                                            <p:strVal val="#ppt_w"/>
                                          </p:val>
                                        </p:tav>
                                      </p:tavLst>
                                    </p:anim>
                                    <p:anim calcmode="lin" valueType="num">
                                      <p:cBhvr>
                                        <p:cTn id="18" dur="500" fill="hold"/>
                                        <p:tgtEl>
                                          <p:spTgt spid="3743"/>
                                        </p:tgtEl>
                                        <p:attrNameLst>
                                          <p:attrName>ppt_h</p:attrName>
                                        </p:attrNameLst>
                                      </p:cBhvr>
                                      <p:tavLst>
                                        <p:tav tm="0">
                                          <p:val>
                                            <p:fltVal val="0"/>
                                          </p:val>
                                        </p:tav>
                                        <p:tav tm="100000">
                                          <p:val>
                                            <p:strVal val="#ppt_h"/>
                                          </p:val>
                                        </p:tav>
                                      </p:tavLst>
                                    </p:anim>
                                    <p:animEffect transition="in" filter="fade">
                                      <p:cBhvr>
                                        <p:cTn id="19" dur="500"/>
                                        <p:tgtEl>
                                          <p:spTgt spid="3743"/>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03"/>
                                        </p:tgtEl>
                                        <p:attrNameLst>
                                          <p:attrName>r</p:attrName>
                                        </p:attrNameLst>
                                      </p:cBhvr>
                                    </p:animRot>
                                    <p:animRot by="-240000">
                                      <p:cBhvr>
                                        <p:cTn id="27" dur="200" fill="hold">
                                          <p:stCondLst>
                                            <p:cond delay="200"/>
                                          </p:stCondLst>
                                        </p:cTn>
                                        <p:tgtEl>
                                          <p:spTgt spid="3703"/>
                                        </p:tgtEl>
                                        <p:attrNameLst>
                                          <p:attrName>r</p:attrName>
                                        </p:attrNameLst>
                                      </p:cBhvr>
                                    </p:animRot>
                                    <p:animRot by="240000">
                                      <p:cBhvr>
                                        <p:cTn id="28" dur="200" fill="hold">
                                          <p:stCondLst>
                                            <p:cond delay="400"/>
                                          </p:stCondLst>
                                        </p:cTn>
                                        <p:tgtEl>
                                          <p:spTgt spid="3703"/>
                                        </p:tgtEl>
                                        <p:attrNameLst>
                                          <p:attrName>r</p:attrName>
                                        </p:attrNameLst>
                                      </p:cBhvr>
                                    </p:animRot>
                                    <p:animRot by="-240000">
                                      <p:cBhvr>
                                        <p:cTn id="29" dur="200" fill="hold">
                                          <p:stCondLst>
                                            <p:cond delay="600"/>
                                          </p:stCondLst>
                                        </p:cTn>
                                        <p:tgtEl>
                                          <p:spTgt spid="3703"/>
                                        </p:tgtEl>
                                        <p:attrNameLst>
                                          <p:attrName>r</p:attrName>
                                        </p:attrNameLst>
                                      </p:cBhvr>
                                    </p:animRot>
                                    <p:animRot by="120000">
                                      <p:cBhvr>
                                        <p:cTn id="30" dur="200" fill="hold">
                                          <p:stCondLst>
                                            <p:cond delay="800"/>
                                          </p:stCondLst>
                                        </p:cTn>
                                        <p:tgtEl>
                                          <p:spTgt spid="370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3714"/>
                                        </p:tgtEl>
                                        <p:attrNameLst>
                                          <p:attrName>r</p:attrName>
                                        </p:attrNameLst>
                                      </p:cBhvr>
                                    </p:animRot>
                                    <p:animRot by="-240000">
                                      <p:cBhvr>
                                        <p:cTn id="33" dur="200" fill="hold">
                                          <p:stCondLst>
                                            <p:cond delay="200"/>
                                          </p:stCondLst>
                                        </p:cTn>
                                        <p:tgtEl>
                                          <p:spTgt spid="3714"/>
                                        </p:tgtEl>
                                        <p:attrNameLst>
                                          <p:attrName>r</p:attrName>
                                        </p:attrNameLst>
                                      </p:cBhvr>
                                    </p:animRot>
                                    <p:animRot by="240000">
                                      <p:cBhvr>
                                        <p:cTn id="34" dur="200" fill="hold">
                                          <p:stCondLst>
                                            <p:cond delay="400"/>
                                          </p:stCondLst>
                                        </p:cTn>
                                        <p:tgtEl>
                                          <p:spTgt spid="3714"/>
                                        </p:tgtEl>
                                        <p:attrNameLst>
                                          <p:attrName>r</p:attrName>
                                        </p:attrNameLst>
                                      </p:cBhvr>
                                    </p:animRot>
                                    <p:animRot by="-240000">
                                      <p:cBhvr>
                                        <p:cTn id="35" dur="200" fill="hold">
                                          <p:stCondLst>
                                            <p:cond delay="600"/>
                                          </p:stCondLst>
                                        </p:cTn>
                                        <p:tgtEl>
                                          <p:spTgt spid="3714"/>
                                        </p:tgtEl>
                                        <p:attrNameLst>
                                          <p:attrName>r</p:attrName>
                                        </p:attrNameLst>
                                      </p:cBhvr>
                                    </p:animRot>
                                    <p:animRot by="120000">
                                      <p:cBhvr>
                                        <p:cTn id="36" dur="200" fill="hold">
                                          <p:stCondLst>
                                            <p:cond delay="800"/>
                                          </p:stCondLst>
                                        </p:cTn>
                                        <p:tgtEl>
                                          <p:spTgt spid="3714"/>
                                        </p:tgtEl>
                                        <p:attrNameLst>
                                          <p:attrName>r</p:attrName>
                                        </p:attrNameLst>
                                      </p:cBhvr>
                                    </p:animRo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3743"/>
                                        </p:tgtEl>
                                        <p:attrNameLst>
                                          <p:attrName>r</p:attrName>
                                        </p:attrNameLst>
                                      </p:cBhvr>
                                    </p:animRot>
                                    <p:animRot by="-240000">
                                      <p:cBhvr>
                                        <p:cTn id="39" dur="200" fill="hold">
                                          <p:stCondLst>
                                            <p:cond delay="200"/>
                                          </p:stCondLst>
                                        </p:cTn>
                                        <p:tgtEl>
                                          <p:spTgt spid="3743"/>
                                        </p:tgtEl>
                                        <p:attrNameLst>
                                          <p:attrName>r</p:attrName>
                                        </p:attrNameLst>
                                      </p:cBhvr>
                                    </p:animRot>
                                    <p:animRot by="240000">
                                      <p:cBhvr>
                                        <p:cTn id="40" dur="200" fill="hold">
                                          <p:stCondLst>
                                            <p:cond delay="400"/>
                                          </p:stCondLst>
                                        </p:cTn>
                                        <p:tgtEl>
                                          <p:spTgt spid="3743"/>
                                        </p:tgtEl>
                                        <p:attrNameLst>
                                          <p:attrName>r</p:attrName>
                                        </p:attrNameLst>
                                      </p:cBhvr>
                                    </p:animRot>
                                    <p:animRot by="-240000">
                                      <p:cBhvr>
                                        <p:cTn id="41" dur="200" fill="hold">
                                          <p:stCondLst>
                                            <p:cond delay="600"/>
                                          </p:stCondLst>
                                        </p:cTn>
                                        <p:tgtEl>
                                          <p:spTgt spid="3743"/>
                                        </p:tgtEl>
                                        <p:attrNameLst>
                                          <p:attrName>r</p:attrName>
                                        </p:attrNameLst>
                                      </p:cBhvr>
                                    </p:animRot>
                                    <p:animRot by="120000">
                                      <p:cBhvr>
                                        <p:cTn id="42" dur="200" fill="hold">
                                          <p:stCondLst>
                                            <p:cond delay="800"/>
                                          </p:stCondLst>
                                        </p:cTn>
                                        <p:tgtEl>
                                          <p:spTgt spid="3743"/>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5"/>
                                        </p:tgtEl>
                                        <p:attrNameLst>
                                          <p:attrName>r</p:attrName>
                                        </p:attrNameLst>
                                      </p:cBhvr>
                                    </p:animRot>
                                    <p:animRot by="-240000">
                                      <p:cBhvr>
                                        <p:cTn id="45" dur="200" fill="hold">
                                          <p:stCondLst>
                                            <p:cond delay="200"/>
                                          </p:stCondLst>
                                        </p:cTn>
                                        <p:tgtEl>
                                          <p:spTgt spid="5"/>
                                        </p:tgtEl>
                                        <p:attrNameLst>
                                          <p:attrName>r</p:attrName>
                                        </p:attrNameLst>
                                      </p:cBhvr>
                                    </p:animRot>
                                    <p:animRot by="240000">
                                      <p:cBhvr>
                                        <p:cTn id="46" dur="200" fill="hold">
                                          <p:stCondLst>
                                            <p:cond delay="400"/>
                                          </p:stCondLst>
                                        </p:cTn>
                                        <p:tgtEl>
                                          <p:spTgt spid="5"/>
                                        </p:tgtEl>
                                        <p:attrNameLst>
                                          <p:attrName>r</p:attrName>
                                        </p:attrNameLst>
                                      </p:cBhvr>
                                    </p:animRot>
                                    <p:animRot by="-240000">
                                      <p:cBhvr>
                                        <p:cTn id="47" dur="200" fill="hold">
                                          <p:stCondLst>
                                            <p:cond delay="600"/>
                                          </p:stCondLst>
                                        </p:cTn>
                                        <p:tgtEl>
                                          <p:spTgt spid="5"/>
                                        </p:tgtEl>
                                        <p:attrNameLst>
                                          <p:attrName>r</p:attrName>
                                        </p:attrNameLst>
                                      </p:cBhvr>
                                    </p:animRot>
                                    <p:animRot by="120000">
                                      <p:cBhvr>
                                        <p:cTn id="4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1552B49B-6030-491A-B556-97EBB553070B}"/>
              </a:ext>
            </a:extLst>
          </p:cNvPr>
          <p:cNvSpPr/>
          <p:nvPr/>
        </p:nvSpPr>
        <p:spPr>
          <a:xfrm>
            <a:off x="837549" y="2848876"/>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56C7278-187C-4859-B66B-0C31710ED432}"/>
              </a:ext>
            </a:extLst>
          </p:cNvPr>
          <p:cNvSpPr/>
          <p:nvPr/>
        </p:nvSpPr>
        <p:spPr>
          <a:xfrm>
            <a:off x="5190591" y="1386663"/>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4C310659-2D3C-422C-AC08-16E4A9413604}"/>
              </a:ext>
            </a:extLst>
          </p:cNvPr>
          <p:cNvSpPr/>
          <p:nvPr/>
        </p:nvSpPr>
        <p:spPr>
          <a:xfrm>
            <a:off x="5223531" y="2875577"/>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169F5D2-E4D3-4BFD-A9CD-5FF2BE2EFC75}"/>
              </a:ext>
            </a:extLst>
          </p:cNvPr>
          <p:cNvSpPr/>
          <p:nvPr/>
        </p:nvSpPr>
        <p:spPr>
          <a:xfrm>
            <a:off x="762955" y="1356961"/>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3" name="Google Shape;2803;p43"/>
          <p:cNvSpPr/>
          <p:nvPr/>
        </p:nvSpPr>
        <p:spPr>
          <a:xfrm>
            <a:off x="262836" y="1449567"/>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4" name="Google Shape;2804;p43"/>
          <p:cNvSpPr/>
          <p:nvPr/>
        </p:nvSpPr>
        <p:spPr>
          <a:xfrm>
            <a:off x="262836" y="2889992"/>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5" name="Google Shape;2805;p43"/>
          <p:cNvSpPr/>
          <p:nvPr/>
        </p:nvSpPr>
        <p:spPr>
          <a:xfrm>
            <a:off x="4630598" y="1476774"/>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6" name="Google Shape;2806;p43"/>
          <p:cNvSpPr/>
          <p:nvPr/>
        </p:nvSpPr>
        <p:spPr>
          <a:xfrm>
            <a:off x="4630598" y="2917199"/>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7" name="Google Shape;2807;p43"/>
          <p:cNvSpPr txBox="1">
            <a:spLocks noGrp="1"/>
          </p:cNvSpPr>
          <p:nvPr>
            <p:ph type="title" idx="9"/>
          </p:nvPr>
        </p:nvSpPr>
        <p:spPr>
          <a:xfrm>
            <a:off x="356563" y="3237718"/>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03</a:t>
            </a:r>
            <a:endParaRPr sz="3600"/>
          </a:p>
        </p:txBody>
      </p:sp>
      <p:sp>
        <p:nvSpPr>
          <p:cNvPr id="2808" name="Google Shape;2808;p43"/>
          <p:cNvSpPr txBox="1">
            <a:spLocks noGrp="1"/>
          </p:cNvSpPr>
          <p:nvPr>
            <p:ph type="title" idx="8"/>
          </p:nvPr>
        </p:nvSpPr>
        <p:spPr>
          <a:xfrm>
            <a:off x="356563" y="1712543"/>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01</a:t>
            </a:r>
            <a:endParaRPr sz="3600"/>
          </a:p>
        </p:txBody>
      </p:sp>
      <p:sp>
        <p:nvSpPr>
          <p:cNvPr id="2809" name="Google Shape;2809;p43"/>
          <p:cNvSpPr txBox="1">
            <a:spLocks noGrp="1"/>
          </p:cNvSpPr>
          <p:nvPr>
            <p:ph type="title" idx="13"/>
          </p:nvPr>
        </p:nvSpPr>
        <p:spPr>
          <a:xfrm>
            <a:off x="4724300" y="1739750"/>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02</a:t>
            </a:r>
            <a:endParaRPr sz="3600"/>
          </a:p>
        </p:txBody>
      </p:sp>
      <p:sp>
        <p:nvSpPr>
          <p:cNvPr id="2810" name="Google Shape;2810;p43"/>
          <p:cNvSpPr txBox="1">
            <a:spLocks noGrp="1"/>
          </p:cNvSpPr>
          <p:nvPr>
            <p:ph type="title" idx="14"/>
          </p:nvPr>
        </p:nvSpPr>
        <p:spPr>
          <a:xfrm>
            <a:off x="4724300" y="3264925"/>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04</a:t>
            </a:r>
            <a:endParaRPr sz="3600"/>
          </a:p>
        </p:txBody>
      </p:sp>
      <p:sp>
        <p:nvSpPr>
          <p:cNvPr id="2812" name="Google Shape;2812;p43"/>
          <p:cNvSpPr txBox="1">
            <a:spLocks noGrp="1"/>
          </p:cNvSpPr>
          <p:nvPr>
            <p:ph type="title"/>
          </p:nvPr>
        </p:nvSpPr>
        <p:spPr>
          <a:xfrm>
            <a:off x="1263050" y="1399490"/>
            <a:ext cx="3124180" cy="109696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1800">
                <a:solidFill>
                  <a:schemeClr val="tx1"/>
                </a:solidFill>
                <a:latin typeface="+mn-lt"/>
              </a:rPr>
              <a:t>Biết đọc đúng một văn bản kịch, phân biệt được lời các</a:t>
            </a:r>
            <a:r>
              <a:rPr lang="en-US" sz="1800">
                <a:solidFill>
                  <a:schemeClr val="tx1"/>
                </a:solidFill>
                <a:latin typeface="+mn-lt"/>
              </a:rPr>
              <a:t> </a:t>
            </a:r>
            <a:r>
              <a:rPr lang="vi-VN" sz="1800">
                <a:solidFill>
                  <a:schemeClr val="tx1"/>
                </a:solidFill>
                <a:latin typeface="+mn-lt"/>
              </a:rPr>
              <a:t>nhân vật, lời tác giả.</a:t>
            </a:r>
            <a:endParaRPr sz="1800">
              <a:solidFill>
                <a:schemeClr val="tx1"/>
              </a:solidFill>
              <a:latin typeface="+mn-lt"/>
            </a:endParaRPr>
          </a:p>
        </p:txBody>
      </p:sp>
      <p:sp>
        <p:nvSpPr>
          <p:cNvPr id="2820" name="Google Shape;2820;p43"/>
          <p:cNvSpPr/>
          <p:nvPr/>
        </p:nvSpPr>
        <p:spPr>
          <a:xfrm>
            <a:off x="7061458" y="5639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12;p43">
            <a:extLst>
              <a:ext uri="{FF2B5EF4-FFF2-40B4-BE49-F238E27FC236}">
                <a16:creationId xmlns:a16="http://schemas.microsoft.com/office/drawing/2014/main" id="{38313638-A6A4-4C5A-9046-FCF138D98E1C}"/>
              </a:ext>
            </a:extLst>
          </p:cNvPr>
          <p:cNvSpPr txBox="1">
            <a:spLocks/>
          </p:cNvSpPr>
          <p:nvPr/>
        </p:nvSpPr>
        <p:spPr>
          <a:xfrm>
            <a:off x="5630787" y="134567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vi-VN" sz="1800">
                <a:solidFill>
                  <a:schemeClr val="tx1"/>
                </a:solidFill>
                <a:latin typeface="+mn-lt"/>
              </a:rPr>
              <a:t>Hiểu nội dung, ý nghĩa</a:t>
            </a:r>
            <a:r>
              <a:rPr lang="en-US" sz="1800">
                <a:solidFill>
                  <a:schemeClr val="tx1"/>
                </a:solidFill>
                <a:latin typeface="+mn-lt"/>
              </a:rPr>
              <a:t> của bài đọc.</a:t>
            </a:r>
            <a:endParaRPr lang="vi-VN" sz="1800">
              <a:solidFill>
                <a:schemeClr val="tx1"/>
              </a:solidFill>
              <a:latin typeface="+mn-lt"/>
            </a:endParaRPr>
          </a:p>
        </p:txBody>
      </p:sp>
      <p:sp>
        <p:nvSpPr>
          <p:cNvPr id="35" name="Google Shape;2812;p43">
            <a:extLst>
              <a:ext uri="{FF2B5EF4-FFF2-40B4-BE49-F238E27FC236}">
                <a16:creationId xmlns:a16="http://schemas.microsoft.com/office/drawing/2014/main" id="{5ACE5668-9A7A-423C-B1EE-9A6499586EED}"/>
              </a:ext>
            </a:extLst>
          </p:cNvPr>
          <p:cNvSpPr txBox="1">
            <a:spLocks/>
          </p:cNvSpPr>
          <p:nvPr/>
        </p:nvSpPr>
        <p:spPr>
          <a:xfrm>
            <a:off x="1314629" y="288999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Trả lời được các câu hỏi tìm hiểu bài.</a:t>
            </a:r>
            <a:endParaRPr lang="vi-VN" sz="1800">
              <a:solidFill>
                <a:schemeClr val="tx1"/>
              </a:solidFill>
              <a:latin typeface="+mn-lt"/>
            </a:endParaRPr>
          </a:p>
        </p:txBody>
      </p:sp>
      <p:sp>
        <p:nvSpPr>
          <p:cNvPr id="36" name="Google Shape;2812;p43">
            <a:extLst>
              <a:ext uri="{FF2B5EF4-FFF2-40B4-BE49-F238E27FC236}">
                <a16:creationId xmlns:a16="http://schemas.microsoft.com/office/drawing/2014/main" id="{1250F05C-AAF5-4C9E-ADC4-21E7DF95289A}"/>
              </a:ext>
            </a:extLst>
          </p:cNvPr>
          <p:cNvSpPr txBox="1">
            <a:spLocks/>
          </p:cNvSpPr>
          <p:nvPr/>
        </p:nvSpPr>
        <p:spPr>
          <a:xfrm>
            <a:off x="5651638" y="2903257"/>
            <a:ext cx="315665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mn-lt"/>
              </a:rPr>
              <a:t>Giáo dục</a:t>
            </a:r>
            <a:r>
              <a:rPr lang="vi-VN" sz="1800">
                <a:solidFill>
                  <a:schemeClr val="tx1"/>
                </a:solidFill>
                <a:latin typeface="+mn-lt"/>
              </a:rPr>
              <a:t> tinh thần yêu</a:t>
            </a:r>
            <a:r>
              <a:rPr lang="en-US" sz="1800">
                <a:solidFill>
                  <a:schemeClr val="tx1"/>
                </a:solidFill>
                <a:latin typeface="+mn-lt"/>
              </a:rPr>
              <a:t> </a:t>
            </a:r>
            <a:r>
              <a:rPr lang="vi-VN" sz="1800">
                <a:solidFill>
                  <a:schemeClr val="tx1"/>
                </a:solidFill>
                <a:latin typeface="+mn-lt"/>
              </a:rPr>
              <a:t>nước, dũng cảm tìm</a:t>
            </a:r>
            <a:r>
              <a:rPr lang="en-US" sz="1800">
                <a:solidFill>
                  <a:schemeClr val="tx1"/>
                </a:solidFill>
                <a:latin typeface="+mn-lt"/>
              </a:rPr>
              <a:t> </a:t>
            </a:r>
            <a:r>
              <a:rPr lang="vi-VN" sz="1800">
                <a:solidFill>
                  <a:schemeClr val="tx1"/>
                </a:solidFill>
                <a:latin typeface="+mn-lt"/>
              </a:rPr>
              <a:t>đường cứu nước của Bác.</a:t>
            </a:r>
          </a:p>
        </p:txBody>
      </p:sp>
      <p:sp>
        <p:nvSpPr>
          <p:cNvPr id="2" name="TextBox 1">
            <a:extLst>
              <a:ext uri="{FF2B5EF4-FFF2-40B4-BE49-F238E27FC236}">
                <a16:creationId xmlns:a16="http://schemas.microsoft.com/office/drawing/2014/main" id="{E54D9B55-0A4F-4C85-94A2-4E82CC14C920}"/>
              </a:ext>
            </a:extLst>
          </p:cNvPr>
          <p:cNvSpPr txBox="1"/>
          <p:nvPr/>
        </p:nvSpPr>
        <p:spPr>
          <a:xfrm>
            <a:off x="2354810" y="389935"/>
            <a:ext cx="416799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YÊU CẦU CẦN ĐẠT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03"/>
                                        </p:tgtEl>
                                        <p:attrNameLst>
                                          <p:attrName>style.visibility</p:attrName>
                                        </p:attrNameLst>
                                      </p:cBhvr>
                                      <p:to>
                                        <p:strVal val="visible"/>
                                      </p:to>
                                    </p:set>
                                    <p:animEffect transition="in" filter="wipe(down)">
                                      <p:cBhvr>
                                        <p:cTn id="10" dur="500"/>
                                        <p:tgtEl>
                                          <p:spTgt spid="280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08"/>
                                        </p:tgtEl>
                                        <p:attrNameLst>
                                          <p:attrName>style.visibility</p:attrName>
                                        </p:attrNameLst>
                                      </p:cBhvr>
                                      <p:to>
                                        <p:strVal val="visible"/>
                                      </p:to>
                                    </p:set>
                                    <p:animEffect transition="in" filter="wipe(down)">
                                      <p:cBhvr>
                                        <p:cTn id="13" dur="500"/>
                                        <p:tgtEl>
                                          <p:spTgt spid="280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12"/>
                                        </p:tgtEl>
                                        <p:attrNameLst>
                                          <p:attrName>style.visibility</p:attrName>
                                        </p:attrNameLst>
                                      </p:cBhvr>
                                      <p:to>
                                        <p:strVal val="visible"/>
                                      </p:to>
                                    </p:set>
                                    <p:animEffect transition="in" filter="wipe(down)">
                                      <p:cBhvr>
                                        <p:cTn id="16" dur="500"/>
                                        <p:tgtEl>
                                          <p:spTgt spid="28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05"/>
                                        </p:tgtEl>
                                        <p:attrNameLst>
                                          <p:attrName>style.visibility</p:attrName>
                                        </p:attrNameLst>
                                      </p:cBhvr>
                                      <p:to>
                                        <p:strVal val="visible"/>
                                      </p:to>
                                    </p:set>
                                    <p:animEffect transition="in" filter="wipe(down)">
                                      <p:cBhvr>
                                        <p:cTn id="24" dur="500"/>
                                        <p:tgtEl>
                                          <p:spTgt spid="280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09"/>
                                        </p:tgtEl>
                                        <p:attrNameLst>
                                          <p:attrName>style.visibility</p:attrName>
                                        </p:attrNameLst>
                                      </p:cBhvr>
                                      <p:to>
                                        <p:strVal val="visible"/>
                                      </p:to>
                                    </p:set>
                                    <p:animEffect transition="in" filter="wipe(down)">
                                      <p:cBhvr>
                                        <p:cTn id="27" dur="500"/>
                                        <p:tgtEl>
                                          <p:spTgt spid="280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804"/>
                                        </p:tgtEl>
                                        <p:attrNameLst>
                                          <p:attrName>style.visibility</p:attrName>
                                        </p:attrNameLst>
                                      </p:cBhvr>
                                      <p:to>
                                        <p:strVal val="visible"/>
                                      </p:to>
                                    </p:set>
                                    <p:animEffect transition="in" filter="wipe(down)">
                                      <p:cBhvr>
                                        <p:cTn id="38" dur="500"/>
                                        <p:tgtEl>
                                          <p:spTgt spid="280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07"/>
                                        </p:tgtEl>
                                        <p:attrNameLst>
                                          <p:attrName>style.visibility</p:attrName>
                                        </p:attrNameLst>
                                      </p:cBhvr>
                                      <p:to>
                                        <p:strVal val="visible"/>
                                      </p:to>
                                    </p:set>
                                    <p:animEffect transition="in" filter="wipe(down)">
                                      <p:cBhvr>
                                        <p:cTn id="41" dur="500"/>
                                        <p:tgtEl>
                                          <p:spTgt spid="280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806"/>
                                        </p:tgtEl>
                                        <p:attrNameLst>
                                          <p:attrName>style.visibility</p:attrName>
                                        </p:attrNameLst>
                                      </p:cBhvr>
                                      <p:to>
                                        <p:strVal val="visible"/>
                                      </p:to>
                                    </p:set>
                                    <p:animEffect transition="in" filter="wipe(down)">
                                      <p:cBhvr>
                                        <p:cTn id="52" dur="500"/>
                                        <p:tgtEl>
                                          <p:spTgt spid="280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10"/>
                                        </p:tgtEl>
                                        <p:attrNameLst>
                                          <p:attrName>style.visibility</p:attrName>
                                        </p:attrNameLst>
                                      </p:cBhvr>
                                      <p:to>
                                        <p:strVal val="visible"/>
                                      </p:to>
                                    </p:set>
                                    <p:animEffect transition="in" filter="wipe(down)">
                                      <p:cBhvr>
                                        <p:cTn id="55" dur="500"/>
                                        <p:tgtEl>
                                          <p:spTgt spid="28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16" grpId="0" animBg="1"/>
      <p:bldP spid="2803" grpId="0" animBg="1"/>
      <p:bldP spid="2804" grpId="0" animBg="1"/>
      <p:bldP spid="2805" grpId="0" animBg="1"/>
      <p:bldP spid="2806" grpId="0" animBg="1"/>
      <p:bldP spid="2807" grpId="0"/>
      <p:bldP spid="2808" grpId="0"/>
      <p:bldP spid="2809" grpId="0"/>
      <p:bldP spid="2810" grpId="0"/>
      <p:bldP spid="2812"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1F5A4247-0B78-475C-9603-9B861864014D}"/>
              </a:ext>
            </a:extLst>
          </p:cNvPr>
          <p:cNvPicPr>
            <a:picLocks noChangeAspect="1"/>
          </p:cNvPicPr>
          <p:nvPr/>
        </p:nvPicPr>
        <p:blipFill>
          <a:blip r:embed="rId3"/>
          <a:stretch>
            <a:fillRect/>
          </a:stretch>
        </p:blipFill>
        <p:spPr>
          <a:xfrm rot="3264709">
            <a:off x="3707040" y="288504"/>
            <a:ext cx="1514669" cy="1514669"/>
          </a:xfrm>
          <a:prstGeom prst="rect">
            <a:avLst/>
          </a:prstGeom>
        </p:spPr>
      </p:pic>
      <p:pic>
        <p:nvPicPr>
          <p:cNvPr id="5" name="Picture 4" descr="Logo&#10;&#10;Description automatically generated">
            <a:extLst>
              <a:ext uri="{FF2B5EF4-FFF2-40B4-BE49-F238E27FC236}">
                <a16:creationId xmlns:a16="http://schemas.microsoft.com/office/drawing/2014/main" id="{E31964A2-7423-44A3-9A57-AE0A9547AB91}"/>
              </a:ext>
            </a:extLst>
          </p:cNvPr>
          <p:cNvPicPr>
            <a:picLocks noChangeAspect="1"/>
          </p:cNvPicPr>
          <p:nvPr/>
        </p:nvPicPr>
        <p:blipFill>
          <a:blip r:embed="rId4"/>
          <a:stretch>
            <a:fillRect/>
          </a:stretch>
        </p:blipFill>
        <p:spPr>
          <a:xfrm>
            <a:off x="258515" y="2312521"/>
            <a:ext cx="4851909" cy="16071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24"/>
                                        </p:tgtEl>
                                        <p:attrNameLst>
                                          <p:attrName>r</p:attrName>
                                        </p:attrNameLst>
                                      </p:cBhvr>
                                    </p:animRot>
                                    <p:animRot by="-240000">
                                      <p:cBhvr>
                                        <p:cTn id="7" dur="200" fill="hold">
                                          <p:stCondLst>
                                            <p:cond delay="200"/>
                                          </p:stCondLst>
                                        </p:cTn>
                                        <p:tgtEl>
                                          <p:spTgt spid="2924"/>
                                        </p:tgtEl>
                                        <p:attrNameLst>
                                          <p:attrName>r</p:attrName>
                                        </p:attrNameLst>
                                      </p:cBhvr>
                                    </p:animRot>
                                    <p:animRot by="240000">
                                      <p:cBhvr>
                                        <p:cTn id="8" dur="200" fill="hold">
                                          <p:stCondLst>
                                            <p:cond delay="400"/>
                                          </p:stCondLst>
                                        </p:cTn>
                                        <p:tgtEl>
                                          <p:spTgt spid="2924"/>
                                        </p:tgtEl>
                                        <p:attrNameLst>
                                          <p:attrName>r</p:attrName>
                                        </p:attrNameLst>
                                      </p:cBhvr>
                                    </p:animRot>
                                    <p:animRot by="-240000">
                                      <p:cBhvr>
                                        <p:cTn id="9" dur="200" fill="hold">
                                          <p:stCondLst>
                                            <p:cond delay="600"/>
                                          </p:stCondLst>
                                        </p:cTn>
                                        <p:tgtEl>
                                          <p:spTgt spid="2924"/>
                                        </p:tgtEl>
                                        <p:attrNameLst>
                                          <p:attrName>r</p:attrName>
                                        </p:attrNameLst>
                                      </p:cBhvr>
                                    </p:animRot>
                                    <p:animRot by="120000">
                                      <p:cBhvr>
                                        <p:cTn id="10" dur="200" fill="hold">
                                          <p:stCondLst>
                                            <p:cond delay="800"/>
                                          </p:stCondLst>
                                        </p:cTn>
                                        <p:tgtEl>
                                          <p:spTgt spid="292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30" name="TextBox 29">
            <a:extLst>
              <a:ext uri="{FF2B5EF4-FFF2-40B4-BE49-F238E27FC236}">
                <a16:creationId xmlns:a16="http://schemas.microsoft.com/office/drawing/2014/main" id="{919120F2-117E-4723-BFD7-D875532650AB}"/>
              </a:ext>
            </a:extLst>
          </p:cNvPr>
          <p:cNvSpPr txBox="1"/>
          <p:nvPr/>
        </p:nvSpPr>
        <p:spPr>
          <a:xfrm>
            <a:off x="238124" y="839351"/>
            <a:ext cx="8667751" cy="4052584"/>
          </a:xfrm>
          <a:prstGeom prst="rect">
            <a:avLst/>
          </a:prstGeom>
          <a:solidFill>
            <a:schemeClr val="bg2"/>
          </a:solidFill>
          <a:ln>
            <a:solidFill>
              <a:schemeClr val="accent6">
                <a:lumMod val="60000"/>
                <a:lumOff val="40000"/>
              </a:schemeClr>
            </a:solidFill>
            <a:prstDash val="sysDash"/>
          </a:ln>
        </p:spPr>
        <p:txBody>
          <a:bodyPr wrap="square">
            <a:spAutoFit/>
          </a:bodyPr>
          <a:lstStyle/>
          <a:p>
            <a:pPr algn="just">
              <a:lnSpc>
                <a:spcPct val="120000"/>
              </a:lnSpc>
              <a:spcBef>
                <a:spcPts val="600"/>
              </a:spcBef>
            </a:pPr>
            <a:r>
              <a:rPr lang="en-US" sz="1500" b="1"/>
              <a:t>Lê: 	</a:t>
            </a:r>
            <a:r>
              <a:rPr lang="en-US" sz="1500"/>
              <a:t>- Phải, chúng ta là con dân nước Việt. Nhưng chúng ta sẽ làm được cái gì nào? cái gì 	nào? Súng kíp của ta mới bắn được một phát thì sung của họ đã bắn được năm, sáu 	mươi phát. Quan ta lạy súng thần công bốn lạy rồi mới bắn, trong khi ấy đại bác của họ 	đã bắn được hai mươi viên. Những công dân yếu ớt như anh với tôi thì làm được gì?</a:t>
            </a:r>
          </a:p>
          <a:p>
            <a:pPr algn="just">
              <a:lnSpc>
                <a:spcPct val="120000"/>
              </a:lnSpc>
              <a:spcBef>
                <a:spcPts val="600"/>
              </a:spcBef>
            </a:pPr>
            <a:r>
              <a:rPr lang="en-US" sz="1500" b="1"/>
              <a:t>Thành: 	</a:t>
            </a:r>
            <a:r>
              <a:rPr lang="en-US" sz="1500"/>
              <a:t>- Tôi muốn đi sang nước họ. Để giành lại non sông, chỉ có hùng tâm tráng khí chưa đủ, 	phải có trí, có lực… Tôi muốn sang nước họ, xem cách làm ăn của họ, học cái trí khôn 	của họ để về cứu dân mình…</a:t>
            </a:r>
          </a:p>
          <a:p>
            <a:pPr algn="just">
              <a:lnSpc>
                <a:spcPct val="120000"/>
              </a:lnSpc>
              <a:spcBef>
                <a:spcPts val="600"/>
              </a:spcBef>
            </a:pPr>
            <a:r>
              <a:rPr lang="en-US" sz="1500" b="1"/>
              <a:t>Lê: 	</a:t>
            </a:r>
            <a:r>
              <a:rPr lang="en-US" sz="1500"/>
              <a:t>- Anh ơi, Phú Lãng Sa ở xa lắm đấy. Tàu biển chạy hàng tháng mới tới nơi. Một suất vé 	hàng ngàn đồng. Lấy tiền đâu mà đi?</a:t>
            </a:r>
          </a:p>
          <a:p>
            <a:pPr algn="just">
              <a:lnSpc>
                <a:spcPct val="120000"/>
              </a:lnSpc>
              <a:spcBef>
                <a:spcPts val="600"/>
              </a:spcBef>
            </a:pPr>
            <a:r>
              <a:rPr lang="en-US" sz="1500" b="1"/>
              <a:t>Thành: 	</a:t>
            </a:r>
            <a:r>
              <a:rPr lang="en-US" sz="1500"/>
              <a:t>- Tiền đây chứ đâu? </a:t>
            </a:r>
            <a:r>
              <a:rPr lang="en-US" sz="1500" i="1"/>
              <a:t>(Xoè hai bàn tay ra) </a:t>
            </a:r>
            <a:r>
              <a:rPr lang="en-US" sz="1500"/>
              <a:t>Tôi có anh bạn tên là Mai, quê Hải Phòng. Anh 	ấy làm bếp dưới tàu La-tút-sơ Tơ-rê-vin. Tôi đang nhờ anh ấy xin cho một chân gì đó….</a:t>
            </a:r>
          </a:p>
          <a:p>
            <a:pPr algn="just">
              <a:lnSpc>
                <a:spcPct val="120000"/>
              </a:lnSpc>
              <a:spcBef>
                <a:spcPts val="600"/>
              </a:spcBef>
            </a:pPr>
            <a:r>
              <a:rPr lang="en-US" sz="1500" b="1"/>
              <a:t>Lê: 	</a:t>
            </a:r>
            <a:r>
              <a:rPr lang="en-US" sz="1500"/>
              <a:t>- Vất vả lắm. Lại còn say sóng nữa…</a:t>
            </a:r>
          </a:p>
          <a:p>
            <a:pPr algn="just">
              <a:lnSpc>
                <a:spcPct val="120000"/>
              </a:lnSpc>
              <a:spcBef>
                <a:spcPts val="600"/>
              </a:spcBef>
            </a:pPr>
            <a:r>
              <a:rPr lang="en-US" sz="1500"/>
              <a:t>	</a:t>
            </a:r>
            <a:r>
              <a:rPr lang="en-US" sz="1500" i="1"/>
              <a:t>(Có tiếng gõ cửa. Anh Mai vào.)</a:t>
            </a:r>
          </a:p>
        </p:txBody>
      </p:sp>
      <p:pic>
        <p:nvPicPr>
          <p:cNvPr id="32" name="Picture 31" descr="Graphical user interface, text&#10;&#10;Description automatically generated">
            <a:extLst>
              <a:ext uri="{FF2B5EF4-FFF2-40B4-BE49-F238E27FC236}">
                <a16:creationId xmlns:a16="http://schemas.microsoft.com/office/drawing/2014/main" id="{8063F468-DC46-4FF1-8348-0A88D41B6BD2}"/>
              </a:ext>
            </a:extLst>
          </p:cNvPr>
          <p:cNvPicPr>
            <a:picLocks noChangeAspect="1"/>
          </p:cNvPicPr>
          <p:nvPr/>
        </p:nvPicPr>
        <p:blipFill rotWithShape="1">
          <a:blip r:embed="rId3"/>
          <a:srcRect t="24997" b="28451"/>
          <a:stretch/>
        </p:blipFill>
        <p:spPr>
          <a:xfrm>
            <a:off x="2810809" y="39436"/>
            <a:ext cx="3522379" cy="7999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487891-E348-45DD-86A4-41DA68C0B723}"/>
              </a:ext>
            </a:extLst>
          </p:cNvPr>
          <p:cNvSpPr>
            <a:spLocks noChangeArrowheads="1"/>
          </p:cNvSpPr>
          <p:nvPr/>
        </p:nvSpPr>
        <p:spPr bwMode="auto">
          <a:xfrm>
            <a:off x="3056972" y="805130"/>
            <a:ext cx="3045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sz="3600" kern="1200" dirty="0" err="1">
                <a:solidFill>
                  <a:srgbClr val="000000"/>
                </a:solidFill>
                <a:latin typeface="Times New Roman" panose="02020603050405020304" pitchFamily="18" charset="0"/>
                <a:ea typeface="+mn-ea"/>
                <a:cs typeface="Times New Roman" panose="02020603050405020304" pitchFamily="18" charset="0"/>
              </a:rPr>
              <a:t>Ngắt</a:t>
            </a:r>
            <a:r>
              <a:rPr lang="en-US" sz="3600" kern="1200" dirty="0">
                <a:solidFill>
                  <a:srgbClr val="000000"/>
                </a:solidFill>
                <a:latin typeface="Times New Roman" panose="02020603050405020304" pitchFamily="18" charset="0"/>
                <a:ea typeface="+mn-ea"/>
                <a:cs typeface="Times New Roman" panose="02020603050405020304" pitchFamily="18" charset="0"/>
              </a:rPr>
              <a:t> </a:t>
            </a:r>
            <a:r>
              <a:rPr lang="vi-VN" sz="3600" kern="1200" dirty="0">
                <a:solidFill>
                  <a:srgbClr val="000000"/>
                </a:solidFill>
                <a:latin typeface="Times New Roman" panose="02020603050405020304" pitchFamily="18" charset="0"/>
                <a:ea typeface="+mn-ea"/>
                <a:cs typeface="Times New Roman" panose="02020603050405020304" pitchFamily="18" charset="0"/>
              </a:rPr>
              <a:t>câu dài</a:t>
            </a:r>
            <a:r>
              <a:rPr lang="en-US" sz="3600" kern="1200" dirty="0">
                <a:solidFill>
                  <a:srgbClr val="000000"/>
                </a:solidFill>
                <a:latin typeface="Times New Roman" panose="02020603050405020304" pitchFamily="18" charset="0"/>
                <a:ea typeface="+mn-ea"/>
                <a:cs typeface="Times New Roman" panose="02020603050405020304" pitchFamily="18" charset="0"/>
              </a:rPr>
              <a:t>:</a:t>
            </a:r>
            <a:endParaRPr lang="vi-VN" sz="3600" kern="1200" dirty="0">
              <a:solidFill>
                <a:srgbClr val="000000"/>
              </a:solidFill>
              <a:latin typeface="Times New Roman" panose="02020603050405020304" pitchFamily="18" charset="0"/>
              <a:ea typeface="+mn-ea"/>
              <a:cs typeface="Times New Roman" panose="02020603050405020304" pitchFamily="18" charset="0"/>
            </a:endParaRPr>
          </a:p>
        </p:txBody>
      </p:sp>
      <p:sp>
        <p:nvSpPr>
          <p:cNvPr id="8" name="TextBox 32">
            <a:extLst>
              <a:ext uri="{FF2B5EF4-FFF2-40B4-BE49-F238E27FC236}">
                <a16:creationId xmlns:a16="http://schemas.microsoft.com/office/drawing/2014/main" id="{3113B6C8-EEE1-4869-A7ED-FADF95918036}"/>
              </a:ext>
            </a:extLst>
          </p:cNvPr>
          <p:cNvSpPr txBox="1">
            <a:spLocks noChangeArrowheads="1"/>
          </p:cNvSpPr>
          <p:nvPr/>
        </p:nvSpPr>
        <p:spPr bwMode="auto">
          <a:xfrm>
            <a:off x="311285" y="1786920"/>
            <a:ext cx="81225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Tx/>
              <a:buFontTx/>
              <a:buNone/>
            </a:pP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Làm</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thân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mà</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muốn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xóa</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bỏ</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kiếp</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ko-KR"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thì</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sẽ</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thành</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công</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dân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còn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yên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phận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thì</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mãi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mãi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là</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đầy</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tớ</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cho</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người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ta</a:t>
            </a:r>
            <a:r>
              <a:rPr lang="en-US" altLang="en-US" sz="3200" b="1" kern="1200" dirty="0">
                <a:solidFill>
                  <a:srgbClr val="333399"/>
                </a:solidFill>
                <a:latin typeface="Times New Roman" panose="02020603050405020304" pitchFamily="18" charset="0"/>
                <a:ea typeface="Gulim" panose="020B0600000101010101" pitchFamily="34" charset="-127"/>
                <a:cs typeface="Times New Roman" panose="02020603050405020304" pitchFamily="18" charset="0"/>
              </a:rPr>
              <a:t>.</a:t>
            </a:r>
            <a:r>
              <a:rPr lang="en-US" altLang="en-US" sz="3200" b="1" kern="1200" dirty="0">
                <a:solidFill>
                  <a:srgbClr val="6600FF"/>
                </a:solidFill>
                <a:latin typeface="Times New Roman" panose="02020603050405020304" pitchFamily="18" charset="0"/>
                <a:ea typeface="Gulim" panose="020B0600000101010101" pitchFamily="34" charset="-127"/>
                <a:cs typeface="Times New Roman" panose="02020603050405020304" pitchFamily="18" charset="0"/>
              </a:rPr>
              <a:t> </a:t>
            </a:r>
          </a:p>
        </p:txBody>
      </p:sp>
      <p:cxnSp>
        <p:nvCxnSpPr>
          <p:cNvPr id="9" name="Đường kết nối thẳng 8">
            <a:extLst>
              <a:ext uri="{FF2B5EF4-FFF2-40B4-BE49-F238E27FC236}">
                <a16:creationId xmlns:a16="http://schemas.microsoft.com/office/drawing/2014/main" id="{5AF82E68-DC55-433B-BCC8-85528137F3D6}"/>
              </a:ext>
            </a:extLst>
          </p:cNvPr>
          <p:cNvCxnSpPr>
            <a:cxnSpLocks/>
          </p:cNvCxnSpPr>
          <p:nvPr/>
        </p:nvCxnSpPr>
        <p:spPr>
          <a:xfrm flipH="1">
            <a:off x="3387172" y="1908891"/>
            <a:ext cx="217088" cy="464008"/>
          </a:xfrm>
          <a:prstGeom prst="line">
            <a:avLst/>
          </a:prstGeom>
          <a:noFill/>
          <a:ln w="38100" cap="flat" cmpd="sng" algn="ctr">
            <a:solidFill>
              <a:srgbClr val="FF0000"/>
            </a:solidFill>
            <a:prstDash val="solid"/>
            <a:miter lim="800000"/>
          </a:ln>
          <a:effectLst/>
        </p:spPr>
      </p:cxnSp>
      <p:cxnSp>
        <p:nvCxnSpPr>
          <p:cNvPr id="11" name="Đường kết nối thẳng 8">
            <a:extLst>
              <a:ext uri="{FF2B5EF4-FFF2-40B4-BE49-F238E27FC236}">
                <a16:creationId xmlns:a16="http://schemas.microsoft.com/office/drawing/2014/main" id="{094107BE-3954-4760-9617-3C4282A4C498}"/>
              </a:ext>
            </a:extLst>
          </p:cNvPr>
          <p:cNvCxnSpPr>
            <a:cxnSpLocks/>
          </p:cNvCxnSpPr>
          <p:nvPr/>
        </p:nvCxnSpPr>
        <p:spPr>
          <a:xfrm flipH="1">
            <a:off x="8197500" y="1908891"/>
            <a:ext cx="161640" cy="369002"/>
          </a:xfrm>
          <a:prstGeom prst="line">
            <a:avLst/>
          </a:prstGeom>
          <a:noFill/>
          <a:ln w="38100" cap="flat" cmpd="sng" algn="ctr">
            <a:solidFill>
              <a:srgbClr val="FF0000"/>
            </a:solidFill>
            <a:prstDash val="solid"/>
            <a:miter lim="800000"/>
          </a:ln>
          <a:effectLst/>
        </p:spPr>
      </p:cxnSp>
      <p:cxnSp>
        <p:nvCxnSpPr>
          <p:cNvPr id="12" name="Đường kết nối thẳng 8">
            <a:extLst>
              <a:ext uri="{FF2B5EF4-FFF2-40B4-BE49-F238E27FC236}">
                <a16:creationId xmlns:a16="http://schemas.microsoft.com/office/drawing/2014/main" id="{0556DEA6-F660-4FFE-9CC4-7EB3C6BFEADE}"/>
              </a:ext>
            </a:extLst>
          </p:cNvPr>
          <p:cNvCxnSpPr>
            <a:cxnSpLocks/>
          </p:cNvCxnSpPr>
          <p:nvPr/>
        </p:nvCxnSpPr>
        <p:spPr>
          <a:xfrm flipH="1">
            <a:off x="7537966" y="2372899"/>
            <a:ext cx="181094" cy="416912"/>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759254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35400" y="1348564"/>
            <a:ext cx="4826000"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a:sym typeface="Arial"/>
              </a:rPr>
              <a:t> Súng thần công:</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súng lớn thời xưa, đặt trên bệ cố định hoặc trên giá có bánh xe, có đoạn bằng đá, đồng hoặc gang, hình cầu, được nạp từ miệng nòng; tầm bắn xa khoảng hơn 200 mét</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7" name="Picture 16">
            <a:extLst>
              <a:ext uri="{FF2B5EF4-FFF2-40B4-BE49-F238E27FC236}">
                <a16:creationId xmlns:a16="http://schemas.microsoft.com/office/drawing/2014/main" id="{86D8656E-91E6-4210-AF14-11D58520D51C}"/>
              </a:ext>
            </a:extLst>
          </p:cNvPr>
          <p:cNvPicPr>
            <a:picLocks noChangeAspect="1"/>
          </p:cNvPicPr>
          <p:nvPr/>
        </p:nvPicPr>
        <p:blipFill>
          <a:blip r:embed="rId3"/>
          <a:stretch>
            <a:fillRect/>
          </a:stretch>
        </p:blipFill>
        <p:spPr>
          <a:xfrm>
            <a:off x="482600" y="1219918"/>
            <a:ext cx="2843373" cy="1888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8" name="TextBox 57">
            <a:extLst>
              <a:ext uri="{FF2B5EF4-FFF2-40B4-BE49-F238E27FC236}">
                <a16:creationId xmlns:a16="http://schemas.microsoft.com/office/drawing/2014/main" id="{713FD9A9-C8F8-42A5-A262-150F31137E47}"/>
              </a:ext>
            </a:extLst>
          </p:cNvPr>
          <p:cNvSpPr txBox="1"/>
          <p:nvPr/>
        </p:nvSpPr>
        <p:spPr>
          <a:xfrm>
            <a:off x="1266100" y="3758568"/>
            <a:ext cx="44108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a:sym typeface="Arial"/>
              </a:rPr>
              <a:t>Hùng tâm tráng khí:</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lòng quả cảm và khí phách mạnh mẽ.</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Chú giải phóng quân | Bài thơ Chú giải phóng quân (Cẩm Thơ)">
            <a:extLst>
              <a:ext uri="{FF2B5EF4-FFF2-40B4-BE49-F238E27FC236}">
                <a16:creationId xmlns:a16="http://schemas.microsoft.com/office/drawing/2014/main" id="{1C2AC5FB-B910-41B4-9208-4E3B9C97F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9287">
            <a:off x="5937853" y="3247030"/>
            <a:ext cx="2694858" cy="16565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5770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CB4664-EE15-4178-8EF7-01B2CEC462E2}"/>
              </a:ext>
            </a:extLst>
          </p:cNvPr>
          <p:cNvSpPr txBox="1"/>
          <p:nvPr/>
        </p:nvSpPr>
        <p:spPr>
          <a:xfrm>
            <a:off x="196850" y="176992"/>
            <a:ext cx="8750299" cy="4789516"/>
          </a:xfrm>
          <a:prstGeom prst="rect">
            <a:avLst/>
          </a:prstGeom>
          <a:solidFill>
            <a:schemeClr val="bg2"/>
          </a:solidFill>
          <a:ln>
            <a:solidFill>
              <a:schemeClr val="accent6">
                <a:lumMod val="60000"/>
                <a:lumOff val="40000"/>
              </a:schemeClr>
            </a:solidFill>
            <a:prstDash val="sysDash"/>
          </a:ln>
        </p:spPr>
        <p:txBody>
          <a:bodyPr wrap="square">
            <a:spAutoFit/>
          </a:bodyPr>
          <a:lstStyle/>
          <a:p>
            <a:pPr algn="just">
              <a:lnSpc>
                <a:spcPct val="110000"/>
              </a:lnSpc>
              <a:spcBef>
                <a:spcPts val="300"/>
              </a:spcBef>
            </a:pPr>
            <a:r>
              <a:rPr lang="vi-VN" sz="1600" b="1" i="0">
                <a:solidFill>
                  <a:srgbClr val="000000"/>
                </a:solidFill>
                <a:effectLst/>
                <a:latin typeface="Arial" panose="020B0604020202020204" pitchFamily="34" charset="0"/>
              </a:rPr>
              <a:t>Mai:</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(Với anh Lê) </a:t>
            </a:r>
            <a:r>
              <a:rPr lang="vi-VN" sz="1600" b="0" i="0">
                <a:solidFill>
                  <a:srgbClr val="000000"/>
                </a:solidFill>
                <a:effectLst/>
                <a:latin typeface="Arial" panose="020B0604020202020204" pitchFamily="34" charset="0"/>
              </a:rPr>
              <a:t>Chào ông. </a:t>
            </a:r>
            <a:r>
              <a:rPr lang="vi-VN" sz="1600" b="0" i="1">
                <a:solidFill>
                  <a:srgbClr val="000000"/>
                </a:solidFill>
                <a:effectLst/>
                <a:latin typeface="Arial" panose="020B0604020202020204" pitchFamily="34" charset="0"/>
              </a:rPr>
              <a:t>(Quay sang anh Thành)</a:t>
            </a:r>
            <a:r>
              <a:rPr lang="vi-VN" sz="1600" b="0" i="0">
                <a:solidFill>
                  <a:srgbClr val="000000"/>
                </a:solidFill>
                <a:effectLst/>
                <a:latin typeface="Arial" panose="020B0604020202020204" pitchFamily="34" charset="0"/>
              </a:rPr>
              <a:t> Anh Thành ạ, tôi đã xin được cho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anh một chân phụ bếp.</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Cảm ơn anh. Bao giờ phải trình diện?</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Mai:</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Càng sớm càng tốt. Nhưng đêm nay anh hãy nghĩ kĩ đi đã. Vất vả, khó nhọc lắm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đấy. Sóng Biển Đỏ rất dữ dội, có thể chết được. Mà chết thì người ta bỏ vào áo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quan, bắn một loạt súng chào, rồi “A-lê hấp!”, cho phăng xuống biển là rồi đời.</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Tôi nghĩ kĩ lắm rồi. Làm thân nô lệ mà muốn xoá bỏ kiếp nô lệ thì sẽ thành công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dân, còn yên phận nô lệ thì mãi mãi là đầy tớ cho người ta…. Đi ngay có được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không, anh?</a:t>
            </a:r>
            <a:endParaRPr lang="vi-VN" sz="1600" b="0" i="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Mai: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Cũng được.</a:t>
            </a:r>
            <a:endParaRPr lang="vi-VN" sz="1600" b="0" i="0">
              <a:solidFill>
                <a:srgbClr val="003399"/>
              </a:solidFill>
              <a:effectLst/>
              <a:latin typeface="Arial" panose="020B0604020202020204" pitchFamily="34" charset="0"/>
            </a:endParaRPr>
          </a:p>
          <a:p>
            <a:pPr algn="just">
              <a:lnSpc>
                <a:spcPct val="110000"/>
              </a:lnSpc>
              <a:spcBef>
                <a:spcPts val="300"/>
              </a:spcBef>
            </a:pPr>
            <a:r>
              <a:rPr lang="en-US"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(Thành cho sách vào túi quần áo, khoác lên vai.)</a:t>
            </a:r>
            <a:endParaRPr lang="vi-VN" sz="1600" b="0" i="1">
              <a:solidFill>
                <a:srgbClr val="003399"/>
              </a:solidFill>
              <a:effectLst/>
              <a:latin typeface="Arial" panose="020B0604020202020204" pitchFamily="34" charset="0"/>
            </a:endParaRPr>
          </a:p>
          <a:p>
            <a:pPr algn="just">
              <a:lnSpc>
                <a:spcPct val="110000"/>
              </a:lnSpc>
              <a:spcBef>
                <a:spcPts val="300"/>
              </a:spcBef>
            </a:pPr>
            <a:r>
              <a:rPr lang="vi-VN" sz="1600" b="1">
                <a:solidFill>
                  <a:srgbClr val="000000"/>
                </a:solidFill>
                <a:effectLst/>
                <a:latin typeface="Arial" panose="020B0604020202020204" pitchFamily="34" charset="0"/>
              </a:rPr>
              <a:t>Lê: </a:t>
            </a:r>
            <a:r>
              <a:rPr lang="en-US" sz="1600" b="0" i="1">
                <a:solidFill>
                  <a:srgbClr val="000000"/>
                </a:solidFill>
                <a:effectLst/>
                <a:latin typeface="Arial" panose="020B0604020202020204" pitchFamily="34" charset="0"/>
              </a:rPr>
              <a:t>	</a:t>
            </a:r>
            <a:r>
              <a:rPr lang="vi-VN" sz="1600" b="0">
                <a:solidFill>
                  <a:srgbClr val="000000"/>
                </a:solidFill>
                <a:effectLst/>
                <a:latin typeface="Arial" panose="020B0604020202020204" pitchFamily="34" charset="0"/>
              </a:rPr>
              <a:t>- Này… Còn ngọn đèn hoa kì…</a:t>
            </a:r>
            <a:endParaRPr lang="vi-VN" sz="1600" b="0">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Thành: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Sẽ có một ngòn đèn khác anh ạ. Chào anh nhé! </a:t>
            </a:r>
            <a:r>
              <a:rPr lang="vi-VN" sz="1600" b="0" i="1">
                <a:solidFill>
                  <a:srgbClr val="000000"/>
                </a:solidFill>
                <a:effectLst/>
                <a:latin typeface="Arial" panose="020B0604020202020204" pitchFamily="34" charset="0"/>
              </a:rPr>
              <a:t>(Cùng Mai đi ra cửa)</a:t>
            </a:r>
            <a:endParaRPr lang="vi-VN" sz="1600" b="0" i="1">
              <a:solidFill>
                <a:srgbClr val="003399"/>
              </a:solidFill>
              <a:effectLst/>
              <a:latin typeface="Arial" panose="020B0604020202020204" pitchFamily="34" charset="0"/>
            </a:endParaRPr>
          </a:p>
          <a:p>
            <a:pPr algn="just">
              <a:lnSpc>
                <a:spcPct val="110000"/>
              </a:lnSpc>
              <a:spcBef>
                <a:spcPts val="300"/>
              </a:spcBef>
            </a:pPr>
            <a:r>
              <a:rPr lang="vi-VN" sz="1600" b="1" i="0">
                <a:solidFill>
                  <a:srgbClr val="000000"/>
                </a:solidFill>
                <a:effectLst/>
                <a:latin typeface="Arial" panose="020B0604020202020204" pitchFamily="34" charset="0"/>
              </a:rPr>
              <a:t>Lê: </a:t>
            </a:r>
            <a:r>
              <a:rPr lang="en-US" sz="1600" b="0" i="0">
                <a:solidFill>
                  <a:srgbClr val="000000"/>
                </a:solidFill>
                <a:effectLst/>
                <a:latin typeface="Arial" panose="020B0604020202020204" pitchFamily="34" charset="0"/>
              </a:rPr>
              <a:t>	</a:t>
            </a:r>
            <a:r>
              <a:rPr lang="vi-VN" sz="1600" b="0" i="0">
                <a:solidFill>
                  <a:srgbClr val="000000"/>
                </a:solidFill>
                <a:effectLst/>
                <a:latin typeface="Arial" panose="020B0604020202020204" pitchFamily="34" charset="0"/>
              </a:rPr>
              <a:t>- Ch… ào!</a:t>
            </a:r>
            <a:endParaRPr lang="vi-VN" sz="1600" b="0" i="0">
              <a:solidFill>
                <a:srgbClr val="003399"/>
              </a:solidFill>
              <a:effectLst/>
              <a:latin typeface="Arial" panose="020B0604020202020204" pitchFamily="34" charset="0"/>
            </a:endParaRPr>
          </a:p>
          <a:p>
            <a:pPr algn="just">
              <a:lnSpc>
                <a:spcPct val="110000"/>
              </a:lnSpc>
              <a:spcBef>
                <a:spcPts val="300"/>
              </a:spcBef>
            </a:pPr>
            <a:r>
              <a:rPr lang="en-US" sz="1600" b="0" i="0">
                <a:solidFill>
                  <a:srgbClr val="000000"/>
                </a:solidFill>
                <a:effectLst/>
                <a:latin typeface="Arial" panose="020B0604020202020204" pitchFamily="34" charset="0"/>
              </a:rPr>
              <a:t>	</a:t>
            </a:r>
            <a:r>
              <a:rPr lang="vi-VN" sz="1600" b="0" i="1">
                <a:solidFill>
                  <a:srgbClr val="000000"/>
                </a:solidFill>
                <a:effectLst/>
                <a:latin typeface="Arial" panose="020B0604020202020204" pitchFamily="34" charset="0"/>
              </a:rPr>
              <a:t>(Tắt đèn)</a:t>
            </a:r>
            <a:endParaRPr lang="vi-VN" sz="1600" b="0" i="1">
              <a:solidFill>
                <a:srgbClr val="003399"/>
              </a:solidFill>
              <a:effectLst/>
              <a:latin typeface="Arial" panose="020B0604020202020204" pitchFamily="34" charset="0"/>
            </a:endParaRPr>
          </a:p>
          <a:p>
            <a:pPr algn="r">
              <a:lnSpc>
                <a:spcPct val="110000"/>
              </a:lnSpc>
              <a:spcBef>
                <a:spcPts val="300"/>
              </a:spcBef>
            </a:pPr>
            <a:r>
              <a:rPr lang="vi-VN" sz="1600" b="0" i="0">
                <a:solidFill>
                  <a:srgbClr val="000000"/>
                </a:solidFill>
                <a:effectLst/>
                <a:latin typeface="Arial" panose="020B0604020202020204" pitchFamily="34" charset="0"/>
              </a:rPr>
              <a:t>Theo </a:t>
            </a:r>
            <a:r>
              <a:rPr lang="vi-VN" sz="1600" b="1" i="0">
                <a:solidFill>
                  <a:srgbClr val="000000"/>
                </a:solidFill>
                <a:effectLst/>
                <a:latin typeface="Arial" panose="020B0604020202020204" pitchFamily="34" charset="0"/>
              </a:rPr>
              <a:t>HÀ VĂN CẦU – VŨ ĐÌNH PHÒNG</a:t>
            </a:r>
            <a:endParaRPr lang="vi-VN" sz="1600" b="1" i="0">
              <a:solidFill>
                <a:srgbClr val="003399"/>
              </a:solidFill>
              <a:effectLst/>
              <a:latin typeface="Arial" panose="020B0604020202020204" pitchFamily="34" charset="0"/>
            </a:endParaRPr>
          </a:p>
        </p:txBody>
      </p:sp>
    </p:spTree>
    <p:extLst>
      <p:ext uri="{BB962C8B-B14F-4D97-AF65-F5344CB8AC3E}">
        <p14:creationId xmlns:p14="http://schemas.microsoft.com/office/powerpoint/2010/main" val="3911323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id="{12396797-9873-4CC0-B940-A3ED4C773AB1}"/>
              </a:ext>
            </a:extLst>
          </p:cNvPr>
          <p:cNvSpPr txBox="1"/>
          <p:nvPr/>
        </p:nvSpPr>
        <p:spPr>
          <a:xfrm>
            <a:off x="3869600" y="912398"/>
            <a:ext cx="4588600" cy="1323439"/>
          </a:xfrm>
          <a:prstGeom prst="rect">
            <a:avLst/>
          </a:prstGeom>
          <a:noFill/>
        </p:spPr>
        <p:txBody>
          <a:bodyPr wrap="square">
            <a:spAutoFit/>
          </a:bodyPr>
          <a:lstStyle/>
          <a:p>
            <a:pPr algn="just"/>
            <a:r>
              <a:rPr lang="vi-VN" sz="2000"/>
              <a:t>- </a:t>
            </a:r>
            <a:r>
              <a:rPr lang="vi-VN" sz="2000" b="1"/>
              <a:t>Tàu </a:t>
            </a:r>
            <a:r>
              <a:rPr lang="en-US" sz="2000" b="1"/>
              <a:t>La – tút – xơ </a:t>
            </a:r>
            <a:r>
              <a:rPr lang="vi-VN" sz="2000" b="1"/>
              <a:t>T</a:t>
            </a:r>
            <a:r>
              <a:rPr lang="en-US" sz="2000" b="1"/>
              <a:t>ơ – rê – vin</a:t>
            </a:r>
            <a:r>
              <a:rPr lang="vi-VN" sz="2000" b="1"/>
              <a:t>:</a:t>
            </a:r>
            <a:r>
              <a:rPr lang="vi-VN" sz="2000"/>
              <a:t> một tàu buôn của người Pháp. Trên chiếc tàu này, năm 1911, Bác Hồ rời Tổ quốc đi tìm đường cứu nước.</a:t>
            </a:r>
            <a:endParaRPr lang="en-US" sz="2000"/>
          </a:p>
        </p:txBody>
      </p:sp>
      <p:sp>
        <p:nvSpPr>
          <p:cNvPr id="58" name="TextBox 57">
            <a:extLst>
              <a:ext uri="{FF2B5EF4-FFF2-40B4-BE49-F238E27FC236}">
                <a16:creationId xmlns:a16="http://schemas.microsoft.com/office/drawing/2014/main" id="{713FD9A9-C8F8-42A5-A262-150F31137E47}"/>
              </a:ext>
            </a:extLst>
          </p:cNvPr>
          <p:cNvSpPr txBox="1"/>
          <p:nvPr/>
        </p:nvSpPr>
        <p:spPr>
          <a:xfrm>
            <a:off x="557739" y="3290539"/>
            <a:ext cx="4588600" cy="707886"/>
          </a:xfrm>
          <a:prstGeom prst="rect">
            <a:avLst/>
          </a:prstGeom>
          <a:noFill/>
        </p:spPr>
        <p:txBody>
          <a:bodyPr wrap="square">
            <a:spAutoFit/>
          </a:bodyPr>
          <a:lstStyle/>
          <a:p>
            <a:pPr algn="just"/>
            <a:r>
              <a:rPr lang="vi-VN" sz="2000"/>
              <a:t>- </a:t>
            </a:r>
            <a:r>
              <a:rPr lang="vi-VN" sz="2000" b="1"/>
              <a:t>Biển Đỏ</a:t>
            </a:r>
            <a:r>
              <a:rPr lang="vi-VN" sz="2000"/>
              <a:t> (còn gọi là Hồng Hải) biển thuộc Ấn Độ Dương, nước có sắc đỏ.</a:t>
            </a:r>
            <a:endParaRPr lang="en-US" sz="2000"/>
          </a:p>
        </p:txBody>
      </p:sp>
      <p:pic>
        <p:nvPicPr>
          <p:cNvPr id="2" name="Picture 1">
            <a:extLst>
              <a:ext uri="{FF2B5EF4-FFF2-40B4-BE49-F238E27FC236}">
                <a16:creationId xmlns:a16="http://schemas.microsoft.com/office/drawing/2014/main" id="{03B9B4B3-B6DE-407F-AF75-F9BDA893D402}"/>
              </a:ext>
            </a:extLst>
          </p:cNvPr>
          <p:cNvPicPr>
            <a:picLocks noChangeAspect="1"/>
          </p:cNvPicPr>
          <p:nvPr/>
        </p:nvPicPr>
        <p:blipFill>
          <a:blip r:embed="rId3"/>
          <a:stretch>
            <a:fillRect/>
          </a:stretch>
        </p:blipFill>
        <p:spPr>
          <a:xfrm>
            <a:off x="557739" y="690556"/>
            <a:ext cx="2947961" cy="18056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373DD8E2-037C-44D8-874E-1B03FB441578}"/>
              </a:ext>
            </a:extLst>
          </p:cNvPr>
          <p:cNvPicPr>
            <a:picLocks noChangeAspect="1"/>
          </p:cNvPicPr>
          <p:nvPr/>
        </p:nvPicPr>
        <p:blipFill>
          <a:blip r:embed="rId4"/>
          <a:stretch>
            <a:fillRect/>
          </a:stretch>
        </p:blipFill>
        <p:spPr>
          <a:xfrm rot="533547">
            <a:off x="5400444" y="2568937"/>
            <a:ext cx="3215144" cy="1645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25940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1282</Words>
  <Application>Microsoft Office PowerPoint</Application>
  <PresentationFormat>On-screen Show (16:9)</PresentationFormat>
  <Paragraphs>78</Paragraphs>
  <Slides>20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Exo 2</vt:lpstr>
      <vt:lpstr>#9Slide07 IcielKoni</vt:lpstr>
      <vt:lpstr>Arial</vt:lpstr>
      <vt:lpstr>Times New Roman</vt:lpstr>
      <vt:lpstr>Roboto Condensed Light</vt:lpstr>
      <vt:lpstr>Fredoka One</vt:lpstr>
      <vt:lpstr>Physics Class for Kids: Kinetic Energy by Slidesgo</vt:lpstr>
      <vt:lpstr>Người công dân số một (TT)</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Anh Lê, anh Thành đều là những thanh niên yêu nước, nhưng giữa họ có gì khác nhau?</vt:lpstr>
      <vt:lpstr>      Quyết tâm của anh Thành đi tìm đường cứu nước được thể hiện qua những lời nói, cử chỉ nào?</vt:lpstr>
      <vt:lpstr>“Người công dân số Một” trong đoạn kịch là ai?  Vì sao có thể gọi như vậy?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9</cp:revision>
  <dcterms:modified xsi:type="dcterms:W3CDTF">2022-01-19T14:21:52Z</dcterms:modified>
</cp:coreProperties>
</file>