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2" r:id="rId2"/>
    <p:sldId id="256" r:id="rId3"/>
    <p:sldId id="273" r:id="rId4"/>
    <p:sldId id="282" r:id="rId5"/>
    <p:sldId id="283" r:id="rId6"/>
    <p:sldId id="284" r:id="rId7"/>
    <p:sldId id="285" r:id="rId8"/>
    <p:sldId id="286" r:id="rId9"/>
    <p:sldId id="291" r:id="rId10"/>
    <p:sldId id="257" r:id="rId11"/>
    <p:sldId id="292" r:id="rId12"/>
    <p:sldId id="262" r:id="rId13"/>
    <p:sldId id="258" r:id="rId14"/>
    <p:sldId id="294" r:id="rId15"/>
    <p:sldId id="295" r:id="rId16"/>
    <p:sldId id="296" r:id="rId17"/>
    <p:sldId id="265" r:id="rId18"/>
    <p:sldId id="293" r:id="rId19"/>
    <p:sldId id="298" r:id="rId20"/>
    <p:sldId id="299" r:id="rId21"/>
    <p:sldId id="300" r:id="rId22"/>
    <p:sldId id="261" r:id="rId23"/>
    <p:sldId id="264" r:id="rId24"/>
    <p:sldId id="266" r:id="rId25"/>
    <p:sldId id="267" r:id="rId26"/>
    <p:sldId id="269"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E3212-EE18-4F9F-8845-C5B9C7833979}"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000AC-DB5C-45CF-AEE0-73FF03E93C06}" type="slidenum">
              <a:rPr lang="en-US" smtClean="0"/>
              <a:t>‹#›</a:t>
            </a:fld>
            <a:endParaRPr lang="en-US"/>
          </a:p>
        </p:txBody>
      </p:sp>
    </p:spTree>
    <p:extLst>
      <p:ext uri="{BB962C8B-B14F-4D97-AF65-F5344CB8AC3E}">
        <p14:creationId xmlns:p14="http://schemas.microsoft.com/office/powerpoint/2010/main" val="40560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số để chọn câu hỏi  </a:t>
            </a:r>
          </a:p>
          <a:p>
            <a:r>
              <a:rPr lang="en-US" baseline="0"/>
              <a:t>Click vào người để đeo khẩu trang với câu trả lời đúngg</a:t>
            </a:r>
          </a:p>
          <a:p>
            <a:r>
              <a:rPr lang="en-US" baseline="0"/>
              <a:t>Click vào virut thể hiện câu hỏi sai bạn nhỏ bị nhiễm bệnh</a:t>
            </a:r>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t>5</a:t>
            </a:fld>
            <a:endParaRPr lang="en-US"/>
          </a:p>
        </p:txBody>
      </p:sp>
    </p:spTree>
    <p:extLst>
      <p:ext uri="{BB962C8B-B14F-4D97-AF65-F5344CB8AC3E}">
        <p14:creationId xmlns:p14="http://schemas.microsoft.com/office/powerpoint/2010/main" val="50077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t>6</a:t>
            </a:fld>
            <a:endParaRPr lang="en-US"/>
          </a:p>
        </p:txBody>
      </p:sp>
    </p:spTree>
    <p:extLst>
      <p:ext uri="{BB962C8B-B14F-4D97-AF65-F5344CB8AC3E}">
        <p14:creationId xmlns:p14="http://schemas.microsoft.com/office/powerpoint/2010/main" val="396429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t>16</a:t>
            </a:fld>
            <a:endParaRPr lang="en-US"/>
          </a:p>
        </p:txBody>
      </p:sp>
    </p:spTree>
    <p:extLst>
      <p:ext uri="{BB962C8B-B14F-4D97-AF65-F5344CB8AC3E}">
        <p14:creationId xmlns:p14="http://schemas.microsoft.com/office/powerpoint/2010/main" val="36191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024B-7C06-4AB7-B4D2-77DFF44D0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3EBC6-7218-4800-9E78-E71AA43F0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0C1A5-7439-409E-A701-98D71E4DA057}"/>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09E6E761-F683-413F-9D9F-B43E7B4F6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38447-C79F-49FD-8F60-B360A9FE46EE}"/>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396649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A1717-1EBF-4B3A-A5FD-CE6B0763E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325755-237B-437B-8BAF-D23E8C6E4C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F32F4-9B2A-426D-B1AC-E76A307040A8}"/>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53423EE2-5E9F-488D-B3FD-BD3B83E38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A425C-658C-46FD-8E6C-F668B0FC6BA3}"/>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267917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2E6742-7A91-4E6E-89EC-9849FF70A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765C9-7277-483D-90F2-999049677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AD84D-7597-47AC-9306-A8DCB39C428C}"/>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568626F3-6F25-4D59-BC29-CC7B3A3E2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19563-FCC9-43E0-B06B-83D93D5B402E}"/>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359417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2442-82E2-43E3-992A-CB4A1AB41B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87F21-6CB1-4569-90B2-064FDDD93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42ACA-9F91-4F79-A0C9-58E28D8FC762}"/>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BA40E099-6235-4A1A-B4D1-92545AEF54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AFE37-54DD-4DCF-BDC8-7E4177C6E103}"/>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184486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73E3-0DF8-46D6-9909-E546A2323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5DDBF-1141-490C-ADF5-54D12D4F1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3F146-E263-4BB6-B3AC-298DF6C2AD25}"/>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F1CF6D7D-975E-4E66-9A3A-F1DA208E5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F6BF2-026F-49B3-9DD0-AC7745C56D02}"/>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43648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A29E-3300-44CB-8B98-720FDBDE3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3A3BB-CED2-4338-B7C9-525F000C5C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41304D-ECDD-4E58-9DD7-9C3EF98C9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48EEA-5264-4BD6-AC7D-F8F7E55C8042}"/>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6" name="Footer Placeholder 5">
            <a:extLst>
              <a:ext uri="{FF2B5EF4-FFF2-40B4-BE49-F238E27FC236}">
                <a16:creationId xmlns:a16="http://schemas.microsoft.com/office/drawing/2014/main" id="{14841F9C-BD97-47A9-B0DC-9C12B7B07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D2B36-CBA9-4940-A0AC-797802B7949C}"/>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10866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0D7E-5770-4BCF-A61F-1844CC8BB1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36BF9-3838-4D76-A754-5924488C6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35DDF-ABAD-4857-A751-687FD355D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4E49B6-419C-4DCB-825E-D889A6DF3D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1F32A-5D7B-4725-ACCF-CC981440A2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75C8E8-4F26-413E-A40D-A36219267599}"/>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8" name="Footer Placeholder 7">
            <a:extLst>
              <a:ext uri="{FF2B5EF4-FFF2-40B4-BE49-F238E27FC236}">
                <a16:creationId xmlns:a16="http://schemas.microsoft.com/office/drawing/2014/main" id="{2F19309A-896B-4E50-B5E1-D625AC50F2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78179C-8963-4233-A698-1A2259A3F268}"/>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142774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99F5-95B2-419C-85D9-7B568DD67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D3D2D4-3F36-4CD3-9F44-E2151138CA2E}"/>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4" name="Footer Placeholder 3">
            <a:extLst>
              <a:ext uri="{FF2B5EF4-FFF2-40B4-BE49-F238E27FC236}">
                <a16:creationId xmlns:a16="http://schemas.microsoft.com/office/drawing/2014/main" id="{99B47D22-FFC5-407C-A939-9A08189467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8302BE-B8DF-4DFE-8FA8-AE6A5D7D9B72}"/>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216459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D3F6F-6BFA-4B61-B226-F943CB95B4C2}"/>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3" name="Footer Placeholder 2">
            <a:extLst>
              <a:ext uri="{FF2B5EF4-FFF2-40B4-BE49-F238E27FC236}">
                <a16:creationId xmlns:a16="http://schemas.microsoft.com/office/drawing/2014/main" id="{C48AFEC0-B658-4CCC-B62D-D6233D2FF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0AF468-56A8-4A3E-8B67-1774A03A1BD9}"/>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904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025D-A41E-4B4A-BC4A-EB838F760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285940-C05F-413B-BFC1-49B908A32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31F3FD-C3F1-41E0-8086-F520E5E1D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00939-6177-4959-89E5-EBF93FAE2B5E}"/>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6" name="Footer Placeholder 5">
            <a:extLst>
              <a:ext uri="{FF2B5EF4-FFF2-40B4-BE49-F238E27FC236}">
                <a16:creationId xmlns:a16="http://schemas.microsoft.com/office/drawing/2014/main" id="{E4FD3097-AEC8-4E35-A942-3D10736CF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67FC0-161E-4F42-B5AF-9E7F9DA6A1EC}"/>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15439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4691-0E0E-4934-9E1D-431B23D604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84DA9D-A9B2-4016-8A76-675C57155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2D312F-200F-4DD2-B1B0-128A0FCA0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FEFDB-F24E-44B9-851C-CE3F189E5771}"/>
              </a:ext>
            </a:extLst>
          </p:cNvPr>
          <p:cNvSpPr>
            <a:spLocks noGrp="1"/>
          </p:cNvSpPr>
          <p:nvPr>
            <p:ph type="dt" sz="half" idx="10"/>
          </p:nvPr>
        </p:nvSpPr>
        <p:spPr/>
        <p:txBody>
          <a:bodyPr/>
          <a:lstStyle/>
          <a:p>
            <a:fld id="{C014D8AF-19A2-4C8D-852D-8DC8B4A8B867}" type="datetimeFigureOut">
              <a:rPr lang="en-US" smtClean="0"/>
              <a:t>1/19/2022</a:t>
            </a:fld>
            <a:endParaRPr lang="en-US"/>
          </a:p>
        </p:txBody>
      </p:sp>
      <p:sp>
        <p:nvSpPr>
          <p:cNvPr id="6" name="Footer Placeholder 5">
            <a:extLst>
              <a:ext uri="{FF2B5EF4-FFF2-40B4-BE49-F238E27FC236}">
                <a16:creationId xmlns:a16="http://schemas.microsoft.com/office/drawing/2014/main" id="{4C6FC63D-1C8F-424D-B98D-B20BF1BC7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911EBB-6E53-4E8A-8D64-E4FF0EDB0036}"/>
              </a:ext>
            </a:extLst>
          </p:cNvPr>
          <p:cNvSpPr>
            <a:spLocks noGrp="1"/>
          </p:cNvSpPr>
          <p:nvPr>
            <p:ph type="sldNum" sz="quarter" idx="12"/>
          </p:nvPr>
        </p:nvSpPr>
        <p:spPr/>
        <p:txBody>
          <a:bodyPr/>
          <a:lstStyle/>
          <a:p>
            <a:fld id="{EF4EC2E9-5472-471B-B111-094670248907}" type="slidenum">
              <a:rPr lang="en-US" smtClean="0"/>
              <a:t>‹#›</a:t>
            </a:fld>
            <a:endParaRPr lang="en-US"/>
          </a:p>
        </p:txBody>
      </p:sp>
    </p:spTree>
    <p:extLst>
      <p:ext uri="{BB962C8B-B14F-4D97-AF65-F5344CB8AC3E}">
        <p14:creationId xmlns:p14="http://schemas.microsoft.com/office/powerpoint/2010/main" val="21810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B8F66-48F7-47CA-866E-B21015C02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A1656-4EA3-4515-B939-E10CD41036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92F21-FA06-42D9-82F7-6E1740E25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4D8AF-19A2-4C8D-852D-8DC8B4A8B867}" type="datetimeFigureOut">
              <a:rPr lang="en-US" smtClean="0"/>
              <a:t>1/19/2022</a:t>
            </a:fld>
            <a:endParaRPr lang="en-US"/>
          </a:p>
        </p:txBody>
      </p:sp>
      <p:sp>
        <p:nvSpPr>
          <p:cNvPr id="5" name="Footer Placeholder 4">
            <a:extLst>
              <a:ext uri="{FF2B5EF4-FFF2-40B4-BE49-F238E27FC236}">
                <a16:creationId xmlns:a16="http://schemas.microsoft.com/office/drawing/2014/main" id="{51C7DCC1-2C3C-40BB-9425-56D7813F9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9C86F5-C488-44FE-9D39-F793D6739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EC2E9-5472-471B-B111-094670248907}" type="slidenum">
              <a:rPr lang="en-US" smtClean="0"/>
              <a:t>‹#›</a:t>
            </a:fld>
            <a:endParaRPr lang="en-US"/>
          </a:p>
        </p:txBody>
      </p:sp>
    </p:spTree>
    <p:extLst>
      <p:ext uri="{BB962C8B-B14F-4D97-AF65-F5344CB8AC3E}">
        <p14:creationId xmlns:p14="http://schemas.microsoft.com/office/powerpoint/2010/main" val="20575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2.svg"/><Relationship Id="rId18" Type="http://schemas.openxmlformats.org/officeDocument/2006/relationships/image" Target="../media/image63.png"/><Relationship Id="rId3" Type="http://schemas.openxmlformats.org/officeDocument/2006/relationships/image" Target="../media/image54.svg"/><Relationship Id="rId7" Type="http://schemas.openxmlformats.org/officeDocument/2006/relationships/image" Target="../media/image56.svg"/><Relationship Id="rId12" Type="http://schemas.openxmlformats.org/officeDocument/2006/relationships/image" Target="../media/image31.png"/><Relationship Id="rId17" Type="http://schemas.openxmlformats.org/officeDocument/2006/relationships/image" Target="../media/image62.svg"/><Relationship Id="rId2" Type="http://schemas.openxmlformats.org/officeDocument/2006/relationships/image" Target="../media/image53.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30.svg"/><Relationship Id="rId5" Type="http://schemas.openxmlformats.org/officeDocument/2006/relationships/image" Target="../media/image2.svg"/><Relationship Id="rId15" Type="http://schemas.openxmlformats.org/officeDocument/2006/relationships/image" Target="../media/image60.svg"/><Relationship Id="rId10" Type="http://schemas.openxmlformats.org/officeDocument/2006/relationships/image" Target="../media/image29.png"/><Relationship Id="rId19" Type="http://schemas.openxmlformats.org/officeDocument/2006/relationships/image" Target="../media/image64.svg"/><Relationship Id="rId4" Type="http://schemas.openxmlformats.org/officeDocument/2006/relationships/image" Target="../media/image1.png"/><Relationship Id="rId9" Type="http://schemas.openxmlformats.org/officeDocument/2006/relationships/image" Target="../media/image58.sv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3.png"/><Relationship Id="rId18" Type="http://schemas.openxmlformats.org/officeDocument/2006/relationships/image" Target="../media/image78.svg"/><Relationship Id="rId3" Type="http://schemas.openxmlformats.org/officeDocument/2006/relationships/image" Target="../media/image66.svg"/><Relationship Id="rId7" Type="http://schemas.openxmlformats.org/officeDocument/2006/relationships/image" Target="../media/image69.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image" Target="../media/image65.png"/><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1.png"/><Relationship Id="rId5" Type="http://schemas.openxmlformats.org/officeDocument/2006/relationships/image" Target="../media/image24.svg"/><Relationship Id="rId15" Type="http://schemas.openxmlformats.org/officeDocument/2006/relationships/image" Target="../media/image75.png"/><Relationship Id="rId10" Type="http://schemas.openxmlformats.org/officeDocument/2006/relationships/image" Target="../media/image30.svg"/><Relationship Id="rId19" Type="http://schemas.openxmlformats.org/officeDocument/2006/relationships/image" Target="../media/image79.png"/><Relationship Id="rId4" Type="http://schemas.openxmlformats.org/officeDocument/2006/relationships/image" Target="../media/image67.png"/><Relationship Id="rId9" Type="http://schemas.openxmlformats.org/officeDocument/2006/relationships/image" Target="../media/image29.png"/><Relationship Id="rId14" Type="http://schemas.openxmlformats.org/officeDocument/2006/relationships/image" Target="../media/image74.svg"/></Relationships>
</file>

<file path=ppt/slides/_rels/slide1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7.png"/><Relationship Id="rId3" Type="http://schemas.openxmlformats.org/officeDocument/2006/relationships/image" Target="../media/image26.svg"/><Relationship Id="rId7" Type="http://schemas.openxmlformats.org/officeDocument/2006/relationships/image" Target="../media/image83.svg"/><Relationship Id="rId12" Type="http://schemas.openxmlformats.org/officeDocument/2006/relationships/image" Target="../media/image86.svg"/><Relationship Id="rId2" Type="http://schemas.openxmlformats.org/officeDocument/2006/relationships/image" Target="../media/image81.png"/><Relationship Id="rId16"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24.svg"/><Relationship Id="rId15" Type="http://schemas.openxmlformats.org/officeDocument/2006/relationships/image" Target="../media/image89.png"/><Relationship Id="rId10" Type="http://schemas.openxmlformats.org/officeDocument/2006/relationships/image" Target="../media/image16.svg"/><Relationship Id="rId4" Type="http://schemas.openxmlformats.org/officeDocument/2006/relationships/image" Target="../media/image68.png"/><Relationship Id="rId9" Type="http://schemas.openxmlformats.org/officeDocument/2006/relationships/image" Target="../media/image15.png"/><Relationship Id="rId14" Type="http://schemas.openxmlformats.org/officeDocument/2006/relationships/image" Target="../media/image88.svg"/></Relationships>
</file>

<file path=ppt/slides/_rels/slide13.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svg"/><Relationship Id="rId3" Type="http://schemas.openxmlformats.org/officeDocument/2006/relationships/image" Target="../media/image92.svg"/><Relationship Id="rId7" Type="http://schemas.openxmlformats.org/officeDocument/2006/relationships/image" Target="../media/image72.svg"/><Relationship Id="rId12" Type="http://schemas.openxmlformats.org/officeDocument/2006/relationships/image" Target="../media/image95.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6.svg"/><Relationship Id="rId5" Type="http://schemas.openxmlformats.org/officeDocument/2006/relationships/image" Target="../media/image2.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94.svg"/><Relationship Id="rId14" Type="http://schemas.openxmlformats.org/officeDocument/2006/relationships/image" Target="../media/image9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1.png"/><Relationship Id="rId3" Type="http://schemas.openxmlformats.org/officeDocument/2006/relationships/image" Target="../media/image92.svg"/><Relationship Id="rId7" Type="http://schemas.openxmlformats.org/officeDocument/2006/relationships/image" Target="../media/image94.svg"/><Relationship Id="rId12" Type="http://schemas.openxmlformats.org/officeDocument/2006/relationships/image" Target="../media/image97.png"/><Relationship Id="rId2" Type="http://schemas.openxmlformats.org/officeDocument/2006/relationships/image" Target="../media/image91.png"/><Relationship Id="rId16"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6.svg"/><Relationship Id="rId5" Type="http://schemas.openxmlformats.org/officeDocument/2006/relationships/image" Target="../media/image2.svg"/><Relationship Id="rId15" Type="http://schemas.openxmlformats.org/officeDocument/2006/relationships/image" Target="../media/image89.png"/><Relationship Id="rId10" Type="http://schemas.openxmlformats.org/officeDocument/2006/relationships/image" Target="../media/image95.pn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72.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7.png"/><Relationship Id="rId18" Type="http://schemas.openxmlformats.org/officeDocument/2006/relationships/image" Target="../media/image80.svg"/><Relationship Id="rId3" Type="http://schemas.openxmlformats.org/officeDocument/2006/relationships/image" Target="../media/image92.svg"/><Relationship Id="rId7" Type="http://schemas.openxmlformats.org/officeDocument/2006/relationships/image" Target="../media/image94.svg"/><Relationship Id="rId12" Type="http://schemas.openxmlformats.org/officeDocument/2006/relationships/image" Target="../media/image72.svg"/><Relationship Id="rId17" Type="http://schemas.openxmlformats.org/officeDocument/2006/relationships/image" Target="../media/image79.png"/><Relationship Id="rId2" Type="http://schemas.openxmlformats.org/officeDocument/2006/relationships/image" Target="../media/image9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71.png"/><Relationship Id="rId5" Type="http://schemas.openxmlformats.org/officeDocument/2006/relationships/image" Target="../media/image2.svg"/><Relationship Id="rId15" Type="http://schemas.openxmlformats.org/officeDocument/2006/relationships/image" Target="../media/image75.png"/><Relationship Id="rId10" Type="http://schemas.openxmlformats.org/officeDocument/2006/relationships/image" Target="../media/image97.png"/><Relationship Id="rId4" Type="http://schemas.openxmlformats.org/officeDocument/2006/relationships/image" Target="../media/image1.png"/><Relationship Id="rId9" Type="http://schemas.openxmlformats.org/officeDocument/2006/relationships/image" Target="../media/image16.svg"/><Relationship Id="rId14"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81.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68.png"/><Relationship Id="rId10" Type="http://schemas.openxmlformats.org/officeDocument/2006/relationships/image" Target="../media/image88.svg"/><Relationship Id="rId4" Type="http://schemas.openxmlformats.org/officeDocument/2006/relationships/image" Target="../media/image26.svg"/><Relationship Id="rId9" Type="http://schemas.openxmlformats.org/officeDocument/2006/relationships/image" Target="../media/image98.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svg"/><Relationship Id="rId7" Type="http://schemas.openxmlformats.org/officeDocument/2006/relationships/image" Target="../media/image27.png"/><Relationship Id="rId12" Type="http://schemas.openxmlformats.org/officeDocument/2006/relationships/image" Target="../media/image8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1.jpeg"/><Relationship Id="rId11" Type="http://schemas.openxmlformats.org/officeDocument/2006/relationships/image" Target="../media/image87.png"/><Relationship Id="rId5" Type="http://schemas.openxmlformats.org/officeDocument/2006/relationships/image" Target="../media/image100.svg"/><Relationship Id="rId10" Type="http://schemas.openxmlformats.org/officeDocument/2006/relationships/image" Target="../media/image103.svg"/><Relationship Id="rId4" Type="http://schemas.openxmlformats.org/officeDocument/2006/relationships/image" Target="../media/image99.png"/><Relationship Id="rId9" Type="http://schemas.openxmlformats.org/officeDocument/2006/relationships/image" Target="../media/image102.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1.png"/><Relationship Id="rId18" Type="http://schemas.openxmlformats.org/officeDocument/2006/relationships/image" Target="../media/image107.png"/><Relationship Id="rId3" Type="http://schemas.openxmlformats.org/officeDocument/2006/relationships/image" Target="../media/image105.svg"/><Relationship Id="rId21" Type="http://schemas.openxmlformats.org/officeDocument/2006/relationships/image" Target="../media/image76.svg"/><Relationship Id="rId7" Type="http://schemas.openxmlformats.org/officeDocument/2006/relationships/image" Target="../media/image24.svg"/><Relationship Id="rId12" Type="http://schemas.openxmlformats.org/officeDocument/2006/relationships/image" Target="../media/image30.svg"/><Relationship Id="rId17" Type="http://schemas.openxmlformats.org/officeDocument/2006/relationships/image" Target="../media/image106.png"/><Relationship Id="rId25" Type="http://schemas.openxmlformats.org/officeDocument/2006/relationships/image" Target="../media/image112.svg"/><Relationship Id="rId2" Type="http://schemas.openxmlformats.org/officeDocument/2006/relationships/image" Target="../media/image104.png"/><Relationship Id="rId16" Type="http://schemas.openxmlformats.org/officeDocument/2006/relationships/image" Target="../media/image74.sv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29.png"/><Relationship Id="rId24" Type="http://schemas.openxmlformats.org/officeDocument/2006/relationships/image" Target="../media/image111.png"/><Relationship Id="rId5" Type="http://schemas.openxmlformats.org/officeDocument/2006/relationships/image" Target="../media/image66.svg"/><Relationship Id="rId15" Type="http://schemas.openxmlformats.org/officeDocument/2006/relationships/image" Target="../media/image73.png"/><Relationship Id="rId23" Type="http://schemas.openxmlformats.org/officeDocument/2006/relationships/image" Target="../media/image110.svg"/><Relationship Id="rId10" Type="http://schemas.openxmlformats.org/officeDocument/2006/relationships/image" Target="../media/image70.svg"/><Relationship Id="rId19" Type="http://schemas.openxmlformats.org/officeDocument/2006/relationships/image" Target="../media/image108.svg"/><Relationship Id="rId4" Type="http://schemas.openxmlformats.org/officeDocument/2006/relationships/image" Target="../media/image65.png"/><Relationship Id="rId9" Type="http://schemas.openxmlformats.org/officeDocument/2006/relationships/image" Target="../media/image69.png"/><Relationship Id="rId14" Type="http://schemas.openxmlformats.org/officeDocument/2006/relationships/image" Target="../media/image72.svg"/><Relationship Id="rId22" Type="http://schemas.openxmlformats.org/officeDocument/2006/relationships/image" Target="../media/image109.png"/></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9.png"/><Relationship Id="rId12" Type="http://schemas.openxmlformats.org/officeDocument/2006/relationships/image" Target="../media/image11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111.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113.png"/><Relationship Id="rId3" Type="http://schemas.openxmlformats.org/officeDocument/2006/relationships/image" Target="../media/image24.svg"/><Relationship Id="rId7" Type="http://schemas.openxmlformats.org/officeDocument/2006/relationships/image" Target="../media/image73.png"/><Relationship Id="rId12" Type="http://schemas.openxmlformats.org/officeDocument/2006/relationships/image" Target="../media/image76.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112.svg"/><Relationship Id="rId4" Type="http://schemas.openxmlformats.org/officeDocument/2006/relationships/image" Target="../media/image68.png"/><Relationship Id="rId9" Type="http://schemas.openxmlformats.org/officeDocument/2006/relationships/image" Target="../media/image111.png"/><Relationship Id="rId14" Type="http://schemas.openxmlformats.org/officeDocument/2006/relationships/image" Target="../media/image114.svg"/></Relationships>
</file>

<file path=ppt/slides/_rels/slide2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4.svg"/><Relationship Id="rId7" Type="http://schemas.openxmlformats.org/officeDocument/2006/relationships/image" Target="../media/image106.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10.svg"/><Relationship Id="rId5" Type="http://schemas.openxmlformats.org/officeDocument/2006/relationships/image" Target="../media/image29.png"/><Relationship Id="rId10" Type="http://schemas.openxmlformats.org/officeDocument/2006/relationships/image" Target="../media/image109.png"/><Relationship Id="rId4" Type="http://schemas.openxmlformats.org/officeDocument/2006/relationships/image" Target="../media/image68.png"/><Relationship Id="rId9" Type="http://schemas.openxmlformats.org/officeDocument/2006/relationships/image" Target="../media/image108.svg"/></Relationships>
</file>

<file path=ppt/slides/_rels/slide22.xml.rels><?xml version="1.0" encoding="UTF-8" standalone="yes"?>
<Relationships xmlns="http://schemas.openxmlformats.org/package/2006/relationships"><Relationship Id="rId8" Type="http://schemas.openxmlformats.org/officeDocument/2006/relationships/image" Target="../media/image119.svg"/><Relationship Id="rId13" Type="http://schemas.openxmlformats.org/officeDocument/2006/relationships/image" Target="../media/image124.png"/><Relationship Id="rId3" Type="http://schemas.openxmlformats.org/officeDocument/2006/relationships/image" Target="../media/image2.svg"/><Relationship Id="rId7" Type="http://schemas.openxmlformats.org/officeDocument/2006/relationships/image" Target="../media/image118.png"/><Relationship Id="rId12" Type="http://schemas.openxmlformats.org/officeDocument/2006/relationships/image" Target="../media/image123.svg"/><Relationship Id="rId2" Type="http://schemas.openxmlformats.org/officeDocument/2006/relationships/image" Target="../media/image1.png"/><Relationship Id="rId16" Type="http://schemas.openxmlformats.org/officeDocument/2006/relationships/image" Target="../media/image127.svg"/><Relationship Id="rId1" Type="http://schemas.openxmlformats.org/officeDocument/2006/relationships/slideLayout" Target="../slideLayouts/slideLayout7.xml"/><Relationship Id="rId6" Type="http://schemas.openxmlformats.org/officeDocument/2006/relationships/image" Target="../media/image117.sv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sv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1.svg"/><Relationship Id="rId3" Type="http://schemas.openxmlformats.org/officeDocument/2006/relationships/image" Target="../media/image10.svg"/><Relationship Id="rId7" Type="http://schemas.openxmlformats.org/officeDocument/2006/relationships/image" Target="../media/image24.svg"/><Relationship Id="rId12" Type="http://schemas.openxmlformats.org/officeDocument/2006/relationships/image" Target="../media/image13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129.svg"/><Relationship Id="rId5" Type="http://schemas.openxmlformats.org/officeDocument/2006/relationships/image" Target="../media/image26.svg"/><Relationship Id="rId15" Type="http://schemas.openxmlformats.org/officeDocument/2006/relationships/image" Target="../media/image133.svg"/><Relationship Id="rId10" Type="http://schemas.openxmlformats.org/officeDocument/2006/relationships/image" Target="../media/image128.png"/><Relationship Id="rId4" Type="http://schemas.openxmlformats.org/officeDocument/2006/relationships/image" Target="../media/image25.png"/><Relationship Id="rId9" Type="http://schemas.openxmlformats.org/officeDocument/2006/relationships/image" Target="../media/image6.svg"/><Relationship Id="rId14" Type="http://schemas.openxmlformats.org/officeDocument/2006/relationships/image" Target="../media/image132.png"/></Relationships>
</file>

<file path=ppt/slides/_rels/slide24.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66.svg"/><Relationship Id="rId3" Type="http://schemas.openxmlformats.org/officeDocument/2006/relationships/image" Target="../media/image26.svg"/><Relationship Id="rId7" Type="http://schemas.openxmlformats.org/officeDocument/2006/relationships/image" Target="../media/image110.svg"/><Relationship Id="rId12" Type="http://schemas.openxmlformats.org/officeDocument/2006/relationships/image" Target="../media/image65.png"/><Relationship Id="rId17" Type="http://schemas.openxmlformats.org/officeDocument/2006/relationships/image" Target="../media/image139.svg"/><Relationship Id="rId2" Type="http://schemas.openxmlformats.org/officeDocument/2006/relationships/image" Target="../media/image25.png"/><Relationship Id="rId16"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92.svg"/><Relationship Id="rId5" Type="http://schemas.openxmlformats.org/officeDocument/2006/relationships/image" Target="../media/image24.svg"/><Relationship Id="rId15" Type="http://schemas.openxmlformats.org/officeDocument/2006/relationships/image" Target="../media/image137.svg"/><Relationship Id="rId10" Type="http://schemas.openxmlformats.org/officeDocument/2006/relationships/image" Target="../media/image97.png"/><Relationship Id="rId4" Type="http://schemas.openxmlformats.org/officeDocument/2006/relationships/image" Target="../media/image68.png"/><Relationship Id="rId9" Type="http://schemas.openxmlformats.org/officeDocument/2006/relationships/image" Target="../media/image135.svg"/><Relationship Id="rId14" Type="http://schemas.openxmlformats.org/officeDocument/2006/relationships/image" Target="../media/image136.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svg"/><Relationship Id="rId4" Type="http://schemas.openxmlformats.org/officeDocument/2006/relationships/image" Target="../media/image140.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61.png"/><Relationship Id="rId3" Type="http://schemas.openxmlformats.org/officeDocument/2006/relationships/image" Target="../media/image2.svg"/><Relationship Id="rId7" Type="http://schemas.openxmlformats.org/officeDocument/2006/relationships/image" Target="../media/image85.png"/><Relationship Id="rId12" Type="http://schemas.openxmlformats.org/officeDocument/2006/relationships/image" Target="../media/image6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146.svg"/><Relationship Id="rId4" Type="http://schemas.openxmlformats.org/officeDocument/2006/relationships/image" Target="../media/image144.jpeg"/><Relationship Id="rId9" Type="http://schemas.openxmlformats.org/officeDocument/2006/relationships/image" Target="../media/image145.png"/><Relationship Id="rId14" Type="http://schemas.openxmlformats.org/officeDocument/2006/relationships/image" Target="../media/image62.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1.png"/><Relationship Id="rId3" Type="http://schemas.openxmlformats.org/officeDocument/2006/relationships/image" Target="../media/image109.png"/><Relationship Id="rId7" Type="http://schemas.openxmlformats.org/officeDocument/2006/relationships/image" Target="../media/image9.png"/><Relationship Id="rId12" Type="http://schemas.openxmlformats.org/officeDocument/2006/relationships/image" Target="../media/image125.sv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24.png"/><Relationship Id="rId5" Type="http://schemas.openxmlformats.org/officeDocument/2006/relationships/image" Target="../media/image3.png"/><Relationship Id="rId10" Type="http://schemas.openxmlformats.org/officeDocument/2006/relationships/image" Target="../media/image148.svg"/><Relationship Id="rId4" Type="http://schemas.openxmlformats.org/officeDocument/2006/relationships/image" Target="../media/image110.svg"/><Relationship Id="rId9" Type="http://schemas.openxmlformats.org/officeDocument/2006/relationships/image" Target="../media/image147.png"/><Relationship Id="rId14" Type="http://schemas.openxmlformats.org/officeDocument/2006/relationships/image" Target="../media/image7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sv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7.xml"/><Relationship Id="rId1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slide" Target="slide6.xml"/><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slide" Target="slide10.xml"/><Relationship Id="rId10" Type="http://schemas.openxmlformats.org/officeDocument/2006/relationships/image" Target="../media/image44.png"/><Relationship Id="rId19"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audio" Target="../media/audio3.wav"/><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5956895"/>
            <a:ext cx="12192000" cy="90110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9423" y="3818819"/>
            <a:ext cx="2792248" cy="303918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a:off x="0" y="0"/>
            <a:ext cx="1674289" cy="263833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7066">
            <a:off x="-532381" y="2747831"/>
            <a:ext cx="1603609" cy="184322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333" b="3053"/>
          <a:stretch>
            <a:fillRect/>
          </a:stretch>
        </p:blipFill>
        <p:spPr>
          <a:xfrm>
            <a:off x="9240934" y="5338409"/>
            <a:ext cx="2951066" cy="1519591"/>
          </a:xfrm>
          <a:prstGeom prst="rect">
            <a:avLst/>
          </a:prstGeom>
        </p:spPr>
      </p:pic>
      <p:grpSp>
        <p:nvGrpSpPr>
          <p:cNvPr id="10" name="Group 10"/>
          <p:cNvGrpSpPr/>
          <p:nvPr/>
        </p:nvGrpSpPr>
        <p:grpSpPr>
          <a:xfrm>
            <a:off x="3098598" y="593541"/>
            <a:ext cx="6142336" cy="1751326"/>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flipH="1">
            <a:off x="10489254" y="0"/>
            <a:ext cx="1674289" cy="263833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7401" flipH="1">
            <a:off x="11113519" y="2763038"/>
            <a:ext cx="1603609" cy="1843228"/>
          </a:xfrm>
          <a:prstGeom prst="rect">
            <a:avLst/>
          </a:prstGeom>
        </p:spPr>
      </p:pic>
      <p:sp>
        <p:nvSpPr>
          <p:cNvPr id="15" name="TextBox 15"/>
          <p:cNvSpPr txBox="1"/>
          <p:nvPr/>
        </p:nvSpPr>
        <p:spPr>
          <a:xfrm>
            <a:off x="3568282" y="626447"/>
            <a:ext cx="5026979" cy="1680460"/>
          </a:xfrm>
          <a:prstGeom prst="rect">
            <a:avLst/>
          </a:prstGeom>
        </p:spPr>
        <p:txBody>
          <a:bodyPr lIns="0" tIns="0" rIns="0" bIns="0" rtlCol="0" anchor="t">
            <a:spAutoFit/>
          </a:bodyPr>
          <a:lstStyle/>
          <a:p>
            <a:pPr algn="ctr">
              <a:lnSpc>
                <a:spcPts val="4480"/>
              </a:lnSpc>
            </a:pPr>
            <a:r>
              <a:rPr lang="vi-VN" sz="3200" dirty="0">
                <a:solidFill>
                  <a:srgbClr val="FFFFFF"/>
                </a:solidFill>
                <a:latin typeface="Baloo"/>
              </a:rPr>
              <a:t>Trường Tiểu học Sài Đồng</a:t>
            </a:r>
          </a:p>
          <a:p>
            <a:pPr algn="ctr">
              <a:lnSpc>
                <a:spcPts val="4480"/>
              </a:lnSpc>
            </a:pPr>
            <a:r>
              <a:rPr lang="vi-VN" sz="3200" dirty="0">
                <a:solidFill>
                  <a:srgbClr val="FFFFFF"/>
                </a:solidFill>
                <a:latin typeface="Baloo"/>
              </a:rPr>
              <a:t>Bài giảng điện tử </a:t>
            </a:r>
          </a:p>
          <a:p>
            <a:pPr algn="ctr">
              <a:lnSpc>
                <a:spcPts val="4480"/>
              </a:lnSpc>
            </a:pPr>
            <a:r>
              <a:rPr lang="vi-VN" sz="3200" dirty="0">
                <a:solidFill>
                  <a:srgbClr val="FFFFFF"/>
                </a:solidFill>
                <a:latin typeface="Baloo"/>
              </a:rPr>
              <a:t>Môn Luyện từ và câu</a:t>
            </a:r>
            <a:endParaRPr lang="en-US" sz="3200" dirty="0">
              <a:solidFill>
                <a:srgbClr val="FFFFFF"/>
              </a:solidFill>
              <a:latin typeface="Baloo"/>
            </a:endParaRPr>
          </a:p>
        </p:txBody>
      </p:sp>
      <p:sp>
        <p:nvSpPr>
          <p:cNvPr id="17" name="TextBox 15">
            <a:extLst>
              <a:ext uri="{FF2B5EF4-FFF2-40B4-BE49-F238E27FC236}">
                <a16:creationId xmlns:a16="http://schemas.microsoft.com/office/drawing/2014/main" id="{0750FBA7-A156-4AED-91F2-6135D86275F4}"/>
              </a:ext>
            </a:extLst>
          </p:cNvPr>
          <p:cNvSpPr txBox="1"/>
          <p:nvPr/>
        </p:nvSpPr>
        <p:spPr>
          <a:xfrm>
            <a:off x="2573858" y="2884773"/>
            <a:ext cx="7191814" cy="1118063"/>
          </a:xfrm>
          <a:prstGeom prst="rect">
            <a:avLst/>
          </a:prstGeom>
        </p:spPr>
        <p:txBody>
          <a:bodyPr wrap="square" lIns="0" tIns="0" rIns="0" bIns="0" rtlCol="0" anchor="t">
            <a:spAutoFit/>
          </a:bodyPr>
          <a:lstStyle/>
          <a:p>
            <a:pPr algn="ctr">
              <a:lnSpc>
                <a:spcPts val="4480"/>
              </a:lnSpc>
            </a:pPr>
            <a:r>
              <a:rPr lang="en-US" sz="3600" b="1" dirty="0">
                <a:solidFill>
                  <a:srgbClr val="FF0000"/>
                </a:solidFill>
                <a:latin typeface="Times New Roman" panose="02020603050405020304" pitchFamily="18" charset="0"/>
                <a:cs typeface="Times New Roman" panose="02020603050405020304" pitchFamily="18" charset="0"/>
              </a:rPr>
              <a:t>CÁCH NỐI CÁC VẾ CÂU GHÉP</a:t>
            </a:r>
          </a:p>
          <a:p>
            <a:pPr algn="ctr">
              <a:lnSpc>
                <a:spcPts val="4480"/>
              </a:lnSpc>
            </a:pPr>
            <a:r>
              <a:rPr lang="en-US" sz="3600" b="1" dirty="0">
                <a:solidFill>
                  <a:srgbClr val="FF0000"/>
                </a:solidFill>
                <a:latin typeface="Times New Roman" panose="02020603050405020304" pitchFamily="18" charset="0"/>
                <a:cs typeface="Times New Roman" panose="02020603050405020304" pitchFamily="18" charset="0"/>
              </a:rPr>
              <a:t>Trang 12</a:t>
            </a:r>
          </a:p>
        </p:txBody>
      </p:sp>
      <p:sp>
        <p:nvSpPr>
          <p:cNvPr id="16" name="TextBox 15">
            <a:extLst>
              <a:ext uri="{FF2B5EF4-FFF2-40B4-BE49-F238E27FC236}">
                <a16:creationId xmlns:a16="http://schemas.microsoft.com/office/drawing/2014/main" id="{42D1AC32-8987-4F8F-B1AD-12B7F6318DCA}"/>
              </a:ext>
            </a:extLst>
          </p:cNvPr>
          <p:cNvSpPr txBox="1"/>
          <p:nvPr/>
        </p:nvSpPr>
        <p:spPr>
          <a:xfrm>
            <a:off x="3620312" y="4534915"/>
            <a:ext cx="5102621" cy="913199"/>
          </a:xfrm>
          <a:prstGeom prst="rect">
            <a:avLst/>
          </a:prstGeom>
          <a:noFill/>
        </p:spPr>
        <p:txBody>
          <a:bodyPr wrap="square" rtlCol="0">
            <a:spAutoFit/>
          </a:bodyPr>
          <a:lstStyle/>
          <a:p>
            <a:pPr algn="ctr"/>
            <a:r>
              <a:rPr lang="vi-VN" sz="2667" b="1" dirty="0">
                <a:solidFill>
                  <a:schemeClr val="accent6">
                    <a:lumMod val="75000"/>
                  </a:schemeClr>
                </a:solidFill>
              </a:rPr>
              <a:t>GV: Lê Thu Hoài</a:t>
            </a:r>
          </a:p>
          <a:p>
            <a:pPr algn="ctr"/>
            <a:r>
              <a:rPr lang="vi-VN" sz="2667" b="1" dirty="0">
                <a:solidFill>
                  <a:schemeClr val="accent6">
                    <a:lumMod val="75000"/>
                  </a:schemeClr>
                </a:solidFill>
              </a:rPr>
              <a:t>Lớp 5A6</a:t>
            </a:r>
            <a:endParaRPr lang="en-US" sz="2667" b="1" dirty="0">
              <a:solidFill>
                <a:schemeClr val="accent6">
                  <a:lumMod val="75000"/>
                </a:schemeClr>
              </a:solidFill>
            </a:endParaRPr>
          </a:p>
        </p:txBody>
      </p:sp>
    </p:spTree>
    <p:extLst>
      <p:ext uri="{BB962C8B-B14F-4D97-AF65-F5344CB8AC3E}">
        <p14:creationId xmlns:p14="http://schemas.microsoft.com/office/powerpoint/2010/main" val="39257792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0284"/>
          <a:stretch>
            <a:fillRect/>
          </a:stretch>
        </p:blipFill>
        <p:spPr>
          <a:xfrm>
            <a:off x="3560662" y="1197268"/>
            <a:ext cx="5070677" cy="5660733"/>
          </a:xfrm>
          <a:prstGeom prst="rect">
            <a:avLst/>
          </a:prstGeom>
        </p:spPr>
      </p:pic>
      <p:pic>
        <p:nvPicPr>
          <p:cNvPr id="20"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57300"/>
          <a:stretch>
            <a:fillRect/>
          </a:stretch>
        </p:blipFill>
        <p:spPr>
          <a:xfrm rot="-10800000">
            <a:off x="9969918" y="0"/>
            <a:ext cx="2222082" cy="1290896"/>
          </a:xfrm>
          <a:prstGeom prst="rect">
            <a:avLst/>
          </a:prstGeom>
        </p:spPr>
      </p:pic>
      <p:pic>
        <p:nvPicPr>
          <p:cNvPr id="22"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0788"/>
          <a:stretch>
            <a:fillRect/>
          </a:stretch>
        </p:blipFill>
        <p:spPr>
          <a:xfrm>
            <a:off x="3560662" y="5870356"/>
            <a:ext cx="1086327" cy="987645"/>
          </a:xfrm>
          <a:prstGeom prst="rect">
            <a:avLst/>
          </a:prstGeom>
        </p:spPr>
      </p:pic>
      <p:pic>
        <p:nvPicPr>
          <p:cNvPr id="23"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0788"/>
          <a:stretch>
            <a:fillRect/>
          </a:stretch>
        </p:blipFill>
        <p:spPr>
          <a:xfrm>
            <a:off x="7545012" y="5870356"/>
            <a:ext cx="1086327" cy="987645"/>
          </a:xfrm>
          <a:prstGeom prst="rect">
            <a:avLst/>
          </a:prstGeom>
        </p:spPr>
      </p:pic>
      <p:pic>
        <p:nvPicPr>
          <p:cNvPr id="2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6329"/>
          <a:stretch>
            <a:fillRect/>
          </a:stretch>
        </p:blipFill>
        <p:spPr>
          <a:xfrm>
            <a:off x="1" y="0"/>
            <a:ext cx="1478535" cy="1353777"/>
          </a:xfrm>
          <a:prstGeom prst="rect">
            <a:avLst/>
          </a:prstGeom>
        </p:spPr>
      </p:pic>
      <p:pic>
        <p:nvPicPr>
          <p:cNvPr id="25"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09179" y="524155"/>
            <a:ext cx="938714" cy="536241"/>
          </a:xfrm>
          <a:prstGeom prst="rect">
            <a:avLst/>
          </a:prstGeom>
        </p:spPr>
      </p:pic>
      <p:sp>
        <p:nvSpPr>
          <p:cNvPr id="26" name="TextBox 9"/>
          <p:cNvSpPr txBox="1"/>
          <p:nvPr/>
        </p:nvSpPr>
        <p:spPr>
          <a:xfrm>
            <a:off x="4128836" y="1852244"/>
            <a:ext cx="2831432" cy="1231106"/>
          </a:xfrm>
          <a:prstGeom prst="rect">
            <a:avLst/>
          </a:prstGeom>
        </p:spPr>
        <p:txBody>
          <a:bodyPr lIns="0" tIns="0" rIns="0" bIns="0" rtlCol="0" anchor="t">
            <a:spAutoFit/>
          </a:bodyPr>
          <a:lstStyle/>
          <a:p>
            <a:pPr algn="ctr">
              <a:lnSpc>
                <a:spcPts val="4800"/>
              </a:lnSpc>
              <a:spcBef>
                <a:spcPct val="0"/>
              </a:spcBef>
            </a:pPr>
            <a:r>
              <a:rPr lang="en-US" sz="4800">
                <a:solidFill>
                  <a:srgbClr val="FFFFFF"/>
                </a:solidFill>
                <a:latin typeface="Baloo"/>
              </a:rPr>
              <a:t>NHẬN XÉT</a:t>
            </a:r>
          </a:p>
        </p:txBody>
      </p:sp>
      <p:sp>
        <p:nvSpPr>
          <p:cNvPr id="27" name="TextBox 10"/>
          <p:cNvSpPr txBox="1"/>
          <p:nvPr/>
        </p:nvSpPr>
        <p:spPr>
          <a:xfrm>
            <a:off x="5195636" y="3152140"/>
            <a:ext cx="2831432" cy="615553"/>
          </a:xfrm>
          <a:prstGeom prst="rect">
            <a:avLst/>
          </a:prstGeom>
        </p:spPr>
        <p:txBody>
          <a:bodyPr lIns="0" tIns="0" rIns="0" bIns="0" rtlCol="0" anchor="t">
            <a:spAutoFit/>
          </a:bodyPr>
          <a:lstStyle/>
          <a:p>
            <a:pPr algn="ctr">
              <a:lnSpc>
                <a:spcPts val="4800"/>
              </a:lnSpc>
              <a:spcBef>
                <a:spcPct val="0"/>
              </a:spcBef>
            </a:pPr>
            <a:r>
              <a:rPr lang="en-US" sz="4800">
                <a:solidFill>
                  <a:srgbClr val="FFFFFF"/>
                </a:solidFill>
                <a:latin typeface="Baloo"/>
              </a:rPr>
              <a:t>GHI NHỚ</a:t>
            </a:r>
          </a:p>
        </p:txBody>
      </p:sp>
      <p:sp>
        <p:nvSpPr>
          <p:cNvPr id="28" name="TextBox 11"/>
          <p:cNvSpPr txBox="1"/>
          <p:nvPr/>
        </p:nvSpPr>
        <p:spPr>
          <a:xfrm>
            <a:off x="4109786" y="4321019"/>
            <a:ext cx="3103814" cy="1231106"/>
          </a:xfrm>
          <a:prstGeom prst="rect">
            <a:avLst/>
          </a:prstGeom>
        </p:spPr>
        <p:txBody>
          <a:bodyPr wrap="square" lIns="0" tIns="0" rIns="0" bIns="0" rtlCol="0" anchor="t">
            <a:spAutoFit/>
          </a:bodyPr>
          <a:lstStyle/>
          <a:p>
            <a:pPr algn="ctr">
              <a:lnSpc>
                <a:spcPts val="4800"/>
              </a:lnSpc>
              <a:spcBef>
                <a:spcPct val="0"/>
              </a:spcBef>
            </a:pPr>
            <a:r>
              <a:rPr lang="en-US" sz="4800">
                <a:solidFill>
                  <a:srgbClr val="FFFFFF"/>
                </a:solidFill>
                <a:latin typeface="Baloo"/>
              </a:rPr>
              <a:t>LUYỆN TẬP</a:t>
            </a:r>
          </a:p>
        </p:txBody>
      </p:sp>
      <p:sp>
        <p:nvSpPr>
          <p:cNvPr id="35" name="TextBox 7"/>
          <p:cNvSpPr txBox="1"/>
          <p:nvPr/>
        </p:nvSpPr>
        <p:spPr>
          <a:xfrm>
            <a:off x="1962150" y="560362"/>
            <a:ext cx="8267700" cy="615553"/>
          </a:xfrm>
          <a:prstGeom prst="rect">
            <a:avLst/>
          </a:prstGeom>
        </p:spPr>
        <p:txBody>
          <a:bodyPr lIns="0" tIns="0" rIns="0" bIns="0" rtlCol="0" anchor="t">
            <a:spAutoFit/>
          </a:bodyPr>
          <a:lstStyle/>
          <a:p>
            <a:pPr algn="ctr">
              <a:lnSpc>
                <a:spcPts val="4800"/>
              </a:lnSpc>
              <a:spcBef>
                <a:spcPct val="0"/>
              </a:spcBef>
            </a:pPr>
            <a:r>
              <a:rPr lang="en-US" sz="4800">
                <a:solidFill>
                  <a:srgbClr val="D1581F"/>
                </a:solidFill>
                <a:latin typeface="Baloo" panose="020B0604020202020204" charset="0"/>
                <a:cs typeface="Baloo" panose="020B0604020202020204" charset="0"/>
              </a:rPr>
              <a:t>NỘI DUNG</a:t>
            </a:r>
          </a:p>
        </p:txBody>
      </p:sp>
      <p:pic>
        <p:nvPicPr>
          <p:cNvPr id="38"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852"/>
          <a:stretch>
            <a:fillRect/>
          </a:stretch>
        </p:blipFill>
        <p:spPr>
          <a:xfrm rot="4074441">
            <a:off x="10540964" y="4138721"/>
            <a:ext cx="2236827" cy="1588287"/>
          </a:xfrm>
          <a:prstGeom prst="rect">
            <a:avLst/>
          </a:prstGeom>
        </p:spPr>
      </p:pic>
      <p:pic>
        <p:nvPicPr>
          <p:cNvPr id="39"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399610" y="-49969"/>
            <a:ext cx="775389" cy="1390832"/>
          </a:xfrm>
          <a:prstGeom prst="rect">
            <a:avLst/>
          </a:prstGeom>
        </p:spPr>
      </p:pic>
      <p:pic>
        <p:nvPicPr>
          <p:cNvPr id="40"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8404082" y="-49969"/>
            <a:ext cx="775389" cy="1390832"/>
          </a:xfrm>
          <a:prstGeom prst="rect">
            <a:avLst/>
          </a:prstGeom>
        </p:spPr>
      </p:pic>
      <p:pic>
        <p:nvPicPr>
          <p:cNvPr id="4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15852"/>
          <a:stretch>
            <a:fillRect/>
          </a:stretch>
        </p:blipFill>
        <p:spPr>
          <a:xfrm rot="17486070" flipH="1">
            <a:off x="9111436" y="4142429"/>
            <a:ext cx="2236827" cy="1588287"/>
          </a:xfrm>
          <a:prstGeom prst="rect">
            <a:avLst/>
          </a:prstGeom>
        </p:spPr>
      </p:pic>
      <p:pic>
        <p:nvPicPr>
          <p:cNvPr id="42"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11442" y="2159221"/>
            <a:ext cx="2165552" cy="4204956"/>
          </a:xfrm>
          <a:prstGeom prst="rect">
            <a:avLst/>
          </a:prstGeom>
        </p:spPr>
      </p:pic>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227" y="5956988"/>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92176" y="703332"/>
            <a:ext cx="2028048" cy="145765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16138" y="6191250"/>
            <a:ext cx="613558" cy="460726"/>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2855" y="6211171"/>
            <a:ext cx="603942" cy="45350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3631" b="16083"/>
          <a:stretch>
            <a:fillRect/>
          </a:stretch>
        </p:blipFill>
        <p:spPr>
          <a:xfrm rot="-5400000">
            <a:off x="689916" y="-592929"/>
            <a:ext cx="1758333" cy="294419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6003" y="2076410"/>
            <a:ext cx="719595" cy="485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3906375" y="1799533"/>
            <a:ext cx="4657781" cy="72773"/>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056" y="53117"/>
            <a:ext cx="1985411" cy="1739942"/>
          </a:xfrm>
          <a:prstGeom prst="rect">
            <a:avLst/>
          </a:prstGeom>
        </p:spPr>
      </p:pic>
      <p:sp>
        <p:nvSpPr>
          <p:cNvPr id="16" name="TextBox 16"/>
          <p:cNvSpPr txBox="1"/>
          <p:nvPr/>
        </p:nvSpPr>
        <p:spPr>
          <a:xfrm>
            <a:off x="3767108" y="987778"/>
            <a:ext cx="4657781" cy="620363"/>
          </a:xfrm>
          <a:prstGeom prst="rect">
            <a:avLst/>
          </a:prstGeom>
        </p:spPr>
        <p:txBody>
          <a:bodyPr lIns="0" tIns="0" rIns="0" bIns="0" rtlCol="0" anchor="t">
            <a:spAutoFit/>
          </a:bodyPr>
          <a:lstStyle/>
          <a:p>
            <a:pPr algn="ctr">
              <a:lnSpc>
                <a:spcPts val="5227"/>
              </a:lnSpc>
              <a:spcBef>
                <a:spcPct val="0"/>
              </a:spcBef>
            </a:pPr>
            <a:r>
              <a:rPr lang="en-US" sz="4000" b="1" dirty="0">
                <a:solidFill>
                  <a:srgbClr val="0000FF"/>
                </a:solidFill>
                <a:latin typeface="Times New Roman" panose="02020603050405020304" pitchFamily="18" charset="0"/>
                <a:cs typeface="Times New Roman" panose="02020603050405020304" pitchFamily="18" charset="0"/>
              </a:rPr>
              <a:t>I. NHẬN XÉT</a:t>
            </a:r>
          </a:p>
        </p:txBody>
      </p:sp>
      <p:pic>
        <p:nvPicPr>
          <p:cNvPr id="17"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774729" y="3608847"/>
            <a:ext cx="2729484" cy="2743200"/>
          </a:xfrm>
          <a:prstGeom prst="rect">
            <a:avLst/>
          </a:prstGeom>
        </p:spPr>
      </p:pic>
      <p:pic>
        <p:nvPicPr>
          <p:cNvPr id="18"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685799" y="4109957"/>
            <a:ext cx="2743200" cy="2743200"/>
          </a:xfrm>
          <a:prstGeom prst="rect">
            <a:avLst/>
          </a:prstGeom>
        </p:spPr>
      </p:pic>
      <p:pic>
        <p:nvPicPr>
          <p:cNvPr id="19"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8686800" y="4371307"/>
            <a:ext cx="2681478" cy="2743200"/>
          </a:xfrm>
          <a:prstGeom prst="rect">
            <a:avLst/>
          </a:prstGeom>
        </p:spPr>
      </p:pic>
    </p:spTree>
    <p:extLst>
      <p:ext uri="{BB962C8B-B14F-4D97-AF65-F5344CB8AC3E}">
        <p14:creationId xmlns:p14="http://schemas.microsoft.com/office/powerpoint/2010/main" val="35237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72227" y="5956988"/>
            <a:ext cx="12736453" cy="152875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185">
            <a:off x="1739798" y="6366722"/>
            <a:ext cx="1498474" cy="236337"/>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77322" y="6172200"/>
            <a:ext cx="603942" cy="45350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771"/>
          <a:stretch>
            <a:fillRect/>
          </a:stretch>
        </p:blipFill>
        <p:spPr>
          <a:xfrm flipH="1">
            <a:off x="7114067" y="5229986"/>
            <a:ext cx="1080751" cy="164374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532455" y="6316642"/>
            <a:ext cx="538975" cy="404721"/>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327876" y="5890120"/>
            <a:ext cx="864124" cy="735585"/>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50475">
            <a:off x="11079438" y="-33121"/>
            <a:ext cx="1815385" cy="1418269"/>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2410" flipH="1">
            <a:off x="-714818" y="-23335"/>
            <a:ext cx="1815385" cy="1418269"/>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1764"/>
          <a:stretch>
            <a:fillRect/>
          </a:stretch>
        </p:blipFill>
        <p:spPr>
          <a:xfrm>
            <a:off x="139280" y="5073502"/>
            <a:ext cx="1093041" cy="675111"/>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708693" y="3495338"/>
            <a:ext cx="2835349" cy="2743200"/>
          </a:xfrm>
          <a:prstGeom prst="rect">
            <a:avLst/>
          </a:prstGeom>
        </p:spPr>
      </p:pic>
      <p:sp>
        <p:nvSpPr>
          <p:cNvPr id="23" name="TextBox 23"/>
          <p:cNvSpPr txBox="1"/>
          <p:nvPr/>
        </p:nvSpPr>
        <p:spPr>
          <a:xfrm>
            <a:off x="1660133" y="1143000"/>
            <a:ext cx="9566667" cy="1547475"/>
          </a:xfrm>
          <a:prstGeom prst="rect">
            <a:avLst/>
          </a:prstGeom>
        </p:spPr>
        <p:txBody>
          <a:bodyPr wrap="square" lIns="0" tIns="0" rIns="0" bIns="0" rtlCol="0" anchor="t">
            <a:spAutoFit/>
          </a:bodyPr>
          <a:lstStyle/>
          <a:p>
            <a:pPr lvl="0" algn="just">
              <a:lnSpc>
                <a:spcPct val="130000"/>
              </a:lnSpc>
              <a:spcBef>
                <a:spcPct val="0"/>
              </a:spcBef>
            </a:pPr>
            <a:r>
              <a:rPr lang="en-US" sz="2667" b="1">
                <a:latin typeface="Times New Roman" panose="02020603050405020304" pitchFamily="18" charset="0"/>
                <a:cs typeface="Times New Roman" panose="02020603050405020304" pitchFamily="18" charset="0"/>
              </a:rPr>
              <a:t>a. </a:t>
            </a:r>
            <a:r>
              <a:rPr lang="vi-VN" sz="2667" b="1">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2667" b="1">
                <a:latin typeface="Times New Roman" panose="02020603050405020304" pitchFamily="18" charset="0"/>
                <a:cs typeface="Times New Roman" panose="02020603050405020304" pitchFamily="18" charset="0"/>
              </a:rPr>
              <a:t> </a:t>
            </a:r>
            <a:r>
              <a:rPr lang="vi-VN" sz="2667" b="1">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2667" b="1">
              <a:latin typeface="Times New Roman" panose="02020603050405020304" pitchFamily="18" charset="0"/>
              <a:cs typeface="Times New Roman" panose="02020603050405020304" pitchFamily="18" charset="0"/>
            </a:endParaRPr>
          </a:p>
        </p:txBody>
      </p:sp>
      <p:sp>
        <p:nvSpPr>
          <p:cNvPr id="24" name="TextBox 23"/>
          <p:cNvSpPr txBox="1"/>
          <p:nvPr/>
        </p:nvSpPr>
        <p:spPr>
          <a:xfrm>
            <a:off x="2068511" y="357308"/>
            <a:ext cx="8617731" cy="410369"/>
          </a:xfrm>
          <a:prstGeom prst="rect">
            <a:avLst/>
          </a:prstGeom>
        </p:spPr>
        <p:txBody>
          <a:bodyPr wrap="square" lIns="0" tIns="0" rIns="0" bIns="0" rtlCol="0" anchor="t">
            <a:spAutoFit/>
          </a:bodyPr>
          <a:lstStyle/>
          <a:p>
            <a:pPr>
              <a:lnSpc>
                <a:spcPts val="3200"/>
              </a:lnSpc>
              <a:spcBef>
                <a:spcPct val="0"/>
              </a:spcBef>
            </a:pPr>
            <a:r>
              <a:rPr lang="en-US" sz="3200" b="1">
                <a:latin typeface="Times New Roman" panose="02020603050405020304" pitchFamily="18" charset="0"/>
                <a:cs typeface="Times New Roman" panose="02020603050405020304" pitchFamily="18" charset="0"/>
              </a:rPr>
              <a:t>1. Tìm các vế câu trong mỗi câu ghép dưới đây: </a:t>
            </a:r>
          </a:p>
        </p:txBody>
      </p:sp>
      <p:sp>
        <p:nvSpPr>
          <p:cNvPr id="25" name="TextBox 23"/>
          <p:cNvSpPr txBox="1"/>
          <p:nvPr/>
        </p:nvSpPr>
        <p:spPr>
          <a:xfrm>
            <a:off x="1594043" y="3022797"/>
            <a:ext cx="9566667" cy="1013932"/>
          </a:xfrm>
          <a:prstGeom prst="rect">
            <a:avLst/>
          </a:prstGeom>
          <a:ln>
            <a:noFill/>
          </a:ln>
        </p:spPr>
        <p:txBody>
          <a:bodyPr wrap="square" lIns="0" tIns="0" rIns="0" bIns="0" rtlCol="0" anchor="t">
            <a:spAutoFit/>
          </a:bodyPr>
          <a:lstStyle/>
          <a:p>
            <a:pPr lvl="0" algn="just">
              <a:lnSpc>
                <a:spcPct val="130000"/>
              </a:lnSpc>
              <a:spcBef>
                <a:spcPct val="0"/>
              </a:spcBef>
            </a:pPr>
            <a:r>
              <a:rPr lang="en-US" sz="2667" b="1" dirty="0">
                <a:latin typeface="Times New Roman" panose="02020603050405020304" pitchFamily="18" charset="0"/>
                <a:cs typeface="Times New Roman" panose="02020603050405020304" pitchFamily="18" charset="0"/>
              </a:rPr>
              <a:t>b. </a:t>
            </a:r>
            <a:r>
              <a:rPr lang="en-US" sz="2667" b="1" dirty="0" err="1">
                <a:latin typeface="Times New Roman" panose="02020603050405020304" pitchFamily="18" charset="0"/>
                <a:cs typeface="Times New Roman" panose="02020603050405020304" pitchFamily="18" charset="0"/>
              </a:rPr>
              <a:t>Cảnh</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vật</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xung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quanh</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tôi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đang</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có</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sự</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thay</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đổi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lớn</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hôm</a:t>
            </a:r>
            <a:r>
              <a:rPr lang="en-US" sz="2667" b="1" dirty="0">
                <a:latin typeface="Times New Roman" panose="02020603050405020304" pitchFamily="18" charset="0"/>
                <a:cs typeface="Times New Roman" panose="02020603050405020304" pitchFamily="18" charset="0"/>
              </a:rPr>
              <a:t> nay </a:t>
            </a:r>
            <a:r>
              <a:rPr lang="en-US" sz="2667" b="1" dirty="0" err="1">
                <a:latin typeface="Times New Roman" panose="02020603050405020304" pitchFamily="18" charset="0"/>
                <a:cs typeface="Times New Roman" panose="02020603050405020304" pitchFamily="18" charset="0"/>
              </a:rPr>
              <a:t>tôi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đi</a:t>
            </a:r>
            <a:r>
              <a:rPr lang="en-US" sz="2667" b="1" dirty="0">
                <a:latin typeface="Times New Roman" panose="02020603050405020304" pitchFamily="18" charset="0"/>
                <a:cs typeface="Times New Roman" panose="02020603050405020304" pitchFamily="18" charset="0"/>
              </a:rPr>
              <a:t> </a:t>
            </a:r>
            <a:r>
              <a:rPr lang="en-US" sz="2667" b="1" dirty="0" err="1">
                <a:latin typeface="Times New Roman" panose="02020603050405020304" pitchFamily="18" charset="0"/>
                <a:cs typeface="Times New Roman" panose="02020603050405020304" pitchFamily="18" charset="0"/>
              </a:rPr>
              <a:t>học</a:t>
            </a:r>
            <a:r>
              <a:rPr lang="en-US" sz="2667" b="1" dirty="0">
                <a:latin typeface="Times New Roman" panose="02020603050405020304" pitchFamily="18" charset="0"/>
                <a:cs typeface="Times New Roman" panose="02020603050405020304" pitchFamily="18" charset="0"/>
              </a:rPr>
              <a:t>. </a:t>
            </a:r>
          </a:p>
        </p:txBody>
      </p:sp>
      <p:sp>
        <p:nvSpPr>
          <p:cNvPr id="28" name="TextBox 23"/>
          <p:cNvSpPr txBox="1"/>
          <p:nvPr/>
        </p:nvSpPr>
        <p:spPr>
          <a:xfrm>
            <a:off x="1604203" y="4346523"/>
            <a:ext cx="9566667" cy="1013932"/>
          </a:xfrm>
          <a:prstGeom prst="rect">
            <a:avLst/>
          </a:prstGeom>
          <a:ln>
            <a:noFill/>
          </a:ln>
        </p:spPr>
        <p:txBody>
          <a:bodyPr wrap="square" lIns="0" tIns="0" rIns="0" bIns="0" rtlCol="0" anchor="t">
            <a:spAutoFit/>
          </a:bodyPr>
          <a:lstStyle/>
          <a:p>
            <a:pPr lvl="0" algn="just">
              <a:lnSpc>
                <a:spcPct val="130000"/>
              </a:lnSpc>
              <a:spcBef>
                <a:spcPct val="0"/>
              </a:spcBef>
            </a:pPr>
            <a:r>
              <a:rPr lang="en-US" sz="2667" b="1" dirty="0">
                <a:latin typeface="Times New Roman" panose="02020603050405020304" pitchFamily="18" charset="0"/>
                <a:cs typeface="Times New Roman" panose="02020603050405020304" pitchFamily="18" charset="0"/>
              </a:rPr>
              <a:t>c. </a:t>
            </a:r>
            <a:r>
              <a:rPr lang="vi-VN" sz="2667"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2667"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29477" y="119529"/>
            <a:ext cx="1753447" cy="803398"/>
          </a:xfrm>
          <a:prstGeom prst="rect">
            <a:avLst/>
          </a:prstGeom>
        </p:spPr>
      </p:pic>
      <p:grpSp>
        <p:nvGrpSpPr>
          <p:cNvPr id="4" name="Group 4"/>
          <p:cNvGrpSpPr/>
          <p:nvPr/>
        </p:nvGrpSpPr>
        <p:grpSpPr>
          <a:xfrm>
            <a:off x="2763305" y="2853789"/>
            <a:ext cx="4762102" cy="292844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7594782" y="2822392"/>
            <a:ext cx="4535961" cy="3012691"/>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56895"/>
            <a:ext cx="12192000" cy="901105"/>
          </a:xfrm>
          <a:prstGeom prst="rect">
            <a:avLst/>
          </a:prstGeom>
        </p:spPr>
      </p:pic>
      <p:sp>
        <p:nvSpPr>
          <p:cNvPr id="12" name="TextBox 12"/>
          <p:cNvSpPr txBox="1"/>
          <p:nvPr/>
        </p:nvSpPr>
        <p:spPr>
          <a:xfrm>
            <a:off x="7753088" y="2946087"/>
            <a:ext cx="3930912"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Vế</a:t>
            </a:r>
            <a:r>
              <a:rPr lang="en-US" sz="3600" b="1" dirty="0">
                <a:solidFill>
                  <a:srgbClr val="D1581F"/>
                </a:solidFill>
                <a:latin typeface="Times New Roman" panose="02020603050405020304" pitchFamily="18" charset="0"/>
                <a:cs typeface="Times New Roman" panose="02020603050405020304" pitchFamily="18" charset="0"/>
              </a:rPr>
              <a:t> 2</a:t>
            </a:r>
            <a:endParaRPr lang="en-US" sz="4800" b="1"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2968645" y="2882557"/>
            <a:ext cx="3896108"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Vế</a:t>
            </a:r>
            <a:r>
              <a:rPr lang="en-US" sz="36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2756746" y="3854418"/>
            <a:ext cx="5101375" cy="311047"/>
          </a:xfrm>
          <a:prstGeom prst="rect">
            <a:avLst/>
          </a:prstGeom>
        </p:spPr>
        <p:txBody>
          <a:bodyPr wrap="square" lIns="0" tIns="0" rIns="0" bIns="0" rtlCol="0" anchor="t">
            <a:spAutoFit/>
          </a:bodyPr>
          <a:lstStyle/>
          <a:p>
            <a:pPr marL="201516" lvl="1">
              <a:lnSpc>
                <a:spcPts val="2426"/>
              </a:lnSpc>
              <a:spcBef>
                <a:spcPct val="0"/>
              </a:spcBef>
            </a:pPr>
            <a:r>
              <a:rPr lang="vi-VN" sz="2667" dirty="0">
                <a:solidFill>
                  <a:srgbClr val="0000FF"/>
                </a:solidFill>
                <a:latin typeface="Times New Roman" panose="02020603050405020304" pitchFamily="18" charset="0"/>
                <a:cs typeface="Times New Roman" panose="02020603050405020304" pitchFamily="18" charset="0"/>
              </a:rPr>
              <a:t>Súng kíp của ta mới bắn một phát</a:t>
            </a:r>
            <a:endParaRPr lang="en-US" sz="2667" dirty="0">
              <a:solidFill>
                <a:srgbClr val="0000FF"/>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3075338" y="4435791"/>
            <a:ext cx="3896108" cy="72773"/>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7743034" y="4518663"/>
            <a:ext cx="3720847" cy="58134"/>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9743" y="1"/>
            <a:ext cx="2534846" cy="104245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5825" y="5277331"/>
            <a:ext cx="1856880" cy="1580669"/>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7007"/>
          <a:stretch>
            <a:fillRect/>
          </a:stretch>
        </p:blipFill>
        <p:spPr>
          <a:xfrm>
            <a:off x="10550571" y="5456609"/>
            <a:ext cx="1772939" cy="1401391"/>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2489" y="2243032"/>
            <a:ext cx="1088289" cy="498635"/>
          </a:xfrm>
          <a:prstGeom prst="rect">
            <a:avLst/>
          </a:prstGeom>
        </p:spPr>
      </p:pic>
      <p:sp>
        <p:nvSpPr>
          <p:cNvPr id="23" name="TextBox 23"/>
          <p:cNvSpPr txBox="1"/>
          <p:nvPr/>
        </p:nvSpPr>
        <p:spPr>
          <a:xfrm>
            <a:off x="1258661" y="381000"/>
            <a:ext cx="9566667" cy="2081019"/>
          </a:xfrm>
          <a:prstGeom prst="rect">
            <a:avLst/>
          </a:prstGeom>
        </p:spPr>
        <p:txBody>
          <a:bodyPr wrap="square" lIns="0" tIns="0" rIns="0" bIns="0" rtlCol="0" anchor="t">
            <a:spAutoFit/>
          </a:bodyPr>
          <a:lstStyle/>
          <a:p>
            <a:pPr lvl="0" algn="just">
              <a:lnSpc>
                <a:spcPct val="130000"/>
              </a:lnSpc>
              <a:spcBef>
                <a:spcPct val="0"/>
              </a:spcBef>
            </a:pPr>
            <a:r>
              <a:rPr lang="en-US" sz="2667" b="1" dirty="0">
                <a:latin typeface="Times New Roman" panose="02020603050405020304" pitchFamily="18" charset="0"/>
                <a:cs typeface="Times New Roman" panose="02020603050405020304" pitchFamily="18" charset="0"/>
              </a:rPr>
              <a:t>a. (1) </a:t>
            </a:r>
            <a:r>
              <a:rPr lang="vi-VN" sz="2667"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2667" b="1" dirty="0">
                <a:latin typeface="Times New Roman" panose="02020603050405020304" pitchFamily="18" charset="0"/>
                <a:cs typeface="Times New Roman" panose="02020603050405020304" pitchFamily="18" charset="0"/>
              </a:rPr>
              <a:t> </a:t>
            </a:r>
          </a:p>
          <a:p>
            <a:pPr lvl="0" algn="just">
              <a:lnSpc>
                <a:spcPct val="130000"/>
              </a:lnSpc>
              <a:spcBef>
                <a:spcPct val="0"/>
              </a:spcBef>
            </a:pPr>
            <a:r>
              <a:rPr lang="en-US" sz="2667" b="1" dirty="0">
                <a:latin typeface="Times New Roman" panose="02020603050405020304" pitchFamily="18" charset="0"/>
                <a:cs typeface="Times New Roman" panose="02020603050405020304" pitchFamily="18" charset="0"/>
              </a:rPr>
              <a:t> (2) </a:t>
            </a:r>
            <a:r>
              <a:rPr lang="vi-VN" sz="2667" b="1"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2667" b="1" dirty="0">
              <a:latin typeface="Times New Roman" panose="02020603050405020304" pitchFamily="18" charset="0"/>
              <a:cs typeface="Times New Roman" panose="02020603050405020304" pitchFamily="18" charset="0"/>
            </a:endParaRPr>
          </a:p>
        </p:txBody>
      </p:sp>
      <p:grpSp>
        <p:nvGrpSpPr>
          <p:cNvPr id="29" name="Group 4"/>
          <p:cNvGrpSpPr/>
          <p:nvPr/>
        </p:nvGrpSpPr>
        <p:grpSpPr>
          <a:xfrm>
            <a:off x="99986" y="2871422"/>
            <a:ext cx="2523057" cy="2916373"/>
            <a:chOff x="26670" y="102976"/>
            <a:chExt cx="7687972" cy="4048338"/>
          </a:xfrm>
        </p:grpSpPr>
        <p:sp>
          <p:nvSpPr>
            <p:cNvPr id="30" name="Freeform 5"/>
            <p:cNvSpPr/>
            <p:nvPr/>
          </p:nvSpPr>
          <p:spPr>
            <a:xfrm>
              <a:off x="26670" y="102976"/>
              <a:ext cx="7687972"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31" name="TextBox 13"/>
          <p:cNvSpPr txBox="1"/>
          <p:nvPr/>
        </p:nvSpPr>
        <p:spPr>
          <a:xfrm>
            <a:off x="-594108" y="2954727"/>
            <a:ext cx="3896108"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Câu</a:t>
            </a:r>
            <a:endParaRPr lang="en-US" sz="3600" b="1" dirty="0">
              <a:solidFill>
                <a:srgbClr val="D1581F"/>
              </a:solidFill>
              <a:latin typeface="Times New Roman" panose="02020603050405020304" pitchFamily="18" charset="0"/>
              <a:cs typeface="Times New Roman" panose="02020603050405020304" pitchFamily="18" charset="0"/>
            </a:endParaRPr>
          </a:p>
        </p:txBody>
      </p:sp>
      <p:pic>
        <p:nvPicPr>
          <p:cNvPr id="32"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552596" y="4516121"/>
            <a:ext cx="1631805" cy="30479"/>
          </a:xfrm>
          <a:prstGeom prst="rect">
            <a:avLst/>
          </a:prstGeom>
        </p:spPr>
      </p:pic>
      <p:sp>
        <p:nvSpPr>
          <p:cNvPr id="33" name="TextBox 13"/>
          <p:cNvSpPr txBox="1"/>
          <p:nvPr/>
        </p:nvSpPr>
        <p:spPr>
          <a:xfrm>
            <a:off x="-594108" y="3708087"/>
            <a:ext cx="3896108" cy="551433"/>
          </a:xfrm>
          <a:prstGeom prst="rect">
            <a:avLst/>
          </a:prstGeom>
        </p:spPr>
        <p:txBody>
          <a:bodyPr wrap="square" lIns="0" tIns="0" rIns="0" bIns="0" rtlCol="0" anchor="t">
            <a:spAutoFit/>
          </a:bodyPr>
          <a:lstStyle/>
          <a:p>
            <a:pPr algn="ctr">
              <a:lnSpc>
                <a:spcPts val="4320"/>
              </a:lnSpc>
              <a:spcBef>
                <a:spcPct val="0"/>
              </a:spcBef>
            </a:pPr>
            <a:r>
              <a:rPr lang="en-US" sz="3600">
                <a:solidFill>
                  <a:srgbClr val="D1581F"/>
                </a:solidFill>
                <a:latin typeface="Times New Roman" panose="02020603050405020304" pitchFamily="18" charset="0"/>
                <a:cs typeface="Times New Roman" panose="02020603050405020304" pitchFamily="18" charset="0"/>
              </a:rPr>
              <a:t>(1)</a:t>
            </a:r>
          </a:p>
        </p:txBody>
      </p:sp>
      <p:sp>
        <p:nvSpPr>
          <p:cNvPr id="34" name="TextBox 14"/>
          <p:cNvSpPr txBox="1"/>
          <p:nvPr/>
        </p:nvSpPr>
        <p:spPr>
          <a:xfrm>
            <a:off x="7640729" y="3771615"/>
            <a:ext cx="4605887" cy="618824"/>
          </a:xfrm>
          <a:prstGeom prst="rect">
            <a:avLst/>
          </a:prstGeom>
        </p:spPr>
        <p:txBody>
          <a:bodyPr wrap="square" lIns="0" tIns="0" rIns="0" bIns="0" rtlCol="0" anchor="t">
            <a:spAutoFit/>
          </a:bodyPr>
          <a:lstStyle/>
          <a:p>
            <a:pPr marL="201516" lvl="1">
              <a:lnSpc>
                <a:spcPts val="2426"/>
              </a:lnSpc>
              <a:spcBef>
                <a:spcPct val="0"/>
              </a:spcBef>
            </a:pPr>
            <a:r>
              <a:rPr lang="vi-VN" sz="2667" dirty="0">
                <a:solidFill>
                  <a:srgbClr val="0000FF"/>
                </a:solidFill>
                <a:latin typeface="Times New Roman" panose="02020603050405020304" pitchFamily="18" charset="0"/>
                <a:cs typeface="Times New Roman" panose="02020603050405020304" pitchFamily="18" charset="0"/>
              </a:rPr>
              <a:t>thì súng của họ đã bắn được năm, sáu mươi phát.</a:t>
            </a:r>
            <a:endParaRPr lang="en-US" sz="2667" dirty="0">
              <a:solidFill>
                <a:srgbClr val="0000FF"/>
              </a:solidFill>
              <a:latin typeface="Times New Roman" panose="02020603050405020304" pitchFamily="18" charset="0"/>
              <a:cs typeface="Times New Roman" panose="02020603050405020304" pitchFamily="18" charset="0"/>
            </a:endParaRPr>
          </a:p>
        </p:txBody>
      </p:sp>
      <p:sp>
        <p:nvSpPr>
          <p:cNvPr id="35" name="TextBox 13"/>
          <p:cNvSpPr txBox="1"/>
          <p:nvPr/>
        </p:nvSpPr>
        <p:spPr>
          <a:xfrm>
            <a:off x="-586539" y="4752892"/>
            <a:ext cx="3896108" cy="551433"/>
          </a:xfrm>
          <a:prstGeom prst="rect">
            <a:avLst/>
          </a:prstGeom>
        </p:spPr>
        <p:txBody>
          <a:bodyPr wrap="square" lIns="0" tIns="0" rIns="0" bIns="0" rtlCol="0" anchor="t">
            <a:spAutoFit/>
          </a:bodyPr>
          <a:lstStyle/>
          <a:p>
            <a:pPr algn="ctr">
              <a:lnSpc>
                <a:spcPts val="4320"/>
              </a:lnSpc>
              <a:spcBef>
                <a:spcPct val="0"/>
              </a:spcBef>
            </a:pPr>
            <a:r>
              <a:rPr lang="en-US" sz="3600">
                <a:solidFill>
                  <a:srgbClr val="D1581F"/>
                </a:solidFill>
                <a:latin typeface="Times New Roman" panose="02020603050405020304" pitchFamily="18" charset="0"/>
                <a:cs typeface="Times New Roman" panose="02020603050405020304" pitchFamily="18" charset="0"/>
              </a:rPr>
              <a:t>(2)</a:t>
            </a:r>
          </a:p>
        </p:txBody>
      </p:sp>
      <p:sp>
        <p:nvSpPr>
          <p:cNvPr id="36" name="TextBox 14"/>
          <p:cNvSpPr txBox="1"/>
          <p:nvPr/>
        </p:nvSpPr>
        <p:spPr>
          <a:xfrm>
            <a:off x="2763305" y="4733010"/>
            <a:ext cx="4464823" cy="618824"/>
          </a:xfrm>
          <a:prstGeom prst="rect">
            <a:avLst/>
          </a:prstGeom>
        </p:spPr>
        <p:txBody>
          <a:bodyPr wrap="square" lIns="0" tIns="0" rIns="0" bIns="0" rtlCol="0" anchor="t">
            <a:spAutoFit/>
          </a:bodyPr>
          <a:lstStyle/>
          <a:p>
            <a:pPr marL="201516" lvl="1">
              <a:lnSpc>
                <a:spcPts val="2426"/>
              </a:lnSpc>
              <a:spcBef>
                <a:spcPct val="0"/>
              </a:spcBef>
            </a:pPr>
            <a:r>
              <a:rPr lang="vi-VN" sz="2667" dirty="0">
                <a:solidFill>
                  <a:srgbClr val="0000FF"/>
                </a:solidFill>
                <a:latin typeface="Times New Roman" panose="02020603050405020304" pitchFamily="18" charset="0"/>
                <a:cs typeface="Times New Roman" panose="02020603050405020304" pitchFamily="18" charset="0"/>
              </a:rPr>
              <a:t>Quân ta lạy súng thần công bốn lạy rồi mới bắn</a:t>
            </a:r>
            <a:endParaRPr lang="en-US" sz="2667" dirty="0">
              <a:solidFill>
                <a:srgbClr val="0000FF"/>
              </a:solidFill>
              <a:latin typeface="Times New Roman" panose="02020603050405020304" pitchFamily="18" charset="0"/>
              <a:cs typeface="Times New Roman" panose="02020603050405020304" pitchFamily="18" charset="0"/>
            </a:endParaRPr>
          </a:p>
        </p:txBody>
      </p:sp>
      <p:sp>
        <p:nvSpPr>
          <p:cNvPr id="37" name="TextBox 14"/>
          <p:cNvSpPr txBox="1"/>
          <p:nvPr/>
        </p:nvSpPr>
        <p:spPr>
          <a:xfrm>
            <a:off x="7651357" y="4748052"/>
            <a:ext cx="4567956" cy="618824"/>
          </a:xfrm>
          <a:prstGeom prst="rect">
            <a:avLst/>
          </a:prstGeom>
        </p:spPr>
        <p:txBody>
          <a:bodyPr wrap="square" lIns="0" tIns="0" rIns="0" bIns="0" rtlCol="0" anchor="t">
            <a:spAutoFit/>
          </a:bodyPr>
          <a:lstStyle/>
          <a:p>
            <a:pPr marL="201516" lvl="1">
              <a:lnSpc>
                <a:spcPts val="2426"/>
              </a:lnSpc>
              <a:spcBef>
                <a:spcPct val="0"/>
              </a:spcBef>
            </a:pPr>
            <a:r>
              <a:rPr lang="vi-VN" sz="2667" dirty="0">
                <a:solidFill>
                  <a:srgbClr val="0000FF"/>
                </a:solidFill>
                <a:latin typeface="Times New Roman" panose="02020603050405020304" pitchFamily="18" charset="0"/>
                <a:cs typeface="Times New Roman" panose="02020603050405020304" pitchFamily="18" charset="0"/>
              </a:rPr>
              <a:t>trong khi ấy đại bác của họ đã bắn được hai mươi viên.</a:t>
            </a:r>
            <a:endParaRPr lang="en-US" sz="2667" dirty="0">
              <a:solidFill>
                <a:srgbClr val="0000FF"/>
              </a:solidFill>
              <a:latin typeface="Times New Roman" panose="02020603050405020304" pitchFamily="18" charset="0"/>
              <a:cs typeface="Times New Roman" panose="02020603050405020304" pitchFamily="18" charset="0"/>
            </a:endParaRPr>
          </a:p>
        </p:txBody>
      </p:sp>
      <p:pic>
        <p:nvPicPr>
          <p:cNvPr id="38"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8635" y="3556957"/>
            <a:ext cx="2568229" cy="34283"/>
          </a:xfrm>
          <a:prstGeom prst="rect">
            <a:avLst/>
          </a:prstGeom>
        </p:spPr>
      </p:pic>
      <p:pic>
        <p:nvPicPr>
          <p:cNvPr id="3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2812128" y="3527471"/>
            <a:ext cx="4416000" cy="58971"/>
          </a:xfrm>
          <a:prstGeom prst="rect">
            <a:avLst/>
          </a:prstGeom>
        </p:spPr>
      </p:pic>
      <p:pic>
        <p:nvPicPr>
          <p:cNvPr id="40"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7471435" y="3518181"/>
            <a:ext cx="4416000" cy="58971"/>
          </a:xfrm>
          <a:prstGeom prst="rect">
            <a:avLst/>
          </a:prstGeom>
        </p:spPr>
      </p:pic>
      <p:cxnSp>
        <p:nvCxnSpPr>
          <p:cNvPr id="42" name="Straight Connector 41"/>
          <p:cNvCxnSpPr/>
          <p:nvPr/>
        </p:nvCxnSpPr>
        <p:spPr>
          <a:xfrm flipH="1">
            <a:off x="7263957" y="381000"/>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890001" y="1408597"/>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29477" y="119529"/>
            <a:ext cx="1753447" cy="803398"/>
          </a:xfrm>
          <a:prstGeom prst="rect">
            <a:avLst/>
          </a:prstGeom>
        </p:spPr>
      </p:pic>
      <p:grpSp>
        <p:nvGrpSpPr>
          <p:cNvPr id="4" name="Group 4"/>
          <p:cNvGrpSpPr/>
          <p:nvPr/>
        </p:nvGrpSpPr>
        <p:grpSpPr>
          <a:xfrm>
            <a:off x="1936960" y="2227760"/>
            <a:ext cx="4464823" cy="292844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6573317" y="2212763"/>
            <a:ext cx="4504707" cy="2943437"/>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82295"/>
            <a:ext cx="12192000" cy="901105"/>
          </a:xfrm>
          <a:prstGeom prst="rect">
            <a:avLst/>
          </a:prstGeom>
        </p:spPr>
      </p:pic>
      <p:sp>
        <p:nvSpPr>
          <p:cNvPr id="12" name="TextBox 12"/>
          <p:cNvSpPr txBox="1"/>
          <p:nvPr/>
        </p:nvSpPr>
        <p:spPr>
          <a:xfrm>
            <a:off x="6918683" y="2381562"/>
            <a:ext cx="3930912"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Vế</a:t>
            </a:r>
            <a:r>
              <a:rPr lang="en-US" sz="3600" b="1" dirty="0">
                <a:solidFill>
                  <a:srgbClr val="D1581F"/>
                </a:solidFill>
                <a:latin typeface="Times New Roman" panose="02020603050405020304" pitchFamily="18" charset="0"/>
                <a:cs typeface="Times New Roman" panose="02020603050405020304" pitchFamily="18" charset="0"/>
              </a:rPr>
              <a:t> 2</a:t>
            </a:r>
            <a:endParaRPr lang="en-US" sz="4800" b="1"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2179572" y="2378413"/>
            <a:ext cx="3896108"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Vế</a:t>
            </a:r>
            <a:r>
              <a:rPr lang="en-US" sz="36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1930401" y="3141003"/>
            <a:ext cx="4471383" cy="1115049"/>
          </a:xfrm>
          <a:prstGeom prst="rect">
            <a:avLst/>
          </a:prstGeom>
        </p:spPr>
        <p:txBody>
          <a:bodyPr wrap="square" lIns="0" tIns="0" rIns="0" bIns="0" rtlCol="0" anchor="t">
            <a:spAutoFit/>
          </a:bodyPr>
          <a:lstStyle/>
          <a:p>
            <a:pPr marL="201516" lvl="1">
              <a:lnSpc>
                <a:spcPct val="130000"/>
              </a:lnSpc>
              <a:spcBef>
                <a:spcPct val="0"/>
              </a:spcBef>
            </a:pPr>
            <a:r>
              <a:rPr lang="en-US" sz="2933" dirty="0" err="1">
                <a:solidFill>
                  <a:srgbClr val="0000FF"/>
                </a:solidFill>
                <a:latin typeface="Times New Roman" panose="02020603050405020304" pitchFamily="18" charset="0"/>
                <a:cs typeface="Times New Roman" panose="02020603050405020304" pitchFamily="18" charset="0"/>
              </a:rPr>
              <a:t>Cảnh</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vật</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xung</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quanh</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tôi</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đang</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có</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sự</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thay</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đổi</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lớn</a:t>
            </a:r>
            <a:endParaRPr lang="en-US" sz="2667" dirty="0">
              <a:solidFill>
                <a:srgbClr val="0000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0849595" y="119529"/>
            <a:ext cx="1276178" cy="538609"/>
          </a:xfrm>
          <a:prstGeom prst="rect">
            <a:avLst/>
          </a:prstGeom>
        </p:spPr>
        <p:txBody>
          <a:bodyPr lIns="0" tIns="0" rIns="0" bIns="0" rtlCol="0" anchor="t">
            <a:spAutoFit/>
          </a:bodyPr>
          <a:lstStyle/>
          <a:p>
            <a:pPr algn="ctr">
              <a:lnSpc>
                <a:spcPts val="2133"/>
              </a:lnSpc>
              <a:spcBef>
                <a:spcPct val="0"/>
              </a:spcBef>
            </a:pPr>
            <a:r>
              <a:rPr lang="en-US" sz="2133">
                <a:solidFill>
                  <a:srgbClr val="BB332A"/>
                </a:solidFill>
                <a:latin typeface="Baloo"/>
              </a:rPr>
              <a:t>OCTOBER</a:t>
            </a: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9743" y="1"/>
            <a:ext cx="2534846" cy="1042455"/>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825" y="4947131"/>
            <a:ext cx="1856880" cy="1580669"/>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007"/>
          <a:stretch>
            <a:fillRect/>
          </a:stretch>
        </p:blipFill>
        <p:spPr>
          <a:xfrm>
            <a:off x="10550571" y="5177209"/>
            <a:ext cx="1772939" cy="1401391"/>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275" y="1407435"/>
            <a:ext cx="1088289" cy="498635"/>
          </a:xfrm>
          <a:prstGeom prst="rect">
            <a:avLst/>
          </a:prstGeom>
        </p:spPr>
      </p:pic>
      <p:sp>
        <p:nvSpPr>
          <p:cNvPr id="34" name="TextBox 14"/>
          <p:cNvSpPr txBox="1"/>
          <p:nvPr/>
        </p:nvSpPr>
        <p:spPr>
          <a:xfrm>
            <a:off x="6926743" y="3520138"/>
            <a:ext cx="4605887" cy="318998"/>
          </a:xfrm>
          <a:prstGeom prst="rect">
            <a:avLst/>
          </a:prstGeom>
        </p:spPr>
        <p:txBody>
          <a:bodyPr wrap="square" lIns="0" tIns="0" rIns="0" bIns="0" rtlCol="0" anchor="t">
            <a:spAutoFit/>
          </a:bodyPr>
          <a:lstStyle/>
          <a:p>
            <a:pPr marL="201516" lvl="1">
              <a:lnSpc>
                <a:spcPts val="2426"/>
              </a:lnSpc>
              <a:spcBef>
                <a:spcPct val="0"/>
              </a:spcBef>
            </a:pPr>
            <a:r>
              <a:rPr lang="en-US" sz="2933" dirty="0" err="1">
                <a:solidFill>
                  <a:srgbClr val="0000FF"/>
                </a:solidFill>
                <a:latin typeface="Times New Roman" panose="02020603050405020304" pitchFamily="18" charset="0"/>
                <a:cs typeface="Times New Roman" panose="02020603050405020304" pitchFamily="18" charset="0"/>
              </a:rPr>
              <a:t>hôm</a:t>
            </a:r>
            <a:r>
              <a:rPr lang="en-US" sz="2933" dirty="0">
                <a:solidFill>
                  <a:srgbClr val="0000FF"/>
                </a:solidFill>
                <a:latin typeface="Times New Roman" panose="02020603050405020304" pitchFamily="18" charset="0"/>
                <a:cs typeface="Times New Roman" panose="02020603050405020304" pitchFamily="18" charset="0"/>
              </a:rPr>
              <a:t> nay </a:t>
            </a:r>
            <a:r>
              <a:rPr lang="en-US" sz="2933" dirty="0" err="1">
                <a:solidFill>
                  <a:srgbClr val="0000FF"/>
                </a:solidFill>
                <a:latin typeface="Times New Roman" panose="02020603050405020304" pitchFamily="18" charset="0"/>
                <a:cs typeface="Times New Roman" panose="02020603050405020304" pitchFamily="18" charset="0"/>
              </a:rPr>
              <a:t>tôi</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đi</a:t>
            </a:r>
            <a:r>
              <a:rPr lang="en-US" sz="2933" dirty="0">
                <a:solidFill>
                  <a:srgbClr val="0000FF"/>
                </a:solidFill>
                <a:latin typeface="Times New Roman" panose="02020603050405020304" pitchFamily="18" charset="0"/>
                <a:cs typeface="Times New Roman" panose="02020603050405020304" pitchFamily="18" charset="0"/>
              </a:rPr>
              <a:t> </a:t>
            </a:r>
            <a:r>
              <a:rPr lang="en-US" sz="2933" dirty="0" err="1">
                <a:solidFill>
                  <a:srgbClr val="0000FF"/>
                </a:solidFill>
                <a:latin typeface="Times New Roman" panose="02020603050405020304" pitchFamily="18" charset="0"/>
                <a:cs typeface="Times New Roman" panose="02020603050405020304" pitchFamily="18" charset="0"/>
              </a:rPr>
              <a:t>học</a:t>
            </a:r>
            <a:r>
              <a:rPr lang="en-US" sz="2933" dirty="0">
                <a:solidFill>
                  <a:srgbClr val="0000FF"/>
                </a:solidFill>
                <a:latin typeface="Times New Roman" panose="02020603050405020304" pitchFamily="18" charset="0"/>
                <a:cs typeface="Times New Roman" panose="02020603050405020304" pitchFamily="18" charset="0"/>
              </a:rPr>
              <a:t>. </a:t>
            </a:r>
            <a:endParaRPr lang="en-US" sz="2667" dirty="0">
              <a:solidFill>
                <a:srgbClr val="0000FF"/>
              </a:solidFill>
              <a:latin typeface="Times New Roman" panose="02020603050405020304" pitchFamily="18" charset="0"/>
              <a:cs typeface="Times New Roman" panose="02020603050405020304" pitchFamily="18" charset="0"/>
            </a:endParaRPr>
          </a:p>
        </p:txBody>
      </p:sp>
      <p:pic>
        <p:nvPicPr>
          <p:cNvPr id="39"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flipV="1">
            <a:off x="1985783" y="2901442"/>
            <a:ext cx="4416000" cy="58971"/>
          </a:xfrm>
          <a:prstGeom prst="rect">
            <a:avLst/>
          </a:prstGeom>
        </p:spPr>
      </p:pic>
      <p:pic>
        <p:nvPicPr>
          <p:cNvPr id="40"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flipV="1">
            <a:off x="6645090" y="2892151"/>
            <a:ext cx="4416000" cy="58971"/>
          </a:xfrm>
          <a:prstGeom prst="rect">
            <a:avLst/>
          </a:prstGeom>
        </p:spPr>
      </p:pic>
      <p:sp>
        <p:nvSpPr>
          <p:cNvPr id="41" name="TextBox 23"/>
          <p:cNvSpPr txBox="1"/>
          <p:nvPr/>
        </p:nvSpPr>
        <p:spPr>
          <a:xfrm>
            <a:off x="711200" y="1152867"/>
            <a:ext cx="11165390" cy="1115049"/>
          </a:xfrm>
          <a:prstGeom prst="rect">
            <a:avLst/>
          </a:prstGeom>
          <a:ln>
            <a:noFill/>
          </a:ln>
        </p:spPr>
        <p:txBody>
          <a:bodyPr wrap="square" lIns="0" tIns="0" rIns="0" bIns="0" rtlCol="0" anchor="t">
            <a:spAutoFit/>
          </a:bodyPr>
          <a:lstStyle/>
          <a:p>
            <a:pPr lvl="0" algn="just">
              <a:lnSpc>
                <a:spcPct val="130000"/>
              </a:lnSpc>
              <a:spcBef>
                <a:spcPct val="0"/>
              </a:spcBef>
            </a:pPr>
            <a:r>
              <a:rPr lang="en-US" sz="2933" b="1" dirty="0">
                <a:latin typeface="Times New Roman" panose="02020603050405020304" pitchFamily="18" charset="0"/>
                <a:cs typeface="Times New Roman" panose="02020603050405020304" pitchFamily="18" charset="0"/>
              </a:rPr>
              <a:t>b. </a:t>
            </a:r>
            <a:r>
              <a:rPr lang="en-US" sz="2933" b="1" dirty="0" err="1">
                <a:latin typeface="Times New Roman" panose="02020603050405020304" pitchFamily="18" charset="0"/>
                <a:cs typeface="Times New Roman" panose="02020603050405020304" pitchFamily="18" charset="0"/>
              </a:rPr>
              <a:t>Cảnh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vật</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xung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quanh</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tôi</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đang</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có</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sự</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thay</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đổi</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lớn</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hôm</a:t>
            </a:r>
            <a:r>
              <a:rPr lang="en-US" sz="2933" b="1" dirty="0">
                <a:latin typeface="Times New Roman" panose="02020603050405020304" pitchFamily="18" charset="0"/>
                <a:cs typeface="Times New Roman" panose="02020603050405020304" pitchFamily="18" charset="0"/>
              </a:rPr>
              <a:t> nay </a:t>
            </a:r>
            <a:r>
              <a:rPr lang="en-US" sz="2933" b="1" dirty="0" err="1">
                <a:latin typeface="Times New Roman" panose="02020603050405020304" pitchFamily="18" charset="0"/>
                <a:cs typeface="Times New Roman" panose="02020603050405020304" pitchFamily="18" charset="0"/>
              </a:rPr>
              <a:t>tôi</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đi</a:t>
            </a:r>
            <a:r>
              <a:rPr lang="en-US" sz="2933" b="1" dirty="0">
                <a:latin typeface="Times New Roman" panose="02020603050405020304" pitchFamily="18" charset="0"/>
                <a:cs typeface="Times New Roman" panose="02020603050405020304" pitchFamily="18" charset="0"/>
              </a:rPr>
              <a:t> </a:t>
            </a:r>
            <a:r>
              <a:rPr lang="en-US" sz="2933" b="1" dirty="0" err="1">
                <a:latin typeface="Times New Roman" panose="02020603050405020304" pitchFamily="18" charset="0"/>
                <a:cs typeface="Times New Roman" panose="02020603050405020304" pitchFamily="18" charset="0"/>
              </a:rPr>
              <a:t>học</a:t>
            </a:r>
            <a:r>
              <a:rPr lang="en-US" sz="2933" b="1" dirty="0">
                <a:latin typeface="Times New Roman" panose="02020603050405020304" pitchFamily="18" charset="0"/>
                <a:cs typeface="Times New Roman" panose="02020603050405020304" pitchFamily="18" charset="0"/>
              </a:rPr>
              <a:t>. </a:t>
            </a:r>
          </a:p>
        </p:txBody>
      </p:sp>
      <p:cxnSp>
        <p:nvCxnSpPr>
          <p:cNvPr id="42" name="Straight Connector 41"/>
          <p:cNvCxnSpPr/>
          <p:nvPr/>
        </p:nvCxnSpPr>
        <p:spPr>
          <a:xfrm flipH="1">
            <a:off x="9296401" y="1151569"/>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155641" y="4119611"/>
            <a:ext cx="2835349" cy="2743200"/>
          </a:xfrm>
          <a:prstGeom prst="rect">
            <a:avLst/>
          </a:prstGeom>
        </p:spPr>
      </p:pic>
    </p:spTree>
    <p:extLst>
      <p:ext uri="{BB962C8B-B14F-4D97-AF65-F5344CB8AC3E}">
        <p14:creationId xmlns:p14="http://schemas.microsoft.com/office/powerpoint/2010/main" val="378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29477" y="119529"/>
            <a:ext cx="1753447" cy="803398"/>
          </a:xfrm>
          <a:prstGeom prst="rect">
            <a:avLst/>
          </a:prstGeom>
        </p:spPr>
      </p:pic>
      <p:grpSp>
        <p:nvGrpSpPr>
          <p:cNvPr id="4" name="Group 4"/>
          <p:cNvGrpSpPr/>
          <p:nvPr/>
        </p:nvGrpSpPr>
        <p:grpSpPr>
          <a:xfrm>
            <a:off x="412959" y="2227760"/>
            <a:ext cx="3353528" cy="3029522"/>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3870907" y="2227760"/>
            <a:ext cx="3848487" cy="3045037"/>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5982295"/>
            <a:ext cx="12192000" cy="901105"/>
          </a:xfrm>
          <a:prstGeom prst="rect">
            <a:avLst/>
          </a:prstGeom>
        </p:spPr>
      </p:pic>
      <p:sp>
        <p:nvSpPr>
          <p:cNvPr id="12" name="TextBox 12"/>
          <p:cNvSpPr txBox="1"/>
          <p:nvPr/>
        </p:nvSpPr>
        <p:spPr>
          <a:xfrm>
            <a:off x="4179975" y="2366415"/>
            <a:ext cx="2952507" cy="551433"/>
          </a:xfrm>
          <a:prstGeom prst="rect">
            <a:avLst/>
          </a:prstGeom>
        </p:spPr>
        <p:txBody>
          <a:bodyPr wrap="square" lIns="0" tIns="0" rIns="0" bIns="0" rtlCol="0" anchor="t">
            <a:spAutoFit/>
          </a:bodyPr>
          <a:lstStyle/>
          <a:p>
            <a:pPr algn="ctr">
              <a:lnSpc>
                <a:spcPts val="4320"/>
              </a:lnSpc>
              <a:spcBef>
                <a:spcPct val="0"/>
              </a:spcBef>
            </a:pPr>
            <a:r>
              <a:rPr lang="en-US" sz="3600" b="1">
                <a:solidFill>
                  <a:srgbClr val="D1581F"/>
                </a:solidFill>
                <a:latin typeface="Times New Roman" panose="02020603050405020304" pitchFamily="18" charset="0"/>
                <a:cs typeface="Times New Roman" panose="02020603050405020304" pitchFamily="18" charset="0"/>
              </a:rPr>
              <a:t>Vế 2</a:t>
            </a:r>
            <a:endParaRPr lang="en-US" sz="4800" b="1">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618300" y="2318264"/>
            <a:ext cx="2926366" cy="551433"/>
          </a:xfrm>
          <a:prstGeom prst="rect">
            <a:avLst/>
          </a:prstGeom>
        </p:spPr>
        <p:txBody>
          <a:bodyPr wrap="square" lIns="0" tIns="0" rIns="0" bIns="0" rtlCol="0" anchor="t">
            <a:spAutoFit/>
          </a:bodyPr>
          <a:lstStyle/>
          <a:p>
            <a:pPr algn="ctr">
              <a:lnSpc>
                <a:spcPts val="4320"/>
              </a:lnSpc>
              <a:spcBef>
                <a:spcPct val="0"/>
              </a:spcBef>
            </a:pPr>
            <a:r>
              <a:rPr lang="en-US" sz="3600" b="1" dirty="0" err="1">
                <a:solidFill>
                  <a:srgbClr val="D1581F"/>
                </a:solidFill>
                <a:latin typeface="Times New Roman" panose="02020603050405020304" pitchFamily="18" charset="0"/>
                <a:cs typeface="Times New Roman" panose="02020603050405020304" pitchFamily="18" charset="0"/>
              </a:rPr>
              <a:t>Vế</a:t>
            </a:r>
            <a:r>
              <a:rPr lang="en-US" sz="36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406400" y="3141003"/>
            <a:ext cx="3358455" cy="1123769"/>
          </a:xfrm>
          <a:prstGeom prst="rect">
            <a:avLst/>
          </a:prstGeom>
        </p:spPr>
        <p:txBody>
          <a:bodyPr wrap="square" lIns="0" tIns="0" rIns="0" bIns="0" rtlCol="0" anchor="t">
            <a:spAutoFit/>
          </a:bodyPr>
          <a:lstStyle/>
          <a:p>
            <a:pPr marL="201516" lvl="1">
              <a:lnSpc>
                <a:spcPct val="130000"/>
              </a:lnSpc>
              <a:spcBef>
                <a:spcPct val="0"/>
              </a:spcBef>
            </a:pPr>
            <a:r>
              <a:rPr lang="vi-VN" sz="2933" dirty="0">
                <a:solidFill>
                  <a:srgbClr val="0000FF"/>
                </a:solidFill>
                <a:latin typeface="+mj-lt"/>
              </a:rPr>
              <a:t>Kia là những mái nhà đứng sau lũy tre</a:t>
            </a:r>
            <a:endParaRPr lang="en-US" sz="2667" dirty="0">
              <a:solidFill>
                <a:srgbClr val="0000FF"/>
              </a:solidFill>
              <a:latin typeface="+mj-lt"/>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9743" y="1"/>
            <a:ext cx="2534846" cy="1042455"/>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825" y="4947131"/>
            <a:ext cx="1856880" cy="1580669"/>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275" y="1407435"/>
            <a:ext cx="1088289" cy="498635"/>
          </a:xfrm>
          <a:prstGeom prst="rect">
            <a:avLst/>
          </a:prstGeom>
        </p:spPr>
      </p:pic>
      <p:sp>
        <p:nvSpPr>
          <p:cNvPr id="34" name="TextBox 14"/>
          <p:cNvSpPr txBox="1"/>
          <p:nvPr/>
        </p:nvSpPr>
        <p:spPr>
          <a:xfrm>
            <a:off x="4013200" y="3567471"/>
            <a:ext cx="3459481" cy="635495"/>
          </a:xfrm>
          <a:prstGeom prst="rect">
            <a:avLst/>
          </a:prstGeom>
        </p:spPr>
        <p:txBody>
          <a:bodyPr wrap="square" lIns="0" tIns="0" rIns="0" bIns="0" rtlCol="0" anchor="t">
            <a:spAutoFit/>
          </a:bodyPr>
          <a:lstStyle/>
          <a:p>
            <a:pPr marL="201516" lvl="1" algn="just">
              <a:lnSpc>
                <a:spcPts val="2426"/>
              </a:lnSpc>
              <a:spcBef>
                <a:spcPct val="0"/>
              </a:spcBef>
            </a:pPr>
            <a:r>
              <a:rPr lang="vi-VN" sz="2933">
                <a:solidFill>
                  <a:srgbClr val="0000FF"/>
                </a:solidFill>
                <a:latin typeface="+mj-lt"/>
              </a:rPr>
              <a:t>đây là mái đình cong cong</a:t>
            </a:r>
            <a:endParaRPr lang="en-US" sz="2667">
              <a:solidFill>
                <a:srgbClr val="0000FF"/>
              </a:solidFill>
              <a:latin typeface="+mj-lt"/>
            </a:endParaRPr>
          </a:p>
        </p:txBody>
      </p:sp>
      <p:pic>
        <p:nvPicPr>
          <p:cNvPr id="39"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flipV="1">
            <a:off x="461783" y="2921278"/>
            <a:ext cx="3082883" cy="41169"/>
          </a:xfrm>
          <a:prstGeom prst="rect">
            <a:avLst/>
          </a:prstGeom>
        </p:spPr>
      </p:pic>
      <p:pic>
        <p:nvPicPr>
          <p:cNvPr id="4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4216475" y="2950825"/>
            <a:ext cx="3234160" cy="43189"/>
          </a:xfrm>
          <a:prstGeom prst="rect">
            <a:avLst/>
          </a:prstGeom>
        </p:spPr>
      </p:pic>
      <p:sp>
        <p:nvSpPr>
          <p:cNvPr id="41" name="TextBox 23"/>
          <p:cNvSpPr txBox="1"/>
          <p:nvPr/>
        </p:nvSpPr>
        <p:spPr>
          <a:xfrm>
            <a:off x="872895" y="776900"/>
            <a:ext cx="9566667" cy="1115049"/>
          </a:xfrm>
          <a:prstGeom prst="rect">
            <a:avLst/>
          </a:prstGeom>
          <a:ln>
            <a:noFill/>
          </a:ln>
        </p:spPr>
        <p:txBody>
          <a:bodyPr wrap="square" lIns="0" tIns="0" rIns="0" bIns="0" rtlCol="0" anchor="t">
            <a:spAutoFit/>
          </a:bodyPr>
          <a:lstStyle/>
          <a:p>
            <a:pPr lvl="0" algn="just">
              <a:lnSpc>
                <a:spcPct val="130000"/>
              </a:lnSpc>
              <a:spcBef>
                <a:spcPct val="0"/>
              </a:spcBef>
            </a:pPr>
            <a:r>
              <a:rPr lang="en-US" sz="2933" b="1" dirty="0">
                <a:latin typeface="Times New Roman" panose="02020603050405020304" pitchFamily="18" charset="0"/>
                <a:cs typeface="Times New Roman" panose="02020603050405020304" pitchFamily="18" charset="0"/>
              </a:rPr>
              <a:t>c . </a:t>
            </a:r>
            <a:r>
              <a:rPr lang="vi-VN" sz="2933"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2933" b="1" dirty="0">
              <a:latin typeface="Times New Roman" panose="02020603050405020304" pitchFamily="18" charset="0"/>
              <a:cs typeface="Times New Roman" panose="02020603050405020304" pitchFamily="18" charset="0"/>
            </a:endParaRPr>
          </a:p>
        </p:txBody>
      </p:sp>
      <p:pic>
        <p:nvPicPr>
          <p:cNvPr id="24"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00139" y="4825441"/>
            <a:ext cx="2041120" cy="2041120"/>
          </a:xfrm>
          <a:prstGeom prst="rect">
            <a:avLst/>
          </a:prstGeom>
        </p:spPr>
      </p:pic>
      <p:grpSp>
        <p:nvGrpSpPr>
          <p:cNvPr id="26" name="Group 6"/>
          <p:cNvGrpSpPr/>
          <p:nvPr/>
        </p:nvGrpSpPr>
        <p:grpSpPr>
          <a:xfrm>
            <a:off x="7825338" y="2227760"/>
            <a:ext cx="3383485" cy="3045037"/>
            <a:chOff x="48914" y="26671"/>
            <a:chExt cx="7687971" cy="4048338"/>
          </a:xfrm>
        </p:grpSpPr>
        <p:sp>
          <p:nvSpPr>
            <p:cNvPr id="2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28" name="TextBox 12"/>
          <p:cNvSpPr txBox="1"/>
          <p:nvPr/>
        </p:nvSpPr>
        <p:spPr>
          <a:xfrm>
            <a:off x="7931390" y="2366415"/>
            <a:ext cx="2952507" cy="551433"/>
          </a:xfrm>
          <a:prstGeom prst="rect">
            <a:avLst/>
          </a:prstGeom>
        </p:spPr>
        <p:txBody>
          <a:bodyPr wrap="square" lIns="0" tIns="0" rIns="0" bIns="0" rtlCol="0" anchor="t">
            <a:spAutoFit/>
          </a:bodyPr>
          <a:lstStyle/>
          <a:p>
            <a:pPr algn="ctr">
              <a:lnSpc>
                <a:spcPts val="4320"/>
              </a:lnSpc>
              <a:spcBef>
                <a:spcPct val="0"/>
              </a:spcBef>
            </a:pPr>
            <a:r>
              <a:rPr lang="en-US" sz="3600" b="1">
                <a:solidFill>
                  <a:srgbClr val="D1581F"/>
                </a:solidFill>
                <a:latin typeface="Times New Roman" panose="02020603050405020304" pitchFamily="18" charset="0"/>
                <a:cs typeface="Times New Roman" panose="02020603050405020304" pitchFamily="18" charset="0"/>
              </a:rPr>
              <a:t>Vế 3</a:t>
            </a:r>
            <a:endParaRPr lang="en-US" sz="4800" b="1">
              <a:solidFill>
                <a:srgbClr val="D1581F"/>
              </a:solidFill>
              <a:latin typeface="Times New Roman" panose="02020603050405020304" pitchFamily="18" charset="0"/>
              <a:cs typeface="Times New Roman" panose="02020603050405020304" pitchFamily="18" charset="0"/>
            </a:endParaRPr>
          </a:p>
        </p:txBody>
      </p:sp>
      <p:sp>
        <p:nvSpPr>
          <p:cNvPr id="29" name="TextBox 14"/>
          <p:cNvSpPr txBox="1"/>
          <p:nvPr/>
        </p:nvSpPr>
        <p:spPr>
          <a:xfrm>
            <a:off x="7742569" y="3567471"/>
            <a:ext cx="3459481" cy="327718"/>
          </a:xfrm>
          <a:prstGeom prst="rect">
            <a:avLst/>
          </a:prstGeom>
        </p:spPr>
        <p:txBody>
          <a:bodyPr wrap="square" lIns="0" tIns="0" rIns="0" bIns="0" rtlCol="0" anchor="t">
            <a:spAutoFit/>
          </a:bodyPr>
          <a:lstStyle/>
          <a:p>
            <a:pPr marL="201516" lvl="1">
              <a:lnSpc>
                <a:spcPts val="2426"/>
              </a:lnSpc>
              <a:spcBef>
                <a:spcPct val="0"/>
              </a:spcBef>
            </a:pPr>
            <a:r>
              <a:rPr lang="vi-VN" sz="2933">
                <a:solidFill>
                  <a:srgbClr val="0000FF"/>
                </a:solidFill>
                <a:latin typeface="+mj-lt"/>
              </a:rPr>
              <a:t>kia nữa là sân phơi</a:t>
            </a:r>
            <a:endParaRPr lang="en-US" sz="2667">
              <a:solidFill>
                <a:srgbClr val="0000FF"/>
              </a:solidFill>
              <a:latin typeface="+mj-lt"/>
            </a:endParaRPr>
          </a:p>
        </p:txBody>
      </p:sp>
      <p:pic>
        <p:nvPicPr>
          <p:cNvPr id="3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7967889" y="2950825"/>
            <a:ext cx="3234160" cy="43189"/>
          </a:xfrm>
          <a:prstGeom prst="rect">
            <a:avLst/>
          </a:prstGeom>
        </p:spPr>
      </p:pic>
      <p:pic>
        <p:nvPicPr>
          <p:cNvPr id="23"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395801" y="3307664"/>
            <a:ext cx="2729484" cy="3575736"/>
          </a:xfrm>
          <a:prstGeom prst="rect">
            <a:avLst/>
          </a:prstGeom>
        </p:spPr>
      </p:pic>
      <p:pic>
        <p:nvPicPr>
          <p:cNvPr id="25"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804400" y="4435213"/>
            <a:ext cx="2394159" cy="2449267"/>
          </a:xfrm>
          <a:prstGeom prst="rect">
            <a:avLst/>
          </a:prstGeom>
        </p:spPr>
      </p:pic>
      <p:cxnSp>
        <p:nvCxnSpPr>
          <p:cNvPr id="31" name="Straight Connector 30"/>
          <p:cNvCxnSpPr/>
          <p:nvPr/>
        </p:nvCxnSpPr>
        <p:spPr>
          <a:xfrm flipH="1">
            <a:off x="7723911" y="775820"/>
            <a:ext cx="207479" cy="640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514519" y="1390107"/>
            <a:ext cx="207479" cy="640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59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7800" y="404842"/>
            <a:ext cx="11734800" cy="480388"/>
          </a:xfrm>
          <a:prstGeom prst="rect">
            <a:avLst/>
          </a:prstGeom>
        </p:spPr>
        <p:txBody>
          <a:bodyPr wrap="square" lIns="0" tIns="0" rIns="0" bIns="0" rtlCol="0" anchor="t">
            <a:spAutoFit/>
          </a:bodyPr>
          <a:lstStyle/>
          <a:p>
            <a:pPr algn="ctr">
              <a:lnSpc>
                <a:spcPct val="130000"/>
              </a:lnSpc>
              <a:spcBef>
                <a:spcPct val="0"/>
              </a:spcBef>
            </a:pPr>
            <a:r>
              <a:rPr lang="en-US" sz="2667" b="1" dirty="0" err="1">
                <a:solidFill>
                  <a:srgbClr val="FF0000"/>
                </a:solidFill>
                <a:latin typeface="Times New Roman" panose="02020603050405020304" pitchFamily="18" charset="0"/>
                <a:cs typeface="Times New Roman" panose="02020603050405020304" pitchFamily="18" charset="0"/>
              </a:rPr>
              <a:t>Ranh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giới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giữa</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các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được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đánh</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dấu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bằng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những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từ</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ngữ</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hoặc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dấu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nào</a:t>
            </a:r>
            <a:r>
              <a:rPr lang="en-US" sz="2667" b="1" dirty="0">
                <a:solidFill>
                  <a:srgbClr val="FF0000"/>
                </a:solidFill>
                <a:latin typeface="Times New Roman" panose="02020603050405020304" pitchFamily="18" charset="0"/>
                <a:cs typeface="Times New Roman" panose="02020603050405020304" pitchFamily="18" charset="0"/>
              </a:rPr>
              <a:t>?</a:t>
            </a:r>
          </a:p>
        </p:txBody>
      </p:sp>
      <p:grpSp>
        <p:nvGrpSpPr>
          <p:cNvPr id="13" name="Group 13"/>
          <p:cNvGrpSpPr/>
          <p:nvPr/>
        </p:nvGrpSpPr>
        <p:grpSpPr>
          <a:xfrm rot="5400000" flipH="1">
            <a:off x="8902650" y="339472"/>
            <a:ext cx="2080698" cy="4239602"/>
            <a:chOff x="0" y="0"/>
            <a:chExt cx="7741310" cy="4143588"/>
          </a:xfrm>
        </p:grpSpPr>
        <p:sp>
          <p:nvSpPr>
            <p:cNvPr id="14"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16" name="TextBox 16"/>
          <p:cNvSpPr txBox="1"/>
          <p:nvPr/>
        </p:nvSpPr>
        <p:spPr>
          <a:xfrm>
            <a:off x="8429652" y="1475885"/>
            <a:ext cx="3314985" cy="1547475"/>
          </a:xfrm>
          <a:prstGeom prst="rect">
            <a:avLst/>
          </a:prstGeom>
        </p:spPr>
        <p:txBody>
          <a:bodyPr wrap="square" lIns="0" tIns="0" rIns="0" bIns="0" rtlCol="0" anchor="t">
            <a:spAutoFit/>
          </a:bodyPr>
          <a:lstStyle/>
          <a:p>
            <a:pPr algn="just">
              <a:lnSpc>
                <a:spcPct val="130000"/>
              </a:lnSpc>
            </a:pP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Ranh</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giới</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giữa</a:t>
            </a:r>
            <a:r>
              <a:rPr lang="en-US" sz="2667" b="1" dirty="0">
                <a:solidFill>
                  <a:srgbClr val="FFFFFF"/>
                </a:solidFill>
                <a:latin typeface="Times New Roman" panose="02020603050405020304" pitchFamily="18" charset="0"/>
                <a:cs typeface="Times New Roman" panose="02020603050405020304" pitchFamily="18" charset="0"/>
              </a:rPr>
              <a:t> 2 </a:t>
            </a:r>
            <a:r>
              <a:rPr lang="en-US" sz="2667" b="1" dirty="0" err="1">
                <a:solidFill>
                  <a:srgbClr val="FFFFFF"/>
                </a:solidFill>
                <a:latin typeface="Times New Roman" panose="02020603050405020304" pitchFamily="18" charset="0"/>
                <a:cs typeface="Times New Roman" panose="02020603050405020304" pitchFamily="18" charset="0"/>
              </a:rPr>
              <a:t>vế</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của</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câu</a:t>
            </a:r>
            <a:r>
              <a:rPr lang="en-US" sz="2667" b="1" dirty="0">
                <a:solidFill>
                  <a:srgbClr val="FFFFFF"/>
                </a:solidFill>
                <a:latin typeface="Times New Roman" panose="02020603050405020304" pitchFamily="18" charset="0"/>
                <a:cs typeface="Times New Roman" panose="02020603050405020304" pitchFamily="18" charset="0"/>
              </a:rPr>
              <a:t> 1 </a:t>
            </a:r>
            <a:r>
              <a:rPr lang="en-US" sz="2667" b="1" dirty="0" err="1">
                <a:solidFill>
                  <a:srgbClr val="FFFFFF"/>
                </a:solidFill>
                <a:latin typeface="Times New Roman" panose="02020603050405020304" pitchFamily="18" charset="0"/>
                <a:cs typeface="Times New Roman" panose="02020603050405020304" pitchFamily="18" charset="0"/>
              </a:rPr>
              <a:t>là</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từ</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thì</a:t>
            </a:r>
            <a:r>
              <a:rPr lang="en-US" sz="2667" b="1" dirty="0">
                <a:solidFill>
                  <a:srgbClr val="FFFFFF"/>
                </a:solidFill>
                <a:latin typeface="Times New Roman" panose="02020603050405020304" pitchFamily="18" charset="0"/>
                <a:cs typeface="Times New Roman" panose="02020603050405020304" pitchFamily="18" charset="0"/>
              </a:rPr>
              <a:t> “.</a:t>
            </a:r>
          </a:p>
          <a:p>
            <a:pPr algn="just">
              <a:lnSpc>
                <a:spcPct val="130000"/>
              </a:lnSpc>
            </a:pPr>
            <a:endParaRPr lang="en-US" sz="2667" b="1" dirty="0">
              <a:solidFill>
                <a:srgbClr val="FFFFFF"/>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3040">
            <a:off x="6561963" y="6608912"/>
            <a:ext cx="1498474" cy="236337"/>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23955" y="6354679"/>
            <a:ext cx="603942" cy="453506"/>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0441" y="4052478"/>
            <a:ext cx="790719" cy="533376"/>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931317" y="3225314"/>
            <a:ext cx="634477" cy="444134"/>
          </a:xfrm>
          <a:prstGeom prst="rect">
            <a:avLst/>
          </a:prstGeom>
        </p:spPr>
      </p:pic>
      <p:sp>
        <p:nvSpPr>
          <p:cNvPr id="25" name="TextBox 23"/>
          <p:cNvSpPr txBox="1"/>
          <p:nvPr/>
        </p:nvSpPr>
        <p:spPr>
          <a:xfrm>
            <a:off x="609600" y="1713123"/>
            <a:ext cx="7092462" cy="2081019"/>
          </a:xfrm>
          <a:prstGeom prst="rect">
            <a:avLst/>
          </a:prstGeom>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a. </a:t>
            </a:r>
            <a:r>
              <a:rPr lang="vi-VN" sz="2667"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2667" dirty="0">
              <a:latin typeface="Times New Roman" panose="02020603050405020304" pitchFamily="18" charset="0"/>
              <a:cs typeface="Times New Roman" panose="02020603050405020304" pitchFamily="18" charset="0"/>
            </a:endParaRPr>
          </a:p>
        </p:txBody>
      </p:sp>
      <p:sp>
        <p:nvSpPr>
          <p:cNvPr id="26" name="TextBox 23"/>
          <p:cNvSpPr txBox="1"/>
          <p:nvPr/>
        </p:nvSpPr>
        <p:spPr>
          <a:xfrm>
            <a:off x="609600" y="3972016"/>
            <a:ext cx="7092463" cy="1013932"/>
          </a:xfrm>
          <a:prstGeom prst="rect">
            <a:avLst/>
          </a:prstGeom>
          <a:ln>
            <a:noFill/>
          </a:ln>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b. </a:t>
            </a:r>
            <a:r>
              <a:rPr lang="en-US" sz="2667" dirty="0" err="1">
                <a:latin typeface="Times New Roman" panose="02020603050405020304" pitchFamily="18" charset="0"/>
                <a:cs typeface="Times New Roman" panose="02020603050405020304" pitchFamily="18" charset="0"/>
              </a:rPr>
              <a:t>Cảnh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vật</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xung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quanh</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tôi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đang</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có</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sự</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thay</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đổi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lớn</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hôm</a:t>
            </a:r>
            <a:r>
              <a:rPr lang="en-US" sz="2667" dirty="0">
                <a:latin typeface="Times New Roman" panose="02020603050405020304" pitchFamily="18" charset="0"/>
                <a:cs typeface="Times New Roman" panose="02020603050405020304" pitchFamily="18" charset="0"/>
              </a:rPr>
              <a:t> nay </a:t>
            </a:r>
            <a:r>
              <a:rPr lang="en-US" sz="2667" dirty="0" err="1">
                <a:latin typeface="Times New Roman" panose="02020603050405020304" pitchFamily="18" charset="0"/>
                <a:cs typeface="Times New Roman" panose="02020603050405020304" pitchFamily="18" charset="0"/>
              </a:rPr>
              <a:t>tôi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đi</a:t>
            </a:r>
            <a:r>
              <a:rPr lang="en-US" sz="2667" dirty="0">
                <a:latin typeface="Times New Roman" panose="02020603050405020304" pitchFamily="18" charset="0"/>
                <a:cs typeface="Times New Roman" panose="02020603050405020304" pitchFamily="18" charset="0"/>
              </a:rPr>
              <a:t> </a:t>
            </a:r>
            <a:r>
              <a:rPr lang="en-US" sz="2667" dirty="0" err="1">
                <a:latin typeface="Times New Roman" panose="02020603050405020304" pitchFamily="18" charset="0"/>
                <a:cs typeface="Times New Roman" panose="02020603050405020304" pitchFamily="18" charset="0"/>
              </a:rPr>
              <a:t>học</a:t>
            </a:r>
            <a:r>
              <a:rPr lang="en-US" sz="2667" dirty="0">
                <a:latin typeface="Times New Roman" panose="02020603050405020304" pitchFamily="18" charset="0"/>
                <a:cs typeface="Times New Roman" panose="02020603050405020304" pitchFamily="18" charset="0"/>
              </a:rPr>
              <a:t>. </a:t>
            </a:r>
          </a:p>
        </p:txBody>
      </p:sp>
      <p:sp>
        <p:nvSpPr>
          <p:cNvPr id="27" name="TextBox 23"/>
          <p:cNvSpPr txBox="1"/>
          <p:nvPr/>
        </p:nvSpPr>
        <p:spPr>
          <a:xfrm>
            <a:off x="609600" y="5186279"/>
            <a:ext cx="7158553" cy="1013932"/>
          </a:xfrm>
          <a:prstGeom prst="rect">
            <a:avLst/>
          </a:prstGeom>
          <a:ln>
            <a:noFill/>
          </a:ln>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c. </a:t>
            </a:r>
            <a:r>
              <a:rPr lang="vi-VN" sz="2667"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2667" dirty="0">
              <a:latin typeface="Times New Roman" panose="02020603050405020304" pitchFamily="18" charset="0"/>
              <a:cs typeface="Times New Roman" panose="02020603050405020304" pitchFamily="18" charset="0"/>
            </a:endParaRPr>
          </a:p>
        </p:txBody>
      </p:sp>
      <p:sp>
        <p:nvSpPr>
          <p:cNvPr id="28" name="Oval 27"/>
          <p:cNvSpPr/>
          <p:nvPr/>
        </p:nvSpPr>
        <p:spPr>
          <a:xfrm>
            <a:off x="5537199" y="1753068"/>
            <a:ext cx="558800" cy="4964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Times New Roman" panose="02020603050405020304" pitchFamily="18" charset="0"/>
              <a:cs typeface="Times New Roman" panose="02020603050405020304" pitchFamily="18" charset="0"/>
            </a:endParaRPr>
          </a:p>
        </p:txBody>
      </p:sp>
      <p:sp>
        <p:nvSpPr>
          <p:cNvPr id="29" name="Oval 28"/>
          <p:cNvSpPr/>
          <p:nvPr/>
        </p:nvSpPr>
        <p:spPr>
          <a:xfrm>
            <a:off x="4673600" y="2893131"/>
            <a:ext cx="248755" cy="4964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Times New Roman" panose="02020603050405020304" pitchFamily="18" charset="0"/>
              <a:cs typeface="Times New Roman" panose="02020603050405020304" pitchFamily="18" charset="0"/>
            </a:endParaRPr>
          </a:p>
        </p:txBody>
      </p:sp>
      <p:sp>
        <p:nvSpPr>
          <p:cNvPr id="31" name="Oval 30"/>
          <p:cNvSpPr/>
          <p:nvPr/>
        </p:nvSpPr>
        <p:spPr>
          <a:xfrm>
            <a:off x="7577685" y="4052478"/>
            <a:ext cx="248755" cy="4964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Times New Roman" panose="02020603050405020304" pitchFamily="18" charset="0"/>
              <a:cs typeface="Times New Roman" panose="02020603050405020304" pitchFamily="18" charset="0"/>
            </a:endParaRPr>
          </a:p>
        </p:txBody>
      </p:sp>
      <p:sp>
        <p:nvSpPr>
          <p:cNvPr id="32" name="Oval 31"/>
          <p:cNvSpPr/>
          <p:nvPr/>
        </p:nvSpPr>
        <p:spPr>
          <a:xfrm>
            <a:off x="6095999" y="5265378"/>
            <a:ext cx="248755" cy="4964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Times New Roman" panose="02020603050405020304" pitchFamily="18" charset="0"/>
              <a:cs typeface="Times New Roman" panose="02020603050405020304" pitchFamily="18" charset="0"/>
            </a:endParaRPr>
          </a:p>
        </p:txBody>
      </p:sp>
      <p:sp>
        <p:nvSpPr>
          <p:cNvPr id="33" name="Oval 32"/>
          <p:cNvSpPr/>
          <p:nvPr/>
        </p:nvSpPr>
        <p:spPr>
          <a:xfrm>
            <a:off x="2590800" y="5780922"/>
            <a:ext cx="248755" cy="49642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Times New Roman" panose="02020603050405020304" pitchFamily="18" charset="0"/>
              <a:cs typeface="Times New Roman" panose="02020603050405020304" pitchFamily="18" charset="0"/>
            </a:endParaRPr>
          </a:p>
        </p:txBody>
      </p:sp>
      <p:grpSp>
        <p:nvGrpSpPr>
          <p:cNvPr id="34" name="Group 13"/>
          <p:cNvGrpSpPr/>
          <p:nvPr/>
        </p:nvGrpSpPr>
        <p:grpSpPr>
          <a:xfrm rot="5400000" flipH="1">
            <a:off x="9301141" y="2200410"/>
            <a:ext cx="1262831" cy="4260488"/>
            <a:chOff x="0" y="0"/>
            <a:chExt cx="7741310" cy="4143588"/>
          </a:xfrm>
        </p:grpSpPr>
        <p:sp>
          <p:nvSpPr>
            <p:cNvPr id="35"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6" name="TextBox 16"/>
          <p:cNvSpPr txBox="1"/>
          <p:nvPr/>
        </p:nvSpPr>
        <p:spPr>
          <a:xfrm>
            <a:off x="8432800" y="3793821"/>
            <a:ext cx="3314985" cy="1013932"/>
          </a:xfrm>
          <a:prstGeom prst="rect">
            <a:avLst/>
          </a:prstGeom>
        </p:spPr>
        <p:txBody>
          <a:bodyPr wrap="square" lIns="0" tIns="0" rIns="0" bIns="0" rtlCol="0" anchor="t">
            <a:spAutoFit/>
          </a:bodyPr>
          <a:lstStyle/>
          <a:p>
            <a:pPr algn="just">
              <a:lnSpc>
                <a:spcPct val="130000"/>
              </a:lnSpc>
            </a:pP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Ranh</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giới</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giữa</a:t>
            </a:r>
            <a:r>
              <a:rPr lang="en-US" sz="2667" b="1" dirty="0">
                <a:solidFill>
                  <a:srgbClr val="FFFFFF"/>
                </a:solidFill>
                <a:latin typeface="Times New Roman" panose="02020603050405020304" pitchFamily="18" charset="0"/>
                <a:cs typeface="Times New Roman" panose="02020603050405020304" pitchFamily="18" charset="0"/>
              </a:rPr>
              <a:t> 2 </a:t>
            </a:r>
            <a:r>
              <a:rPr lang="en-US" sz="2667" b="1" dirty="0" err="1">
                <a:solidFill>
                  <a:srgbClr val="FFFFFF"/>
                </a:solidFill>
                <a:latin typeface="Times New Roman" panose="02020603050405020304" pitchFamily="18" charset="0"/>
                <a:cs typeface="Times New Roman" panose="02020603050405020304" pitchFamily="18" charset="0"/>
              </a:rPr>
              <a:t>vế</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câu</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là</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dấu</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hai</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chấm</a:t>
            </a:r>
            <a:r>
              <a:rPr lang="en-US" sz="2667" b="1" dirty="0">
                <a:solidFill>
                  <a:srgbClr val="FFFFFF"/>
                </a:solidFill>
                <a:latin typeface="Times New Roman" panose="02020603050405020304" pitchFamily="18" charset="0"/>
                <a:cs typeface="Times New Roman" panose="02020603050405020304" pitchFamily="18" charset="0"/>
              </a:rPr>
              <a:t>.</a:t>
            </a:r>
          </a:p>
        </p:txBody>
      </p:sp>
      <p:grpSp>
        <p:nvGrpSpPr>
          <p:cNvPr id="37" name="Group 13"/>
          <p:cNvGrpSpPr/>
          <p:nvPr/>
        </p:nvGrpSpPr>
        <p:grpSpPr>
          <a:xfrm rot="5400000" flipH="1">
            <a:off x="9419005" y="3581328"/>
            <a:ext cx="1054994" cy="4287795"/>
            <a:chOff x="0" y="0"/>
            <a:chExt cx="7741310" cy="4143588"/>
          </a:xfrm>
        </p:grpSpPr>
        <p:sp>
          <p:nvSpPr>
            <p:cNvPr id="38"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9" name="TextBox 16"/>
          <p:cNvSpPr txBox="1"/>
          <p:nvPr/>
        </p:nvSpPr>
        <p:spPr>
          <a:xfrm>
            <a:off x="8238346" y="5185109"/>
            <a:ext cx="3824455" cy="1013932"/>
          </a:xfrm>
          <a:prstGeom prst="rect">
            <a:avLst/>
          </a:prstGeom>
        </p:spPr>
        <p:txBody>
          <a:bodyPr wrap="square" lIns="0" tIns="0" rIns="0" bIns="0" rtlCol="0" anchor="t">
            <a:spAutoFit/>
          </a:bodyPr>
          <a:lstStyle/>
          <a:p>
            <a:pPr algn="just">
              <a:lnSpc>
                <a:spcPct val="130000"/>
              </a:lnSpc>
            </a:pP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Ranh</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giới</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giữa</a:t>
            </a:r>
            <a:r>
              <a:rPr lang="en-US" sz="2667" b="1" dirty="0">
                <a:solidFill>
                  <a:srgbClr val="FFFFFF"/>
                </a:solidFill>
                <a:latin typeface="Times New Roman" panose="02020603050405020304" pitchFamily="18" charset="0"/>
                <a:cs typeface="Times New Roman" panose="02020603050405020304" pitchFamily="18" charset="0"/>
              </a:rPr>
              <a:t> 3 </a:t>
            </a:r>
            <a:r>
              <a:rPr lang="en-US" sz="2667" b="1" dirty="0" err="1">
                <a:solidFill>
                  <a:srgbClr val="FFFFFF"/>
                </a:solidFill>
                <a:latin typeface="Times New Roman" panose="02020603050405020304" pitchFamily="18" charset="0"/>
                <a:cs typeface="Times New Roman" panose="02020603050405020304" pitchFamily="18" charset="0"/>
              </a:rPr>
              <a:t>vế</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câu</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là</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dấu</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chấm</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phẩy</a:t>
            </a:r>
            <a:r>
              <a:rPr lang="en-US" sz="2667" b="1" dirty="0">
                <a:solidFill>
                  <a:srgbClr val="FFFFFF"/>
                </a:solidFill>
                <a:latin typeface="Times New Roman" panose="02020603050405020304" pitchFamily="18" charset="0"/>
                <a:cs typeface="Times New Roman" panose="02020603050405020304" pitchFamily="18" charset="0"/>
              </a:rPr>
              <a:t>.</a:t>
            </a:r>
          </a:p>
        </p:txBody>
      </p:sp>
      <p:sp>
        <p:nvSpPr>
          <p:cNvPr id="40" name="TextBox 16"/>
          <p:cNvSpPr txBox="1"/>
          <p:nvPr/>
        </p:nvSpPr>
        <p:spPr>
          <a:xfrm>
            <a:off x="8380314" y="2494969"/>
            <a:ext cx="3314985" cy="1013932"/>
          </a:xfrm>
          <a:prstGeom prst="rect">
            <a:avLst/>
          </a:prstGeom>
        </p:spPr>
        <p:txBody>
          <a:bodyPr wrap="square" lIns="0" tIns="0" rIns="0" bIns="0" rtlCol="0" anchor="t">
            <a:spAutoFit/>
          </a:bodyPr>
          <a:lstStyle/>
          <a:p>
            <a:pPr algn="just">
              <a:lnSpc>
                <a:spcPct val="130000"/>
              </a:lnSpc>
            </a:pP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Ranh</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giới</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giữa</a:t>
            </a:r>
            <a:r>
              <a:rPr lang="en-US" sz="2667" b="1" dirty="0">
                <a:solidFill>
                  <a:srgbClr val="FFFFFF"/>
                </a:solidFill>
                <a:latin typeface="Times New Roman" panose="02020603050405020304" pitchFamily="18" charset="0"/>
                <a:cs typeface="Times New Roman" panose="02020603050405020304" pitchFamily="18" charset="0"/>
              </a:rPr>
              <a:t> 2 </a:t>
            </a:r>
            <a:r>
              <a:rPr lang="en-US" sz="2667" b="1" dirty="0" err="1">
                <a:solidFill>
                  <a:srgbClr val="FFFFFF"/>
                </a:solidFill>
                <a:latin typeface="Times New Roman" panose="02020603050405020304" pitchFamily="18" charset="0"/>
                <a:cs typeface="Times New Roman" panose="02020603050405020304" pitchFamily="18" charset="0"/>
              </a:rPr>
              <a:t>vế</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của</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câu</a:t>
            </a:r>
            <a:r>
              <a:rPr lang="en-US" sz="2667" b="1" dirty="0">
                <a:solidFill>
                  <a:srgbClr val="FFFFFF"/>
                </a:solidFill>
                <a:latin typeface="Times New Roman" panose="02020603050405020304" pitchFamily="18" charset="0"/>
                <a:cs typeface="Times New Roman" panose="02020603050405020304" pitchFamily="18" charset="0"/>
              </a:rPr>
              <a:t> 2 </a:t>
            </a:r>
            <a:r>
              <a:rPr lang="en-US" sz="2667" b="1" dirty="0" err="1">
                <a:solidFill>
                  <a:srgbClr val="FFFFFF"/>
                </a:solidFill>
                <a:latin typeface="Times New Roman" panose="02020603050405020304" pitchFamily="18" charset="0"/>
                <a:cs typeface="Times New Roman" panose="02020603050405020304" pitchFamily="18" charset="0"/>
              </a:rPr>
              <a:t>là</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dấu</a:t>
            </a:r>
            <a:r>
              <a:rPr lang="en-US" sz="2667" b="1" dirty="0">
                <a:solidFill>
                  <a:srgbClr val="FFFFFF"/>
                </a:solidFill>
                <a:latin typeface="Times New Roman" panose="02020603050405020304" pitchFamily="18" charset="0"/>
                <a:cs typeface="Times New Roman" panose="02020603050405020304" pitchFamily="18" charset="0"/>
              </a:rPr>
              <a:t> </a:t>
            </a:r>
            <a:r>
              <a:rPr lang="en-US" sz="2667" b="1" dirty="0" err="1">
                <a:solidFill>
                  <a:srgbClr val="FFFFFF"/>
                </a:solidFill>
                <a:latin typeface="Times New Roman" panose="02020603050405020304" pitchFamily="18" charset="0"/>
                <a:cs typeface="Times New Roman" panose="02020603050405020304" pitchFamily="18" charset="0"/>
              </a:rPr>
              <a:t>phẩy</a:t>
            </a:r>
            <a:r>
              <a:rPr lang="en-US" sz="2667" b="1" dirty="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9890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circle(in)">
                                      <p:cBhvr>
                                        <p:cTn id="72" dur="2000"/>
                                        <p:tgtEl>
                                          <p:spTgt spid="39"/>
                                        </p:tgtEl>
                                      </p:cBhvr>
                                    </p:animEffect>
                                  </p:childTnLst>
                                </p:cTn>
                              </p:par>
                              <p:par>
                                <p:cTn id="73" presetID="6" presetClass="entr" presetSubtype="16"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in)">
                                      <p:cBhvr>
                                        <p:cTn id="7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28" grpId="0" animBg="1"/>
      <p:bldP spid="29" grpId="0" animBg="1"/>
      <p:bldP spid="31" grpId="0" animBg="1"/>
      <p:bldP spid="32" grpId="0" animBg="1"/>
      <p:bldP spid="33" grpId="0" animBg="1"/>
      <p:bldP spid="36"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82320" y="-1678445"/>
            <a:ext cx="3268510" cy="7928449"/>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5956895"/>
            <a:ext cx="12192000" cy="901105"/>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51346" y="3729041"/>
            <a:ext cx="3125809" cy="2856207"/>
          </a:xfrm>
          <a:prstGeom prst="rect">
            <a:avLst/>
          </a:prstGeom>
        </p:spPr>
      </p:pic>
      <p:grpSp>
        <p:nvGrpSpPr>
          <p:cNvPr id="6" name="Group 6"/>
          <p:cNvGrpSpPr>
            <a:grpSpLocks noChangeAspect="1"/>
          </p:cNvGrpSpPr>
          <p:nvPr/>
        </p:nvGrpSpPr>
        <p:grpSpPr>
          <a:xfrm>
            <a:off x="183895" y="2744611"/>
            <a:ext cx="3268510" cy="3268510"/>
            <a:chOff x="0" y="0"/>
            <a:chExt cx="6350000" cy="6350000"/>
          </a:xfrm>
        </p:grpSpPr>
        <p:sp>
          <p:nvSpPr>
            <p:cNvPr id="7" name="Freeform 7"/>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6"/>
              <a:stretch>
                <a:fillRect l="-24185" r="-40175" b="-9595"/>
              </a:stretch>
            </a:blipFill>
          </p:spPr>
        </p:sp>
        <p:sp>
          <p:nvSpPr>
            <p:cNvPr id="8" name="Freeform 8"/>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803" y="243143"/>
            <a:ext cx="1320341" cy="1359424"/>
          </a:xfrm>
          <a:prstGeom prst="rect">
            <a:avLst/>
          </a:prstGeom>
        </p:spPr>
      </p:pic>
      <p:sp>
        <p:nvSpPr>
          <p:cNvPr id="10" name="TextBox 10"/>
          <p:cNvSpPr txBox="1"/>
          <p:nvPr/>
        </p:nvSpPr>
        <p:spPr>
          <a:xfrm>
            <a:off x="4318000" y="1092200"/>
            <a:ext cx="6908800" cy="2350772"/>
          </a:xfrm>
          <a:prstGeom prst="rect">
            <a:avLst/>
          </a:prstGeom>
        </p:spPr>
        <p:txBody>
          <a:bodyPr wrap="square" lIns="0" tIns="0" rIns="0" bIns="0" rtlCol="0" anchor="t">
            <a:spAutoFit/>
          </a:bodyPr>
          <a:lstStyle/>
          <a:p>
            <a:pPr algn="just">
              <a:lnSpc>
                <a:spcPct val="130000"/>
              </a:lnSpc>
              <a:spcBef>
                <a:spcPct val="0"/>
              </a:spcBef>
            </a:pPr>
            <a:r>
              <a:rPr lang="en-US" sz="2400">
                <a:solidFill>
                  <a:schemeClr val="accent6">
                    <a:lumMod val="75000"/>
                  </a:schemeClr>
                </a:solidFill>
                <a:latin typeface="Baloo" panose="020B0604020202020204" charset="0"/>
                <a:cs typeface="Baloo" panose="020B0604020202020204" charset="0"/>
              </a:rPr>
              <a:t>Có hai cách nối các vế câu trong câu ghép:</a:t>
            </a:r>
          </a:p>
          <a:p>
            <a:pPr marL="342917" indent="-342917" algn="just">
              <a:lnSpc>
                <a:spcPct val="130000"/>
              </a:lnSpc>
              <a:spcBef>
                <a:spcPct val="0"/>
              </a:spcBef>
              <a:buAutoNum type="arabicPeriod"/>
            </a:pPr>
            <a:r>
              <a:rPr lang="en-US" sz="2400">
                <a:solidFill>
                  <a:srgbClr val="065928"/>
                </a:solidFill>
                <a:latin typeface="Baloo" panose="020B0604020202020204" charset="0"/>
                <a:cs typeface="Baloo" panose="020B0604020202020204" charset="0"/>
              </a:rPr>
              <a:t>nối bằng những từ có tác dụng nối.</a:t>
            </a:r>
          </a:p>
          <a:p>
            <a:pPr marL="342917" indent="-342917" algn="just">
              <a:lnSpc>
                <a:spcPct val="130000"/>
              </a:lnSpc>
              <a:spcBef>
                <a:spcPct val="0"/>
              </a:spcBef>
              <a:buAutoNum type="arabicPeriod"/>
            </a:pPr>
            <a:r>
              <a:rPr lang="en-US" sz="2400">
                <a:solidFill>
                  <a:srgbClr val="065928"/>
                </a:solidFill>
                <a:latin typeface="Baloo" panose="020B0604020202020204" charset="0"/>
                <a:cs typeface="Baloo" panose="020B0604020202020204" charset="0"/>
              </a:rPr>
              <a:t>Nối trực tiếp (không dùng từ nối). Trong trường hợp này, giữa các vế của câu cần có dấu phẩy, dấu chấm phẩy , hoặc dấu hai chấm.</a:t>
            </a:r>
          </a:p>
        </p:txBody>
      </p:sp>
      <p:sp>
        <p:nvSpPr>
          <p:cNvPr id="11" name="TextBox 11"/>
          <p:cNvSpPr txBox="1"/>
          <p:nvPr/>
        </p:nvSpPr>
        <p:spPr>
          <a:xfrm>
            <a:off x="1232124" y="86660"/>
            <a:ext cx="6393090" cy="609206"/>
          </a:xfrm>
          <a:prstGeom prst="rect">
            <a:avLst/>
          </a:prstGeom>
        </p:spPr>
        <p:txBody>
          <a:bodyPr lIns="0" tIns="0" rIns="0" bIns="0" rtlCol="0" anchor="t">
            <a:spAutoFit/>
          </a:bodyPr>
          <a:lstStyle/>
          <a:p>
            <a:pPr>
              <a:lnSpc>
                <a:spcPts val="5227"/>
              </a:lnSpc>
              <a:spcBef>
                <a:spcPct val="0"/>
              </a:spcBef>
            </a:pPr>
            <a:r>
              <a:rPr lang="en-US" sz="3734">
                <a:solidFill>
                  <a:srgbClr val="065928"/>
                </a:solidFill>
                <a:latin typeface="Baloo"/>
              </a:rPr>
              <a:t>II. GHI NHỚ</a:t>
            </a: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406646" y="4557575"/>
            <a:ext cx="726785" cy="80753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931978" y="277757"/>
            <a:ext cx="1148444" cy="80391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227" y="5956988"/>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0907" y="4824968"/>
            <a:ext cx="1656351" cy="21866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62516" y="476618"/>
            <a:ext cx="2028048" cy="145765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316138" y="6191250"/>
            <a:ext cx="613558" cy="46072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572855" y="6211171"/>
            <a:ext cx="603942" cy="453506"/>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3631" b="16083"/>
          <a:stretch>
            <a:fillRect/>
          </a:stretch>
        </p:blipFill>
        <p:spPr>
          <a:xfrm rot="-5400000">
            <a:off x="689916" y="-592929"/>
            <a:ext cx="1758333" cy="2944192"/>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26003" y="2076410"/>
            <a:ext cx="719595" cy="485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a:off x="3767110" y="3407028"/>
            <a:ext cx="4657781" cy="7277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911437" y="25400"/>
            <a:ext cx="3130207" cy="2743200"/>
          </a:xfrm>
          <a:prstGeom prst="rect">
            <a:avLst/>
          </a:prstGeom>
        </p:spPr>
      </p:pic>
      <p:pic>
        <p:nvPicPr>
          <p:cNvPr id="13" name="Picture 13"/>
          <p:cNvPicPr>
            <a:picLocks noChangeAspect="1"/>
          </p:cNvPicPr>
          <p:nvPr/>
        </p:nvPicPr>
        <p:blipFill>
          <a:blip r:embed="rId17"/>
          <a:srcRect/>
          <a:stretch>
            <a:fillRect/>
          </a:stretch>
        </p:blipFill>
        <p:spPr>
          <a:xfrm>
            <a:off x="7693561" y="4762126"/>
            <a:ext cx="2319735" cy="263981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499096" y="5242414"/>
            <a:ext cx="2488898" cy="2022229"/>
          </a:xfrm>
          <a:prstGeom prst="rect">
            <a:avLst/>
          </a:prstGeom>
        </p:spPr>
      </p:pic>
      <p:sp>
        <p:nvSpPr>
          <p:cNvPr id="16" name="TextBox 16"/>
          <p:cNvSpPr txBox="1"/>
          <p:nvPr/>
        </p:nvSpPr>
        <p:spPr>
          <a:xfrm>
            <a:off x="3767110" y="2687816"/>
            <a:ext cx="4657781" cy="1333698"/>
          </a:xfrm>
          <a:prstGeom prst="rect">
            <a:avLst/>
          </a:prstGeom>
        </p:spPr>
        <p:txBody>
          <a:bodyPr lIns="0" tIns="0" rIns="0" bIns="0" rtlCol="0" anchor="t">
            <a:spAutoFit/>
          </a:bodyPr>
          <a:lstStyle/>
          <a:p>
            <a:pPr algn="ctr">
              <a:lnSpc>
                <a:spcPts val="5227"/>
              </a:lnSpc>
              <a:spcBef>
                <a:spcPct val="0"/>
              </a:spcBef>
            </a:pPr>
            <a:r>
              <a:rPr lang="en-US" sz="5334">
                <a:solidFill>
                  <a:srgbClr val="065928"/>
                </a:solidFill>
                <a:latin typeface="Baloo"/>
              </a:rPr>
              <a:t>III. LUYỆN TẬP</a:t>
            </a:r>
          </a:p>
        </p:txBody>
      </p:sp>
      <p:pic>
        <p:nvPicPr>
          <p:cNvPr id="17"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9462516" y="3362779"/>
            <a:ext cx="2729484" cy="2743200"/>
          </a:xfrm>
          <a:prstGeom prst="rect">
            <a:avLst/>
          </a:prstGeom>
        </p:spPr>
      </p:pic>
      <p:pic>
        <p:nvPicPr>
          <p:cNvPr id="18" name="Picture 19"/>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1562" y="3732197"/>
            <a:ext cx="1467270" cy="2568524"/>
          </a:xfrm>
          <a:prstGeom prst="rect">
            <a:avLst/>
          </a:prstGeom>
        </p:spPr>
      </p:pic>
      <p:pic>
        <p:nvPicPr>
          <p:cNvPr id="20"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flipH="1">
            <a:off x="10654732" y="1270743"/>
            <a:ext cx="870349" cy="975181"/>
          </a:xfrm>
          <a:prstGeom prst="rect">
            <a:avLst/>
          </a:prstGeom>
        </p:spPr>
      </p:pic>
    </p:spTree>
    <p:extLst>
      <p:ext uri="{BB962C8B-B14F-4D97-AF65-F5344CB8AC3E}">
        <p14:creationId xmlns:p14="http://schemas.microsoft.com/office/powerpoint/2010/main" val="1998931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453" y="6093625"/>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16138" y="6191250"/>
            <a:ext cx="613558" cy="46072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2855" y="6211171"/>
            <a:ext cx="603942" cy="45350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3631" b="16083"/>
          <a:stretch>
            <a:fillRect/>
          </a:stretch>
        </p:blipFill>
        <p:spPr>
          <a:xfrm rot="-5400000">
            <a:off x="-553165" y="-1156802"/>
            <a:ext cx="1758333" cy="2944192"/>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3603" y="1854200"/>
            <a:ext cx="719595" cy="48540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476541" y="-1075435"/>
            <a:ext cx="3130207" cy="2743200"/>
          </a:xfrm>
          <a:prstGeom prst="rect">
            <a:avLst/>
          </a:prstGeom>
        </p:spPr>
      </p:pic>
      <p:pic>
        <p:nvPicPr>
          <p:cNvPr id="20"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1335506" y="139661"/>
            <a:ext cx="870349" cy="975181"/>
          </a:xfrm>
          <a:prstGeom prst="rect">
            <a:avLst/>
          </a:prstGeom>
        </p:spPr>
      </p:pic>
      <p:sp>
        <p:nvSpPr>
          <p:cNvPr id="21" name="TextBox 10"/>
          <p:cNvSpPr txBox="1"/>
          <p:nvPr/>
        </p:nvSpPr>
        <p:spPr>
          <a:xfrm>
            <a:off x="892296" y="2063393"/>
            <a:ext cx="10639304" cy="1013932"/>
          </a:xfrm>
          <a:prstGeom prst="rect">
            <a:avLst/>
          </a:prstGeom>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a. </a:t>
            </a:r>
            <a:r>
              <a:rPr lang="vi-VN" sz="2667" dirty="0">
                <a:latin typeface="Times New Roman" panose="02020603050405020304" pitchFamily="18" charset="0"/>
                <a:cs typeface="Times New Roman" panose="02020603050405020304" pitchFamily="18" charset="0"/>
              </a:rPr>
              <a:t>Dân ta có một lòng nồng nàn yêu nước. Đó là một truyền thống quý báu của ta.</a:t>
            </a:r>
            <a:endParaRPr lang="en-US" sz="2667" dirty="0">
              <a:latin typeface="Times New Roman" panose="02020603050405020304" pitchFamily="18" charset="0"/>
              <a:cs typeface="Times New Roman" panose="02020603050405020304" pitchFamily="18" charset="0"/>
            </a:endParaRPr>
          </a:p>
        </p:txBody>
      </p:sp>
      <p:sp>
        <p:nvSpPr>
          <p:cNvPr id="22" name="TextBox 23"/>
          <p:cNvSpPr txBox="1"/>
          <p:nvPr/>
        </p:nvSpPr>
        <p:spPr>
          <a:xfrm>
            <a:off x="1291432" y="173386"/>
            <a:ext cx="9609134" cy="1216487"/>
          </a:xfrm>
          <a:prstGeom prst="rect">
            <a:avLst/>
          </a:prstGeom>
        </p:spPr>
        <p:txBody>
          <a:bodyPr wrap="square" lIns="0" tIns="0" rIns="0" bIns="0" rtlCol="0" anchor="t">
            <a:spAutoFit/>
          </a:bodyPr>
          <a:lstStyle/>
          <a:p>
            <a:pPr algn="just">
              <a:lnSpc>
                <a:spcPct val="130000"/>
              </a:lnSpc>
              <a:spcBef>
                <a:spcPct val="0"/>
              </a:spcBef>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19" name="TextBox 10"/>
          <p:cNvSpPr txBox="1"/>
          <p:nvPr/>
        </p:nvSpPr>
        <p:spPr>
          <a:xfrm>
            <a:off x="892296" y="2596873"/>
            <a:ext cx="10639304" cy="2614562"/>
          </a:xfrm>
          <a:prstGeom prst="rect">
            <a:avLst/>
          </a:prstGeom>
        </p:spPr>
        <p:txBody>
          <a:bodyPr wrap="square" lIns="0" tIns="0" rIns="0" bIns="0" rtlCol="0" anchor="t">
            <a:spAutoFit/>
          </a:bodyPr>
          <a:lstStyle/>
          <a:p>
            <a:pPr algn="just">
              <a:lnSpc>
                <a:spcPct val="130000"/>
              </a:lnSpc>
              <a:spcBef>
                <a:spcPct val="0"/>
              </a:spcBef>
            </a:pPr>
            <a:r>
              <a:rPr lang="en-US" sz="2667" b="1" dirty="0">
                <a:latin typeface="Times New Roman" panose="02020603050405020304" pitchFamily="18" charset="0"/>
                <a:cs typeface="Times New Roman" panose="02020603050405020304" pitchFamily="18" charset="0"/>
              </a:rPr>
              <a:t>            </a:t>
            </a:r>
            <a:r>
              <a:rPr lang="vi-VN" sz="2667" b="1" dirty="0">
                <a:latin typeface="Times New Roman" panose="02020603050405020304" pitchFamily="18" charset="0"/>
                <a:cs typeface="Times New Roman" panose="02020603050405020304" pitchFamily="18" charset="0"/>
              </a:rPr>
              <a:t>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lang="en-US" sz="2667" b="1"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2667" b="1"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1879601" y="3121086"/>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652001" y="3140728"/>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064669" y="3625169"/>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021304" y="4522583"/>
            <a:ext cx="9604937" cy="1075551"/>
          </a:xfrm>
          <a:prstGeom prst="rect">
            <a:avLst/>
          </a:prstGeom>
        </p:spPr>
        <p:txBody>
          <a:bodyPr wrap="square" lIns="0" tIns="0" rIns="0" bIns="0" rtlCol="0" anchor="t">
            <a:spAutoFit/>
          </a:bodyPr>
          <a:lstStyle/>
          <a:p>
            <a:pPr lvl="0" algn="ctr">
              <a:lnSpc>
                <a:spcPct val="130000"/>
              </a:lnSpc>
              <a:spcBef>
                <a:spcPct val="0"/>
              </a:spcBef>
            </a:pPr>
            <a:r>
              <a:rPr lang="en-US" sz="2667" b="1" dirty="0">
                <a:solidFill>
                  <a:srgbClr val="FF0000"/>
                </a:solidFill>
                <a:latin typeface="Times New Roman" panose="02020603050405020304" pitchFamily="18" charset="0"/>
                <a:cs typeface="Times New Roman" panose="02020603050405020304" pitchFamily="18" charset="0"/>
              </a:rPr>
              <a:t>4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nối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nhau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trực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tiếp</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giữa</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các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có</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dấu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phẩy</a:t>
            </a:r>
            <a:r>
              <a:rPr lang="en-US" sz="2667" b="1" dirty="0">
                <a:solidFill>
                  <a:srgbClr val="FF0000"/>
                </a:solidFill>
                <a:latin typeface="Times New Roman" panose="02020603050405020304" pitchFamily="18" charset="0"/>
                <a:cs typeface="Times New Roman" panose="02020603050405020304" pitchFamily="18" charset="0"/>
              </a:rPr>
              <a:t>. </a:t>
            </a:r>
          </a:p>
          <a:p>
            <a:pPr lvl="0" algn="ctr">
              <a:lnSpc>
                <a:spcPct val="150000"/>
              </a:lnSpc>
              <a:spcBef>
                <a:spcPct val="0"/>
              </a:spcBef>
            </a:pPr>
            <a:r>
              <a:rPr lang="en-US" sz="2667" b="1" dirty="0">
                <a:solidFill>
                  <a:srgbClr val="FF0000"/>
                </a:solidFill>
                <a:latin typeface="Times New Roman" panose="02020603050405020304" pitchFamily="18" charset="0"/>
                <a:cs typeface="Times New Roman" panose="02020603050405020304" pitchFamily="18" charset="0"/>
              </a:rPr>
              <a:t>(</a:t>
            </a:r>
            <a:r>
              <a:rPr lang="en-US" sz="2667" b="1" dirty="0" err="1">
                <a:solidFill>
                  <a:srgbClr val="FF0000"/>
                </a:solidFill>
                <a:latin typeface="Times New Roman" panose="02020603050405020304" pitchFamily="18" charset="0"/>
                <a:cs typeface="Times New Roman" panose="02020603050405020304" pitchFamily="18" charset="0"/>
              </a:rPr>
              <a:t>Từ</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thì</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nối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trạng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ngữ</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các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25725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5956895"/>
            <a:ext cx="12192000" cy="901105"/>
          </a:xfrm>
          <a:prstGeom prst="rect">
            <a:avLst/>
          </a:prstGeom>
        </p:spPr>
      </p:pic>
      <p:grpSp>
        <p:nvGrpSpPr>
          <p:cNvPr id="3" name="Group 3"/>
          <p:cNvGrpSpPr/>
          <p:nvPr/>
        </p:nvGrpSpPr>
        <p:grpSpPr>
          <a:xfrm>
            <a:off x="854941" y="1257576"/>
            <a:ext cx="10820400" cy="5199049"/>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9423" y="3818819"/>
            <a:ext cx="2792248" cy="303918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a:off x="0" y="0"/>
            <a:ext cx="1674289" cy="263833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7066">
            <a:off x="-532381" y="2747831"/>
            <a:ext cx="1603609" cy="184322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333" b="3053"/>
          <a:stretch>
            <a:fillRect/>
          </a:stretch>
        </p:blipFill>
        <p:spPr>
          <a:xfrm>
            <a:off x="9240934" y="5338409"/>
            <a:ext cx="2951066" cy="1519591"/>
          </a:xfrm>
          <a:prstGeom prst="rect">
            <a:avLst/>
          </a:prstGeom>
        </p:spPr>
      </p:pic>
      <p:grpSp>
        <p:nvGrpSpPr>
          <p:cNvPr id="10" name="Group 10"/>
          <p:cNvGrpSpPr/>
          <p:nvPr/>
        </p:nvGrpSpPr>
        <p:grpSpPr>
          <a:xfrm>
            <a:off x="3098599" y="593541"/>
            <a:ext cx="5994803" cy="597315"/>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flipH="1">
            <a:off x="10489254" y="0"/>
            <a:ext cx="1674289" cy="263833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7401" flipH="1">
            <a:off x="11113519" y="2763038"/>
            <a:ext cx="1603609" cy="1843228"/>
          </a:xfrm>
          <a:prstGeom prst="rect">
            <a:avLst/>
          </a:prstGeom>
        </p:spPr>
      </p:pic>
      <p:sp>
        <p:nvSpPr>
          <p:cNvPr id="15" name="TextBox 15"/>
          <p:cNvSpPr txBox="1"/>
          <p:nvPr/>
        </p:nvSpPr>
        <p:spPr>
          <a:xfrm>
            <a:off x="3568282" y="626448"/>
            <a:ext cx="5026979" cy="526298"/>
          </a:xfrm>
          <a:prstGeom prst="rect">
            <a:avLst/>
          </a:prstGeom>
        </p:spPr>
        <p:txBody>
          <a:bodyPr lIns="0" tIns="0" rIns="0" bIns="0" rtlCol="0" anchor="t">
            <a:spAutoFit/>
          </a:bodyPr>
          <a:lstStyle/>
          <a:p>
            <a:pPr algn="ctr">
              <a:lnSpc>
                <a:spcPts val="4480"/>
              </a:lnSpc>
            </a:pPr>
            <a:r>
              <a:rPr lang="en-US" sz="3200" dirty="0">
                <a:solidFill>
                  <a:srgbClr val="FFFFFF"/>
                </a:solidFill>
                <a:latin typeface="Baloo"/>
              </a:rPr>
              <a:t>LUYỆN TỪ VÀ CÂU</a:t>
            </a:r>
          </a:p>
        </p:txBody>
      </p:sp>
      <p:sp>
        <p:nvSpPr>
          <p:cNvPr id="17" name="TextBox 15">
            <a:extLst>
              <a:ext uri="{FF2B5EF4-FFF2-40B4-BE49-F238E27FC236}">
                <a16:creationId xmlns:a16="http://schemas.microsoft.com/office/drawing/2014/main" id="{0750FBA7-A156-4AED-91F2-6135D86275F4}"/>
              </a:ext>
            </a:extLst>
          </p:cNvPr>
          <p:cNvSpPr txBox="1"/>
          <p:nvPr/>
        </p:nvSpPr>
        <p:spPr>
          <a:xfrm>
            <a:off x="2669234" y="2574083"/>
            <a:ext cx="7191814" cy="1118063"/>
          </a:xfrm>
          <a:prstGeom prst="rect">
            <a:avLst/>
          </a:prstGeom>
        </p:spPr>
        <p:txBody>
          <a:bodyPr wrap="square" lIns="0" tIns="0" rIns="0" bIns="0" rtlCol="0" anchor="t">
            <a:spAutoFit/>
          </a:bodyPr>
          <a:lstStyle/>
          <a:p>
            <a:pPr algn="ctr">
              <a:lnSpc>
                <a:spcPts val="4480"/>
              </a:lnSpc>
            </a:pPr>
            <a:r>
              <a:rPr lang="en-US" sz="3600" b="1" dirty="0">
                <a:solidFill>
                  <a:srgbClr val="FF0000"/>
                </a:solidFill>
                <a:latin typeface="Times New Roman" panose="02020603050405020304" pitchFamily="18" charset="0"/>
                <a:cs typeface="Times New Roman" panose="02020603050405020304" pitchFamily="18" charset="0"/>
              </a:rPr>
              <a:t>CÁCH NỐI CÁC VẾ CÂU GHÉP</a:t>
            </a:r>
          </a:p>
          <a:p>
            <a:pPr algn="ctr">
              <a:lnSpc>
                <a:spcPts val="4480"/>
              </a:lnSpc>
            </a:pPr>
            <a:r>
              <a:rPr lang="en-US" sz="3600" b="1" dirty="0">
                <a:solidFill>
                  <a:srgbClr val="FF0000"/>
                </a:solidFill>
                <a:latin typeface="Times New Roman" panose="02020603050405020304" pitchFamily="18" charset="0"/>
                <a:cs typeface="Times New Roman" panose="02020603050405020304" pitchFamily="18" charset="0"/>
              </a:rPr>
              <a:t>Trang 12</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453" y="6093625"/>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30919" y="6283014"/>
            <a:ext cx="613558" cy="46072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2855" y="6211171"/>
            <a:ext cx="603942" cy="45350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3631" b="16083"/>
          <a:stretch>
            <a:fillRect/>
          </a:stretch>
        </p:blipFill>
        <p:spPr>
          <a:xfrm rot="-5400000">
            <a:off x="-553165" y="-1156802"/>
            <a:ext cx="1758333" cy="2944192"/>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76541" y="-1075435"/>
            <a:ext cx="3130207" cy="2743200"/>
          </a:xfrm>
          <a:prstGeom prst="rect">
            <a:avLst/>
          </a:prstGeom>
        </p:spPr>
      </p:pic>
      <p:pic>
        <p:nvPicPr>
          <p:cNvPr id="20"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1335506" y="139661"/>
            <a:ext cx="870349" cy="975181"/>
          </a:xfrm>
          <a:prstGeom prst="rect">
            <a:avLst/>
          </a:prstGeom>
        </p:spPr>
      </p:pic>
      <p:sp>
        <p:nvSpPr>
          <p:cNvPr id="21" name="TextBox 10"/>
          <p:cNvSpPr txBox="1"/>
          <p:nvPr/>
        </p:nvSpPr>
        <p:spPr>
          <a:xfrm>
            <a:off x="776348" y="1335006"/>
            <a:ext cx="10639304" cy="1013932"/>
          </a:xfrm>
          <a:prstGeom prst="rect">
            <a:avLst/>
          </a:prstGeom>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b. </a:t>
            </a:r>
            <a:r>
              <a:rPr lang="vi-VN" sz="2667" dirty="0">
                <a:latin typeface="Times New Roman" panose="02020603050405020304" pitchFamily="18" charset="0"/>
                <a:cs typeface="Times New Roman" panose="02020603050405020304" pitchFamily="18" charset="0"/>
              </a:rPr>
              <a:t>Anh bắt lấy thỏi thép hồng như bắt lấy một con cá sống. Dưới những nhát búa hăm hở của anh, con cá lửa ấy vùng vẫy, quằn quại, giãy lên đành đạch. </a:t>
            </a:r>
            <a:endParaRPr lang="en-US" sz="2667"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696201" y="2446013"/>
            <a:ext cx="10639304" cy="1013932"/>
          </a:xfrm>
          <a:prstGeom prst="rect">
            <a:avLst/>
          </a:prstGeom>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 </a:t>
            </a:r>
            <a:r>
              <a:rPr lang="vi-VN" sz="2667" dirty="0">
                <a:latin typeface="Times New Roman" panose="02020603050405020304" pitchFamily="18" charset="0"/>
                <a:cs typeface="Times New Roman" panose="02020603050405020304" pitchFamily="18" charset="0"/>
              </a:rPr>
              <a:t>Nó nghiến răng ken két, nó cưỡng lại anh, nó không chịu khuất phục.</a:t>
            </a:r>
            <a:endParaRPr lang="en-US" sz="2667"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2667"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3962401" y="2482234"/>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00801" y="2481690"/>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505949" y="3675943"/>
            <a:ext cx="9604937" cy="480388"/>
          </a:xfrm>
          <a:prstGeom prst="rect">
            <a:avLst/>
          </a:prstGeom>
        </p:spPr>
        <p:txBody>
          <a:bodyPr wrap="square" lIns="0" tIns="0" rIns="0" bIns="0" rtlCol="0" anchor="t">
            <a:spAutoFit/>
          </a:bodyPr>
          <a:lstStyle/>
          <a:p>
            <a:pPr lvl="0" algn="ctr">
              <a:lnSpc>
                <a:spcPct val="130000"/>
              </a:lnSpc>
              <a:spcBef>
                <a:spcPct val="0"/>
              </a:spcBef>
            </a:pPr>
            <a:r>
              <a:rPr lang="en-US" sz="2667" b="1" dirty="0">
                <a:solidFill>
                  <a:srgbClr val="FF0000"/>
                </a:solidFill>
                <a:latin typeface="Times New Roman" panose="02020603050405020304" pitchFamily="18" charset="0"/>
                <a:cs typeface="Times New Roman" panose="02020603050405020304" pitchFamily="18" charset="0"/>
              </a:rPr>
              <a:t>3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câu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nối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nhau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trực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tiếp</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giữa</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các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có</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dấu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phẩy</a:t>
            </a:r>
            <a:r>
              <a:rPr lang="en-US" sz="2667" b="1" dirty="0">
                <a:solidFill>
                  <a:srgbClr val="FF0000"/>
                </a:solidFill>
                <a:latin typeface="Times New Roman" panose="02020603050405020304" pitchFamily="18" charset="0"/>
                <a:cs typeface="Times New Roman" panose="02020603050405020304" pitchFamily="18" charset="0"/>
              </a:rPr>
              <a:t>.</a:t>
            </a:r>
          </a:p>
        </p:txBody>
      </p:sp>
      <p:pic>
        <p:nvPicPr>
          <p:cNvPr id="17"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87710" y="4605552"/>
            <a:ext cx="2093659" cy="2104180"/>
          </a:xfrm>
          <a:prstGeom prst="rect">
            <a:avLst/>
          </a:prstGeom>
        </p:spPr>
      </p:pic>
      <p:pic>
        <p:nvPicPr>
          <p:cNvPr id="18"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122085" y="4321935"/>
            <a:ext cx="2708910" cy="2743200"/>
          </a:xfrm>
          <a:prstGeom prst="rect">
            <a:avLst/>
          </a:prstGeom>
        </p:spPr>
      </p:pic>
    </p:spTree>
    <p:extLst>
      <p:ext uri="{BB962C8B-B14F-4D97-AF65-F5344CB8AC3E}">
        <p14:creationId xmlns:p14="http://schemas.microsoft.com/office/powerpoint/2010/main" val="2773014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4453" y="6093625"/>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16138" y="6191250"/>
            <a:ext cx="613558" cy="46072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2855" y="6211171"/>
            <a:ext cx="603942" cy="45350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907" y="476607"/>
            <a:ext cx="719595" cy="485400"/>
          </a:xfrm>
          <a:prstGeom prst="rect">
            <a:avLst/>
          </a:prstGeom>
        </p:spPr>
      </p:pic>
      <p:sp>
        <p:nvSpPr>
          <p:cNvPr id="21" name="TextBox 10"/>
          <p:cNvSpPr txBox="1"/>
          <p:nvPr/>
        </p:nvSpPr>
        <p:spPr>
          <a:xfrm>
            <a:off x="863600" y="685800"/>
            <a:ext cx="10639304" cy="1013932"/>
          </a:xfrm>
          <a:prstGeom prst="rect">
            <a:avLst/>
          </a:prstGeom>
        </p:spPr>
        <p:txBody>
          <a:bodyPr wrap="square" lIns="0" tIns="0" rIns="0" bIns="0" rtlCol="0" anchor="t">
            <a:spAutoFit/>
          </a:bodyPr>
          <a:lstStyle/>
          <a:p>
            <a:pPr lvl="0" algn="just">
              <a:lnSpc>
                <a:spcPct val="130000"/>
              </a:lnSpc>
              <a:spcBef>
                <a:spcPct val="0"/>
              </a:spcBef>
            </a:pPr>
            <a:r>
              <a:rPr lang="en-US" sz="2667" dirty="0">
                <a:latin typeface="Times New Roman" panose="02020603050405020304" pitchFamily="18" charset="0"/>
                <a:cs typeface="Times New Roman" panose="02020603050405020304" pitchFamily="18" charset="0"/>
              </a:rPr>
              <a:t>c. </a:t>
            </a:r>
            <a:r>
              <a:rPr lang="vi-VN" sz="2667" dirty="0">
                <a:latin typeface="Times New Roman" panose="02020603050405020304" pitchFamily="18" charset="0"/>
                <a:cs typeface="Times New Roman" panose="02020603050405020304" pitchFamily="18" charset="0"/>
              </a:rPr>
              <a:t>Tôi ngắt một chiếc lá sòi đỏ thẫm thả xuống dòng nước. Một chú nhái bén tí xíu như đã phục sẵn từ bao giờ nhảy phóc lên ngồi chiễm chệ trên đó. </a:t>
            </a:r>
            <a:endParaRPr lang="en-US" sz="2667"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863600" y="1746290"/>
            <a:ext cx="10639304" cy="2081019"/>
          </a:xfrm>
          <a:prstGeom prst="rect">
            <a:avLst/>
          </a:prstGeom>
        </p:spPr>
        <p:txBody>
          <a:bodyPr wrap="square" lIns="0" tIns="0" rIns="0" bIns="0" rtlCol="0" anchor="t">
            <a:spAutoFit/>
          </a:bodyPr>
          <a:lstStyle/>
          <a:p>
            <a:pPr algn="just">
              <a:lnSpc>
                <a:spcPct val="130000"/>
              </a:lnSpc>
              <a:spcBef>
                <a:spcPct val="0"/>
              </a:spcBef>
            </a:pPr>
            <a:r>
              <a:rPr lang="vi-VN" sz="2667" dirty="0">
                <a:latin typeface="Times New Roman" panose="02020603050405020304" pitchFamily="18" charset="0"/>
                <a:cs typeface="Times New Roman" panose="02020603050405020304" pitchFamily="18" charset="0"/>
              </a:rPr>
              <a:t>Chiếc lá thoáng tròng trành, chú nhái bén loay hoay cố giữ thăng bằng rồi chiếc thuyền đỏ thắm lặng lẽ xuôi dòng.</a:t>
            </a:r>
            <a:endParaRPr lang="en-US" sz="2667"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2667"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2667"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4775201" y="1764355"/>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941965" y="1696887"/>
            <a:ext cx="207479" cy="6401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897967" y="3259405"/>
            <a:ext cx="9604937" cy="1013932"/>
          </a:xfrm>
          <a:prstGeom prst="rect">
            <a:avLst/>
          </a:prstGeom>
        </p:spPr>
        <p:txBody>
          <a:bodyPr wrap="square" lIns="0" tIns="0" rIns="0" bIns="0" rtlCol="0" anchor="t">
            <a:spAutoFit/>
          </a:bodyPr>
          <a:lstStyle/>
          <a:p>
            <a:pPr lvl="0">
              <a:lnSpc>
                <a:spcPct val="130000"/>
              </a:lnSpc>
              <a:spcBef>
                <a:spcPct val="0"/>
              </a:spcBef>
            </a:pP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1 </a:t>
            </a:r>
            <a:r>
              <a:rPr lang="en-US" sz="2667" b="1" dirty="0" err="1">
                <a:solidFill>
                  <a:srgbClr val="FF0000"/>
                </a:solidFill>
                <a:latin typeface="Times New Roman" panose="02020603050405020304" pitchFamily="18" charset="0"/>
                <a:cs typeface="Times New Roman" panose="02020603050405020304" pitchFamily="18" charset="0"/>
              </a:rPr>
              <a:t>và</a:t>
            </a:r>
            <a:r>
              <a:rPr lang="en-US" sz="2667" b="1" dirty="0">
                <a:solidFill>
                  <a:srgbClr val="FF0000"/>
                </a:solidFill>
                <a:latin typeface="Times New Roman" panose="02020603050405020304" pitchFamily="18" charset="0"/>
                <a:cs typeface="Times New Roman" panose="02020603050405020304" pitchFamily="18" charset="0"/>
              </a:rPr>
              <a:t> 2 </a:t>
            </a:r>
            <a:r>
              <a:rPr lang="en-US" sz="2667" b="1" dirty="0" err="1">
                <a:solidFill>
                  <a:srgbClr val="FF0000"/>
                </a:solidFill>
                <a:latin typeface="Times New Roman" panose="02020603050405020304" pitchFamily="18" charset="0"/>
                <a:cs typeface="Times New Roman" panose="02020603050405020304" pitchFamily="18" charset="0"/>
              </a:rPr>
              <a:t>nối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nhau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trực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tiếp</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giữa</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các</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có</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dấu</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phẩy</a:t>
            </a:r>
            <a:r>
              <a:rPr lang="en-US" sz="2667" b="1" dirty="0">
                <a:solidFill>
                  <a:srgbClr val="FF0000"/>
                </a:solidFill>
                <a:latin typeface="Times New Roman" panose="02020603050405020304" pitchFamily="18" charset="0"/>
                <a:cs typeface="Times New Roman" panose="02020603050405020304" pitchFamily="18" charset="0"/>
              </a:rPr>
              <a:t>. </a:t>
            </a:r>
          </a:p>
          <a:p>
            <a:pPr lvl="0">
              <a:lnSpc>
                <a:spcPct val="130000"/>
              </a:lnSpc>
              <a:spcBef>
                <a:spcPct val="0"/>
              </a:spcBef>
            </a:pP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2 </a:t>
            </a:r>
            <a:r>
              <a:rPr lang="en-US" sz="2667" b="1" dirty="0" err="1">
                <a:solidFill>
                  <a:srgbClr val="FF0000"/>
                </a:solidFill>
                <a:latin typeface="Times New Roman" panose="02020603050405020304" pitchFamily="18" charset="0"/>
                <a:cs typeface="Times New Roman" panose="02020603050405020304" pitchFamily="18" charset="0"/>
              </a:rPr>
              <a:t>nối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với</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vế</a:t>
            </a:r>
            <a:r>
              <a:rPr lang="en-US" sz="2667" b="1" dirty="0">
                <a:solidFill>
                  <a:srgbClr val="FF0000"/>
                </a:solidFill>
                <a:latin typeface="Times New Roman" panose="02020603050405020304" pitchFamily="18" charset="0"/>
                <a:cs typeface="Times New Roman" panose="02020603050405020304" pitchFamily="18" charset="0"/>
              </a:rPr>
              <a:t> 3 </a:t>
            </a:r>
            <a:r>
              <a:rPr lang="en-US" sz="2667" b="1" dirty="0" err="1">
                <a:solidFill>
                  <a:srgbClr val="FF0000"/>
                </a:solidFill>
                <a:latin typeface="Times New Roman" panose="02020603050405020304" pitchFamily="18" charset="0"/>
                <a:cs typeface="Times New Roman" panose="02020603050405020304" pitchFamily="18" charset="0"/>
              </a:rPr>
              <a:t>bằng</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quan</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hệ</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từ</a:t>
            </a:r>
            <a:r>
              <a:rPr lang="en-US" sz="2667" b="1" dirty="0">
                <a:solidFill>
                  <a:srgbClr val="FF0000"/>
                </a:solidFill>
                <a:latin typeface="Times New Roman" panose="02020603050405020304" pitchFamily="18" charset="0"/>
                <a:cs typeface="Times New Roman" panose="02020603050405020304" pitchFamily="18" charset="0"/>
              </a:rPr>
              <a:t> “</a:t>
            </a:r>
            <a:r>
              <a:rPr lang="en-US" sz="2667" b="1" dirty="0" err="1">
                <a:solidFill>
                  <a:srgbClr val="FF0000"/>
                </a:solidFill>
                <a:latin typeface="Times New Roman" panose="02020603050405020304" pitchFamily="18" charset="0"/>
                <a:cs typeface="Times New Roman" panose="02020603050405020304" pitchFamily="18" charset="0"/>
              </a:rPr>
              <a:t>rồi</a:t>
            </a:r>
            <a:r>
              <a:rPr lang="en-US" sz="2667" b="1" dirty="0">
                <a:solidFill>
                  <a:srgbClr val="FF0000"/>
                </a:solidFill>
                <a:latin typeface="Times New Roman" panose="02020603050405020304" pitchFamily="18" charset="0"/>
                <a:cs typeface="Times New Roman" panose="02020603050405020304" pitchFamily="18" charset="0"/>
              </a:rPr>
              <a:t>”.</a:t>
            </a:r>
          </a:p>
        </p:txBody>
      </p:sp>
      <p:sp>
        <p:nvSpPr>
          <p:cNvPr id="16" name="Oval 15"/>
          <p:cNvSpPr/>
          <p:nvPr/>
        </p:nvSpPr>
        <p:spPr>
          <a:xfrm>
            <a:off x="11035543" y="1764355"/>
            <a:ext cx="558800" cy="5519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imes New Roman" panose="02020603050405020304" pitchFamily="18" charset="0"/>
              <a:cs typeface="Times New Roman" panose="02020603050405020304" pitchFamily="18" charset="0"/>
            </a:endParaRPr>
          </a:p>
        </p:txBody>
      </p:sp>
      <p:pic>
        <p:nvPicPr>
          <p:cNvPr id="17" name="Picture 13"/>
          <p:cNvPicPr>
            <a:picLocks noChangeAspect="1"/>
          </p:cNvPicPr>
          <p:nvPr/>
        </p:nvPicPr>
        <p:blipFill>
          <a:blip r:embed="rId7"/>
          <a:srcRect/>
          <a:stretch>
            <a:fillRect/>
          </a:stretch>
        </p:blipFill>
        <p:spPr>
          <a:xfrm>
            <a:off x="8723860" y="5679823"/>
            <a:ext cx="1303695" cy="1483579"/>
          </a:xfrm>
          <a:prstGeom prst="rect">
            <a:avLst/>
          </a:prstGeom>
        </p:spPr>
      </p:pic>
      <p:pic>
        <p:nvPicPr>
          <p:cNvPr id="18"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43003" y="6028809"/>
            <a:ext cx="1704794" cy="1385145"/>
          </a:xfrm>
          <a:prstGeom prst="rect">
            <a:avLst/>
          </a:prstGeom>
        </p:spPr>
      </p:pic>
      <p:pic>
        <p:nvPicPr>
          <p:cNvPr id="25"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00236" y="4083452"/>
            <a:ext cx="1467270" cy="2568524"/>
          </a:xfrm>
          <a:prstGeom prst="rect">
            <a:avLst/>
          </a:prstGeom>
        </p:spPr>
      </p:pic>
    </p:spTree>
    <p:extLst>
      <p:ext uri="{BB962C8B-B14F-4D97-AF65-F5344CB8AC3E}">
        <p14:creationId xmlns:p14="http://schemas.microsoft.com/office/powerpoint/2010/main" val="2523279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5956895"/>
            <a:ext cx="12192000" cy="901105"/>
          </a:xfrm>
          <a:prstGeom prst="rect">
            <a:avLst/>
          </a:prstGeom>
        </p:spPr>
      </p:pic>
      <p:pic>
        <p:nvPicPr>
          <p:cNvPr id="3" name="Picture 3"/>
          <p:cNvPicPr>
            <a:picLocks noChangeAspect="1"/>
          </p:cNvPicPr>
          <p:nvPr/>
        </p:nvPicPr>
        <p:blipFill>
          <a:blip r:embed="rId4"/>
          <a:srcRect/>
          <a:stretch>
            <a:fillRect/>
          </a:stretch>
        </p:blipFill>
        <p:spPr>
          <a:xfrm>
            <a:off x="351486" y="127001"/>
            <a:ext cx="11406591" cy="5959944"/>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29622">
            <a:off x="10531868" y="38659"/>
            <a:ext cx="1971517" cy="369370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97578" y="5383888"/>
            <a:ext cx="1764895" cy="122219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99148" y="4580171"/>
            <a:ext cx="356714" cy="332189"/>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300486" y="4988560"/>
            <a:ext cx="220929" cy="20574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3848"/>
          <a:stretch>
            <a:fillRect/>
          </a:stretch>
        </p:blipFill>
        <p:spPr>
          <a:xfrm>
            <a:off x="351486" y="4865082"/>
            <a:ext cx="1526021" cy="1992918"/>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263929">
            <a:off x="1437802" y="3126461"/>
            <a:ext cx="511205" cy="681607"/>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14495" y="685800"/>
            <a:ext cx="678828" cy="387781"/>
          </a:xfrm>
          <a:prstGeom prst="rect">
            <a:avLst/>
          </a:prstGeom>
        </p:spPr>
      </p:pic>
      <p:sp>
        <p:nvSpPr>
          <p:cNvPr id="12" name="TextBox 23"/>
          <p:cNvSpPr txBox="1"/>
          <p:nvPr/>
        </p:nvSpPr>
        <p:spPr>
          <a:xfrm>
            <a:off x="2352092" y="1925135"/>
            <a:ext cx="7487816" cy="2496837"/>
          </a:xfrm>
          <a:prstGeom prst="rect">
            <a:avLst/>
          </a:prstGeom>
        </p:spPr>
        <p:txBody>
          <a:bodyPr wrap="square" lIns="0" tIns="0" rIns="0" bIns="0" rtlCol="0" anchor="t">
            <a:spAutoFit/>
          </a:bodyPr>
          <a:lstStyle/>
          <a:p>
            <a:pPr lvl="0" algn="just">
              <a:lnSpc>
                <a:spcPct val="130000"/>
              </a:lnSpc>
              <a:spcBef>
                <a:spcPct val="0"/>
              </a:spcBef>
            </a:pPr>
            <a:r>
              <a:rPr lang="en-US" sz="3200" dirty="0">
                <a:latin typeface="Times New Roman" panose="02020603050405020304" pitchFamily="18" charset="0"/>
                <a:cs typeface="Times New Roman" panose="02020603050405020304" pitchFamily="18" charset="0"/>
              </a:rPr>
              <a:t>2. </a:t>
            </a:r>
            <a:r>
              <a:rPr lang="vi-VN" sz="3200" dirty="0">
                <a:latin typeface="Times New Roman" panose="02020603050405020304" pitchFamily="18" charset="0"/>
                <a:cs typeface="Times New Roman" panose="02020603050405020304" pitchFamily="18" charset="0"/>
              </a:rPr>
              <a:t>Viết đoạn văn từ 3 đến 5 câu tả ngoại hình một người bạn của em, trong đoạn văn có ít nhất một câu ghép. Cho biết các vế câu trong câu ghép được nối với nhau bằng cách nào.</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1136" y="1645515"/>
            <a:ext cx="9053834" cy="3757932"/>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1569083" y="577851"/>
            <a:ext cx="9053834" cy="1341035"/>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272227" y="5956988"/>
            <a:ext cx="12736453" cy="152875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3" b="3053"/>
          <a:stretch>
            <a:fillRect/>
          </a:stretch>
        </p:blipFill>
        <p:spPr>
          <a:xfrm>
            <a:off x="9844732" y="5649323"/>
            <a:ext cx="2347269" cy="120867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1185">
            <a:off x="3424586" y="6330186"/>
            <a:ext cx="1219911" cy="19240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33" b="3053"/>
          <a:stretch>
            <a:fillRect/>
          </a:stretch>
        </p:blipFill>
        <p:spPr>
          <a:xfrm>
            <a:off x="0" y="5649323"/>
            <a:ext cx="2347269" cy="120867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23722" y="6199634"/>
            <a:ext cx="603942" cy="45350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384" t="9330"/>
          <a:stretch>
            <a:fillRect/>
          </a:stretch>
        </p:blipFill>
        <p:spPr>
          <a:xfrm>
            <a:off x="0" y="0"/>
            <a:ext cx="1706128" cy="2688505"/>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384" t="9330"/>
          <a:stretch>
            <a:fillRect/>
          </a:stretch>
        </p:blipFill>
        <p:spPr>
          <a:xfrm rot="-10800000" flipV="1">
            <a:off x="10485872" y="0"/>
            <a:ext cx="1706128" cy="2688505"/>
          </a:xfrm>
          <a:prstGeom prst="rect">
            <a:avLst/>
          </a:prstGeom>
        </p:spPr>
      </p:pic>
      <p:sp>
        <p:nvSpPr>
          <p:cNvPr id="14" name="TextBox 14"/>
          <p:cNvSpPr txBox="1"/>
          <p:nvPr/>
        </p:nvSpPr>
        <p:spPr>
          <a:xfrm>
            <a:off x="2824884" y="1787319"/>
            <a:ext cx="6319109" cy="718145"/>
          </a:xfrm>
          <a:prstGeom prst="rect">
            <a:avLst/>
          </a:prstGeom>
        </p:spPr>
        <p:txBody>
          <a:bodyPr lIns="0" tIns="0" rIns="0" bIns="0" rtlCol="0" anchor="t">
            <a:spAutoFit/>
          </a:bodyPr>
          <a:lstStyle/>
          <a:p>
            <a:pPr algn="ctr">
              <a:lnSpc>
                <a:spcPts val="2800"/>
              </a:lnSpc>
              <a:spcBef>
                <a:spcPct val="0"/>
              </a:spcBef>
            </a:pPr>
            <a:r>
              <a:rPr lang="en-US" sz="2800" spc="-56" dirty="0" err="1">
                <a:solidFill>
                  <a:srgbClr val="FF0000"/>
                </a:solidFill>
                <a:latin typeface="Times New Roman" panose="02020603050405020304" pitchFamily="18" charset="0"/>
                <a:cs typeface="Times New Roman" panose="02020603050405020304" pitchFamily="18" charset="0"/>
              </a:rPr>
              <a:t>Tả</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những</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đặc</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điểm</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ngoại</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hình</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nổi</a:t>
            </a:r>
            <a:r>
              <a:rPr lang="en-US" sz="2800" spc="-56" dirty="0">
                <a:solidFill>
                  <a:srgbClr val="FF0000"/>
                </a:solidFill>
                <a:latin typeface="Times New Roman" panose="02020603050405020304" pitchFamily="18" charset="0"/>
                <a:cs typeface="Times New Roman" panose="02020603050405020304" pitchFamily="18" charset="0"/>
              </a:rPr>
              <a:t> </a:t>
            </a:r>
            <a:r>
              <a:rPr lang="en-US" sz="2800" spc="-56" dirty="0" err="1">
                <a:solidFill>
                  <a:srgbClr val="FF0000"/>
                </a:solidFill>
                <a:latin typeface="Times New Roman" panose="02020603050405020304" pitchFamily="18" charset="0"/>
                <a:cs typeface="Times New Roman" panose="02020603050405020304" pitchFamily="18" charset="0"/>
              </a:rPr>
              <a:t>bật</a:t>
            </a:r>
            <a:r>
              <a:rPr lang="en-US" sz="2800" spc="-56" dirty="0">
                <a:solidFill>
                  <a:srgbClr val="FF0000"/>
                </a:solidFill>
                <a:latin typeface="Times New Roman" panose="02020603050405020304" pitchFamily="18" charset="0"/>
                <a:cs typeface="Times New Roman" panose="02020603050405020304" pitchFamily="18" charset="0"/>
              </a:rPr>
              <a:t>: </a:t>
            </a:r>
          </a:p>
          <a:p>
            <a:pPr algn="ctr">
              <a:lnSpc>
                <a:spcPts val="2800"/>
              </a:lnSpc>
              <a:spcBef>
                <a:spcPct val="0"/>
              </a:spcBef>
            </a:pPr>
            <a:endParaRPr lang="en-US" sz="2800" spc="-56" dirty="0">
              <a:solidFill>
                <a:srgbClr val="FF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2824885" y="787400"/>
            <a:ext cx="6542231" cy="615553"/>
          </a:xfrm>
          <a:prstGeom prst="rect">
            <a:avLst/>
          </a:prstGeom>
        </p:spPr>
        <p:txBody>
          <a:bodyPr lIns="0" tIns="0" rIns="0" bIns="0" rtlCol="0" anchor="t">
            <a:spAutoFit/>
          </a:bodyPr>
          <a:lstStyle/>
          <a:p>
            <a:pPr algn="ctr">
              <a:lnSpc>
                <a:spcPts val="4800"/>
              </a:lnSpc>
              <a:spcBef>
                <a:spcPct val="0"/>
              </a:spcBef>
            </a:pPr>
            <a:r>
              <a:rPr lang="en-US" sz="4800">
                <a:solidFill>
                  <a:srgbClr val="FFFFFF"/>
                </a:solidFill>
                <a:latin typeface="Times New Roman" panose="02020603050405020304" pitchFamily="18" charset="0"/>
                <a:cs typeface="Times New Roman" panose="02020603050405020304" pitchFamily="18" charset="0"/>
              </a:rPr>
              <a:t>GỢI Ý</a:t>
            </a:r>
          </a:p>
        </p:txBody>
      </p:sp>
      <p:grpSp>
        <p:nvGrpSpPr>
          <p:cNvPr id="16" name="Group 16"/>
          <p:cNvGrpSpPr/>
          <p:nvPr/>
        </p:nvGrpSpPr>
        <p:grpSpPr>
          <a:xfrm>
            <a:off x="1858990" y="3113293"/>
            <a:ext cx="8640737" cy="211932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09540" y="4828698"/>
            <a:ext cx="1372920" cy="1803507"/>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51502">
            <a:off x="1092872" y="2627141"/>
            <a:ext cx="826533" cy="873482"/>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71081">
            <a:off x="10092108" y="2640234"/>
            <a:ext cx="1061619" cy="943514"/>
          </a:xfrm>
          <a:prstGeom prst="rect">
            <a:avLst/>
          </a:prstGeom>
        </p:spPr>
      </p:pic>
      <p:sp>
        <p:nvSpPr>
          <p:cNvPr id="21" name="TextBox 14"/>
          <p:cNvSpPr txBox="1"/>
          <p:nvPr/>
        </p:nvSpPr>
        <p:spPr>
          <a:xfrm>
            <a:off x="2692400" y="2209800"/>
            <a:ext cx="7213600" cy="4425314"/>
          </a:xfrm>
          <a:prstGeom prst="rect">
            <a:avLst/>
          </a:prstGeom>
        </p:spPr>
        <p:txBody>
          <a:bodyPr wrap="square" lIns="0" tIns="0" rIns="0" bIns="0" rtlCol="0" anchor="t">
            <a:spAutoFit/>
          </a:bodyPr>
          <a:lstStyle/>
          <a:p>
            <a:pPr marL="381019" indent="-381019">
              <a:lnSpc>
                <a:spcPct val="130000"/>
              </a:lnSpc>
              <a:spcBef>
                <a:spcPct val="0"/>
              </a:spcBef>
              <a:buFont typeface="Arial" panose="020B0604020202020204" pitchFamily="34" charset="0"/>
              <a:buChar char="•"/>
            </a:pPr>
            <a:r>
              <a:rPr lang="en-US" sz="2800" spc="-56" dirty="0" err="1">
                <a:solidFill>
                  <a:srgbClr val="065928"/>
                </a:solidFill>
                <a:latin typeface="Times New Roman" panose="02020603050405020304" pitchFamily="18" charset="0"/>
                <a:cs typeface="Times New Roman" panose="02020603050405020304" pitchFamily="18" charset="0"/>
              </a:rPr>
              <a:t>Vóc</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dáng</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cao</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thấp</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gầy</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béo</a:t>
            </a:r>
            <a:r>
              <a:rPr lang="en-US" sz="2800" spc="-56" dirty="0">
                <a:solidFill>
                  <a:srgbClr val="065928"/>
                </a:solidFill>
                <a:latin typeface="Times New Roman" panose="02020603050405020304" pitchFamily="18" charset="0"/>
                <a:cs typeface="Times New Roman" panose="02020603050405020304" pitchFamily="18" charset="0"/>
              </a:rPr>
              <a:t>…</a:t>
            </a:r>
          </a:p>
          <a:p>
            <a:pPr marL="381019" indent="-381019">
              <a:lnSpc>
                <a:spcPct val="130000"/>
              </a:lnSpc>
              <a:spcBef>
                <a:spcPct val="0"/>
              </a:spcBef>
              <a:buFont typeface="Arial" panose="020B0604020202020204" pitchFamily="34" charset="0"/>
              <a:buChar char="•"/>
            </a:pPr>
            <a:r>
              <a:rPr lang="en-US" sz="2800" spc="-56" dirty="0" err="1">
                <a:solidFill>
                  <a:srgbClr val="065928"/>
                </a:solidFill>
                <a:latin typeface="Times New Roman" panose="02020603050405020304" pitchFamily="18" charset="0"/>
                <a:cs typeface="Times New Roman" panose="02020603050405020304" pitchFamily="18" charset="0"/>
              </a:rPr>
              <a:t>Khuôn</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mặt</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tròn</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trịa</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bầu</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bĩnh</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trái</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xoan</a:t>
            </a:r>
            <a:r>
              <a:rPr lang="en-US" sz="2800" spc="-56" dirty="0">
                <a:solidFill>
                  <a:srgbClr val="065928"/>
                </a:solidFill>
                <a:latin typeface="Times New Roman" panose="02020603050405020304" pitchFamily="18" charset="0"/>
                <a:cs typeface="Times New Roman" panose="02020603050405020304" pitchFamily="18" charset="0"/>
              </a:rPr>
              <a:t>…</a:t>
            </a:r>
          </a:p>
          <a:p>
            <a:pPr marL="381019" indent="-381019">
              <a:lnSpc>
                <a:spcPct val="130000"/>
              </a:lnSpc>
              <a:spcBef>
                <a:spcPct val="0"/>
              </a:spcBef>
              <a:buFont typeface="Arial" panose="020B0604020202020204" pitchFamily="34" charset="0"/>
              <a:buChar char="•"/>
            </a:pPr>
            <a:r>
              <a:rPr lang="en-US" sz="2800" spc="-56" dirty="0" err="1">
                <a:solidFill>
                  <a:srgbClr val="065928"/>
                </a:solidFill>
                <a:latin typeface="Times New Roman" panose="02020603050405020304" pitchFamily="18" charset="0"/>
                <a:cs typeface="Times New Roman" panose="02020603050405020304" pitchFamily="18" charset="0"/>
              </a:rPr>
              <a:t>Mái</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tóc</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dài</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ngắn</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đen</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nhánh</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vàng</a:t>
            </a:r>
            <a:r>
              <a:rPr lang="en-US" sz="2800" spc="-56" dirty="0">
                <a:solidFill>
                  <a:srgbClr val="065928"/>
                </a:solidFill>
                <a:latin typeface="Times New Roman" panose="02020603050405020304" pitchFamily="18" charset="0"/>
                <a:cs typeface="Times New Roman" panose="02020603050405020304" pitchFamily="18" charset="0"/>
              </a:rPr>
              <a:t> hoe/ …</a:t>
            </a:r>
          </a:p>
          <a:p>
            <a:pPr marL="381019" indent="-381019">
              <a:lnSpc>
                <a:spcPct val="130000"/>
              </a:lnSpc>
              <a:spcBef>
                <a:spcPct val="0"/>
              </a:spcBef>
              <a:buFont typeface="Arial" panose="020B0604020202020204" pitchFamily="34" charset="0"/>
              <a:buChar char="•"/>
            </a:pPr>
            <a:r>
              <a:rPr lang="en-US" sz="2800" spc="-56" dirty="0" err="1">
                <a:solidFill>
                  <a:srgbClr val="065928"/>
                </a:solidFill>
                <a:latin typeface="Times New Roman" panose="02020603050405020304" pitchFamily="18" charset="0"/>
                <a:cs typeface="Times New Roman" panose="02020603050405020304" pitchFamily="18" charset="0"/>
              </a:rPr>
              <a:t>Làn</a:t>
            </a:r>
            <a:r>
              <a:rPr lang="en-US" sz="2800" spc="-56" dirty="0">
                <a:solidFill>
                  <a:srgbClr val="065928"/>
                </a:solidFill>
                <a:latin typeface="Times New Roman" panose="02020603050405020304" pitchFamily="18" charset="0"/>
                <a:cs typeface="Times New Roman" panose="02020603050405020304" pitchFamily="18" charset="0"/>
              </a:rPr>
              <a:t> da: </a:t>
            </a:r>
            <a:r>
              <a:rPr lang="en-US" sz="2800" spc="-56" dirty="0" err="1">
                <a:solidFill>
                  <a:srgbClr val="065928"/>
                </a:solidFill>
                <a:latin typeface="Times New Roman" panose="02020603050405020304" pitchFamily="18" charset="0"/>
                <a:cs typeface="Times New Roman" panose="02020603050405020304" pitchFamily="18" charset="0"/>
              </a:rPr>
              <a:t>ngăm</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ngăm</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trắng</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hồng</a:t>
            </a:r>
            <a:r>
              <a:rPr lang="en-US" sz="2800" spc="-56" dirty="0">
                <a:solidFill>
                  <a:srgbClr val="065928"/>
                </a:solidFill>
                <a:latin typeface="Times New Roman" panose="02020603050405020304" pitchFamily="18" charset="0"/>
                <a:cs typeface="Times New Roman" panose="02020603050405020304" pitchFamily="18" charset="0"/>
              </a:rPr>
              <a:t>/</a:t>
            </a:r>
          </a:p>
          <a:p>
            <a:pPr marL="381019" indent="-381019">
              <a:lnSpc>
                <a:spcPct val="130000"/>
              </a:lnSpc>
              <a:spcBef>
                <a:spcPct val="0"/>
              </a:spcBef>
              <a:buFont typeface="Arial" panose="020B0604020202020204" pitchFamily="34" charset="0"/>
              <a:buChar char="•"/>
            </a:pPr>
            <a:r>
              <a:rPr lang="en-US" sz="2800" spc="-56" dirty="0" err="1">
                <a:solidFill>
                  <a:srgbClr val="065928"/>
                </a:solidFill>
                <a:latin typeface="Times New Roman" panose="02020603050405020304" pitchFamily="18" charset="0"/>
                <a:cs typeface="Times New Roman" panose="02020603050405020304" pitchFamily="18" charset="0"/>
              </a:rPr>
              <a:t>Đôi</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mắt</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ti</a:t>
            </a:r>
            <a:r>
              <a:rPr lang="en-US" sz="2800" spc="-56" dirty="0">
                <a:solidFill>
                  <a:srgbClr val="065928"/>
                </a:solidFill>
                <a:latin typeface="Times New Roman" panose="02020603050405020304" pitchFamily="18" charset="0"/>
                <a:cs typeface="Times New Roman" panose="02020603050405020304" pitchFamily="18" charset="0"/>
              </a:rPr>
              <a:t> </a:t>
            </a:r>
            <a:r>
              <a:rPr lang="en-US" sz="2800" spc="-56" dirty="0" err="1">
                <a:solidFill>
                  <a:srgbClr val="065928"/>
                </a:solidFill>
                <a:latin typeface="Times New Roman" panose="02020603050405020304" pitchFamily="18" charset="0"/>
                <a:cs typeface="Times New Roman" panose="02020603050405020304" pitchFamily="18" charset="0"/>
              </a:rPr>
              <a:t>hí</a:t>
            </a:r>
            <a:r>
              <a:rPr lang="en-US" sz="2800" spc="-56" dirty="0">
                <a:solidFill>
                  <a:srgbClr val="065928"/>
                </a:solidFill>
                <a:latin typeface="Times New Roman" panose="02020603050405020304" pitchFamily="18" charset="0"/>
                <a:cs typeface="Times New Roman" panose="02020603050405020304" pitchFamily="18" charset="0"/>
              </a:rPr>
              <a:t>/ to </a:t>
            </a:r>
            <a:r>
              <a:rPr lang="en-US" sz="2800" spc="-56" dirty="0" err="1">
                <a:solidFill>
                  <a:srgbClr val="065928"/>
                </a:solidFill>
                <a:latin typeface="Times New Roman" panose="02020603050405020304" pitchFamily="18" charset="0"/>
                <a:cs typeface="Times New Roman" panose="02020603050405020304" pitchFamily="18" charset="0"/>
              </a:rPr>
              <a:t>tròn</a:t>
            </a:r>
            <a:r>
              <a:rPr lang="en-US" sz="2800" spc="-56" dirty="0">
                <a:solidFill>
                  <a:srgbClr val="065928"/>
                </a:solidFill>
                <a:latin typeface="Times New Roman" panose="02020603050405020304" pitchFamily="18" charset="0"/>
                <a:cs typeface="Times New Roman" panose="02020603050405020304" pitchFamily="18" charset="0"/>
              </a:rPr>
              <a:t>/…</a:t>
            </a:r>
          </a:p>
          <a:p>
            <a:pPr marL="381019" indent="-381019">
              <a:lnSpc>
                <a:spcPct val="130000"/>
              </a:lnSpc>
              <a:spcBef>
                <a:spcPct val="0"/>
              </a:spcBef>
              <a:buFont typeface="Arial" panose="020B0604020202020204" pitchFamily="34" charset="0"/>
              <a:buChar char="•"/>
            </a:pPr>
            <a:r>
              <a:rPr lang="en-US" sz="2800" spc="-56" dirty="0">
                <a:solidFill>
                  <a:srgbClr val="065928"/>
                </a:solidFill>
                <a:latin typeface="Times New Roman" panose="02020603050405020304" pitchFamily="18" charset="0"/>
                <a:cs typeface="Times New Roman" panose="02020603050405020304" pitchFamily="18" charset="0"/>
              </a:rPr>
              <a:t>…</a:t>
            </a:r>
          </a:p>
          <a:p>
            <a:pPr marL="381019" indent="-381019">
              <a:lnSpc>
                <a:spcPct val="130000"/>
              </a:lnSpc>
              <a:spcBef>
                <a:spcPct val="0"/>
              </a:spcBef>
              <a:buFont typeface="Arial" panose="020B0604020202020204" pitchFamily="34" charset="0"/>
              <a:buChar char="•"/>
            </a:pPr>
            <a:endParaRPr lang="en-US" sz="2800" spc="-56" dirty="0">
              <a:solidFill>
                <a:srgbClr val="065928"/>
              </a:solidFill>
              <a:latin typeface="Times New Roman" panose="02020603050405020304" pitchFamily="18" charset="0"/>
              <a:cs typeface="Times New Roman" panose="02020603050405020304" pitchFamily="18" charset="0"/>
            </a:endParaRPr>
          </a:p>
          <a:p>
            <a:pPr algn="ctr">
              <a:lnSpc>
                <a:spcPct val="130000"/>
              </a:lnSpc>
              <a:spcBef>
                <a:spcPct val="0"/>
              </a:spcBef>
            </a:pPr>
            <a:endParaRPr lang="en-US" sz="2800" spc="-56" dirty="0">
              <a:solidFill>
                <a:srgbClr val="065928"/>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02743" y="1040921"/>
            <a:ext cx="10182571" cy="2701637"/>
          </a:xfrm>
          <a:prstGeom prst="rect">
            <a:avLst/>
          </a:prstGeom>
        </p:spPr>
        <p:txBody>
          <a:bodyPr wrap="square" lIns="0" tIns="0" rIns="0" bIns="0" rtlCol="0" anchor="t">
            <a:spAutoFit/>
          </a:bodyPr>
          <a:lstStyle/>
          <a:p>
            <a:pPr algn="just">
              <a:lnSpc>
                <a:spcPct val="150000"/>
              </a:lnSpc>
              <a:spcBef>
                <a:spcPct val="0"/>
              </a:spcBef>
            </a:pPr>
            <a:r>
              <a:rPr lang="en-US" sz="2400" dirty="0">
                <a:solidFill>
                  <a:srgbClr val="065928"/>
                </a:solidFill>
                <a:latin typeface="Baloo" panose="020B0604020202020204" charset="0"/>
                <a:cs typeface="Baloo" panose="020B0604020202020204" charset="0"/>
              </a:rPr>
              <a:t>Minh </a:t>
            </a:r>
            <a:r>
              <a:rPr lang="en-US" sz="2400" dirty="0" err="1">
                <a:solidFill>
                  <a:srgbClr val="065928"/>
                </a:solidFill>
                <a:latin typeface="Baloo" panose="020B0604020202020204" charset="0"/>
                <a:cs typeface="Baloo" panose="020B0604020202020204" charset="0"/>
              </a:rPr>
              <a:t>Châu</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là</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người</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bạn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thân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nhất</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của</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em</a:t>
            </a:r>
            <a:r>
              <a:rPr lang="en-US" sz="2400" dirty="0">
                <a:solidFill>
                  <a:srgbClr val="065928"/>
                </a:solidFill>
                <a:latin typeface="Baloo" panose="020B0604020202020204" charset="0"/>
                <a:cs typeface="Baloo" panose="020B0604020202020204" charset="0"/>
              </a:rPr>
              <a:t>. Minh </a:t>
            </a:r>
            <a:r>
              <a:rPr lang="en-US" sz="2400" dirty="0" err="1">
                <a:solidFill>
                  <a:srgbClr val="065928"/>
                </a:solidFill>
                <a:latin typeface="Baloo" panose="020B0604020202020204" charset="0"/>
                <a:cs typeface="Baloo" panose="020B0604020202020204" charset="0"/>
              </a:rPr>
              <a:t>Châu</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có</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vóc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dáng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nhỏ</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nhắn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Khuôn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mặt</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Châu</a:t>
            </a:r>
            <a:r>
              <a:rPr lang="en-US" sz="2400" dirty="0">
                <a:solidFill>
                  <a:srgbClr val="065928"/>
                </a:solidFill>
                <a:latin typeface="Baloo" panose="020B0604020202020204" charset="0"/>
                <a:cs typeface="Baloo" panose="020B0604020202020204" charset="0"/>
              </a:rPr>
              <a:t>  ……………..  </a:t>
            </a:r>
            <a:r>
              <a:rPr lang="en-US" sz="2400" dirty="0" err="1">
                <a:solidFill>
                  <a:srgbClr val="065928"/>
                </a:solidFill>
                <a:latin typeface="Baloo" panose="020B0604020202020204" charset="0"/>
                <a:cs typeface="Baloo" panose="020B0604020202020204" charset="0"/>
              </a:rPr>
              <a:t>trông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rất</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đáng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yêu</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Mái</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tóc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của</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bạn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đen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nhánh</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mượt</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mà</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và</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lúc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nào</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cũng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được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buộc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lên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gọn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gàng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Làn</a:t>
            </a:r>
            <a:r>
              <a:rPr lang="en-US" sz="2400" dirty="0">
                <a:solidFill>
                  <a:srgbClr val="065928"/>
                </a:solidFill>
                <a:latin typeface="Baloo" panose="020B0604020202020204" charset="0"/>
                <a:cs typeface="Baloo" panose="020B0604020202020204" charset="0"/>
              </a:rPr>
              <a:t> da </a:t>
            </a:r>
            <a:r>
              <a:rPr lang="en-US" sz="2400" dirty="0" err="1">
                <a:solidFill>
                  <a:srgbClr val="065928"/>
                </a:solidFill>
                <a:latin typeface="Baloo" panose="020B0604020202020204" charset="0"/>
                <a:cs typeface="Baloo" panose="020B0604020202020204" charset="0"/>
              </a:rPr>
              <a:t>bạn</a:t>
            </a:r>
            <a:r>
              <a:rPr lang="en-US" sz="2400" dirty="0">
                <a:solidFill>
                  <a:srgbClr val="065928"/>
                </a:solidFill>
                <a:latin typeface="Baloo" panose="020B0604020202020204" charset="0"/>
                <a:cs typeface="Baloo" panose="020B0604020202020204" charset="0"/>
              </a:rPr>
              <a:t> ………………… , </a:t>
            </a:r>
            <a:r>
              <a:rPr lang="en-US" sz="2400" dirty="0" err="1">
                <a:solidFill>
                  <a:srgbClr val="065928"/>
                </a:solidFill>
                <a:latin typeface="Baloo" panose="020B0604020202020204" charset="0"/>
                <a:cs typeface="Baloo" panose="020B0604020202020204" charset="0"/>
              </a:rPr>
              <a:t>đôi</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mắt</a:t>
            </a:r>
            <a:r>
              <a:rPr lang="en-US" sz="2400" dirty="0">
                <a:solidFill>
                  <a:srgbClr val="065928"/>
                </a:solidFill>
                <a:latin typeface="Baloo" panose="020B0604020202020204" charset="0"/>
                <a:cs typeface="Baloo" panose="020B0604020202020204" charset="0"/>
              </a:rPr>
              <a:t> …………………… </a:t>
            </a:r>
            <a:r>
              <a:rPr lang="en-US" sz="2400" dirty="0" err="1">
                <a:solidFill>
                  <a:srgbClr val="065928"/>
                </a:solidFill>
                <a:latin typeface="Baloo" panose="020B0604020202020204" charset="0"/>
                <a:cs typeface="Baloo" panose="020B0604020202020204" charset="0"/>
              </a:rPr>
              <a:t>và</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đôi</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môi</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luôn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nở</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nụ</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cười</a:t>
            </a:r>
            <a:r>
              <a:rPr lang="en-US" sz="2400" dirty="0">
                <a:solidFill>
                  <a:srgbClr val="065928"/>
                </a:solidFill>
                <a:latin typeface="Baloo" panose="020B0604020202020204" charset="0"/>
                <a:cs typeface="Baloo" panose="020B0604020202020204" charset="0"/>
              </a:rPr>
              <a:t> . </a:t>
            </a:r>
            <a:r>
              <a:rPr lang="en-US" sz="2400" dirty="0" err="1">
                <a:solidFill>
                  <a:srgbClr val="065928"/>
                </a:solidFill>
                <a:latin typeface="Baloo" panose="020B0604020202020204" charset="0"/>
                <a:cs typeface="Baloo" panose="020B0604020202020204" charset="0"/>
              </a:rPr>
              <a:t>Đặc</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biệt</a:t>
            </a:r>
            <a:r>
              <a:rPr lang="en-US" sz="2400" dirty="0">
                <a:solidFill>
                  <a:srgbClr val="065928"/>
                </a:solidFill>
                <a:latin typeface="Baloo" panose="020B0604020202020204" charset="0"/>
                <a:cs typeface="Baloo" panose="020B0604020202020204" charset="0"/>
              </a:rPr>
              <a:t> , </a:t>
            </a:r>
            <a:r>
              <a:rPr lang="en-US" sz="2400" dirty="0" err="1">
                <a:solidFill>
                  <a:srgbClr val="065928"/>
                </a:solidFill>
                <a:latin typeface="Baloo" panose="020B0604020202020204" charset="0"/>
                <a:cs typeface="Baloo" panose="020B0604020202020204" charset="0"/>
              </a:rPr>
              <a:t>vầng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trán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cao</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của</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bạn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khiến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bạn</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trông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có</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vẻ</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bướng</a:t>
            </a:r>
            <a:r>
              <a:rPr lang="en-US" sz="2400" dirty="0">
                <a:solidFill>
                  <a:srgbClr val="065928"/>
                </a:solidFill>
                <a:latin typeface="Baloo" panose="020B0604020202020204" charset="0"/>
                <a:cs typeface="Baloo" panose="020B0604020202020204" charset="0"/>
              </a:rPr>
              <a:t> </a:t>
            </a:r>
            <a:r>
              <a:rPr lang="en-US" sz="2400" dirty="0" err="1">
                <a:solidFill>
                  <a:srgbClr val="065928"/>
                </a:solidFill>
                <a:latin typeface="Baloo" panose="020B0604020202020204" charset="0"/>
                <a:cs typeface="Baloo" panose="020B0604020202020204" charset="0"/>
              </a:rPr>
              <a:t>bỉnh</a:t>
            </a:r>
            <a:r>
              <a:rPr lang="en-US" sz="2400" dirty="0">
                <a:solidFill>
                  <a:srgbClr val="065928"/>
                </a:solidFill>
                <a:latin typeface="Baloo" panose="020B0604020202020204" charset="0"/>
                <a:cs typeface="Baloo" panose="020B0604020202020204" charset="0"/>
              </a:rPr>
              <a:t>.</a:t>
            </a:r>
          </a:p>
        </p:txBody>
      </p:sp>
      <p:grpSp>
        <p:nvGrpSpPr>
          <p:cNvPr id="4" name="Group 4"/>
          <p:cNvGrpSpPr/>
          <p:nvPr/>
        </p:nvGrpSpPr>
        <p:grpSpPr>
          <a:xfrm>
            <a:off x="-272227" y="5956988"/>
            <a:ext cx="12736453" cy="152875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185">
            <a:off x="2154586" y="6398409"/>
            <a:ext cx="1219911" cy="19240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94029" y="6178076"/>
            <a:ext cx="603942" cy="45350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045393" y="5148064"/>
            <a:ext cx="769215" cy="134654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93141" y="4874509"/>
            <a:ext cx="925483" cy="1620101"/>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9048" flipH="1">
            <a:off x="-495977" y="82614"/>
            <a:ext cx="991953" cy="725365"/>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58445" y="4930497"/>
            <a:ext cx="1088289" cy="498635"/>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0077"/>
          <a:stretch>
            <a:fillRect/>
          </a:stretch>
        </p:blipFill>
        <p:spPr>
          <a:xfrm>
            <a:off x="11082430" y="341875"/>
            <a:ext cx="959109" cy="115042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47468" y="5123009"/>
            <a:ext cx="2603546" cy="2743200"/>
          </a:xfrm>
          <a:prstGeom prst="rect">
            <a:avLst/>
          </a:prstGeom>
        </p:spPr>
      </p:pic>
      <p:pic>
        <p:nvPicPr>
          <p:cNvPr id="19"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398908" y="3677245"/>
            <a:ext cx="1810512" cy="2743200"/>
          </a:xfrm>
          <a:prstGeom prst="rect">
            <a:avLst/>
          </a:prstGeom>
        </p:spPr>
      </p:pic>
      <p:sp>
        <p:nvSpPr>
          <p:cNvPr id="22" name="TextBox 16"/>
          <p:cNvSpPr txBox="1"/>
          <p:nvPr/>
        </p:nvSpPr>
        <p:spPr>
          <a:xfrm>
            <a:off x="3323810" y="4280912"/>
            <a:ext cx="1490833" cy="570284"/>
          </a:xfrm>
          <a:prstGeom prst="rect">
            <a:avLst/>
          </a:prstGeom>
        </p:spPr>
        <p:txBody>
          <a:bodyPr wrap="square" lIns="0" tIns="0" rIns="0" bIns="0" rtlCol="0" anchor="t">
            <a:spAutoFit/>
          </a:bodyPr>
          <a:lstStyle/>
          <a:p>
            <a:pPr algn="ctr">
              <a:lnSpc>
                <a:spcPts val="5227"/>
              </a:lnSpc>
              <a:spcBef>
                <a:spcPct val="0"/>
              </a:spcBef>
            </a:pPr>
            <a:r>
              <a:rPr lang="en-US" sz="2400" dirty="0" err="1">
                <a:solidFill>
                  <a:srgbClr val="7030A0"/>
                </a:solidFill>
                <a:latin typeface="Baloo"/>
              </a:rPr>
              <a:t>tròn</a:t>
            </a:r>
            <a:r>
              <a:rPr lang="en-US" sz="2400" dirty="0">
                <a:solidFill>
                  <a:srgbClr val="7030A0"/>
                </a:solidFill>
                <a:latin typeface="Baloo"/>
              </a:rPr>
              <a:t> </a:t>
            </a:r>
            <a:r>
              <a:rPr lang="en-US" sz="2400" dirty="0" err="1">
                <a:solidFill>
                  <a:srgbClr val="7030A0"/>
                </a:solidFill>
                <a:latin typeface="Baloo"/>
              </a:rPr>
              <a:t>trịa</a:t>
            </a:r>
            <a:endParaRPr lang="en-US" sz="2400" dirty="0">
              <a:solidFill>
                <a:srgbClr val="7030A0"/>
              </a:solidFill>
              <a:latin typeface="Baloo"/>
            </a:endParaRPr>
          </a:p>
        </p:txBody>
      </p:sp>
      <p:sp>
        <p:nvSpPr>
          <p:cNvPr id="23" name="TextBox 16"/>
          <p:cNvSpPr txBox="1"/>
          <p:nvPr/>
        </p:nvSpPr>
        <p:spPr>
          <a:xfrm>
            <a:off x="6979963" y="4370334"/>
            <a:ext cx="1803982" cy="570284"/>
          </a:xfrm>
          <a:prstGeom prst="rect">
            <a:avLst/>
          </a:prstGeom>
        </p:spPr>
        <p:txBody>
          <a:bodyPr wrap="square" lIns="0" tIns="0" rIns="0" bIns="0" rtlCol="0" anchor="t">
            <a:spAutoFit/>
          </a:bodyPr>
          <a:lstStyle/>
          <a:p>
            <a:pPr algn="ctr">
              <a:lnSpc>
                <a:spcPts val="5227"/>
              </a:lnSpc>
              <a:spcBef>
                <a:spcPct val="0"/>
              </a:spcBef>
            </a:pPr>
            <a:r>
              <a:rPr lang="en-US" sz="2400" dirty="0" err="1">
                <a:solidFill>
                  <a:schemeClr val="tx2">
                    <a:lumMod val="60000"/>
                    <a:lumOff val="40000"/>
                  </a:schemeClr>
                </a:solidFill>
                <a:latin typeface="Baloo"/>
              </a:rPr>
              <a:t>tinh</a:t>
            </a:r>
            <a:r>
              <a:rPr lang="en-US" sz="2400" dirty="0">
                <a:solidFill>
                  <a:schemeClr val="tx2">
                    <a:lumMod val="60000"/>
                    <a:lumOff val="40000"/>
                  </a:schemeClr>
                </a:solidFill>
                <a:latin typeface="Baloo"/>
              </a:rPr>
              <a:t> </a:t>
            </a:r>
            <a:r>
              <a:rPr lang="en-US" sz="2400" dirty="0" err="1">
                <a:solidFill>
                  <a:schemeClr val="tx2">
                    <a:lumMod val="60000"/>
                    <a:lumOff val="40000"/>
                  </a:schemeClr>
                </a:solidFill>
                <a:latin typeface="Baloo"/>
              </a:rPr>
              <a:t>anh</a:t>
            </a:r>
            <a:endParaRPr lang="en-US" sz="2400" dirty="0">
              <a:solidFill>
                <a:schemeClr val="tx2">
                  <a:lumMod val="60000"/>
                  <a:lumOff val="40000"/>
                </a:schemeClr>
              </a:solidFill>
              <a:latin typeface="Baloo"/>
            </a:endParaRPr>
          </a:p>
        </p:txBody>
      </p:sp>
      <p:sp>
        <p:nvSpPr>
          <p:cNvPr id="24" name="TextBox 16"/>
          <p:cNvSpPr txBox="1"/>
          <p:nvPr/>
        </p:nvSpPr>
        <p:spPr>
          <a:xfrm>
            <a:off x="5033556" y="4338766"/>
            <a:ext cx="1803982" cy="570284"/>
          </a:xfrm>
          <a:prstGeom prst="rect">
            <a:avLst/>
          </a:prstGeom>
        </p:spPr>
        <p:txBody>
          <a:bodyPr wrap="square" lIns="0" tIns="0" rIns="0" bIns="0" rtlCol="0" anchor="t">
            <a:spAutoFit/>
          </a:bodyPr>
          <a:lstStyle/>
          <a:p>
            <a:pPr algn="ctr">
              <a:lnSpc>
                <a:spcPts val="5227"/>
              </a:lnSpc>
              <a:spcBef>
                <a:spcPct val="0"/>
              </a:spcBef>
            </a:pPr>
            <a:r>
              <a:rPr lang="en-US" sz="2400" dirty="0" err="1">
                <a:solidFill>
                  <a:schemeClr val="accent2">
                    <a:lumMod val="75000"/>
                  </a:schemeClr>
                </a:solidFill>
                <a:latin typeface="Baloo"/>
              </a:rPr>
              <a:t>trắng</a:t>
            </a:r>
            <a:r>
              <a:rPr lang="en-US" sz="2400" dirty="0">
                <a:solidFill>
                  <a:schemeClr val="accent2">
                    <a:lumMod val="75000"/>
                  </a:schemeClr>
                </a:solidFill>
                <a:latin typeface="Baloo"/>
              </a:rPr>
              <a:t> </a:t>
            </a:r>
            <a:r>
              <a:rPr lang="en-US" sz="2400" dirty="0" err="1">
                <a:solidFill>
                  <a:schemeClr val="accent2">
                    <a:lumMod val="75000"/>
                  </a:schemeClr>
                </a:solidFill>
                <a:latin typeface="Baloo"/>
              </a:rPr>
              <a:t>hồng</a:t>
            </a:r>
            <a:endParaRPr lang="en-US" sz="2400" dirty="0">
              <a:solidFill>
                <a:schemeClr val="accent2">
                  <a:lumMod val="75000"/>
                </a:schemeClr>
              </a:solidFill>
              <a:latin typeface="B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63889E-6 -0.0108 L 0.00382 -0.43364 " pathEditMode="relative" rAng="0" ptsTypes="AA">
                                      <p:cBhvr>
                                        <p:cTn id="11" dur="2000" fill="hold"/>
                                        <p:tgtEl>
                                          <p:spTgt spid="22"/>
                                        </p:tgtEl>
                                        <p:attrNameLst>
                                          <p:attrName>ppt_x</p:attrName>
                                          <p:attrName>ppt_y</p:attrName>
                                        </p:attrNameLst>
                                      </p:cBhvr>
                                      <p:rCtr x="191" y="-2114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4558 -0.00262 L -0.41737 -0.28534 " pathEditMode="relative" rAng="0" ptsTypes="AA">
                                      <p:cBhvr>
                                        <p:cTn id="15" dur="2000" fill="hold"/>
                                        <p:tgtEl>
                                          <p:spTgt spid="24"/>
                                        </p:tgtEl>
                                        <p:attrNameLst>
                                          <p:attrName>ppt_x</p:attrName>
                                          <p:attrName>ppt_y</p:attrName>
                                        </p:attrNameLst>
                                      </p:cBhvr>
                                      <p:rCtr x="-18594" y="-14136"/>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9.72222E-7 -0.0054 L -0.31962 -0.27947 " pathEditMode="relative" rAng="0" ptsTypes="AA">
                                      <p:cBhvr>
                                        <p:cTn id="19" dur="2000" fill="hold"/>
                                        <p:tgtEl>
                                          <p:spTgt spid="23"/>
                                        </p:tgtEl>
                                        <p:attrNameLst>
                                          <p:attrName>ppt_x</p:attrName>
                                          <p:attrName>ppt_y</p:attrName>
                                        </p:attrNameLst>
                                      </p:cBhvr>
                                      <p:rCtr x="-15981"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433047" y="-2065249"/>
            <a:ext cx="3187535" cy="11009572"/>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82771" y="5977467"/>
            <a:ext cx="12192000" cy="90110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564"/>
          <a:stretch>
            <a:fillRect/>
          </a:stretch>
        </p:blipFill>
        <p:spPr>
          <a:xfrm>
            <a:off x="-486770" y="5332323"/>
            <a:ext cx="1512385" cy="1500277"/>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797884" y="3918124"/>
            <a:ext cx="1724909" cy="161494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7066">
            <a:off x="-532381" y="422689"/>
            <a:ext cx="1603609" cy="184322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7401" flipH="1">
            <a:off x="11113519" y="437896"/>
            <a:ext cx="1603609" cy="1843228"/>
          </a:xfrm>
          <a:prstGeom prst="rect">
            <a:avLst/>
          </a:prstGeom>
        </p:spPr>
      </p:pic>
      <p:sp>
        <p:nvSpPr>
          <p:cNvPr id="14" name="TextBox 3"/>
          <p:cNvSpPr txBox="1"/>
          <p:nvPr/>
        </p:nvSpPr>
        <p:spPr>
          <a:xfrm>
            <a:off x="660400" y="2030611"/>
            <a:ext cx="10414000" cy="2701637"/>
          </a:xfrm>
          <a:prstGeom prst="rect">
            <a:avLst/>
          </a:prstGeom>
        </p:spPr>
        <p:txBody>
          <a:bodyPr wrap="square" lIns="0" tIns="0" rIns="0" bIns="0" rtlCol="0" anchor="t">
            <a:spAutoFit/>
          </a:bodyPr>
          <a:lstStyle/>
          <a:p>
            <a:pPr algn="just">
              <a:lnSpc>
                <a:spcPct val="150000"/>
              </a:lnSpc>
              <a:spcBef>
                <a:spcPct val="0"/>
              </a:spcBef>
            </a:pPr>
            <a:r>
              <a:rPr lang="en-US" sz="2400">
                <a:solidFill>
                  <a:srgbClr val="065928"/>
                </a:solidFill>
                <a:latin typeface="Baloo" panose="020B0604020202020204" charset="0"/>
                <a:cs typeface="Baloo" panose="020B0604020202020204" charset="0"/>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p>
        </p:txBody>
      </p:sp>
      <p:sp>
        <p:nvSpPr>
          <p:cNvPr id="15" name="TextBox 3"/>
          <p:cNvSpPr txBox="1"/>
          <p:nvPr/>
        </p:nvSpPr>
        <p:spPr>
          <a:xfrm>
            <a:off x="914400" y="5364202"/>
            <a:ext cx="10795796" cy="485646"/>
          </a:xfrm>
          <a:prstGeom prst="rect">
            <a:avLst/>
          </a:prstGeom>
        </p:spPr>
        <p:txBody>
          <a:bodyPr wrap="square" lIns="0" tIns="0" rIns="0" bIns="0" rtlCol="0" anchor="t">
            <a:spAutoFit/>
          </a:bodyPr>
          <a:lstStyle/>
          <a:p>
            <a:pPr algn="just">
              <a:lnSpc>
                <a:spcPct val="150000"/>
              </a:lnSpc>
              <a:spcBef>
                <a:spcPct val="0"/>
              </a:spcBef>
            </a:pPr>
            <a:r>
              <a:rPr lang="en-US" sz="2400" dirty="0" err="1">
                <a:solidFill>
                  <a:srgbClr val="C00000"/>
                </a:solidFill>
                <a:latin typeface="Baloo" panose="020B0604020202020204" charset="0"/>
                <a:cs typeface="Baloo" panose="020B0604020202020204" charset="0"/>
              </a:rPr>
              <a:t>Câu</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ghép</a:t>
            </a:r>
            <a:r>
              <a:rPr lang="en-US" sz="2400" dirty="0">
                <a:solidFill>
                  <a:srgbClr val="C0000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Làn</a:t>
            </a:r>
            <a:r>
              <a:rPr lang="en-US" sz="2400" dirty="0">
                <a:solidFill>
                  <a:srgbClr val="002060"/>
                </a:solidFill>
                <a:latin typeface="Baloo" panose="020B0604020202020204" charset="0"/>
                <a:cs typeface="Baloo" panose="020B0604020202020204" charset="0"/>
              </a:rPr>
              <a:t> da </a:t>
            </a:r>
            <a:r>
              <a:rPr lang="en-US" sz="2400" dirty="0" err="1">
                <a:solidFill>
                  <a:srgbClr val="002060"/>
                </a:solidFill>
                <a:latin typeface="Baloo" panose="020B0604020202020204" charset="0"/>
                <a:cs typeface="Baloo" panose="020B0604020202020204" charset="0"/>
              </a:rPr>
              <a:t>bạn</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trắng</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hồng</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đôi</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mắt</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tinh</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anh</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và</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đôi</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môi</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luôn</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nở</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nụ</a:t>
            </a:r>
            <a:r>
              <a:rPr lang="en-US" sz="2400" dirty="0">
                <a:solidFill>
                  <a:srgbClr val="002060"/>
                </a:solidFill>
                <a:latin typeface="Baloo" panose="020B0604020202020204" charset="0"/>
                <a:cs typeface="Baloo" panose="020B0604020202020204" charset="0"/>
              </a:rPr>
              <a:t> </a:t>
            </a:r>
            <a:r>
              <a:rPr lang="en-US" sz="2400" dirty="0" err="1">
                <a:solidFill>
                  <a:srgbClr val="002060"/>
                </a:solidFill>
                <a:latin typeface="Baloo" panose="020B0604020202020204" charset="0"/>
                <a:cs typeface="Baloo" panose="020B0604020202020204" charset="0"/>
              </a:rPr>
              <a:t>cười</a:t>
            </a:r>
            <a:r>
              <a:rPr lang="en-US" sz="2400" dirty="0">
                <a:solidFill>
                  <a:srgbClr val="002060"/>
                </a:solidFill>
                <a:latin typeface="Baloo" panose="020B0604020202020204" charset="0"/>
                <a:cs typeface="Baloo" panose="020B0604020202020204" charset="0"/>
              </a:rPr>
              <a:t>.</a:t>
            </a:r>
          </a:p>
        </p:txBody>
      </p:sp>
      <p:sp>
        <p:nvSpPr>
          <p:cNvPr id="19" name="TextBox 3"/>
          <p:cNvSpPr txBox="1"/>
          <p:nvPr/>
        </p:nvSpPr>
        <p:spPr>
          <a:xfrm>
            <a:off x="1025615" y="3530600"/>
            <a:ext cx="10795796" cy="1039644"/>
          </a:xfrm>
          <a:prstGeom prst="rect">
            <a:avLst/>
          </a:prstGeom>
        </p:spPr>
        <p:txBody>
          <a:bodyPr wrap="square" lIns="0" tIns="0" rIns="0" bIns="0" rtlCol="0" anchor="t">
            <a:spAutoFit/>
          </a:bodyPr>
          <a:lstStyle/>
          <a:p>
            <a:pPr algn="just">
              <a:lnSpc>
                <a:spcPct val="150000"/>
              </a:lnSpc>
              <a:spcBef>
                <a:spcPct val="0"/>
              </a:spcBef>
            </a:pPr>
            <a:r>
              <a:rPr lang="en-US" sz="2400" dirty="0" err="1">
                <a:solidFill>
                  <a:srgbClr val="C00000"/>
                </a:solidFill>
                <a:latin typeface="Baloo" panose="020B0604020202020204" charset="0"/>
                <a:cs typeface="Baloo" panose="020B0604020202020204" charset="0"/>
              </a:rPr>
              <a:t>Vế</a:t>
            </a:r>
            <a:r>
              <a:rPr lang="en-US" sz="2400" dirty="0">
                <a:solidFill>
                  <a:srgbClr val="C00000"/>
                </a:solidFill>
                <a:latin typeface="Baloo" panose="020B0604020202020204" charset="0"/>
                <a:cs typeface="Baloo" panose="020B0604020202020204" charset="0"/>
              </a:rPr>
              <a:t> 1 </a:t>
            </a:r>
            <a:r>
              <a:rPr lang="en-US" sz="2400" dirty="0" err="1">
                <a:solidFill>
                  <a:srgbClr val="C00000"/>
                </a:solidFill>
                <a:latin typeface="Baloo" panose="020B0604020202020204" charset="0"/>
                <a:cs typeface="Baloo" panose="020B0604020202020204" charset="0"/>
              </a:rPr>
              <a:t>được</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nối</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trực</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tiếp</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với</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vế</a:t>
            </a:r>
            <a:r>
              <a:rPr lang="en-US" sz="2400" dirty="0">
                <a:solidFill>
                  <a:srgbClr val="C00000"/>
                </a:solidFill>
                <a:latin typeface="Baloo" panose="020B0604020202020204" charset="0"/>
                <a:cs typeface="Baloo" panose="020B0604020202020204" charset="0"/>
              </a:rPr>
              <a:t> 2 </a:t>
            </a:r>
            <a:r>
              <a:rPr lang="en-US" sz="2400" dirty="0" err="1">
                <a:solidFill>
                  <a:srgbClr val="C00000"/>
                </a:solidFill>
                <a:latin typeface="Baloo" panose="020B0604020202020204" charset="0"/>
                <a:cs typeface="Baloo" panose="020B0604020202020204" charset="0"/>
              </a:rPr>
              <a:t>bằng</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dấu</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phẩy</a:t>
            </a:r>
            <a:r>
              <a:rPr lang="en-US" sz="2400" dirty="0">
                <a:solidFill>
                  <a:srgbClr val="C00000"/>
                </a:solidFill>
                <a:latin typeface="Baloo" panose="020B0604020202020204" charset="0"/>
                <a:cs typeface="Baloo" panose="020B0604020202020204" charset="0"/>
              </a:rPr>
              <a:t>. </a:t>
            </a:r>
          </a:p>
          <a:p>
            <a:pPr algn="just">
              <a:lnSpc>
                <a:spcPct val="150000"/>
              </a:lnSpc>
              <a:spcBef>
                <a:spcPct val="0"/>
              </a:spcBef>
            </a:pPr>
            <a:r>
              <a:rPr lang="en-US" sz="2400" dirty="0" err="1">
                <a:solidFill>
                  <a:srgbClr val="C00000"/>
                </a:solidFill>
                <a:latin typeface="Baloo" panose="020B0604020202020204" charset="0"/>
                <a:cs typeface="Baloo" panose="020B0604020202020204" charset="0"/>
              </a:rPr>
              <a:t>Vế</a:t>
            </a:r>
            <a:r>
              <a:rPr lang="en-US" sz="2400" dirty="0">
                <a:solidFill>
                  <a:srgbClr val="C00000"/>
                </a:solidFill>
                <a:latin typeface="Baloo" panose="020B0604020202020204" charset="0"/>
                <a:cs typeface="Baloo" panose="020B0604020202020204" charset="0"/>
              </a:rPr>
              <a:t> 2 </a:t>
            </a:r>
            <a:r>
              <a:rPr lang="en-US" sz="2400" dirty="0" err="1">
                <a:solidFill>
                  <a:srgbClr val="C00000"/>
                </a:solidFill>
                <a:latin typeface="Baloo" panose="020B0604020202020204" charset="0"/>
                <a:cs typeface="Baloo" panose="020B0604020202020204" charset="0"/>
              </a:rPr>
              <a:t>được</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nối</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với</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vế</a:t>
            </a:r>
            <a:r>
              <a:rPr lang="en-US" sz="2400" dirty="0">
                <a:solidFill>
                  <a:srgbClr val="C00000"/>
                </a:solidFill>
                <a:latin typeface="Baloo" panose="020B0604020202020204" charset="0"/>
                <a:cs typeface="Baloo" panose="020B0604020202020204" charset="0"/>
              </a:rPr>
              <a:t> 3 </a:t>
            </a:r>
            <a:r>
              <a:rPr lang="en-US" sz="2400" dirty="0" err="1">
                <a:solidFill>
                  <a:srgbClr val="C00000"/>
                </a:solidFill>
                <a:latin typeface="Baloo" panose="020B0604020202020204" charset="0"/>
                <a:cs typeface="Baloo" panose="020B0604020202020204" charset="0"/>
              </a:rPr>
              <a:t>bằng</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từ</a:t>
            </a:r>
            <a:r>
              <a:rPr lang="en-US" sz="2400" dirty="0">
                <a:solidFill>
                  <a:srgbClr val="C00000"/>
                </a:solidFill>
                <a:latin typeface="Baloo" panose="020B0604020202020204" charset="0"/>
                <a:cs typeface="Baloo" panose="020B0604020202020204" charset="0"/>
              </a:rPr>
              <a:t> “</a:t>
            </a:r>
            <a:r>
              <a:rPr lang="en-US" sz="2400" dirty="0" err="1">
                <a:solidFill>
                  <a:srgbClr val="C00000"/>
                </a:solidFill>
                <a:latin typeface="Baloo" panose="020B0604020202020204" charset="0"/>
                <a:cs typeface="Baloo" panose="020B0604020202020204" charset="0"/>
              </a:rPr>
              <a:t>và</a:t>
            </a:r>
            <a:r>
              <a:rPr lang="en-US" sz="2400" dirty="0">
                <a:solidFill>
                  <a:srgbClr val="C00000"/>
                </a:solidFill>
                <a:latin typeface="Baloo" panose="020B0604020202020204" charset="0"/>
                <a:cs typeface="Baloo" panose="020B0604020202020204" charset="0"/>
              </a:rPr>
              <a:t>”.</a:t>
            </a:r>
            <a:endParaRPr lang="en-US" sz="2400" dirty="0">
              <a:solidFill>
                <a:srgbClr val="002060"/>
              </a:solidFill>
              <a:latin typeface="Baloo" panose="020B0604020202020204" charset="0"/>
              <a:cs typeface="Balo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64" presetClass="path" presetSubtype="0" accel="50000" decel="50000" fill="hold" grpId="1" nodeType="withEffect">
                                  <p:stCondLst>
                                    <p:cond delay="0"/>
                                  </p:stCondLst>
                                  <p:childTnLst>
                                    <p:animMotion origin="layout" path="M 1.66667E-6 -8.64198E-7 L -0.01771 -0.40401 " pathEditMode="relative" rAng="0" ptsTypes="AA">
                                      <p:cBhvr>
                                        <p:cTn id="24" dur="2000" fill="hold"/>
                                        <p:tgtEl>
                                          <p:spTgt spid="15"/>
                                        </p:tgtEl>
                                        <p:attrNameLst>
                                          <p:attrName>ppt_x</p:attrName>
                                          <p:attrName>ppt_y</p:attrName>
                                        </p:attrNameLst>
                                      </p:cBhvr>
                                      <p:rCtr x="-885" y="-20201"/>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08217" y="1484283"/>
            <a:ext cx="9975567" cy="615553"/>
          </a:xfrm>
          <a:prstGeom prst="rect">
            <a:avLst/>
          </a:prstGeom>
        </p:spPr>
        <p:txBody>
          <a:bodyPr lIns="0" tIns="0" rIns="0" bIns="0" rtlCol="0" anchor="t">
            <a:spAutoFit/>
          </a:bodyPr>
          <a:lstStyle/>
          <a:p>
            <a:pPr algn="ctr">
              <a:lnSpc>
                <a:spcPts val="4800"/>
              </a:lnSpc>
              <a:spcBef>
                <a:spcPct val="0"/>
              </a:spcBef>
            </a:pPr>
            <a:r>
              <a:rPr lang="en-US" sz="4800">
                <a:solidFill>
                  <a:srgbClr val="D1581F"/>
                </a:solidFill>
                <a:latin typeface="Baloo" panose="020B0604020202020204" charset="0"/>
                <a:cs typeface="Baloo" panose="020B0604020202020204" charset="0"/>
              </a:rPr>
              <a:t>Dặn dò</a:t>
            </a:r>
          </a:p>
        </p:txBody>
      </p:sp>
      <p:grpSp>
        <p:nvGrpSpPr>
          <p:cNvPr id="3" name="Group 3"/>
          <p:cNvGrpSpPr/>
          <p:nvPr/>
        </p:nvGrpSpPr>
        <p:grpSpPr>
          <a:xfrm rot="5400000">
            <a:off x="8034550" y="2349725"/>
            <a:ext cx="3268510" cy="3674791"/>
            <a:chOff x="0" y="0"/>
            <a:chExt cx="7533409" cy="8469825"/>
          </a:xfrm>
        </p:grpSpPr>
        <p:sp>
          <p:nvSpPr>
            <p:cNvPr id="4" name="Freeform 4"/>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sp>
        <p:nvSpPr>
          <p:cNvPr id="5" name="TextBox 5"/>
          <p:cNvSpPr txBox="1"/>
          <p:nvPr/>
        </p:nvSpPr>
        <p:spPr>
          <a:xfrm>
            <a:off x="8026401" y="3252756"/>
            <a:ext cx="3468228" cy="1593641"/>
          </a:xfrm>
          <a:prstGeom prst="rect">
            <a:avLst/>
          </a:prstGeom>
        </p:spPr>
        <p:txBody>
          <a:bodyPr wrap="square" lIns="0" tIns="0" rIns="0" bIns="0" rtlCol="0" anchor="t">
            <a:spAutoFit/>
          </a:bodyPr>
          <a:lstStyle/>
          <a:p>
            <a:pPr algn="ctr">
              <a:lnSpc>
                <a:spcPct val="150000"/>
              </a:lnSpc>
              <a:spcBef>
                <a:spcPct val="0"/>
              </a:spcBef>
            </a:pPr>
            <a:r>
              <a:rPr lang="en-US" sz="2400">
                <a:solidFill>
                  <a:srgbClr val="065928"/>
                </a:solidFill>
                <a:latin typeface="Baloo" panose="020B0604020202020204" charset="0"/>
                <a:cs typeface="Baloo" panose="020B0604020202020204" charset="0"/>
              </a:rPr>
              <a:t>- Tự đặt thêm các câu ghép với các cách nối trực tiếp và nối bằng từ.</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5956895"/>
            <a:ext cx="12192000" cy="901105"/>
          </a:xfrm>
          <a:prstGeom prst="rect">
            <a:avLst/>
          </a:prstGeom>
        </p:spPr>
      </p:pic>
      <p:grpSp>
        <p:nvGrpSpPr>
          <p:cNvPr id="7" name="Group 7"/>
          <p:cNvGrpSpPr/>
          <p:nvPr/>
        </p:nvGrpSpPr>
        <p:grpSpPr>
          <a:xfrm rot="-5400000">
            <a:off x="888941" y="2349725"/>
            <a:ext cx="3268510" cy="3674791"/>
            <a:chOff x="0" y="0"/>
            <a:chExt cx="7533409" cy="8469825"/>
          </a:xfrm>
        </p:grpSpPr>
        <p:sp>
          <p:nvSpPr>
            <p:cNvPr id="8" name="Freeform 8"/>
            <p:cNvSpPr/>
            <p:nvPr/>
          </p:nvSpPr>
          <p:spPr>
            <a:xfrm>
              <a:off x="26670" y="26670"/>
              <a:ext cx="7480069" cy="8374575"/>
            </a:xfrm>
            <a:custGeom>
              <a:avLst/>
              <a:gdLst/>
              <a:ahLst/>
              <a:cxnLst/>
              <a:rect l="l" t="t" r="r" b="b"/>
              <a:pathLst>
                <a:path w="7480069" h="8374575">
                  <a:moveTo>
                    <a:pt x="0" y="0"/>
                  </a:moveTo>
                  <a:lnTo>
                    <a:pt x="0" y="107950"/>
                  </a:lnTo>
                  <a:lnTo>
                    <a:pt x="0" y="148590"/>
                  </a:lnTo>
                  <a:lnTo>
                    <a:pt x="0" y="7928805"/>
                  </a:lnTo>
                  <a:lnTo>
                    <a:pt x="0" y="8003734"/>
                  </a:lnTo>
                  <a:lnTo>
                    <a:pt x="0" y="8088825"/>
                  </a:lnTo>
                  <a:lnTo>
                    <a:pt x="3641090" y="8088825"/>
                  </a:lnTo>
                  <a:lnTo>
                    <a:pt x="3759200" y="8374575"/>
                  </a:lnTo>
                  <a:lnTo>
                    <a:pt x="3877310" y="8088825"/>
                  </a:lnTo>
                  <a:lnTo>
                    <a:pt x="7480069" y="8088825"/>
                  </a:lnTo>
                  <a:lnTo>
                    <a:pt x="7480069" y="8003734"/>
                  </a:lnTo>
                  <a:lnTo>
                    <a:pt x="7480069" y="7928805"/>
                  </a:lnTo>
                  <a:lnTo>
                    <a:pt x="7480069" y="148590"/>
                  </a:lnTo>
                  <a:lnTo>
                    <a:pt x="7480069" y="107950"/>
                  </a:lnTo>
                  <a:lnTo>
                    <a:pt x="7480069" y="0"/>
                  </a:lnTo>
                  <a:lnTo>
                    <a:pt x="0" y="0"/>
                  </a:lnTo>
                  <a:close/>
                </a:path>
              </a:pathLst>
            </a:custGeom>
            <a:solidFill>
              <a:srgbClr val="FFFFFF"/>
            </a:solidFill>
          </p:spPr>
        </p:sp>
      </p:grpSp>
      <p:grpSp>
        <p:nvGrpSpPr>
          <p:cNvPr id="9" name="Group 9"/>
          <p:cNvGrpSpPr>
            <a:grpSpLocks noChangeAspect="1"/>
          </p:cNvGrpSpPr>
          <p:nvPr/>
        </p:nvGrpSpPr>
        <p:grpSpPr>
          <a:xfrm>
            <a:off x="4461745" y="2552866"/>
            <a:ext cx="3268510" cy="3268510"/>
            <a:chOff x="0" y="0"/>
            <a:chExt cx="6350000" cy="6350000"/>
          </a:xfrm>
        </p:grpSpPr>
        <p:sp>
          <p:nvSpPr>
            <p:cNvPr id="10" name="Freeform 10"/>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4"/>
              <a:stretch>
                <a:fillRect l="-44044" r="-10899" b="-3446"/>
              </a:stretch>
            </a:blipFill>
          </p:spPr>
        </p:sp>
        <p:sp>
          <p:nvSpPr>
            <p:cNvPr id="11" name="Freeform 11"/>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sp>
        <p:nvSpPr>
          <p:cNvPr id="12" name="TextBox 12"/>
          <p:cNvSpPr txBox="1"/>
          <p:nvPr/>
        </p:nvSpPr>
        <p:spPr>
          <a:xfrm>
            <a:off x="816660" y="3652019"/>
            <a:ext cx="3068909" cy="1039644"/>
          </a:xfrm>
          <a:prstGeom prst="rect">
            <a:avLst/>
          </a:prstGeom>
        </p:spPr>
        <p:txBody>
          <a:bodyPr wrap="square" lIns="0" tIns="0" rIns="0" bIns="0" rtlCol="0" anchor="t">
            <a:spAutoFit/>
          </a:bodyPr>
          <a:lstStyle/>
          <a:p>
            <a:pPr algn="ctr">
              <a:lnSpc>
                <a:spcPct val="150000"/>
              </a:lnSpc>
              <a:spcBef>
                <a:spcPct val="0"/>
              </a:spcBef>
            </a:pPr>
            <a:r>
              <a:rPr lang="en-US" sz="2400">
                <a:solidFill>
                  <a:srgbClr val="065928"/>
                </a:solidFill>
                <a:latin typeface="Baloo" panose="020B0604020202020204" charset="0"/>
                <a:cs typeface="Baloo" panose="020B0604020202020204" charset="0"/>
              </a:rPr>
              <a:t>- Về nhà viết lại bài văn ở bài tập 2.</a:t>
            </a: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57300"/>
          <a:stretch>
            <a:fillRect/>
          </a:stretch>
        </p:blipFill>
        <p:spPr>
          <a:xfrm rot="-10800000">
            <a:off x="5131621" y="0"/>
            <a:ext cx="1928758" cy="1120493"/>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5945" flipH="1">
            <a:off x="3455109" y="112437"/>
            <a:ext cx="1288051" cy="1006290"/>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10960" y="5369067"/>
            <a:ext cx="1146590" cy="1327456"/>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15852"/>
          <a:stretch>
            <a:fillRect/>
          </a:stretch>
        </p:blipFill>
        <p:spPr>
          <a:xfrm rot="6624818">
            <a:off x="-301754" y="446253"/>
            <a:ext cx="2236827" cy="158828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281894" y="-233177"/>
            <a:ext cx="775389" cy="139083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9198218" y="-233177"/>
            <a:ext cx="775389" cy="1390832"/>
          </a:xfrm>
          <a:prstGeom prst="rect">
            <a:avLst/>
          </a:prstGeom>
        </p:spPr>
      </p:pic>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5945" flipH="1">
            <a:off x="7547694" y="112437"/>
            <a:ext cx="1288051" cy="1006290"/>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15852"/>
          <a:stretch>
            <a:fillRect/>
          </a:stretch>
        </p:blipFill>
        <p:spPr>
          <a:xfrm rot="-6571224" flipH="1">
            <a:off x="10269087" y="451935"/>
            <a:ext cx="2236827" cy="158828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14496" y="482600"/>
            <a:ext cx="9963009" cy="520567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8056" y="3725786"/>
            <a:ext cx="1509142" cy="2641824"/>
          </a:xfrm>
          <a:prstGeom prst="rect">
            <a:avLst/>
          </a:prstGeom>
        </p:spPr>
      </p:pic>
      <p:sp>
        <p:nvSpPr>
          <p:cNvPr id="4" name="TextBox 4"/>
          <p:cNvSpPr txBox="1"/>
          <p:nvPr/>
        </p:nvSpPr>
        <p:spPr>
          <a:xfrm>
            <a:off x="1784574" y="1546084"/>
            <a:ext cx="8622853" cy="2051844"/>
          </a:xfrm>
          <a:prstGeom prst="rect">
            <a:avLst/>
          </a:prstGeom>
        </p:spPr>
        <p:txBody>
          <a:bodyPr lIns="0" tIns="0" rIns="0" bIns="0" rtlCol="0" anchor="t">
            <a:spAutoFit/>
          </a:bodyPr>
          <a:lstStyle/>
          <a:p>
            <a:pPr algn="ctr">
              <a:lnSpc>
                <a:spcPts val="8000"/>
              </a:lnSpc>
              <a:spcBef>
                <a:spcPct val="0"/>
              </a:spcBef>
            </a:pPr>
            <a:r>
              <a:rPr lang="en-US" sz="6667">
                <a:solidFill>
                  <a:srgbClr val="BB332A"/>
                </a:solidFill>
                <a:latin typeface="#9Slide03 SFU Futura_05" panose="00000800000000000000" pitchFamily="2" charset="0"/>
              </a:rPr>
              <a:t>Tạm biệt</a:t>
            </a:r>
          </a:p>
          <a:p>
            <a:pPr algn="ctr">
              <a:lnSpc>
                <a:spcPts val="8000"/>
              </a:lnSpc>
              <a:spcBef>
                <a:spcPct val="0"/>
              </a:spcBef>
            </a:pPr>
            <a:r>
              <a:rPr lang="en-US" sz="6667">
                <a:solidFill>
                  <a:srgbClr val="BB332A"/>
                </a:solidFill>
                <a:latin typeface="#9Slide03 SFU Futura_05" panose="00000800000000000000" pitchFamily="2" charset="0"/>
              </a:rPr>
              <a:t>Hẹn gặp lại!</a:t>
            </a:r>
          </a:p>
        </p:txBody>
      </p:sp>
      <p:grpSp>
        <p:nvGrpSpPr>
          <p:cNvPr id="5" name="Group 5"/>
          <p:cNvGrpSpPr/>
          <p:nvPr/>
        </p:nvGrpSpPr>
        <p:grpSpPr>
          <a:xfrm>
            <a:off x="-272227" y="5956988"/>
            <a:ext cx="12736453" cy="152875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033314" y="4408033"/>
            <a:ext cx="2125373" cy="231333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333" b="3053"/>
          <a:stretch>
            <a:fillRect/>
          </a:stretch>
        </p:blipFill>
        <p:spPr>
          <a:xfrm>
            <a:off x="9665146" y="5556849"/>
            <a:ext cx="2526854" cy="1301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333" b="3053"/>
          <a:stretch>
            <a:fillRect/>
          </a:stretch>
        </p:blipFill>
        <p:spPr>
          <a:xfrm>
            <a:off x="0" y="5556849"/>
            <a:ext cx="2526854" cy="1301151"/>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19696" y="482600"/>
            <a:ext cx="1515618" cy="27432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175012">
            <a:off x="1686912" y="557827"/>
            <a:ext cx="560573" cy="747430"/>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a:off x="3767110" y="3945934"/>
            <a:ext cx="4657781" cy="727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227" y="5956988"/>
            <a:ext cx="12736453" cy="15287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8087" y="5114192"/>
            <a:ext cx="2393319" cy="136718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9509" y="1846352"/>
            <a:ext cx="2250597" cy="355123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93834" y="5450302"/>
            <a:ext cx="1160613" cy="987971"/>
          </a:xfrm>
          <a:prstGeom prst="rect">
            <a:avLst/>
          </a:prstGeom>
        </p:spPr>
      </p:pic>
      <p:sp>
        <p:nvSpPr>
          <p:cNvPr id="7" name="TextBox 7"/>
          <p:cNvSpPr txBox="1"/>
          <p:nvPr/>
        </p:nvSpPr>
        <p:spPr>
          <a:xfrm>
            <a:off x="1962149" y="716066"/>
            <a:ext cx="8267700" cy="615553"/>
          </a:xfrm>
          <a:prstGeom prst="rect">
            <a:avLst/>
          </a:prstGeom>
        </p:spPr>
        <p:txBody>
          <a:bodyPr lIns="0" tIns="0" rIns="0" bIns="0" rtlCol="0" anchor="t">
            <a:spAutoFit/>
          </a:bodyPr>
          <a:lstStyle/>
          <a:p>
            <a:pPr algn="ctr">
              <a:lnSpc>
                <a:spcPts val="4800"/>
              </a:lnSpc>
              <a:spcBef>
                <a:spcPct val="0"/>
              </a:spcBef>
            </a:pPr>
            <a:r>
              <a:rPr lang="en-US" sz="4800" b="1" dirty="0">
                <a:solidFill>
                  <a:srgbClr val="D1581F"/>
                </a:solidFill>
                <a:latin typeface="Times New Roman" panose="02020603050405020304" pitchFamily="18" charset="0"/>
                <a:cs typeface="Times New Roman" panose="02020603050405020304" pitchFamily="18" charset="0"/>
              </a:rPr>
              <a:t>YÊU CẦU CẦN ĐẠT</a:t>
            </a:r>
          </a:p>
        </p:txBody>
      </p:sp>
      <p:grpSp>
        <p:nvGrpSpPr>
          <p:cNvPr id="9" name="Group 9"/>
          <p:cNvGrpSpPr/>
          <p:nvPr/>
        </p:nvGrpSpPr>
        <p:grpSpPr>
          <a:xfrm>
            <a:off x="5316576" y="5168735"/>
            <a:ext cx="5973725" cy="749465"/>
            <a:chOff x="0" y="0"/>
            <a:chExt cx="39579840" cy="4965700"/>
          </a:xfrm>
        </p:grpSpPr>
        <p:sp>
          <p:nvSpPr>
            <p:cNvPr id="10" name="Freeform 10"/>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254446" y="3154814"/>
            <a:ext cx="749465" cy="749465"/>
          </a:xfrm>
          <a:prstGeom prst="rect">
            <a:avLst/>
          </a:prstGeom>
        </p:spPr>
      </p:pic>
      <p:grpSp>
        <p:nvGrpSpPr>
          <p:cNvPr id="13" name="Group 13"/>
          <p:cNvGrpSpPr/>
          <p:nvPr/>
        </p:nvGrpSpPr>
        <p:grpSpPr>
          <a:xfrm>
            <a:off x="5064373" y="3194939"/>
            <a:ext cx="5973725" cy="749465"/>
            <a:chOff x="0" y="0"/>
            <a:chExt cx="39579840" cy="4965700"/>
          </a:xfrm>
        </p:grpSpPr>
        <p:sp>
          <p:nvSpPr>
            <p:cNvPr id="14" name="Freeform 14"/>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5" name="TextBox 15"/>
          <p:cNvSpPr txBox="1"/>
          <p:nvPr/>
        </p:nvSpPr>
        <p:spPr>
          <a:xfrm>
            <a:off x="5466295" y="3306411"/>
            <a:ext cx="6719349" cy="410369"/>
          </a:xfrm>
          <a:prstGeom prst="rect">
            <a:avLst/>
          </a:prstGeom>
        </p:spPr>
        <p:txBody>
          <a:bodyPr wrap="square" lIns="0" tIns="0" rIns="0" bIns="0" rtlCol="0" anchor="t">
            <a:spAutoFit/>
          </a:bodyPr>
          <a:lstStyle/>
          <a:p>
            <a:pPr>
              <a:lnSpc>
                <a:spcPts val="3200"/>
              </a:lnSpc>
              <a:spcBef>
                <a:spcPct val="0"/>
              </a:spcBef>
            </a:pPr>
            <a:r>
              <a:rPr lang="en-US" sz="3200" dirty="0" err="1">
                <a:solidFill>
                  <a:srgbClr val="065928"/>
                </a:solidFill>
                <a:latin typeface="Times New Roman" panose="02020603050405020304" pitchFamily="18" charset="0"/>
                <a:cs typeface="Times New Roman" panose="02020603050405020304" pitchFamily="18" charset="0"/>
              </a:rPr>
              <a:t>Phân</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tích</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được</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cấu</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tạo</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câu</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ghép</a:t>
            </a:r>
            <a:r>
              <a:rPr lang="en-US" sz="3200" dirty="0">
                <a:solidFill>
                  <a:srgbClr val="065928"/>
                </a:solidFill>
                <a:latin typeface="Times New Roman" panose="02020603050405020304" pitchFamily="18" charset="0"/>
                <a:cs typeface="Times New Roman" panose="02020603050405020304" pitchFamily="18" charset="0"/>
              </a:rPr>
              <a:t>.</a:t>
            </a:r>
          </a:p>
        </p:txBody>
      </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54446" y="4161775"/>
            <a:ext cx="749465" cy="749465"/>
          </a:xfrm>
          <a:prstGeom prst="rect">
            <a:avLst/>
          </a:prstGeom>
        </p:spPr>
      </p:pic>
      <p:grpSp>
        <p:nvGrpSpPr>
          <p:cNvPr id="17" name="Group 17"/>
          <p:cNvGrpSpPr/>
          <p:nvPr/>
        </p:nvGrpSpPr>
        <p:grpSpPr>
          <a:xfrm>
            <a:off x="5316576" y="4161775"/>
            <a:ext cx="5973725" cy="749465"/>
            <a:chOff x="0" y="0"/>
            <a:chExt cx="39579840" cy="4965700"/>
          </a:xfrm>
        </p:grpSpPr>
        <p:sp>
          <p:nvSpPr>
            <p:cNvPr id="18" name="Freeform 18"/>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19" name="TextBox 19"/>
          <p:cNvSpPr txBox="1"/>
          <p:nvPr/>
        </p:nvSpPr>
        <p:spPr>
          <a:xfrm>
            <a:off x="5445760" y="4315081"/>
            <a:ext cx="6363749" cy="410369"/>
          </a:xfrm>
          <a:prstGeom prst="rect">
            <a:avLst/>
          </a:prstGeom>
        </p:spPr>
        <p:txBody>
          <a:bodyPr wrap="square" lIns="0" tIns="0" rIns="0" bIns="0" rtlCol="0" anchor="t">
            <a:spAutoFit/>
          </a:bodyPr>
          <a:lstStyle/>
          <a:p>
            <a:pPr>
              <a:lnSpc>
                <a:spcPts val="3200"/>
              </a:lnSpc>
              <a:spcBef>
                <a:spcPct val="0"/>
              </a:spcBef>
            </a:pPr>
            <a:r>
              <a:rPr lang="en-US" sz="3200" dirty="0" err="1">
                <a:solidFill>
                  <a:srgbClr val="065928"/>
                </a:solidFill>
                <a:latin typeface="Times New Roman" panose="02020603050405020304" pitchFamily="18" charset="0"/>
                <a:cs typeface="Times New Roman" panose="02020603050405020304" pitchFamily="18" charset="0"/>
              </a:rPr>
              <a:t>Đặt</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được</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câu</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ghép</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theo</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yêu</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cầu</a:t>
            </a:r>
            <a:r>
              <a:rPr lang="en-US" sz="3200" dirty="0">
                <a:solidFill>
                  <a:srgbClr val="065928"/>
                </a:solidFill>
                <a:latin typeface="Times New Roman" panose="02020603050405020304" pitchFamily="18" charset="0"/>
                <a:cs typeface="Times New Roman" panose="02020603050405020304" pitchFamily="18" charset="0"/>
              </a:rPr>
              <a:t>.  </a:t>
            </a:r>
          </a:p>
        </p:txBody>
      </p:sp>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254446" y="2147854"/>
            <a:ext cx="749465" cy="749465"/>
          </a:xfrm>
          <a:prstGeom prst="rect">
            <a:avLst/>
          </a:prstGeom>
        </p:spPr>
      </p:pic>
      <p:grpSp>
        <p:nvGrpSpPr>
          <p:cNvPr id="21" name="Group 21"/>
          <p:cNvGrpSpPr/>
          <p:nvPr/>
        </p:nvGrpSpPr>
        <p:grpSpPr>
          <a:xfrm>
            <a:off x="5316576" y="2147854"/>
            <a:ext cx="5973725" cy="749465"/>
            <a:chOff x="0" y="0"/>
            <a:chExt cx="39579840" cy="4965700"/>
          </a:xfrm>
        </p:grpSpPr>
        <p:sp>
          <p:nvSpPr>
            <p:cNvPr id="22" name="Freeform 22"/>
            <p:cNvSpPr/>
            <p:nvPr/>
          </p:nvSpPr>
          <p:spPr>
            <a:xfrm>
              <a:off x="0" y="0"/>
              <a:ext cx="39579841"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3" name="TextBox 23"/>
          <p:cNvSpPr txBox="1"/>
          <p:nvPr/>
        </p:nvSpPr>
        <p:spPr>
          <a:xfrm>
            <a:off x="5435600" y="2338363"/>
            <a:ext cx="5462049" cy="410369"/>
          </a:xfrm>
          <a:prstGeom prst="rect">
            <a:avLst/>
          </a:prstGeom>
        </p:spPr>
        <p:txBody>
          <a:bodyPr lIns="0" tIns="0" rIns="0" bIns="0" rtlCol="0" anchor="t">
            <a:spAutoFit/>
          </a:bodyPr>
          <a:lstStyle/>
          <a:p>
            <a:pPr>
              <a:lnSpc>
                <a:spcPts val="3200"/>
              </a:lnSpc>
              <a:spcBef>
                <a:spcPct val="0"/>
              </a:spcBef>
            </a:pPr>
            <a:r>
              <a:rPr lang="en-US" sz="3200" dirty="0" err="1">
                <a:solidFill>
                  <a:srgbClr val="065928"/>
                </a:solidFill>
                <a:latin typeface="Times New Roman" panose="02020603050405020304" pitchFamily="18" charset="0"/>
                <a:cs typeface="Times New Roman" panose="02020603050405020304" pitchFamily="18" charset="0"/>
              </a:rPr>
              <a:t>Biết</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cách</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nối</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các</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về</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câu</a:t>
            </a:r>
            <a:r>
              <a:rPr lang="en-US" sz="3200" dirty="0">
                <a:solidFill>
                  <a:srgbClr val="065928"/>
                </a:solidFill>
                <a:latin typeface="Times New Roman" panose="02020603050405020304" pitchFamily="18" charset="0"/>
                <a:cs typeface="Times New Roman" panose="02020603050405020304" pitchFamily="18" charset="0"/>
              </a:rPr>
              <a:t> </a:t>
            </a:r>
            <a:r>
              <a:rPr lang="en-US" sz="3200" dirty="0" err="1">
                <a:solidFill>
                  <a:srgbClr val="065928"/>
                </a:solidFill>
                <a:latin typeface="Times New Roman" panose="02020603050405020304" pitchFamily="18" charset="0"/>
                <a:cs typeface="Times New Roman" panose="02020603050405020304" pitchFamily="18" charset="0"/>
              </a:rPr>
              <a:t>ghép</a:t>
            </a:r>
            <a:r>
              <a:rPr lang="en-US" sz="3200" dirty="0">
                <a:solidFill>
                  <a:srgbClr val="065928"/>
                </a:solidFill>
                <a:latin typeface="Times New Roman" panose="02020603050405020304" pitchFamily="18" charset="0"/>
                <a:cs typeface="Times New Roman" panose="02020603050405020304" pitchFamily="18" charset="0"/>
              </a:rPr>
              <a:t>.</a:t>
            </a:r>
          </a:p>
        </p:txBody>
      </p:sp>
      <p:pic>
        <p:nvPicPr>
          <p:cNvPr id="24" name="Picture 2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691613" y="6071582"/>
            <a:ext cx="814587" cy="611681"/>
          </a:xfrm>
          <a:prstGeom prst="rect">
            <a:avLst/>
          </a:prstGeom>
        </p:spPr>
      </p:pic>
      <p:pic>
        <p:nvPicPr>
          <p:cNvPr id="25" name="Picture 2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831325" y="6312972"/>
            <a:ext cx="1219911" cy="192402"/>
          </a:xfrm>
          <a:prstGeom prst="rect">
            <a:avLst/>
          </a:prstGeom>
        </p:spPr>
      </p:pic>
      <p:pic>
        <p:nvPicPr>
          <p:cNvPr id="26" name="Picture 2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691613" y="314192"/>
            <a:ext cx="1231846" cy="1268310"/>
          </a:xfrm>
          <a:prstGeom prst="rect">
            <a:avLst/>
          </a:prstGeom>
        </p:spPr>
      </p:pic>
      <p:pic>
        <p:nvPicPr>
          <p:cNvPr id="27" name="Picture 2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26329"/>
          <a:stretch>
            <a:fillRect/>
          </a:stretch>
        </p:blipFill>
        <p:spPr>
          <a:xfrm>
            <a:off x="0" y="471755"/>
            <a:ext cx="1186171" cy="1086083"/>
          </a:xfrm>
          <a:prstGeom prst="rect">
            <a:avLst/>
          </a:prstGeom>
        </p:spPr>
      </p:pic>
      <p:pic>
        <p:nvPicPr>
          <p:cNvPr id="28" name="Picture 2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91168" y="877857"/>
            <a:ext cx="790006" cy="451291"/>
          </a:xfrm>
          <a:prstGeom prst="rect">
            <a:avLst/>
          </a:prstGeom>
        </p:spPr>
      </p:pic>
    </p:spTree>
    <p:extLst>
      <p:ext uri="{BB962C8B-B14F-4D97-AF65-F5344CB8AC3E}">
        <p14:creationId xmlns:p14="http://schemas.microsoft.com/office/powerpoint/2010/main" val="215836601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A2652-CA45-4A4F-901E-5CBE41A2E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494" y="1262744"/>
            <a:ext cx="3249386" cy="4332514"/>
          </a:xfrm>
          <a:prstGeom prst="rect">
            <a:avLst/>
          </a:prstGeom>
        </p:spPr>
      </p:pic>
      <p:pic>
        <p:nvPicPr>
          <p:cNvPr id="6" name="Picture 5">
            <a:extLst>
              <a:ext uri="{FF2B5EF4-FFF2-40B4-BE49-F238E27FC236}">
                <a16:creationId xmlns:a16="http://schemas.microsoft.com/office/drawing/2014/main" id="{9E6E1755-6DCA-4C3F-9893-F446F7009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4420" y="2103677"/>
            <a:ext cx="3112034" cy="2841171"/>
          </a:xfrm>
          <a:prstGeom prst="rect">
            <a:avLst/>
          </a:prstGeom>
        </p:spPr>
      </p:pic>
      <p:sp>
        <p:nvSpPr>
          <p:cNvPr id="8" name="Rectangle 7">
            <a:extLst>
              <a:ext uri="{FF2B5EF4-FFF2-40B4-BE49-F238E27FC236}">
                <a16:creationId xmlns:a16="http://schemas.microsoft.com/office/drawing/2014/main" id="{DFE24B5A-86C6-4A28-86F1-B2F22548750A}"/>
              </a:ext>
            </a:extLst>
          </p:cNvPr>
          <p:cNvSpPr/>
          <p:nvPr/>
        </p:nvSpPr>
        <p:spPr>
          <a:xfrm>
            <a:off x="1219201" y="250118"/>
            <a:ext cx="10058399" cy="1898084"/>
          </a:xfrm>
          <a:prstGeom prst="rect">
            <a:avLst/>
          </a:prstGeom>
          <a:noFill/>
        </p:spPr>
        <p:txBody>
          <a:bodyPr wrap="square" lIns="91440" tIns="45720" rIns="91440" bIns="45720">
            <a:spAutoFit/>
          </a:bodyPr>
          <a:lstStyle/>
          <a:p>
            <a:pPr algn="ctr"/>
            <a:r>
              <a:rPr lang="en-US" sz="5867" dirty="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ĐEO KHẨU </a:t>
            </a:r>
            <a:r>
              <a:rPr lang="en-US" sz="5867">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TRANG </a:t>
            </a:r>
          </a:p>
          <a:p>
            <a:pPr algn="ctr"/>
            <a:r>
              <a:rPr lang="en-US" sz="5867">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CHỐNG </a:t>
            </a:r>
            <a:r>
              <a:rPr lang="en-US" sz="5867" dirty="0">
                <a:ln w="76200">
                  <a:solidFill>
                    <a:schemeClr val="tx1">
                      <a:lumMod val="95000"/>
                      <a:lumOff val="5000"/>
                    </a:schemeClr>
                  </a:solidFill>
                </a:ln>
                <a:effectLst>
                  <a:outerShdw blurRad="38100" dist="19050" dir="2700000" algn="tl" rotWithShape="0">
                    <a:schemeClr val="dk1">
                      <a:alpha val="40000"/>
                    </a:schemeClr>
                  </a:outerShdw>
                </a:effectLst>
                <a:latin typeface="#9Slide07 SVNZiclets" panose="02000603000000000000" pitchFamily="2" charset="0"/>
              </a:rPr>
              <a:t>CORONA</a:t>
            </a:r>
          </a:p>
        </p:txBody>
      </p:sp>
      <p:pic>
        <p:nvPicPr>
          <p:cNvPr id="38" name="Picture 37">
            <a:extLst>
              <a:ext uri="{FF2B5EF4-FFF2-40B4-BE49-F238E27FC236}">
                <a16:creationId xmlns:a16="http://schemas.microsoft.com/office/drawing/2014/main" id="{34A51B6B-17CB-4CA6-9934-376086987B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89" t="-292" r="-5252" b="292"/>
          <a:stretch/>
        </p:blipFill>
        <p:spPr>
          <a:xfrm>
            <a:off x="8505462" y="2406436"/>
            <a:ext cx="1330659" cy="3312393"/>
          </a:xfrm>
          <a:prstGeom prst="rect">
            <a:avLst/>
          </a:prstGeom>
        </p:spPr>
      </p:pic>
      <p:pic>
        <p:nvPicPr>
          <p:cNvPr id="39" name="Picture 38">
            <a:extLst>
              <a:ext uri="{FF2B5EF4-FFF2-40B4-BE49-F238E27FC236}">
                <a16:creationId xmlns:a16="http://schemas.microsoft.com/office/drawing/2014/main" id="{22532792-FA33-4593-9EE4-F454E827E5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437"/>
          <a:stretch/>
        </p:blipFill>
        <p:spPr>
          <a:xfrm>
            <a:off x="7170660" y="2406436"/>
            <a:ext cx="1330659" cy="3312393"/>
          </a:xfrm>
          <a:prstGeom prst="rect">
            <a:avLst/>
          </a:prstGeom>
        </p:spPr>
      </p:pic>
      <p:pic>
        <p:nvPicPr>
          <p:cNvPr id="17" name="Picture 16">
            <a:extLst>
              <a:ext uri="{FF2B5EF4-FFF2-40B4-BE49-F238E27FC236}">
                <a16:creationId xmlns:a16="http://schemas.microsoft.com/office/drawing/2014/main" id="{19E22309-963D-422D-A90B-EA37AB45F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0527" y="3526975"/>
            <a:ext cx="698308" cy="372085"/>
          </a:xfrm>
          <a:prstGeom prst="rect">
            <a:avLst/>
          </a:prstGeom>
        </p:spPr>
      </p:pic>
      <p:pic>
        <p:nvPicPr>
          <p:cNvPr id="42" name="Picture 41">
            <a:extLst>
              <a:ext uri="{FF2B5EF4-FFF2-40B4-BE49-F238E27FC236}">
                <a16:creationId xmlns:a16="http://schemas.microsoft.com/office/drawing/2014/main" id="{51CB4689-4874-4E06-984E-572747ADCA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7918" y="3746946"/>
            <a:ext cx="698308" cy="372085"/>
          </a:xfrm>
          <a:prstGeom prst="rect">
            <a:avLst/>
          </a:prstGeom>
        </p:spPr>
      </p:pic>
      <p:sp>
        <p:nvSpPr>
          <p:cNvPr id="19" name="Rectangle 18">
            <a:hlinkClick r:id="rId6" action="ppaction://hlinksldjump"/>
            <a:extLst>
              <a:ext uri="{FF2B5EF4-FFF2-40B4-BE49-F238E27FC236}">
                <a16:creationId xmlns:a16="http://schemas.microsoft.com/office/drawing/2014/main" id="{61CEC918-1744-46D1-B576-A6CAC9F65B11}"/>
              </a:ext>
            </a:extLst>
          </p:cNvPr>
          <p:cNvSpPr/>
          <p:nvPr/>
        </p:nvSpPr>
        <p:spPr>
          <a:xfrm>
            <a:off x="4992960" y="5416620"/>
            <a:ext cx="1569276" cy="923330"/>
          </a:xfrm>
          <a:prstGeom prst="rect">
            <a:avLst/>
          </a:prstGeom>
          <a:noFill/>
        </p:spPr>
        <p:txBody>
          <a:bodyPr wrap="none" lIns="91440" tIns="45720" rIns="91440" bIns="45720">
            <a:spAutoFit/>
          </a:bodyPr>
          <a:lstStyle/>
          <a:p>
            <a:pPr algn="ctr"/>
            <a:r>
              <a:rPr lang="en-US" sz="5400" b="1" dirty="0">
                <a:ln w="6600">
                  <a:solidFill>
                    <a:srgbClr val="ED7D31"/>
                  </a:solidFill>
                  <a:prstDash val="solid"/>
                </a:ln>
                <a:solidFill>
                  <a:srgbClr val="FFFFFF"/>
                </a:solidFill>
                <a:effectLst>
                  <a:outerShdw dist="38100" dir="2700000" algn="tl" rotWithShape="0">
                    <a:srgbClr val="ED7D31"/>
                  </a:outerShdw>
                </a:effectLst>
              </a:rPr>
              <a:t>PLAY</a:t>
            </a:r>
          </a:p>
        </p:txBody>
      </p:sp>
      <p:sp>
        <p:nvSpPr>
          <p:cNvPr id="11" name="Rectangle 10">
            <a:extLst>
              <a:ext uri="{FF2B5EF4-FFF2-40B4-BE49-F238E27FC236}">
                <a16:creationId xmlns:a16="http://schemas.microsoft.com/office/drawing/2014/main" id="{CDD1DDFF-B474-437B-8E61-8382FEA54B29}"/>
              </a:ext>
            </a:extLst>
          </p:cNvPr>
          <p:cNvSpPr/>
          <p:nvPr/>
        </p:nvSpPr>
        <p:spPr>
          <a:xfrm>
            <a:off x="1174596" y="136955"/>
            <a:ext cx="10058399" cy="1898084"/>
          </a:xfrm>
          <a:prstGeom prst="rect">
            <a:avLst/>
          </a:prstGeom>
          <a:noFill/>
        </p:spPr>
        <p:txBody>
          <a:bodyPr wrap="square" lIns="91440" tIns="45720" rIns="91440" bIns="45720">
            <a:spAutoFit/>
          </a:bodyPr>
          <a:lstStyle/>
          <a:p>
            <a:pPr algn="ctr"/>
            <a:r>
              <a:rPr lang="en-US" sz="5867" dirty="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ĐEO KHẨU </a:t>
            </a:r>
            <a:r>
              <a:rPr lang="en-US" sz="5867">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TRANG </a:t>
            </a:r>
          </a:p>
          <a:p>
            <a:pPr algn="ctr"/>
            <a:r>
              <a:rPr lang="en-US" sz="5867">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CHỐNG </a:t>
            </a:r>
            <a:r>
              <a:rPr lang="en-US" sz="5867" dirty="0">
                <a:ln w="76200">
                  <a:solidFill>
                    <a:schemeClr val="tx1">
                      <a:lumMod val="95000"/>
                      <a:lumOff val="5000"/>
                    </a:schemeClr>
                  </a:solidFill>
                </a:ln>
                <a:solidFill>
                  <a:schemeClr val="bg1"/>
                </a:solidFill>
                <a:effectLst>
                  <a:outerShdw blurRad="38100" dist="19050" dir="2700000" algn="tl" rotWithShape="0">
                    <a:schemeClr val="dk1">
                      <a:alpha val="40000"/>
                    </a:schemeClr>
                  </a:outerShdw>
                </a:effectLst>
                <a:latin typeface="#9Slide07 SVNZiclets" panose="02000603000000000000" pitchFamily="2" charset="0"/>
              </a:rPr>
              <a:t>CORONA</a:t>
            </a:r>
          </a:p>
        </p:txBody>
      </p:sp>
    </p:spTree>
    <p:extLst>
      <p:ext uri="{BB962C8B-B14F-4D97-AF65-F5344CB8AC3E}">
        <p14:creationId xmlns:p14="http://schemas.microsoft.com/office/powerpoint/2010/main" val="342230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B46D6E17-AE03-4206-BD4A-DA77FF0525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074" t="4786" r="-13343" b="-4786"/>
          <a:stretch/>
        </p:blipFill>
        <p:spPr>
          <a:xfrm>
            <a:off x="7415258" y="2844495"/>
            <a:ext cx="1068050" cy="2486608"/>
          </a:xfrm>
          <a:prstGeom prst="rect">
            <a:avLst/>
          </a:prstGeom>
        </p:spPr>
      </p:pic>
      <p:pic>
        <p:nvPicPr>
          <p:cNvPr id="44" name="Picture 43">
            <a:extLst>
              <a:ext uri="{FF2B5EF4-FFF2-40B4-BE49-F238E27FC236}">
                <a16:creationId xmlns:a16="http://schemas.microsoft.com/office/drawing/2014/main" id="{BB81C29F-B0BF-4B72-B9B8-56E8ABF462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89" t="-292" r="-5252" b="292"/>
          <a:stretch/>
        </p:blipFill>
        <p:spPr>
          <a:xfrm>
            <a:off x="3131968" y="2055725"/>
            <a:ext cx="1038617" cy="2585415"/>
          </a:xfrm>
          <a:prstGeom prst="rect">
            <a:avLst/>
          </a:prstGeom>
        </p:spPr>
      </p:pic>
      <p:pic>
        <p:nvPicPr>
          <p:cNvPr id="5" name="Picture 4">
            <a:extLst>
              <a:ext uri="{FF2B5EF4-FFF2-40B4-BE49-F238E27FC236}">
                <a16:creationId xmlns:a16="http://schemas.microsoft.com/office/drawing/2014/main" id="{27EFDE0F-F056-4A2C-B154-53C63A80F4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6437"/>
          <a:stretch/>
        </p:blipFill>
        <p:spPr>
          <a:xfrm>
            <a:off x="2144399" y="2055730"/>
            <a:ext cx="1038617" cy="2585415"/>
          </a:xfrm>
          <a:prstGeom prst="rect">
            <a:avLst/>
          </a:prstGeom>
        </p:spPr>
      </p:pic>
      <p:pic>
        <p:nvPicPr>
          <p:cNvPr id="9" name="Picture 8">
            <a:extLst>
              <a:ext uri="{FF2B5EF4-FFF2-40B4-BE49-F238E27FC236}">
                <a16:creationId xmlns:a16="http://schemas.microsoft.com/office/drawing/2014/main" id="{200A7FEE-D16C-4D21-A85A-E3C3B10483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653" t="28687" r="28347" b="13627"/>
          <a:stretch/>
        </p:blipFill>
        <p:spPr>
          <a:xfrm>
            <a:off x="4413071" y="4029534"/>
            <a:ext cx="989581" cy="2111106"/>
          </a:xfrm>
          <a:prstGeom prst="rect">
            <a:avLst/>
          </a:prstGeom>
        </p:spPr>
      </p:pic>
      <p:pic>
        <p:nvPicPr>
          <p:cNvPr id="12" name="Picture 11">
            <a:extLst>
              <a:ext uri="{FF2B5EF4-FFF2-40B4-BE49-F238E27FC236}">
                <a16:creationId xmlns:a16="http://schemas.microsoft.com/office/drawing/2014/main" id="{56A4272D-7EDA-4F77-B008-483712B1E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3677" y="3651969"/>
            <a:ext cx="605604" cy="322688"/>
          </a:xfrm>
          <a:prstGeom prst="rect">
            <a:avLst/>
          </a:prstGeom>
        </p:spPr>
      </p:pic>
      <p:pic>
        <p:nvPicPr>
          <p:cNvPr id="13" name="Picture 12">
            <a:extLst>
              <a:ext uri="{FF2B5EF4-FFF2-40B4-BE49-F238E27FC236}">
                <a16:creationId xmlns:a16="http://schemas.microsoft.com/office/drawing/2014/main" id="{35ACA9E9-3273-4AD1-BF41-E522DD13D5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2516" y="3042289"/>
            <a:ext cx="574562" cy="306147"/>
          </a:xfrm>
          <a:prstGeom prst="rect">
            <a:avLst/>
          </a:prstGeom>
        </p:spPr>
      </p:pic>
      <p:pic>
        <p:nvPicPr>
          <p:cNvPr id="14" name="Picture 13">
            <a:extLst>
              <a:ext uri="{FF2B5EF4-FFF2-40B4-BE49-F238E27FC236}">
                <a16:creationId xmlns:a16="http://schemas.microsoft.com/office/drawing/2014/main" id="{0824C8A3-B1D8-4C34-91E4-743543CF37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3411" y="2885315"/>
            <a:ext cx="605604" cy="322688"/>
          </a:xfrm>
          <a:prstGeom prst="rect">
            <a:avLst/>
          </a:prstGeom>
        </p:spPr>
      </p:pic>
      <p:pic>
        <p:nvPicPr>
          <p:cNvPr id="15" name="Picture 14">
            <a:extLst>
              <a:ext uri="{FF2B5EF4-FFF2-40B4-BE49-F238E27FC236}">
                <a16:creationId xmlns:a16="http://schemas.microsoft.com/office/drawing/2014/main" id="{D2198587-C16C-4350-9B4E-1984C68DED0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224" t="2" r="16692" b="-1996"/>
          <a:stretch/>
        </p:blipFill>
        <p:spPr>
          <a:xfrm rot="354455">
            <a:off x="4779050" y="4324810"/>
            <a:ext cx="239930" cy="200344"/>
          </a:xfrm>
          <a:prstGeom prst="rect">
            <a:avLst/>
          </a:prstGeom>
        </p:spPr>
      </p:pic>
      <p:pic>
        <p:nvPicPr>
          <p:cNvPr id="16" name="Picture 15">
            <a:extLst>
              <a:ext uri="{FF2B5EF4-FFF2-40B4-BE49-F238E27FC236}">
                <a16:creationId xmlns:a16="http://schemas.microsoft.com/office/drawing/2014/main" id="{E36645EF-9226-4756-A1C3-DF0340F9F08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255" t="39122" r="51898" b="3429"/>
          <a:stretch/>
        </p:blipFill>
        <p:spPr>
          <a:xfrm>
            <a:off x="8731768" y="3749716"/>
            <a:ext cx="1181194" cy="2390673"/>
          </a:xfrm>
          <a:prstGeom prst="rect">
            <a:avLst/>
          </a:prstGeom>
        </p:spPr>
      </p:pic>
      <p:pic>
        <p:nvPicPr>
          <p:cNvPr id="18" name="Picture 17">
            <a:extLst>
              <a:ext uri="{FF2B5EF4-FFF2-40B4-BE49-F238E27FC236}">
                <a16:creationId xmlns:a16="http://schemas.microsoft.com/office/drawing/2014/main" id="{9881E25C-6123-49AA-85F6-0DA93CD116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1656" y="4686280"/>
            <a:ext cx="747014" cy="398037"/>
          </a:xfrm>
          <a:prstGeom prst="rect">
            <a:avLst/>
          </a:prstGeom>
        </p:spPr>
      </p:pic>
      <p:pic>
        <p:nvPicPr>
          <p:cNvPr id="20" name="Picture 19">
            <a:extLst>
              <a:ext uri="{FF2B5EF4-FFF2-40B4-BE49-F238E27FC236}">
                <a16:creationId xmlns:a16="http://schemas.microsoft.com/office/drawing/2014/main" id="{D3009DBE-80D2-468B-BC5D-8587D563735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5902" y="410922"/>
            <a:ext cx="977521" cy="1303361"/>
          </a:xfrm>
          <a:prstGeom prst="rect">
            <a:avLst/>
          </a:prstGeom>
        </p:spPr>
      </p:pic>
      <p:pic>
        <p:nvPicPr>
          <p:cNvPr id="22" name="Picture 21">
            <a:extLst>
              <a:ext uri="{FF2B5EF4-FFF2-40B4-BE49-F238E27FC236}">
                <a16:creationId xmlns:a16="http://schemas.microsoft.com/office/drawing/2014/main" id="{920A851A-287E-43FC-A873-CC7411E0FF1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16811" y="2844497"/>
            <a:ext cx="977521" cy="1303361"/>
          </a:xfrm>
          <a:prstGeom prst="rect">
            <a:avLst/>
          </a:prstGeom>
        </p:spPr>
      </p:pic>
      <p:pic>
        <p:nvPicPr>
          <p:cNvPr id="23" name="Picture 22">
            <a:extLst>
              <a:ext uri="{FF2B5EF4-FFF2-40B4-BE49-F238E27FC236}">
                <a16:creationId xmlns:a16="http://schemas.microsoft.com/office/drawing/2014/main" id="{80D7FA37-AE91-4F3E-B4CC-33C10A7E093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05814" y="1158874"/>
            <a:ext cx="977521" cy="1303361"/>
          </a:xfrm>
          <a:prstGeom prst="rect">
            <a:avLst/>
          </a:prstGeom>
        </p:spPr>
      </p:pic>
      <p:pic>
        <p:nvPicPr>
          <p:cNvPr id="24" name="Picture 23">
            <a:extLst>
              <a:ext uri="{FF2B5EF4-FFF2-40B4-BE49-F238E27FC236}">
                <a16:creationId xmlns:a16="http://schemas.microsoft.com/office/drawing/2014/main" id="{841A2193-5A3F-4485-B0A3-45311249E63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7682" y="2610953"/>
            <a:ext cx="977521" cy="1303361"/>
          </a:xfrm>
          <a:prstGeom prst="rect">
            <a:avLst/>
          </a:prstGeom>
        </p:spPr>
      </p:pic>
      <p:sp>
        <p:nvSpPr>
          <p:cNvPr id="25" name="Oval 24">
            <a:hlinkClick r:id="rId12" action="ppaction://hlinksldjump"/>
            <a:extLst>
              <a:ext uri="{FF2B5EF4-FFF2-40B4-BE49-F238E27FC236}">
                <a16:creationId xmlns:a16="http://schemas.microsoft.com/office/drawing/2014/main" id="{7EFDE4D0-9DA6-46CD-A60A-AB8DA304415D}"/>
              </a:ext>
            </a:extLst>
          </p:cNvPr>
          <p:cNvSpPr/>
          <p:nvPr/>
        </p:nvSpPr>
        <p:spPr>
          <a:xfrm>
            <a:off x="2588854" y="1598525"/>
            <a:ext cx="370682"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1</a:t>
            </a:r>
          </a:p>
        </p:txBody>
      </p:sp>
      <p:sp>
        <p:nvSpPr>
          <p:cNvPr id="26" name="Oval 25">
            <a:hlinkClick r:id="rId13" action="ppaction://hlinksldjump"/>
            <a:extLst>
              <a:ext uri="{FF2B5EF4-FFF2-40B4-BE49-F238E27FC236}">
                <a16:creationId xmlns:a16="http://schemas.microsoft.com/office/drawing/2014/main" id="{BA77418A-DDA1-47D0-A644-3689608C60FD}"/>
              </a:ext>
            </a:extLst>
          </p:cNvPr>
          <p:cNvSpPr/>
          <p:nvPr/>
        </p:nvSpPr>
        <p:spPr>
          <a:xfrm>
            <a:off x="3425716" y="1626088"/>
            <a:ext cx="370682"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latin typeface="Times New Roman" panose="02020603050405020304" pitchFamily="18" charset="0"/>
                <a:cs typeface="Times New Roman" panose="02020603050405020304" pitchFamily="18" charset="0"/>
              </a:rPr>
              <a:t>2</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7" name="Oval 26">
            <a:hlinkClick r:id="rId14" action="ppaction://hlinksldjump"/>
            <a:extLst>
              <a:ext uri="{FF2B5EF4-FFF2-40B4-BE49-F238E27FC236}">
                <a16:creationId xmlns:a16="http://schemas.microsoft.com/office/drawing/2014/main" id="{7D118569-2E87-4F71-BFBF-B05A580B20AF}"/>
              </a:ext>
            </a:extLst>
          </p:cNvPr>
          <p:cNvSpPr/>
          <p:nvPr/>
        </p:nvSpPr>
        <p:spPr>
          <a:xfrm>
            <a:off x="4760398" y="3451967"/>
            <a:ext cx="370682"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3</a:t>
            </a:r>
          </a:p>
        </p:txBody>
      </p:sp>
      <p:sp>
        <p:nvSpPr>
          <p:cNvPr id="28" name="Oval 27">
            <a:hlinkClick r:id="rId15" action="ppaction://hlinksldjump"/>
            <a:extLst>
              <a:ext uri="{FF2B5EF4-FFF2-40B4-BE49-F238E27FC236}">
                <a16:creationId xmlns:a16="http://schemas.microsoft.com/office/drawing/2014/main" id="{185F8862-5309-451A-BE0F-4E6EFCC0A6B5}"/>
              </a:ext>
            </a:extLst>
          </p:cNvPr>
          <p:cNvSpPr/>
          <p:nvPr/>
        </p:nvSpPr>
        <p:spPr>
          <a:xfrm>
            <a:off x="6866870" y="2264706"/>
            <a:ext cx="370682"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Times New Roman" panose="02020603050405020304" pitchFamily="18" charset="0"/>
                <a:cs typeface="Times New Roman" panose="02020603050405020304" pitchFamily="18" charset="0"/>
              </a:rPr>
              <a:t>4</a:t>
            </a:r>
          </a:p>
        </p:txBody>
      </p:sp>
      <p:pic>
        <p:nvPicPr>
          <p:cNvPr id="32" name="Picture 31">
            <a:extLst>
              <a:ext uri="{FF2B5EF4-FFF2-40B4-BE49-F238E27FC236}">
                <a16:creationId xmlns:a16="http://schemas.microsoft.com/office/drawing/2014/main" id="{84C144AF-8F9D-4EE2-8AC8-ABCD0339CEA5}"/>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49923" b="94436" l="38337" r="85884">
                        <a14:backgroundMark x1="36400" y1="48200" x2="35567" y2="43867"/>
                        <a14:backgroundMark x1="37000" y1="47367" x2="33533" y2="45300"/>
                        <a14:backgroundMark x1="33533" y1="45300" x2="33533" y2="45300"/>
                        <a14:backgroundMark x1="36600" y1="45933" x2="32900" y2="44267"/>
                        <a14:backgroundMark x1="32900" y1="44267" x2="32900" y2="44267"/>
                        <a14:backgroundMark x1="35567" y1="46733" x2="33533" y2="43867"/>
                        <a14:backgroundMark x1="33533" y1="43867" x2="33533" y2="43867"/>
                      </a14:backgroundRemoval>
                    </a14:imgEffect>
                  </a14:imgLayer>
                </a14:imgProps>
              </a:ext>
              <a:ext uri="{28A0092B-C50C-407E-A947-70E740481C1C}">
                <a14:useLocalDpi xmlns:a14="http://schemas.microsoft.com/office/drawing/2010/main" val="0"/>
              </a:ext>
            </a:extLst>
          </a:blip>
          <a:srcRect l="32394" t="44359" r="8172"/>
          <a:stretch/>
        </p:blipFill>
        <p:spPr>
          <a:xfrm>
            <a:off x="1823602" y="1862847"/>
            <a:ext cx="617930" cy="771331"/>
          </a:xfrm>
          <a:prstGeom prst="rect">
            <a:avLst/>
          </a:prstGeom>
        </p:spPr>
      </p:pic>
      <p:pic>
        <p:nvPicPr>
          <p:cNvPr id="37" name="Picture 36">
            <a:extLst>
              <a:ext uri="{FF2B5EF4-FFF2-40B4-BE49-F238E27FC236}">
                <a16:creationId xmlns:a16="http://schemas.microsoft.com/office/drawing/2014/main" id="{DF7EDBD0-54D7-40E5-83C6-CA8C59D42A3D}"/>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49923" b="94436" l="38337" r="85884">
                        <a14:backgroundMark x1="36400" y1="48200" x2="35567" y2="43867"/>
                        <a14:backgroundMark x1="37000" y1="47367" x2="33533" y2="45300"/>
                        <a14:backgroundMark x1="33533" y1="45300" x2="33533" y2="45300"/>
                        <a14:backgroundMark x1="36600" y1="45933" x2="32900" y2="44267"/>
                        <a14:backgroundMark x1="32900" y1="44267" x2="32900" y2="44267"/>
                        <a14:backgroundMark x1="35567" y1="46733" x2="33533" y2="43867"/>
                        <a14:backgroundMark x1="33533" y1="43867" x2="33533" y2="43867"/>
                      </a14:backgroundRemoval>
                    </a14:imgEffect>
                  </a14:imgLayer>
                </a14:imgProps>
              </a:ext>
              <a:ext uri="{28A0092B-C50C-407E-A947-70E740481C1C}">
                <a14:useLocalDpi xmlns:a14="http://schemas.microsoft.com/office/drawing/2010/main" val="0"/>
              </a:ext>
            </a:extLst>
          </a:blip>
          <a:srcRect l="32394" t="44359" r="8172"/>
          <a:stretch/>
        </p:blipFill>
        <p:spPr>
          <a:xfrm>
            <a:off x="6743246" y="1355089"/>
            <a:ext cx="617930" cy="771331"/>
          </a:xfrm>
          <a:prstGeom prst="rect">
            <a:avLst/>
          </a:prstGeom>
        </p:spPr>
      </p:pic>
      <p:pic>
        <p:nvPicPr>
          <p:cNvPr id="46" name="Picture 45">
            <a:extLst>
              <a:ext uri="{FF2B5EF4-FFF2-40B4-BE49-F238E27FC236}">
                <a16:creationId xmlns:a16="http://schemas.microsoft.com/office/drawing/2014/main" id="{4855FE77-97C4-47F1-A1BA-F7DD8019B30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66854" y="3008082"/>
            <a:ext cx="1185955" cy="1082733"/>
          </a:xfrm>
          <a:prstGeom prst="rect">
            <a:avLst/>
          </a:prstGeom>
        </p:spPr>
      </p:pic>
      <p:pic>
        <p:nvPicPr>
          <p:cNvPr id="47" name="Picture 46">
            <a:extLst>
              <a:ext uri="{FF2B5EF4-FFF2-40B4-BE49-F238E27FC236}">
                <a16:creationId xmlns:a16="http://schemas.microsoft.com/office/drawing/2014/main" id="{D737B5ED-7538-434E-950A-34EE2E2CAED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84630" y="3040541"/>
            <a:ext cx="1185955" cy="1082733"/>
          </a:xfrm>
          <a:prstGeom prst="rect">
            <a:avLst/>
          </a:prstGeom>
        </p:spPr>
      </p:pic>
      <p:pic>
        <p:nvPicPr>
          <p:cNvPr id="48" name="Picture 47">
            <a:extLst>
              <a:ext uri="{FF2B5EF4-FFF2-40B4-BE49-F238E27FC236}">
                <a16:creationId xmlns:a16="http://schemas.microsoft.com/office/drawing/2014/main" id="{2513FD76-F008-45B0-9091-BB668BCFFFD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387973" y="4448825"/>
            <a:ext cx="1185955" cy="1082733"/>
          </a:xfrm>
          <a:prstGeom prst="rect">
            <a:avLst/>
          </a:prstGeom>
        </p:spPr>
      </p:pic>
      <p:pic>
        <p:nvPicPr>
          <p:cNvPr id="7" name="Picture 6">
            <a:extLst>
              <a:ext uri="{FF2B5EF4-FFF2-40B4-BE49-F238E27FC236}">
                <a16:creationId xmlns:a16="http://schemas.microsoft.com/office/drawing/2014/main" id="{2C5ECE36-6DC9-480D-A987-A9528562A0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467"/>
          <a:stretch/>
        </p:blipFill>
        <p:spPr>
          <a:xfrm>
            <a:off x="6369498" y="2731353"/>
            <a:ext cx="1054312" cy="2486608"/>
          </a:xfrm>
          <a:prstGeom prst="rect">
            <a:avLst/>
          </a:prstGeom>
        </p:spPr>
      </p:pic>
      <p:pic>
        <p:nvPicPr>
          <p:cNvPr id="11" name="Picture 10">
            <a:extLst>
              <a:ext uri="{FF2B5EF4-FFF2-40B4-BE49-F238E27FC236}">
                <a16:creationId xmlns:a16="http://schemas.microsoft.com/office/drawing/2014/main" id="{90D71198-8A5B-47CD-BE88-C98495729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6682" y="3779265"/>
            <a:ext cx="605604" cy="322688"/>
          </a:xfrm>
          <a:prstGeom prst="rect">
            <a:avLst/>
          </a:prstGeom>
        </p:spPr>
      </p:pic>
      <p:pic>
        <p:nvPicPr>
          <p:cNvPr id="50" name="Picture 49">
            <a:extLst>
              <a:ext uri="{FF2B5EF4-FFF2-40B4-BE49-F238E27FC236}">
                <a16:creationId xmlns:a16="http://schemas.microsoft.com/office/drawing/2014/main" id="{0E464AD7-2464-431B-AE3E-859C7618A7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77185" y="3847067"/>
            <a:ext cx="762720" cy="696335"/>
          </a:xfrm>
          <a:prstGeom prst="rect">
            <a:avLst/>
          </a:prstGeom>
        </p:spPr>
      </p:pic>
      <p:sp>
        <p:nvSpPr>
          <p:cNvPr id="2" name="Freeform: Shape 1">
            <a:extLst>
              <a:ext uri="{FF2B5EF4-FFF2-40B4-BE49-F238E27FC236}">
                <a16:creationId xmlns:a16="http://schemas.microsoft.com/office/drawing/2014/main" id="{D03BEC4E-2143-47AA-91BF-21459A421249}"/>
              </a:ext>
            </a:extLst>
          </p:cNvPr>
          <p:cNvSpPr/>
          <p:nvPr/>
        </p:nvSpPr>
        <p:spPr>
          <a:xfrm>
            <a:off x="2463414" y="2713367"/>
            <a:ext cx="552839" cy="198275"/>
          </a:xfrm>
          <a:custGeom>
            <a:avLst/>
            <a:gdLst>
              <a:gd name="connsiteX0" fmla="*/ 46653 w 737119"/>
              <a:gd name="connsiteY0" fmla="*/ 111967 h 158620"/>
              <a:gd name="connsiteX1" fmla="*/ 149290 w 737119"/>
              <a:gd name="connsiteY1" fmla="*/ 46653 h 158620"/>
              <a:gd name="connsiteX2" fmla="*/ 223935 w 737119"/>
              <a:gd name="connsiteY2" fmla="*/ 83976 h 158620"/>
              <a:gd name="connsiteX3" fmla="*/ 289249 w 737119"/>
              <a:gd name="connsiteY3" fmla="*/ 0 h 158620"/>
              <a:gd name="connsiteX4" fmla="*/ 298580 w 737119"/>
              <a:gd name="connsiteY4" fmla="*/ 102637 h 158620"/>
              <a:gd name="connsiteX5" fmla="*/ 475861 w 737119"/>
              <a:gd name="connsiteY5" fmla="*/ 9331 h 158620"/>
              <a:gd name="connsiteX6" fmla="*/ 606490 w 737119"/>
              <a:gd name="connsiteY6" fmla="*/ 46653 h 158620"/>
              <a:gd name="connsiteX7" fmla="*/ 737119 w 737119"/>
              <a:gd name="connsiteY7" fmla="*/ 93306 h 158620"/>
              <a:gd name="connsiteX8" fmla="*/ 606490 w 737119"/>
              <a:gd name="connsiteY8" fmla="*/ 121298 h 158620"/>
              <a:gd name="connsiteX9" fmla="*/ 737119 w 737119"/>
              <a:gd name="connsiteY9" fmla="*/ 139959 h 158620"/>
              <a:gd name="connsiteX10" fmla="*/ 0 w 737119"/>
              <a:gd name="connsiteY10" fmla="*/ 158620 h 1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119" h="158620">
                <a:moveTo>
                  <a:pt x="46653" y="111967"/>
                </a:moveTo>
                <a:lnTo>
                  <a:pt x="149290" y="46653"/>
                </a:lnTo>
                <a:lnTo>
                  <a:pt x="223935" y="83976"/>
                </a:lnTo>
                <a:lnTo>
                  <a:pt x="289249" y="0"/>
                </a:lnTo>
                <a:lnTo>
                  <a:pt x="298580" y="102637"/>
                </a:lnTo>
                <a:lnTo>
                  <a:pt x="475861" y="9331"/>
                </a:lnTo>
                <a:lnTo>
                  <a:pt x="606490" y="46653"/>
                </a:lnTo>
                <a:lnTo>
                  <a:pt x="737119" y="93306"/>
                </a:lnTo>
                <a:lnTo>
                  <a:pt x="606490" y="121298"/>
                </a:lnTo>
                <a:lnTo>
                  <a:pt x="737119" y="139959"/>
                </a:lnTo>
                <a:lnTo>
                  <a:pt x="0" y="158620"/>
                </a:lnTo>
              </a:path>
            </a:pathLst>
          </a:custGeom>
          <a:solidFill>
            <a:srgbClr val="00B050">
              <a:alpha val="38000"/>
            </a:srgbClr>
          </a:solidFill>
          <a:ln>
            <a:solidFill>
              <a:srgbClr val="7E56D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a:extLst>
              <a:ext uri="{FF2B5EF4-FFF2-40B4-BE49-F238E27FC236}">
                <a16:creationId xmlns:a16="http://schemas.microsoft.com/office/drawing/2014/main" id="{F548D29D-1E52-42FD-B7C9-74D1BF67D532}"/>
              </a:ext>
            </a:extLst>
          </p:cNvPr>
          <p:cNvSpPr/>
          <p:nvPr/>
        </p:nvSpPr>
        <p:spPr>
          <a:xfrm>
            <a:off x="3235060" y="2872113"/>
            <a:ext cx="498742" cy="212832"/>
          </a:xfrm>
          <a:custGeom>
            <a:avLst/>
            <a:gdLst>
              <a:gd name="connsiteX0" fmla="*/ 0 w 637309"/>
              <a:gd name="connsiteY0" fmla="*/ 175490 h 175490"/>
              <a:gd name="connsiteX1" fmla="*/ 64654 w 637309"/>
              <a:gd name="connsiteY1" fmla="*/ 120072 h 175490"/>
              <a:gd name="connsiteX2" fmla="*/ 193964 w 637309"/>
              <a:gd name="connsiteY2" fmla="*/ 138545 h 175490"/>
              <a:gd name="connsiteX3" fmla="*/ 415636 w 637309"/>
              <a:gd name="connsiteY3" fmla="*/ 0 h 175490"/>
              <a:gd name="connsiteX4" fmla="*/ 508000 w 637309"/>
              <a:gd name="connsiteY4" fmla="*/ 120072 h 175490"/>
              <a:gd name="connsiteX5" fmla="*/ 572654 w 637309"/>
              <a:gd name="connsiteY5" fmla="*/ 138545 h 175490"/>
              <a:gd name="connsiteX6" fmla="*/ 637309 w 637309"/>
              <a:gd name="connsiteY6" fmla="*/ 166254 h 175490"/>
              <a:gd name="connsiteX7" fmla="*/ 0 w 637309"/>
              <a:gd name="connsiteY7" fmla="*/ 175490 h 175490"/>
              <a:gd name="connsiteX0" fmla="*/ 0 w 637309"/>
              <a:gd name="connsiteY0" fmla="*/ 175490 h 175490"/>
              <a:gd name="connsiteX1" fmla="*/ 64654 w 637309"/>
              <a:gd name="connsiteY1" fmla="*/ 120072 h 175490"/>
              <a:gd name="connsiteX2" fmla="*/ 193964 w 637309"/>
              <a:gd name="connsiteY2" fmla="*/ 123313 h 175490"/>
              <a:gd name="connsiteX3" fmla="*/ 415636 w 637309"/>
              <a:gd name="connsiteY3" fmla="*/ 0 h 175490"/>
              <a:gd name="connsiteX4" fmla="*/ 508000 w 637309"/>
              <a:gd name="connsiteY4" fmla="*/ 120072 h 175490"/>
              <a:gd name="connsiteX5" fmla="*/ 572654 w 637309"/>
              <a:gd name="connsiteY5" fmla="*/ 138545 h 175490"/>
              <a:gd name="connsiteX6" fmla="*/ 637309 w 637309"/>
              <a:gd name="connsiteY6" fmla="*/ 166254 h 175490"/>
              <a:gd name="connsiteX7" fmla="*/ 0 w 637309"/>
              <a:gd name="connsiteY7" fmla="*/ 175490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7309" h="175490">
                <a:moveTo>
                  <a:pt x="0" y="175490"/>
                </a:moveTo>
                <a:lnTo>
                  <a:pt x="64654" y="120072"/>
                </a:lnTo>
                <a:lnTo>
                  <a:pt x="193964" y="123313"/>
                </a:lnTo>
                <a:lnTo>
                  <a:pt x="415636" y="0"/>
                </a:lnTo>
                <a:lnTo>
                  <a:pt x="508000" y="120072"/>
                </a:lnTo>
                <a:lnTo>
                  <a:pt x="572654" y="138545"/>
                </a:lnTo>
                <a:lnTo>
                  <a:pt x="637309" y="166254"/>
                </a:lnTo>
                <a:lnTo>
                  <a:pt x="0" y="175490"/>
                </a:lnTo>
                <a:close/>
              </a:path>
            </a:pathLst>
          </a:cu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Freeform: Shape 16">
            <a:extLst>
              <a:ext uri="{FF2B5EF4-FFF2-40B4-BE49-F238E27FC236}">
                <a16:creationId xmlns:a16="http://schemas.microsoft.com/office/drawing/2014/main" id="{1E3918D1-80D2-4056-9058-F604CB53DE25}"/>
              </a:ext>
            </a:extLst>
          </p:cNvPr>
          <p:cNvSpPr/>
          <p:nvPr/>
        </p:nvSpPr>
        <p:spPr>
          <a:xfrm>
            <a:off x="6823366" y="3574474"/>
            <a:ext cx="547255" cy="146638"/>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221672">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Freeform: Shape 40">
            <a:extLst>
              <a:ext uri="{FF2B5EF4-FFF2-40B4-BE49-F238E27FC236}">
                <a16:creationId xmlns:a16="http://schemas.microsoft.com/office/drawing/2014/main" id="{C7E420E2-E4A6-40D1-92CD-AE5DA9B1C745}"/>
              </a:ext>
            </a:extLst>
          </p:cNvPr>
          <p:cNvSpPr/>
          <p:nvPr/>
        </p:nvSpPr>
        <p:spPr>
          <a:xfrm>
            <a:off x="7409421" y="3505332"/>
            <a:ext cx="508192" cy="146638"/>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221672">
                <a:moveTo>
                  <a:pt x="0" y="221672"/>
                </a:moveTo>
                <a:lnTo>
                  <a:pt x="0" y="157018"/>
                </a:lnTo>
                <a:cubicBezTo>
                  <a:pt x="46182" y="132388"/>
                  <a:pt x="75431" y="84667"/>
                  <a:pt x="83128" y="73891"/>
                </a:cubicBezTo>
                <a:cubicBezTo>
                  <a:pt x="90825" y="63115"/>
                  <a:pt x="41564" y="104678"/>
                  <a:pt x="46182" y="92363"/>
                </a:cubicBezTo>
                <a:cubicBezTo>
                  <a:pt x="50800" y="80048"/>
                  <a:pt x="89285" y="30788"/>
                  <a:pt x="110837" y="0"/>
                </a:cubicBezTo>
                <a:lnTo>
                  <a:pt x="535709" y="9236"/>
                </a:lnTo>
                <a:lnTo>
                  <a:pt x="665018" y="27709"/>
                </a:lnTo>
                <a:lnTo>
                  <a:pt x="711200" y="120072"/>
                </a:lnTo>
                <a:lnTo>
                  <a:pt x="729673" y="184727"/>
                </a:lnTo>
                <a:lnTo>
                  <a:pt x="609600" y="221672"/>
                </a:lnTo>
                <a:lnTo>
                  <a:pt x="0" y="221672"/>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Shape 29">
            <a:extLst>
              <a:ext uri="{FF2B5EF4-FFF2-40B4-BE49-F238E27FC236}">
                <a16:creationId xmlns:a16="http://schemas.microsoft.com/office/drawing/2014/main" id="{F93CB23A-D95A-403E-BFFD-3F90ADFC500D}"/>
              </a:ext>
            </a:extLst>
          </p:cNvPr>
          <p:cNvSpPr/>
          <p:nvPr/>
        </p:nvSpPr>
        <p:spPr>
          <a:xfrm rot="21303368">
            <a:off x="9081201" y="4219518"/>
            <a:ext cx="737644" cy="346456"/>
          </a:xfrm>
          <a:custGeom>
            <a:avLst/>
            <a:gdLst>
              <a:gd name="connsiteX0" fmla="*/ 0 w 895928"/>
              <a:gd name="connsiteY0" fmla="*/ 157019 h 286328"/>
              <a:gd name="connsiteX1" fmla="*/ 110837 w 895928"/>
              <a:gd name="connsiteY1" fmla="*/ 0 h 286328"/>
              <a:gd name="connsiteX2" fmla="*/ 138546 w 895928"/>
              <a:gd name="connsiteY2" fmla="*/ 92364 h 286328"/>
              <a:gd name="connsiteX3" fmla="*/ 304800 w 895928"/>
              <a:gd name="connsiteY3" fmla="*/ 27710 h 286328"/>
              <a:gd name="connsiteX4" fmla="*/ 341746 w 895928"/>
              <a:gd name="connsiteY4" fmla="*/ 92364 h 286328"/>
              <a:gd name="connsiteX5" fmla="*/ 443346 w 895928"/>
              <a:gd name="connsiteY5" fmla="*/ 36946 h 286328"/>
              <a:gd name="connsiteX6" fmla="*/ 498764 w 895928"/>
              <a:gd name="connsiteY6" fmla="*/ 101600 h 286328"/>
              <a:gd name="connsiteX7" fmla="*/ 628073 w 895928"/>
              <a:gd name="connsiteY7" fmla="*/ 0 h 286328"/>
              <a:gd name="connsiteX8" fmla="*/ 766618 w 895928"/>
              <a:gd name="connsiteY8" fmla="*/ 193964 h 286328"/>
              <a:gd name="connsiteX9" fmla="*/ 803564 w 895928"/>
              <a:gd name="connsiteY9" fmla="*/ 110837 h 286328"/>
              <a:gd name="connsiteX10" fmla="*/ 895928 w 895928"/>
              <a:gd name="connsiteY10" fmla="*/ 286328 h 286328"/>
              <a:gd name="connsiteX11" fmla="*/ 0 w 895928"/>
              <a:gd name="connsiteY11" fmla="*/ 157019 h 286328"/>
              <a:gd name="connsiteX0" fmla="*/ 0 w 895928"/>
              <a:gd name="connsiteY0" fmla="*/ 157019 h 286328"/>
              <a:gd name="connsiteX1" fmla="*/ 110837 w 895928"/>
              <a:gd name="connsiteY1" fmla="*/ 0 h 286328"/>
              <a:gd name="connsiteX2" fmla="*/ 38387 w 895928"/>
              <a:gd name="connsiteY2" fmla="*/ 76289 h 286328"/>
              <a:gd name="connsiteX3" fmla="*/ 304800 w 895928"/>
              <a:gd name="connsiteY3" fmla="*/ 27710 h 286328"/>
              <a:gd name="connsiteX4" fmla="*/ 341746 w 895928"/>
              <a:gd name="connsiteY4" fmla="*/ 92364 h 286328"/>
              <a:gd name="connsiteX5" fmla="*/ 443346 w 895928"/>
              <a:gd name="connsiteY5" fmla="*/ 36946 h 286328"/>
              <a:gd name="connsiteX6" fmla="*/ 498764 w 895928"/>
              <a:gd name="connsiteY6" fmla="*/ 101600 h 286328"/>
              <a:gd name="connsiteX7" fmla="*/ 628073 w 895928"/>
              <a:gd name="connsiteY7" fmla="*/ 0 h 286328"/>
              <a:gd name="connsiteX8" fmla="*/ 766618 w 895928"/>
              <a:gd name="connsiteY8" fmla="*/ 193964 h 286328"/>
              <a:gd name="connsiteX9" fmla="*/ 803564 w 895928"/>
              <a:gd name="connsiteY9" fmla="*/ 110837 h 286328"/>
              <a:gd name="connsiteX10" fmla="*/ 895928 w 895928"/>
              <a:gd name="connsiteY10" fmla="*/ 286328 h 286328"/>
              <a:gd name="connsiteX11" fmla="*/ 0 w 895928"/>
              <a:gd name="connsiteY11" fmla="*/ 157019 h 286328"/>
              <a:gd name="connsiteX0" fmla="*/ 0 w 980907"/>
              <a:gd name="connsiteY0" fmla="*/ 175319 h 286328"/>
              <a:gd name="connsiteX1" fmla="*/ 195816 w 980907"/>
              <a:gd name="connsiteY1" fmla="*/ 0 h 286328"/>
              <a:gd name="connsiteX2" fmla="*/ 123366 w 980907"/>
              <a:gd name="connsiteY2" fmla="*/ 76289 h 286328"/>
              <a:gd name="connsiteX3" fmla="*/ 389779 w 980907"/>
              <a:gd name="connsiteY3" fmla="*/ 27710 h 286328"/>
              <a:gd name="connsiteX4" fmla="*/ 426725 w 980907"/>
              <a:gd name="connsiteY4" fmla="*/ 92364 h 286328"/>
              <a:gd name="connsiteX5" fmla="*/ 528325 w 980907"/>
              <a:gd name="connsiteY5" fmla="*/ 36946 h 286328"/>
              <a:gd name="connsiteX6" fmla="*/ 583743 w 980907"/>
              <a:gd name="connsiteY6" fmla="*/ 101600 h 286328"/>
              <a:gd name="connsiteX7" fmla="*/ 713052 w 980907"/>
              <a:gd name="connsiteY7" fmla="*/ 0 h 286328"/>
              <a:gd name="connsiteX8" fmla="*/ 851597 w 980907"/>
              <a:gd name="connsiteY8" fmla="*/ 193964 h 286328"/>
              <a:gd name="connsiteX9" fmla="*/ 888543 w 980907"/>
              <a:gd name="connsiteY9" fmla="*/ 110837 h 286328"/>
              <a:gd name="connsiteX10" fmla="*/ 980907 w 980907"/>
              <a:gd name="connsiteY10" fmla="*/ 286328 h 286328"/>
              <a:gd name="connsiteX11" fmla="*/ 0 w 980907"/>
              <a:gd name="connsiteY11" fmla="*/ 175319 h 28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907" h="286328">
                <a:moveTo>
                  <a:pt x="0" y="175319"/>
                </a:moveTo>
                <a:lnTo>
                  <a:pt x="195816" y="0"/>
                </a:lnTo>
                <a:lnTo>
                  <a:pt x="123366" y="76289"/>
                </a:lnTo>
                <a:lnTo>
                  <a:pt x="389779" y="27710"/>
                </a:lnTo>
                <a:lnTo>
                  <a:pt x="426725" y="92364"/>
                </a:lnTo>
                <a:lnTo>
                  <a:pt x="528325" y="36946"/>
                </a:lnTo>
                <a:lnTo>
                  <a:pt x="583743" y="101600"/>
                </a:lnTo>
                <a:lnTo>
                  <a:pt x="713052" y="0"/>
                </a:lnTo>
                <a:lnTo>
                  <a:pt x="851597" y="193964"/>
                </a:lnTo>
                <a:lnTo>
                  <a:pt x="888543" y="110837"/>
                </a:lnTo>
                <a:lnTo>
                  <a:pt x="980907" y="286328"/>
                </a:lnTo>
                <a:lnTo>
                  <a:pt x="0" y="175319"/>
                </a:lnTo>
                <a:close/>
              </a:path>
            </a:pathLst>
          </a:cu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Freeform: Shape 44">
            <a:extLst>
              <a:ext uri="{FF2B5EF4-FFF2-40B4-BE49-F238E27FC236}">
                <a16:creationId xmlns:a16="http://schemas.microsoft.com/office/drawing/2014/main" id="{94659890-8FAF-48D7-8B28-8FF8DB03103F}"/>
              </a:ext>
            </a:extLst>
          </p:cNvPr>
          <p:cNvSpPr/>
          <p:nvPr/>
        </p:nvSpPr>
        <p:spPr>
          <a:xfrm>
            <a:off x="4797054" y="4230991"/>
            <a:ext cx="254121" cy="107216"/>
          </a:xfrm>
          <a:custGeom>
            <a:avLst/>
            <a:gdLst>
              <a:gd name="connsiteX0" fmla="*/ 0 w 729673"/>
              <a:gd name="connsiteY0" fmla="*/ 221672 h 221672"/>
              <a:gd name="connsiteX1" fmla="*/ 0 w 729673"/>
              <a:gd name="connsiteY1" fmla="*/ 157018 h 221672"/>
              <a:gd name="connsiteX2" fmla="*/ 138546 w 729673"/>
              <a:gd name="connsiteY2" fmla="*/ 83127 h 221672"/>
              <a:gd name="connsiteX3" fmla="*/ 138546 w 729673"/>
              <a:gd name="connsiteY3" fmla="*/ 83127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92364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138546 w 729673"/>
              <a:gd name="connsiteY2" fmla="*/ 83127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21672 h 221672"/>
              <a:gd name="connsiteX1" fmla="*/ 0 w 729673"/>
              <a:gd name="connsiteY1" fmla="*/ 157018 h 221672"/>
              <a:gd name="connsiteX2" fmla="*/ 83128 w 729673"/>
              <a:gd name="connsiteY2" fmla="*/ 73891 h 221672"/>
              <a:gd name="connsiteX3" fmla="*/ 46182 w 729673"/>
              <a:gd name="connsiteY3" fmla="*/ 92363 h 221672"/>
              <a:gd name="connsiteX4" fmla="*/ 110837 w 729673"/>
              <a:gd name="connsiteY4" fmla="*/ 0 h 221672"/>
              <a:gd name="connsiteX5" fmla="*/ 535709 w 729673"/>
              <a:gd name="connsiteY5" fmla="*/ 9236 h 221672"/>
              <a:gd name="connsiteX6" fmla="*/ 665018 w 729673"/>
              <a:gd name="connsiteY6" fmla="*/ 27709 h 221672"/>
              <a:gd name="connsiteX7" fmla="*/ 711200 w 729673"/>
              <a:gd name="connsiteY7" fmla="*/ 120072 h 221672"/>
              <a:gd name="connsiteX8" fmla="*/ 729673 w 729673"/>
              <a:gd name="connsiteY8" fmla="*/ 184727 h 221672"/>
              <a:gd name="connsiteX9" fmla="*/ 609600 w 729673"/>
              <a:gd name="connsiteY9" fmla="*/ 221672 h 221672"/>
              <a:gd name="connsiteX10" fmla="*/ 0 w 729673"/>
              <a:gd name="connsiteY10" fmla="*/ 221672 h 221672"/>
              <a:gd name="connsiteX0" fmla="*/ 0 w 729673"/>
              <a:gd name="connsiteY0" fmla="*/ 212436 h 212436"/>
              <a:gd name="connsiteX1" fmla="*/ 0 w 729673"/>
              <a:gd name="connsiteY1" fmla="*/ 147782 h 212436"/>
              <a:gd name="connsiteX2" fmla="*/ 83128 w 729673"/>
              <a:gd name="connsiteY2" fmla="*/ 64655 h 212436"/>
              <a:gd name="connsiteX3" fmla="*/ 46182 w 729673"/>
              <a:gd name="connsiteY3" fmla="*/ 83127 h 212436"/>
              <a:gd name="connsiteX4" fmla="*/ 170509 w 729673"/>
              <a:gd name="connsiteY4" fmla="*/ 94493 h 212436"/>
              <a:gd name="connsiteX5" fmla="*/ 535709 w 729673"/>
              <a:gd name="connsiteY5" fmla="*/ 0 h 212436"/>
              <a:gd name="connsiteX6" fmla="*/ 665018 w 729673"/>
              <a:gd name="connsiteY6" fmla="*/ 18473 h 212436"/>
              <a:gd name="connsiteX7" fmla="*/ 711200 w 729673"/>
              <a:gd name="connsiteY7" fmla="*/ 110836 h 212436"/>
              <a:gd name="connsiteX8" fmla="*/ 729673 w 729673"/>
              <a:gd name="connsiteY8" fmla="*/ 175491 h 212436"/>
              <a:gd name="connsiteX9" fmla="*/ 609600 w 729673"/>
              <a:gd name="connsiteY9" fmla="*/ 212436 h 212436"/>
              <a:gd name="connsiteX10" fmla="*/ 0 w 729673"/>
              <a:gd name="connsiteY10" fmla="*/ 212436 h 212436"/>
              <a:gd name="connsiteX0" fmla="*/ 0 w 729673"/>
              <a:gd name="connsiteY0" fmla="*/ 212436 h 212436"/>
              <a:gd name="connsiteX1" fmla="*/ 0 w 729673"/>
              <a:gd name="connsiteY1" fmla="*/ 147782 h 212436"/>
              <a:gd name="connsiteX2" fmla="*/ 83128 w 729673"/>
              <a:gd name="connsiteY2" fmla="*/ 64655 h 212436"/>
              <a:gd name="connsiteX3" fmla="*/ 46182 w 729673"/>
              <a:gd name="connsiteY3" fmla="*/ 83127 h 212436"/>
              <a:gd name="connsiteX4" fmla="*/ 170509 w 729673"/>
              <a:gd name="connsiteY4" fmla="*/ 94493 h 212436"/>
              <a:gd name="connsiteX5" fmla="*/ 535709 w 729673"/>
              <a:gd name="connsiteY5" fmla="*/ 0 h 212436"/>
              <a:gd name="connsiteX6" fmla="*/ 605346 w 729673"/>
              <a:gd name="connsiteY6" fmla="*/ 135167 h 212436"/>
              <a:gd name="connsiteX7" fmla="*/ 711200 w 729673"/>
              <a:gd name="connsiteY7" fmla="*/ 110836 h 212436"/>
              <a:gd name="connsiteX8" fmla="*/ 729673 w 729673"/>
              <a:gd name="connsiteY8" fmla="*/ 175491 h 212436"/>
              <a:gd name="connsiteX9" fmla="*/ 609600 w 729673"/>
              <a:gd name="connsiteY9" fmla="*/ 212436 h 212436"/>
              <a:gd name="connsiteX10" fmla="*/ 0 w 729673"/>
              <a:gd name="connsiteY10" fmla="*/ 212436 h 212436"/>
              <a:gd name="connsiteX0" fmla="*/ 0 w 729673"/>
              <a:gd name="connsiteY0" fmla="*/ 150511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0 w 729673"/>
              <a:gd name="connsiteY10" fmla="*/ 150511 h 150511"/>
              <a:gd name="connsiteX0" fmla="*/ 119344 w 729673"/>
              <a:gd name="connsiteY0" fmla="*/ 98647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119344 w 729673"/>
              <a:gd name="connsiteY10" fmla="*/ 98647 h 150511"/>
              <a:gd name="connsiteX0" fmla="*/ 238688 w 729673"/>
              <a:gd name="connsiteY0" fmla="*/ 98647 h 150511"/>
              <a:gd name="connsiteX1" fmla="*/ 0 w 729673"/>
              <a:gd name="connsiteY1" fmla="*/ 85857 h 150511"/>
              <a:gd name="connsiteX2" fmla="*/ 83128 w 729673"/>
              <a:gd name="connsiteY2" fmla="*/ 2730 h 150511"/>
              <a:gd name="connsiteX3" fmla="*/ 46182 w 729673"/>
              <a:gd name="connsiteY3" fmla="*/ 21202 h 150511"/>
              <a:gd name="connsiteX4" fmla="*/ 170509 w 729673"/>
              <a:gd name="connsiteY4" fmla="*/ 32568 h 150511"/>
              <a:gd name="connsiteX5" fmla="*/ 456148 w 729673"/>
              <a:gd name="connsiteY5" fmla="*/ 28838 h 150511"/>
              <a:gd name="connsiteX6" fmla="*/ 605346 w 729673"/>
              <a:gd name="connsiteY6" fmla="*/ 73242 h 150511"/>
              <a:gd name="connsiteX7" fmla="*/ 711200 w 729673"/>
              <a:gd name="connsiteY7" fmla="*/ 48911 h 150511"/>
              <a:gd name="connsiteX8" fmla="*/ 729673 w 729673"/>
              <a:gd name="connsiteY8" fmla="*/ 113566 h 150511"/>
              <a:gd name="connsiteX9" fmla="*/ 609600 w 729673"/>
              <a:gd name="connsiteY9" fmla="*/ 150511 h 150511"/>
              <a:gd name="connsiteX10" fmla="*/ 238688 w 729673"/>
              <a:gd name="connsiteY10" fmla="*/ 98647 h 15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673" h="150511">
                <a:moveTo>
                  <a:pt x="238688" y="98647"/>
                </a:moveTo>
                <a:lnTo>
                  <a:pt x="0" y="85857"/>
                </a:lnTo>
                <a:cubicBezTo>
                  <a:pt x="46182" y="61227"/>
                  <a:pt x="75431" y="13506"/>
                  <a:pt x="83128" y="2730"/>
                </a:cubicBezTo>
                <a:cubicBezTo>
                  <a:pt x="90825" y="-8046"/>
                  <a:pt x="31618" y="16229"/>
                  <a:pt x="46182" y="21202"/>
                </a:cubicBezTo>
                <a:cubicBezTo>
                  <a:pt x="60746" y="26175"/>
                  <a:pt x="148957" y="63356"/>
                  <a:pt x="170509" y="32568"/>
                </a:cubicBezTo>
                <a:lnTo>
                  <a:pt x="456148" y="28838"/>
                </a:lnTo>
                <a:lnTo>
                  <a:pt x="605346" y="73242"/>
                </a:lnTo>
                <a:lnTo>
                  <a:pt x="711200" y="48911"/>
                </a:lnTo>
                <a:lnTo>
                  <a:pt x="729673" y="113566"/>
                </a:lnTo>
                <a:lnTo>
                  <a:pt x="609600" y="150511"/>
                </a:lnTo>
                <a:lnTo>
                  <a:pt x="238688" y="98647"/>
                </a:lnTo>
                <a:close/>
              </a:path>
            </a:pathLst>
          </a:cu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878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4"/>
                                        </p:tgtEl>
                                        <p:attrNameLst>
                                          <p:attrName>r</p:attrName>
                                        </p:attrNameLst>
                                      </p:cBhvr>
                                    </p:animRot>
                                    <p:animRot by="-240000">
                                      <p:cBhvr>
                                        <p:cTn id="13" dur="200" fill="hold">
                                          <p:stCondLst>
                                            <p:cond delay="200"/>
                                          </p:stCondLst>
                                        </p:cTn>
                                        <p:tgtEl>
                                          <p:spTgt spid="24"/>
                                        </p:tgtEl>
                                        <p:attrNameLst>
                                          <p:attrName>r</p:attrName>
                                        </p:attrNameLst>
                                      </p:cBhvr>
                                    </p:animRot>
                                    <p:animRot by="240000">
                                      <p:cBhvr>
                                        <p:cTn id="14" dur="200" fill="hold">
                                          <p:stCondLst>
                                            <p:cond delay="400"/>
                                          </p:stCondLst>
                                        </p:cTn>
                                        <p:tgtEl>
                                          <p:spTgt spid="24"/>
                                        </p:tgtEl>
                                        <p:attrNameLst>
                                          <p:attrName>r</p:attrName>
                                        </p:attrNameLst>
                                      </p:cBhvr>
                                    </p:animRot>
                                    <p:animRot by="-240000">
                                      <p:cBhvr>
                                        <p:cTn id="15" dur="200" fill="hold">
                                          <p:stCondLst>
                                            <p:cond delay="600"/>
                                          </p:stCondLst>
                                        </p:cTn>
                                        <p:tgtEl>
                                          <p:spTgt spid="24"/>
                                        </p:tgtEl>
                                        <p:attrNameLst>
                                          <p:attrName>r</p:attrName>
                                        </p:attrNameLst>
                                      </p:cBhvr>
                                    </p:animRot>
                                    <p:animRot by="120000">
                                      <p:cBhvr>
                                        <p:cTn id="16" dur="200" fill="hold">
                                          <p:stCondLst>
                                            <p:cond delay="800"/>
                                          </p:stCondLst>
                                        </p:cTn>
                                        <p:tgtEl>
                                          <p:spTgt spid="2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3"/>
                                        </p:tgtEl>
                                        <p:attrNameLst>
                                          <p:attrName>r</p:attrName>
                                        </p:attrNameLst>
                                      </p:cBhvr>
                                    </p:animRot>
                                    <p:animRot by="-240000">
                                      <p:cBhvr>
                                        <p:cTn id="19" dur="200" fill="hold">
                                          <p:stCondLst>
                                            <p:cond delay="200"/>
                                          </p:stCondLst>
                                        </p:cTn>
                                        <p:tgtEl>
                                          <p:spTgt spid="23"/>
                                        </p:tgtEl>
                                        <p:attrNameLst>
                                          <p:attrName>r</p:attrName>
                                        </p:attrNameLst>
                                      </p:cBhvr>
                                    </p:animRot>
                                    <p:animRot by="240000">
                                      <p:cBhvr>
                                        <p:cTn id="20" dur="200" fill="hold">
                                          <p:stCondLst>
                                            <p:cond delay="400"/>
                                          </p:stCondLst>
                                        </p:cTn>
                                        <p:tgtEl>
                                          <p:spTgt spid="23"/>
                                        </p:tgtEl>
                                        <p:attrNameLst>
                                          <p:attrName>r</p:attrName>
                                        </p:attrNameLst>
                                      </p:cBhvr>
                                    </p:animRot>
                                    <p:animRot by="-240000">
                                      <p:cBhvr>
                                        <p:cTn id="21" dur="200" fill="hold">
                                          <p:stCondLst>
                                            <p:cond delay="600"/>
                                          </p:stCondLst>
                                        </p:cTn>
                                        <p:tgtEl>
                                          <p:spTgt spid="23"/>
                                        </p:tgtEl>
                                        <p:attrNameLst>
                                          <p:attrName>r</p:attrName>
                                        </p:attrNameLst>
                                      </p:cBhvr>
                                    </p:animRot>
                                    <p:animRot by="120000">
                                      <p:cBhvr>
                                        <p:cTn id="22" dur="200" fill="hold">
                                          <p:stCondLst>
                                            <p:cond delay="800"/>
                                          </p:stCondLst>
                                        </p:cTn>
                                        <p:tgtEl>
                                          <p:spTgt spid="2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37"/>
                                        </p:tgtEl>
                                        <p:attrNameLst>
                                          <p:attrName>r</p:attrName>
                                        </p:attrNameLst>
                                      </p:cBhvr>
                                    </p:animRot>
                                    <p:animRot by="-240000">
                                      <p:cBhvr>
                                        <p:cTn id="31" dur="200" fill="hold">
                                          <p:stCondLst>
                                            <p:cond delay="200"/>
                                          </p:stCondLst>
                                        </p:cTn>
                                        <p:tgtEl>
                                          <p:spTgt spid="37"/>
                                        </p:tgtEl>
                                        <p:attrNameLst>
                                          <p:attrName>r</p:attrName>
                                        </p:attrNameLst>
                                      </p:cBhvr>
                                    </p:animRot>
                                    <p:animRot by="240000">
                                      <p:cBhvr>
                                        <p:cTn id="32" dur="200" fill="hold">
                                          <p:stCondLst>
                                            <p:cond delay="400"/>
                                          </p:stCondLst>
                                        </p:cTn>
                                        <p:tgtEl>
                                          <p:spTgt spid="37"/>
                                        </p:tgtEl>
                                        <p:attrNameLst>
                                          <p:attrName>r</p:attrName>
                                        </p:attrNameLst>
                                      </p:cBhvr>
                                    </p:animRot>
                                    <p:animRot by="-240000">
                                      <p:cBhvr>
                                        <p:cTn id="33" dur="200" fill="hold">
                                          <p:stCondLst>
                                            <p:cond delay="600"/>
                                          </p:stCondLst>
                                        </p:cTn>
                                        <p:tgtEl>
                                          <p:spTgt spid="37"/>
                                        </p:tgtEl>
                                        <p:attrNameLst>
                                          <p:attrName>r</p:attrName>
                                        </p:attrNameLst>
                                      </p:cBhvr>
                                    </p:animRot>
                                    <p:animRot by="120000">
                                      <p:cBhvr>
                                        <p:cTn id="34" dur="200" fill="hold">
                                          <p:stCondLst>
                                            <p:cond delay="80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5"/>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dissolve">
                                      <p:cBhvr>
                                        <p:cTn id="64" dur="500"/>
                                        <p:tgtEl>
                                          <p:spTgt spid="14"/>
                                        </p:tgtEl>
                                      </p:cBhvr>
                                    </p:animEffect>
                                  </p:childTnLst>
                                </p:cTn>
                              </p:par>
                              <p:par>
                                <p:cTn id="65" presetID="10" presetClass="exit" presetSubtype="0" fill="hold" nodeType="with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3.54167E-6 2.22222E-6 L 3.54167E-6 0.00023 L 0.04023 0.0868 " pathEditMode="relative" rAng="0" ptsTypes="AAA">
                                      <p:cBhvr>
                                        <p:cTn id="72" dur="2000" fill="hold"/>
                                        <p:tgtEl>
                                          <p:spTgt spid="32"/>
                                        </p:tgtEl>
                                        <p:attrNameLst>
                                          <p:attrName>ppt_x</p:attrName>
                                          <p:attrName>ppt_y</p:attrName>
                                        </p:attrNameLst>
                                      </p:cBhvr>
                                      <p:rCtr x="2005" y="4329"/>
                                    </p:animMotion>
                                  </p:childTnLst>
                                </p:cTn>
                              </p:par>
                              <p:par>
                                <p:cTn id="73" presetID="10"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par>
                                <p:cTn id="76" presetID="53" presetClass="entr" presetSubtype="16"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childTnLst>
                          </p:cTn>
                        </p:par>
                      </p:childTnLst>
                    </p:cTn>
                  </p:par>
                </p:childTnLst>
              </p:cTn>
              <p:nextCondLst>
                <p:cond evt="onClick" delay="0">
                  <p:tgtEl>
                    <p:spTgt spid="32"/>
                  </p:tgtEl>
                </p:cond>
              </p:nextCondLst>
            </p:seq>
            <p:seq concurrent="1" nextAc="seek">
              <p:cTn id="81" restart="whenNotActive" fill="hold" evtFilter="cancelBubble" nodeType="interactiveSeq">
                <p:stCondLst>
                  <p:cond evt="onClick" delay="0">
                    <p:tgtEl>
                      <p:spTgt spid="44"/>
                    </p:tgtEl>
                  </p:cond>
                </p:stCondLst>
                <p:endSync evt="end" delay="0">
                  <p:rtn val="all"/>
                </p:endSync>
                <p:childTnLst>
                  <p:par>
                    <p:cTn id="82" fill="hold">
                      <p:stCondLst>
                        <p:cond delay="0"/>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dissolve">
                                      <p:cBhvr>
                                        <p:cTn id="86" dur="500"/>
                                        <p:tgtEl>
                                          <p:spTgt spid="13"/>
                                        </p:tgtEl>
                                      </p:cBhvr>
                                    </p:animEffect>
                                  </p:childTnLst>
                                </p:cTn>
                              </p:par>
                              <p:par>
                                <p:cTn id="87" presetID="10" presetClass="exit" presetSubtype="0" fill="hold" nodeType="withEffect">
                                  <p:stCondLst>
                                    <p:cond delay="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0" restart="whenNotActive" fill="hold" evtFilter="cancelBubble" nodeType="interactiveSeq">
                <p:stCondLst>
                  <p:cond evt="onClick" delay="0">
                    <p:tgtEl>
                      <p:spTgt spid="20"/>
                    </p:tgtEl>
                  </p:cond>
                </p:stCondLst>
                <p:endSync evt="end" delay="0">
                  <p:rtn val="all"/>
                </p:endSync>
                <p:childTnLst>
                  <p:par>
                    <p:cTn id="91" fill="hold">
                      <p:stCondLst>
                        <p:cond delay="0"/>
                      </p:stCondLst>
                      <p:childTnLst>
                        <p:par>
                          <p:cTn id="92" fill="hold">
                            <p:stCondLst>
                              <p:cond delay="0"/>
                            </p:stCondLst>
                            <p:childTnLst>
                              <p:par>
                                <p:cTn id="93" presetID="64" presetClass="path" presetSubtype="0" accel="50000" decel="50000" fill="hold" nodeType="clickEffect">
                                  <p:stCondLst>
                                    <p:cond delay="0"/>
                                  </p:stCondLst>
                                  <p:childTnLst>
                                    <p:animMotion origin="layout" path="M -3.54167E-6 -1.11111E-6 L -0.06757 0.19005 " pathEditMode="relative" rAng="0" ptsTypes="AA">
                                      <p:cBhvr>
                                        <p:cTn id="94" dur="2000" fill="hold"/>
                                        <p:tgtEl>
                                          <p:spTgt spid="20"/>
                                        </p:tgtEl>
                                        <p:attrNameLst>
                                          <p:attrName>ppt_x</p:attrName>
                                          <p:attrName>ppt_y</p:attrName>
                                        </p:attrNameLst>
                                      </p:cBhvr>
                                      <p:rCtr x="-3385" y="9491"/>
                                    </p:animMotion>
                                  </p:childTnLst>
                                </p:cTn>
                              </p:par>
                              <p:par>
                                <p:cTn id="95" presetID="10" presetClass="entr" presetSubtype="0" fill="hold" grpId="0"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53" presetClass="entr" presetSubtype="16"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9"/>
                    </p:tgtEl>
                  </p:cond>
                </p:stCondLst>
                <p:endSync evt="end" delay="0">
                  <p:rtn val="all"/>
                </p:endSync>
                <p:childTnLst>
                  <p:par>
                    <p:cTn id="104" fill="hold">
                      <p:stCondLst>
                        <p:cond delay="0"/>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dissolve">
                                      <p:cBhvr>
                                        <p:cTn id="108" dur="500"/>
                                        <p:tgtEl>
                                          <p:spTgt spid="15"/>
                                        </p:tgtEl>
                                      </p:cBhvr>
                                    </p:animEffect>
                                  </p:childTnLst>
                                </p:cTn>
                              </p:par>
                              <p:par>
                                <p:cTn id="109" presetID="10" presetClass="exit" presetSubtype="0" fill="hold"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2" restart="whenNotActive" fill="hold" evtFilter="cancelBubble" nodeType="interactiveSeq">
                <p:stCondLst>
                  <p:cond evt="onClick" delay="0">
                    <p:tgtEl>
                      <p:spTgt spid="22"/>
                    </p:tgtEl>
                  </p:cond>
                </p:stCondLst>
                <p:endSync evt="end" delay="0">
                  <p:rtn val="all"/>
                </p:endSync>
                <p:childTnLst>
                  <p:par>
                    <p:cTn id="113" fill="hold">
                      <p:stCondLst>
                        <p:cond delay="0"/>
                      </p:stCondLst>
                      <p:childTnLst>
                        <p:par>
                          <p:cTn id="114" fill="hold">
                            <p:stCondLst>
                              <p:cond delay="0"/>
                            </p:stCondLst>
                            <p:childTnLst>
                              <p:par>
                                <p:cTn id="115" presetID="0" presetClass="path" presetSubtype="0" accel="50000" decel="50000" fill="hold" nodeType="clickEffect">
                                  <p:stCondLst>
                                    <p:cond delay="0"/>
                                  </p:stCondLst>
                                  <p:childTnLst>
                                    <p:animMotion origin="layout" path="M -4.375E-6 -7.40741E-7 L -4.375E-6 0.00023 C -0.00338 0.00347 -0.00677 0.00648 -0.00989 0.01111 C -0.0121 0.01412 -0.01393 0.01898 -0.01614 0.02222 C -0.01875 0.02639 -0.02148 0.03009 -0.02421 0.03333 C -0.02682 0.03657 -0.03229 0.04259 -0.03229 0.04282 L -0.05546 0.12847 L -0.0457 0.10787 " pathEditMode="relative" rAng="0" ptsTypes="AAAAAAAA">
                                      <p:cBhvr>
                                        <p:cTn id="116" dur="2000" fill="hold"/>
                                        <p:tgtEl>
                                          <p:spTgt spid="22"/>
                                        </p:tgtEl>
                                        <p:attrNameLst>
                                          <p:attrName>ppt_x</p:attrName>
                                          <p:attrName>ppt_y</p:attrName>
                                        </p:attrNameLst>
                                      </p:cBhvr>
                                      <p:rCtr x="-2773" y="6412"/>
                                    </p:animMotion>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par>
                                <p:cTn id="120" presetID="53" presetClass="entr" presetSubtype="16" fill="hold"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p:cTn id="122" dur="500" fill="hold"/>
                                        <p:tgtEl>
                                          <p:spTgt spid="48"/>
                                        </p:tgtEl>
                                        <p:attrNameLst>
                                          <p:attrName>ppt_w</p:attrName>
                                        </p:attrNameLst>
                                      </p:cBhvr>
                                      <p:tavLst>
                                        <p:tav tm="0">
                                          <p:val>
                                            <p:fltVal val="0"/>
                                          </p:val>
                                        </p:tav>
                                        <p:tav tm="100000">
                                          <p:val>
                                            <p:strVal val="#ppt_w"/>
                                          </p:val>
                                        </p:tav>
                                      </p:tavLst>
                                    </p:anim>
                                    <p:anim calcmode="lin" valueType="num">
                                      <p:cBhvr>
                                        <p:cTn id="123" dur="500" fill="hold"/>
                                        <p:tgtEl>
                                          <p:spTgt spid="48"/>
                                        </p:tgtEl>
                                        <p:attrNameLst>
                                          <p:attrName>ppt_h</p:attrName>
                                        </p:attrNameLst>
                                      </p:cBhvr>
                                      <p:tavLst>
                                        <p:tav tm="0">
                                          <p:val>
                                            <p:fltVal val="0"/>
                                          </p:val>
                                        </p:tav>
                                        <p:tav tm="100000">
                                          <p:val>
                                            <p:strVal val="#ppt_h"/>
                                          </p:val>
                                        </p:tav>
                                      </p:tavLst>
                                    </p:anim>
                                    <p:animEffect transition="in" filter="fade">
                                      <p:cBhvr>
                                        <p:cTn id="124" dur="500"/>
                                        <p:tgtEl>
                                          <p:spTgt spid="48"/>
                                        </p:tgtEl>
                                      </p:cBhvr>
                                    </p:animEffect>
                                  </p:childTnLst>
                                </p:cTn>
                              </p:par>
                            </p:childTnLst>
                          </p:cTn>
                        </p:par>
                      </p:childTnLst>
                    </p:cTn>
                  </p:par>
                </p:childTnLst>
              </p:cTn>
              <p:nextCondLst>
                <p:cond evt="onClick" delay="0">
                  <p:tgtEl>
                    <p:spTgt spid="22"/>
                  </p:tgtEl>
                </p:cond>
              </p:nextCondLst>
            </p:seq>
            <p:seq concurrent="1" nextAc="seek">
              <p:cTn id="125" restart="whenNotActive" fill="hold" evtFilter="cancelBubble" nodeType="interactiveSeq">
                <p:stCondLst>
                  <p:cond evt="onClick" delay="0">
                    <p:tgtEl>
                      <p:spTgt spid="7"/>
                    </p:tgtEl>
                  </p:cond>
                </p:stCondLst>
                <p:endSync evt="end" delay="0">
                  <p:rtn val="all"/>
                </p:endSync>
                <p:childTnLst>
                  <p:par>
                    <p:cTn id="126" fill="hold">
                      <p:stCondLst>
                        <p:cond delay="0"/>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dissolve">
                                      <p:cBhvr>
                                        <p:cTn id="130" dur="500"/>
                                        <p:tgtEl>
                                          <p:spTgt spid="11"/>
                                        </p:tgtEl>
                                      </p:cBhvr>
                                    </p:animEffect>
                                  </p:childTnLst>
                                </p:cTn>
                              </p:par>
                              <p:par>
                                <p:cTn id="131" presetID="10" presetClass="exit" presetSubtype="0" fill="hold"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0" presetClass="path" presetSubtype="0" accel="50000" decel="50000" fill="hold" nodeType="clickEffect">
                                  <p:stCondLst>
                                    <p:cond delay="0"/>
                                  </p:stCondLst>
                                  <p:childTnLst>
                                    <p:animMotion origin="layout" path="M -3.75E-6 -5.20417E-18 L 0.00078 0.17639 " pathEditMode="relative" rAng="0" ptsTypes="AA">
                                      <p:cBhvr>
                                        <p:cTn id="138" dur="2000" fill="hold"/>
                                        <p:tgtEl>
                                          <p:spTgt spid="37"/>
                                        </p:tgtEl>
                                        <p:attrNameLst>
                                          <p:attrName>ppt_x</p:attrName>
                                          <p:attrName>ppt_y</p:attrName>
                                        </p:attrNameLst>
                                      </p:cBhvr>
                                      <p:rCtr x="143" y="9005"/>
                                    </p:animMotion>
                                  </p:childTnLst>
                                </p:cTn>
                              </p:par>
                              <p:par>
                                <p:cTn id="139" presetID="10" presetClass="entr" presetSubtype="0"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500"/>
                                        <p:tgtEl>
                                          <p:spTgt spid="17"/>
                                        </p:tgtEl>
                                      </p:cBhvr>
                                    </p:animEffect>
                                  </p:childTnLst>
                                </p:cTn>
                              </p:par>
                              <p:par>
                                <p:cTn id="142" presetID="53" presetClass="entr" presetSubtype="16" fill="hold" nodeType="with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childTnLst>
                    </p:cTn>
                  </p:par>
                </p:childTnLst>
              </p:cTn>
              <p:nextCondLst>
                <p:cond evt="onClick" delay="0">
                  <p:tgtEl>
                    <p:spTgt spid="37"/>
                  </p:tgtEl>
                </p:cond>
              </p:nextCondLst>
            </p:seq>
            <p:seq concurrent="1" nextAc="seek">
              <p:cTn id="147" restart="whenNotActive" fill="hold" evtFilter="cancelBubble" nodeType="interactiveSeq">
                <p:stCondLst>
                  <p:cond evt="onClick" delay="0">
                    <p:tgtEl>
                      <p:spTgt spid="49"/>
                    </p:tgtEl>
                  </p:cond>
                </p:stCondLst>
                <p:endSync evt="end" delay="0">
                  <p:rtn val="all"/>
                </p:endSync>
                <p:childTnLst>
                  <p:par>
                    <p:cTn id="148" fill="hold">
                      <p:stCondLst>
                        <p:cond delay="0"/>
                      </p:stCondLst>
                      <p:childTnLst>
                        <p:par>
                          <p:cTn id="149" fill="hold">
                            <p:stCondLst>
                              <p:cond delay="0"/>
                            </p:stCondLst>
                            <p:childTnLst>
                              <p:par>
                                <p:cTn id="150" presetID="10" presetClass="exit" presetSubtype="0" fill="hold" nodeType="withEffect">
                                  <p:stCondLst>
                                    <p:cond delay="0"/>
                                  </p:stCondLst>
                                  <p:childTnLst>
                                    <p:animEffect transition="out" filter="fade">
                                      <p:cBhvr>
                                        <p:cTn id="151" dur="500"/>
                                        <p:tgtEl>
                                          <p:spTgt spid="23"/>
                                        </p:tgtEl>
                                      </p:cBhvr>
                                    </p:animEffect>
                                    <p:set>
                                      <p:cBhvr>
                                        <p:cTn id="15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53" restart="whenNotActive" fill="hold" evtFilter="cancelBubble" nodeType="interactiveSeq">
                <p:stCondLst>
                  <p:cond evt="onClick" delay="0">
                    <p:tgtEl>
                      <p:spTgt spid="23"/>
                    </p:tgtEl>
                  </p:cond>
                </p:stCondLst>
                <p:endSync evt="end" delay="0">
                  <p:rtn val="all"/>
                </p:endSync>
                <p:childTnLst>
                  <p:par>
                    <p:cTn id="154" fill="hold">
                      <p:stCondLst>
                        <p:cond delay="0"/>
                      </p:stCondLst>
                      <p:childTnLst>
                        <p:par>
                          <p:cTn id="155" fill="hold">
                            <p:stCondLst>
                              <p:cond delay="0"/>
                            </p:stCondLst>
                            <p:childTnLst>
                              <p:par>
                                <p:cTn id="156" presetID="0" presetClass="path" presetSubtype="0" accel="50000" decel="50000" fill="hold" nodeType="clickEffect">
                                  <p:stCondLst>
                                    <p:cond delay="0"/>
                                  </p:stCondLst>
                                  <p:childTnLst>
                                    <p:animMotion origin="layout" path="M -3.54167E-6 2.22222E-6 L -3.54167E-6 0.00023 C -0.00169 0.00648 -0.00703 0.02801 -0.00885 0.03958 C -0.01953 0.1081 -0.0095 0.04745 -0.01653 0.09606 C -0.01744 0.10231 -0.01836 0.10833 -0.01927 0.11481 C -0.02096 0.12731 -0.02252 0.13981 -0.02422 0.15231 C -0.02513 0.15879 -0.02604 0.16481 -0.02695 0.17106 C -0.02734 0.17407 -0.0276 0.17754 -0.02812 0.18055 C -0.02825 0.18241 -0.02903 0.18541 -0.02903 0.18588 L -0.02695 0.16412 " pathEditMode="relative" rAng="0" ptsTypes="AAAAAAAAAA">
                                      <p:cBhvr>
                                        <p:cTn id="157" dur="2000" fill="hold"/>
                                        <p:tgtEl>
                                          <p:spTgt spid="23"/>
                                        </p:tgtEl>
                                        <p:attrNameLst>
                                          <p:attrName>ppt_x</p:attrName>
                                          <p:attrName>ppt_y</p:attrName>
                                        </p:attrNameLst>
                                      </p:cBhvr>
                                      <p:rCtr x="-1458" y="9282"/>
                                    </p:animMotion>
                                  </p:childTnLst>
                                </p:cTn>
                              </p:par>
                              <p:par>
                                <p:cTn id="158" presetID="10" presetClass="entr" presetSubtype="0" fill="hold" grpId="0" nodeType="withEffect">
                                  <p:stCondLst>
                                    <p:cond delay="0"/>
                                  </p:stCondLst>
                                  <p:childTnLst>
                                    <p:set>
                                      <p:cBhvr>
                                        <p:cTn id="159" dur="1" fill="hold">
                                          <p:stCondLst>
                                            <p:cond delay="0"/>
                                          </p:stCondLst>
                                        </p:cTn>
                                        <p:tgtEl>
                                          <p:spTgt spid="41"/>
                                        </p:tgtEl>
                                        <p:attrNameLst>
                                          <p:attrName>style.visibility</p:attrName>
                                        </p:attrNameLst>
                                      </p:cBhvr>
                                      <p:to>
                                        <p:strVal val="visible"/>
                                      </p:to>
                                    </p:set>
                                    <p:animEffect transition="in" filter="fade">
                                      <p:cBhvr>
                                        <p:cTn id="160" dur="500"/>
                                        <p:tgtEl>
                                          <p:spTgt spid="41"/>
                                        </p:tgtEl>
                                      </p:cBhvr>
                                    </p:animEffect>
                                  </p:childTnLst>
                                </p:cTn>
                              </p:par>
                            </p:childTnLst>
                          </p:cTn>
                        </p:par>
                      </p:childTnLst>
                    </p:cTn>
                  </p:par>
                </p:childTnLst>
              </p:cTn>
              <p:nextCondLst>
                <p:cond evt="onClick" delay="0">
                  <p:tgtEl>
                    <p:spTgt spid="23"/>
                  </p:tgtEl>
                </p:cond>
              </p:nextCondLst>
            </p:seq>
            <p:seq concurrent="1" nextAc="seek">
              <p:cTn id="161" restart="whenNotActive" fill="hold" evtFilter="cancelBubble" nodeType="interactiveSeq">
                <p:stCondLst>
                  <p:cond evt="onClick" delay="0">
                    <p:tgtEl>
                      <p:spTgt spid="1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withEffect">
                                  <p:stCondLst>
                                    <p:cond delay="0"/>
                                  </p:stCondLst>
                                  <p:childTnLst>
                                    <p:animEffect transition="out" filter="fade">
                                      <p:cBhvr>
                                        <p:cTn id="165" dur="500"/>
                                        <p:tgtEl>
                                          <p:spTgt spid="24"/>
                                        </p:tgtEl>
                                      </p:cBhvr>
                                    </p:animEffect>
                                    <p:set>
                                      <p:cBhvr>
                                        <p:cTn id="16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7" restart="whenNotActive" fill="hold" evtFilter="cancelBubble" nodeType="interactiveSeq">
                <p:stCondLst>
                  <p:cond evt="onClick" delay="0">
                    <p:tgtEl>
                      <p:spTgt spid="24"/>
                    </p:tgtEl>
                  </p:cond>
                </p:stCondLst>
                <p:endSync evt="end" delay="0">
                  <p:rtn val="all"/>
                </p:endSync>
                <p:childTnLst>
                  <p:par>
                    <p:cTn id="168" fill="hold">
                      <p:stCondLst>
                        <p:cond delay="0"/>
                      </p:stCondLst>
                      <p:childTnLst>
                        <p:par>
                          <p:cTn id="169" fill="hold">
                            <p:stCondLst>
                              <p:cond delay="0"/>
                            </p:stCondLst>
                            <p:childTnLst>
                              <p:par>
                                <p:cTn id="170" presetID="0" presetClass="path" presetSubtype="0" accel="50000" decel="50000" fill="hold" nodeType="clickEffect">
                                  <p:stCondLst>
                                    <p:cond delay="0"/>
                                  </p:stCondLst>
                                  <p:childTnLst>
                                    <p:animMotion origin="layout" path="M 1.45833E-6 -4.07407E-6 L -0.05 0.15278 " pathEditMode="relative" rAng="0" ptsTypes="AA">
                                      <p:cBhvr>
                                        <p:cTn id="171" dur="2000" fill="hold"/>
                                        <p:tgtEl>
                                          <p:spTgt spid="24"/>
                                        </p:tgtEl>
                                        <p:attrNameLst>
                                          <p:attrName>ppt_x</p:attrName>
                                          <p:attrName>ppt_y</p:attrName>
                                        </p:attrNameLst>
                                      </p:cBhvr>
                                      <p:rCtr x="-2591" y="8032"/>
                                    </p:animMotion>
                                  </p:childTnLst>
                                </p:cTn>
                              </p:par>
                              <p:par>
                                <p:cTn id="172" presetID="10" presetClass="entr" presetSubtype="0" fill="hold" grpId="0" nodeType="withEffect">
                                  <p:stCondLst>
                                    <p:cond delay="0"/>
                                  </p:stCondLst>
                                  <p:childTnLst>
                                    <p:set>
                                      <p:cBhvr>
                                        <p:cTn id="173" dur="1" fill="hold">
                                          <p:stCondLst>
                                            <p:cond delay="0"/>
                                          </p:stCondLst>
                                        </p:cTn>
                                        <p:tgtEl>
                                          <p:spTgt spid="30"/>
                                        </p:tgtEl>
                                        <p:attrNameLst>
                                          <p:attrName>style.visibility</p:attrName>
                                        </p:attrNameLst>
                                      </p:cBhvr>
                                      <p:to>
                                        <p:strVal val="visible"/>
                                      </p:to>
                                    </p:set>
                                    <p:animEffect transition="in" filter="fade">
                                      <p:cBhvr>
                                        <p:cTn id="174" dur="500"/>
                                        <p:tgtEl>
                                          <p:spTgt spid="30"/>
                                        </p:tgtEl>
                                      </p:cBhvr>
                                    </p:animEffect>
                                  </p:childTnLst>
                                </p:cTn>
                              </p:par>
                            </p:childTnLst>
                          </p:cTn>
                        </p:par>
                      </p:childTnLst>
                    </p:cTn>
                  </p:par>
                </p:childTnLst>
              </p:cTn>
              <p:nextCondLst>
                <p:cond evt="onClick" delay="0">
                  <p:tgtEl>
                    <p:spTgt spid="24"/>
                  </p:tgtEl>
                </p:cond>
              </p:nextCondLst>
            </p:seq>
          </p:childTnLst>
        </p:cTn>
      </p:par>
    </p:tnLst>
    <p:bldLst>
      <p:bldP spid="25" grpId="0" animBg="1"/>
      <p:bldP spid="26" grpId="0" animBg="1"/>
      <p:bldP spid="27" grpId="0" animBg="1"/>
      <p:bldP spid="28" grpId="0" animBg="1"/>
      <p:bldP spid="2" grpId="0" animBg="1"/>
      <p:bldP spid="10" grpId="0" animBg="1"/>
      <p:bldP spid="17" grpId="0" animBg="1"/>
      <p:bldP spid="41" grpId="0" animBg="1"/>
      <p:bldP spid="30"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FFDAC-CCE0-4DB3-8CCC-886317431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367" y="-394864"/>
            <a:ext cx="8147325" cy="4999262"/>
          </a:xfrm>
          <a:prstGeom prst="rect">
            <a:avLst/>
          </a:prstGeom>
        </p:spPr>
      </p:pic>
      <p:sp>
        <p:nvSpPr>
          <p:cNvPr id="6" name="Rectangle 5">
            <a:extLst>
              <a:ext uri="{FF2B5EF4-FFF2-40B4-BE49-F238E27FC236}">
                <a16:creationId xmlns:a16="http://schemas.microsoft.com/office/drawing/2014/main" id="{CE6368BA-91F3-464D-B0E1-636070DBB6BB}"/>
              </a:ext>
            </a:extLst>
          </p:cNvPr>
          <p:cNvSpPr/>
          <p:nvPr/>
        </p:nvSpPr>
        <p:spPr>
          <a:xfrm>
            <a:off x="2434198" y="4623963"/>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667" dirty="0">
                <a:solidFill>
                  <a:prstClr val="black"/>
                </a:solidFill>
                <a:latin typeface="+mj-lt"/>
                <a:cs typeface="Times New Roman" pitchFamily="18" charset="0"/>
              </a:rPr>
              <a:t>A</a:t>
            </a:r>
            <a:r>
              <a:rPr lang="vi-VN" sz="2667">
                <a:solidFill>
                  <a:prstClr val="black"/>
                </a:solidFill>
                <a:latin typeface="+mj-lt"/>
                <a:cs typeface="Times New Roman" pitchFamily="18" charset="0"/>
              </a:rPr>
              <a:t>. </a:t>
            </a:r>
            <a:r>
              <a:rPr lang="en-US" sz="2667">
                <a:solidFill>
                  <a:prstClr val="black"/>
                </a:solidFill>
                <a:latin typeface="+mj-lt"/>
                <a:cs typeface="Times New Roman" pitchFamily="18" charset="0"/>
              </a:rPr>
              <a:t>hai từ ghép lại</a:t>
            </a:r>
            <a:endParaRPr lang="vi-VN" sz="2667"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7129CBA-AB00-46D9-BA65-557E4E278E95}"/>
              </a:ext>
            </a:extLst>
          </p:cNvPr>
          <p:cNvSpPr/>
          <p:nvPr/>
        </p:nvSpPr>
        <p:spPr>
          <a:xfrm>
            <a:off x="6199494" y="4628152"/>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667" dirty="0">
                <a:solidFill>
                  <a:prstClr val="black"/>
                </a:solidFill>
                <a:latin typeface="+mj-lt"/>
                <a:cs typeface="Times New Roman" pitchFamily="18" charset="0"/>
              </a:rPr>
              <a:t>B. </a:t>
            </a:r>
            <a:r>
              <a:rPr lang="en-US" sz="2667" dirty="0" err="1">
                <a:solidFill>
                  <a:prstClr val="black"/>
                </a:solidFill>
                <a:latin typeface="+mj-lt"/>
                <a:cs typeface="Times New Roman" pitchFamily="18" charset="0"/>
              </a:rPr>
              <a:t>nhiều</a:t>
            </a:r>
            <a:r>
              <a:rPr lang="en-US" sz="2667" dirty="0">
                <a:solidFill>
                  <a:prstClr val="black"/>
                </a:solidFill>
                <a:latin typeface="+mj-lt"/>
                <a:cs typeface="Times New Roman" pitchFamily="18" charset="0"/>
              </a:rPr>
              <a:t> </a:t>
            </a:r>
            <a:r>
              <a:rPr lang="en-US" sz="2667" dirty="0" err="1">
                <a:solidFill>
                  <a:prstClr val="black"/>
                </a:solidFill>
                <a:latin typeface="+mj-lt"/>
                <a:cs typeface="Times New Roman" pitchFamily="18" charset="0"/>
              </a:rPr>
              <a:t>vế</a:t>
            </a:r>
            <a:r>
              <a:rPr lang="en-US" sz="2667" dirty="0">
                <a:solidFill>
                  <a:prstClr val="black"/>
                </a:solidFill>
                <a:latin typeface="+mj-lt"/>
                <a:cs typeface="Times New Roman" pitchFamily="18" charset="0"/>
              </a:rPr>
              <a:t> </a:t>
            </a:r>
            <a:r>
              <a:rPr lang="en-US" sz="2667" dirty="0" err="1">
                <a:solidFill>
                  <a:prstClr val="black"/>
                </a:solidFill>
                <a:latin typeface="+mj-lt"/>
                <a:cs typeface="Times New Roman" pitchFamily="18" charset="0"/>
              </a:rPr>
              <a:t>câu</a:t>
            </a:r>
            <a:endParaRPr lang="vi-VN" sz="2667" dirty="0">
              <a:solidFill>
                <a:prstClr val="black"/>
              </a:solidFill>
              <a:latin typeface="+mj-lt"/>
              <a:cs typeface="Times New Roman" pitchFamily="18" charset="0"/>
            </a:endParaRPr>
          </a:p>
        </p:txBody>
      </p:sp>
      <p:sp>
        <p:nvSpPr>
          <p:cNvPr id="8" name="Rectangle 7">
            <a:extLst>
              <a:ext uri="{FF2B5EF4-FFF2-40B4-BE49-F238E27FC236}">
                <a16:creationId xmlns:a16="http://schemas.microsoft.com/office/drawing/2014/main" id="{6ABCEE7A-EA91-4D1A-99A8-B825AF6CD9ED}"/>
              </a:ext>
            </a:extLst>
          </p:cNvPr>
          <p:cNvSpPr/>
          <p:nvPr/>
        </p:nvSpPr>
        <p:spPr>
          <a:xfrm>
            <a:off x="2434198" y="5567200"/>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667">
                <a:solidFill>
                  <a:prstClr val="black"/>
                </a:solidFill>
                <a:latin typeface="+mj-lt"/>
                <a:cs typeface="Times New Roman" pitchFamily="18" charset="0"/>
              </a:rPr>
              <a:t>C.</a:t>
            </a:r>
            <a:r>
              <a:rPr lang="en-US" sz="2667">
                <a:solidFill>
                  <a:prstClr val="black"/>
                </a:solidFill>
                <a:latin typeface="+mj-lt"/>
                <a:cs typeface="Times New Roman" pitchFamily="18" charset="0"/>
              </a:rPr>
              <a:t> hai câu ghép lại</a:t>
            </a:r>
            <a:endParaRPr lang="vi-VN" sz="2667"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8565BC8A-4762-432C-A0A3-39D72E6C2A3C}"/>
              </a:ext>
            </a:extLst>
          </p:cNvPr>
          <p:cNvSpPr/>
          <p:nvPr/>
        </p:nvSpPr>
        <p:spPr>
          <a:xfrm>
            <a:off x="6199494" y="5571389"/>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667">
                <a:solidFill>
                  <a:prstClr val="black"/>
                </a:solidFill>
                <a:latin typeface="+mj-lt"/>
                <a:cs typeface="Times New Roman" pitchFamily="18" charset="0"/>
              </a:rPr>
              <a:t>D.</a:t>
            </a:r>
            <a:r>
              <a:rPr lang="en-US" sz="2667">
                <a:solidFill>
                  <a:prstClr val="black"/>
                </a:solidFill>
                <a:latin typeface="+mj-lt"/>
                <a:cs typeface="Times New Roman" pitchFamily="18" charset="0"/>
              </a:rPr>
              <a:t> các từ ghép </a:t>
            </a:r>
            <a:endParaRPr lang="vi-VN" sz="2667"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0004" y="4649442"/>
            <a:ext cx="604292" cy="708059"/>
          </a:xfrm>
          <a:prstGeom prst="rect">
            <a:avLst/>
          </a:prstGeom>
        </p:spPr>
      </p:pic>
      <p:pic>
        <p:nvPicPr>
          <p:cNvPr id="11" name="Picture 10">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6036" y="5612165"/>
            <a:ext cx="603557" cy="707197"/>
          </a:xfrm>
          <a:prstGeom prst="rect">
            <a:avLst/>
          </a:prstGeom>
        </p:spPr>
      </p:pic>
      <p:pic>
        <p:nvPicPr>
          <p:cNvPr id="12" name="Picture 11">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6036" y="4755179"/>
            <a:ext cx="603557" cy="643793"/>
          </a:xfrm>
          <a:prstGeom prst="rect">
            <a:avLst/>
          </a:prstGeom>
        </p:spPr>
      </p:pic>
      <p:pic>
        <p:nvPicPr>
          <p:cNvPr id="13" name="Picture 12">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024" y="5599013"/>
            <a:ext cx="603557" cy="707197"/>
          </a:xfrm>
          <a:prstGeom prst="rect">
            <a:avLst/>
          </a:prstGeom>
        </p:spPr>
      </p:pic>
      <p:sp>
        <p:nvSpPr>
          <p:cNvPr id="14" name="Arrow: Right 13">
            <a:hlinkClick r:id="rId9" action="ppaction://hlinksldjump"/>
            <a:extLst>
              <a:ext uri="{FF2B5EF4-FFF2-40B4-BE49-F238E27FC236}">
                <a16:creationId xmlns:a16="http://schemas.microsoft.com/office/drawing/2014/main" id="{7F210FEF-4F32-4DC7-9B9F-A7ABF004CDD0}"/>
              </a:ext>
            </a:extLst>
          </p:cNvPr>
          <p:cNvSpPr/>
          <p:nvPr/>
        </p:nvSpPr>
        <p:spPr>
          <a:xfrm rot="10605222" flipH="1">
            <a:off x="10162911" y="6306206"/>
            <a:ext cx="505091" cy="5517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mj-lt"/>
            </a:endParaRPr>
          </a:p>
        </p:txBody>
      </p:sp>
      <p:sp>
        <p:nvSpPr>
          <p:cNvPr id="15" name="TextBox 14"/>
          <p:cNvSpPr txBox="1"/>
          <p:nvPr/>
        </p:nvSpPr>
        <p:spPr>
          <a:xfrm>
            <a:off x="2821357" y="1044919"/>
            <a:ext cx="6756273" cy="1323632"/>
          </a:xfrm>
          <a:prstGeom prst="rect">
            <a:avLst/>
          </a:prstGeom>
          <a:noFill/>
        </p:spPr>
        <p:txBody>
          <a:bodyPr wrap="square" rtlCol="0">
            <a:spAutoFit/>
          </a:bodyPr>
          <a:lstStyle/>
          <a:p>
            <a:pPr algn="ctr">
              <a:defRPr/>
            </a:pPr>
            <a:r>
              <a:rPr lang="vi-VN" sz="2667" b="1" kern="0" dirty="0">
                <a:solidFill>
                  <a:srgbClr val="FFFF00"/>
                </a:solidFill>
                <a:latin typeface="+mj-lt"/>
              </a:rPr>
              <a:t>Câu 1</a:t>
            </a:r>
            <a:r>
              <a:rPr lang="vi-VN" sz="2667" b="1" kern="0">
                <a:solidFill>
                  <a:srgbClr val="FFFF00"/>
                </a:solidFill>
                <a:latin typeface="+mj-lt"/>
              </a:rPr>
              <a:t>: </a:t>
            </a:r>
            <a:r>
              <a:rPr lang="en-US" sz="2667" b="1" kern="0">
                <a:solidFill>
                  <a:srgbClr val="FFFF00"/>
                </a:solidFill>
                <a:latin typeface="+mj-lt"/>
              </a:rPr>
              <a:t>Chọn đáp án điền vào chỗ trống để được phát biểu hoàn chỉnh</a:t>
            </a:r>
            <a:r>
              <a:rPr lang="vi-VN" sz="2667" b="1" kern="0">
                <a:solidFill>
                  <a:srgbClr val="FFFF00"/>
                </a:solidFill>
                <a:latin typeface="+mj-lt"/>
              </a:rPr>
              <a:t>:</a:t>
            </a:r>
            <a:endParaRPr lang="en-US" sz="2667" b="1" kern="0" dirty="0">
              <a:solidFill>
                <a:srgbClr val="FFFF00"/>
              </a:solidFill>
              <a:latin typeface="+mj-lt"/>
            </a:endParaRPr>
          </a:p>
          <a:p>
            <a:pPr>
              <a:defRPr/>
            </a:pPr>
            <a:endParaRPr lang="en-US" sz="2667" kern="0" dirty="0">
              <a:solidFill>
                <a:srgbClr val="FFFF00"/>
              </a:solidFill>
              <a:latin typeface="+mj-lt"/>
            </a:endParaRPr>
          </a:p>
        </p:txBody>
      </p:sp>
      <p:sp>
        <p:nvSpPr>
          <p:cNvPr id="23" name="TextBox 22"/>
          <p:cNvSpPr txBox="1"/>
          <p:nvPr/>
        </p:nvSpPr>
        <p:spPr>
          <a:xfrm>
            <a:off x="3325554" y="2177009"/>
            <a:ext cx="6051285" cy="502766"/>
          </a:xfrm>
          <a:prstGeom prst="rect">
            <a:avLst/>
          </a:prstGeom>
          <a:noFill/>
        </p:spPr>
        <p:txBody>
          <a:bodyPr wrap="square" rtlCol="0">
            <a:spAutoFit/>
          </a:bodyPr>
          <a:lstStyle/>
          <a:p>
            <a:pPr>
              <a:defRPr/>
            </a:pPr>
            <a:r>
              <a:rPr lang="en-US" sz="2667" b="1" kern="0">
                <a:solidFill>
                  <a:schemeClr val="bg1"/>
                </a:solidFill>
                <a:latin typeface="+mj-lt"/>
              </a:rPr>
              <a:t>Câu ghép là câu do ….... tạo thành.</a:t>
            </a:r>
            <a:endParaRPr lang="en-US" sz="2667" kern="0" dirty="0">
              <a:solidFill>
                <a:srgbClr val="FFFF00"/>
              </a:solidFill>
              <a:latin typeface="+mj-lt"/>
            </a:endParaRPr>
          </a:p>
        </p:txBody>
      </p:sp>
    </p:spTree>
    <p:extLst>
      <p:ext uri="{BB962C8B-B14F-4D97-AF65-F5344CB8AC3E}">
        <p14:creationId xmlns:p14="http://schemas.microsoft.com/office/powerpoint/2010/main" val="33618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strVal val="4*#ppt_w"/>
                                          </p:val>
                                        </p:tav>
                                        <p:tav tm="100000">
                                          <p:val>
                                            <p:strVal val="#ppt_w"/>
                                          </p:val>
                                        </p:tav>
                                      </p:tavLst>
                                    </p:anim>
                                    <p:anim calcmode="lin" valueType="num">
                                      <p:cBhvr>
                                        <p:cTn id="5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250" fill="hold"/>
                                        <p:tgtEl>
                                          <p:spTgt spid="13"/>
                                        </p:tgtEl>
                                        <p:attrNameLst>
                                          <p:attrName>ppt_w</p:attrName>
                                        </p:attrNameLst>
                                      </p:cBhvr>
                                      <p:tavLst>
                                        <p:tav tm="0">
                                          <p:val>
                                            <p:strVal val="4*#ppt_w"/>
                                          </p:val>
                                        </p:tav>
                                        <p:tav tm="100000">
                                          <p:val>
                                            <p:strVal val="#ppt_w"/>
                                          </p:val>
                                        </p:tav>
                                      </p:tavLst>
                                    </p:anim>
                                    <p:anim calcmode="lin" valueType="num">
                                      <p:cBhvr>
                                        <p:cTn id="6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250" fill="hold"/>
                                        <p:tgtEl>
                                          <p:spTgt spid="11"/>
                                        </p:tgtEl>
                                        <p:attrNameLst>
                                          <p:attrName>ppt_w</p:attrName>
                                        </p:attrNameLst>
                                      </p:cBhvr>
                                      <p:tavLst>
                                        <p:tav tm="0">
                                          <p:val>
                                            <p:strVal val="4*#ppt_w"/>
                                          </p:val>
                                        </p:tav>
                                        <p:tav tm="100000">
                                          <p:val>
                                            <p:strVal val="#ppt_w"/>
                                          </p:val>
                                        </p:tav>
                                      </p:tavLst>
                                    </p:anim>
                                    <p:anim calcmode="lin" valueType="num">
                                      <p:cBhvr>
                                        <p:cTn id="8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F8E18-12B2-4D28-B056-C61B514E9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1" y="-961355"/>
            <a:ext cx="6929419" cy="5694379"/>
          </a:xfrm>
          <a:prstGeom prst="rect">
            <a:avLst/>
          </a:prstGeom>
        </p:spPr>
      </p:pic>
      <p:sp>
        <p:nvSpPr>
          <p:cNvPr id="6" name="Rectangle 5">
            <a:extLst>
              <a:ext uri="{FF2B5EF4-FFF2-40B4-BE49-F238E27FC236}">
                <a16:creationId xmlns:a16="http://schemas.microsoft.com/office/drawing/2014/main" id="{13B92D8D-3F72-436A-99AB-56DACF40B753}"/>
              </a:ext>
            </a:extLst>
          </p:cNvPr>
          <p:cNvSpPr/>
          <p:nvPr/>
        </p:nvSpPr>
        <p:spPr>
          <a:xfrm>
            <a:off x="2082800" y="4597400"/>
            <a:ext cx="4059530" cy="9656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933" dirty="0">
                <a:solidFill>
                  <a:prstClr val="black"/>
                </a:solidFill>
                <a:latin typeface="+mj-lt"/>
                <a:cs typeface="Times New Roman" pitchFamily="18" charset="0"/>
              </a:rPr>
              <a:t>A</a:t>
            </a:r>
            <a:r>
              <a:rPr lang="vi-VN" sz="2933">
                <a:solidFill>
                  <a:prstClr val="black"/>
                </a:solidFill>
                <a:latin typeface="+mj-lt"/>
                <a:cs typeface="Times New Roman" pitchFamily="18" charset="0"/>
              </a:rPr>
              <a:t>. </a:t>
            </a:r>
            <a:r>
              <a:rPr lang="en-US" sz="2933">
                <a:solidFill>
                  <a:prstClr val="black"/>
                </a:solidFill>
                <a:latin typeface="+mj-lt"/>
                <a:cs typeface="Times New Roman" pitchFamily="18" charset="0"/>
              </a:rPr>
              <a:t>Có mối quan hệ về nội dung.</a:t>
            </a:r>
            <a:endParaRPr lang="vi-VN" sz="2933"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66CFBB1-FD8B-4792-AB2A-BD0CACA18994}"/>
              </a:ext>
            </a:extLst>
          </p:cNvPr>
          <p:cNvSpPr/>
          <p:nvPr/>
        </p:nvSpPr>
        <p:spPr>
          <a:xfrm>
            <a:off x="6227526" y="4597401"/>
            <a:ext cx="4455694" cy="96980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933" dirty="0">
                <a:solidFill>
                  <a:prstClr val="black"/>
                </a:solidFill>
                <a:latin typeface="+mj-lt"/>
              </a:rPr>
              <a:t>B</a:t>
            </a:r>
            <a:r>
              <a:rPr lang="vi-VN" sz="2933">
                <a:solidFill>
                  <a:prstClr val="black"/>
                </a:solidFill>
                <a:latin typeface="+mj-lt"/>
              </a:rPr>
              <a:t>.</a:t>
            </a:r>
            <a:r>
              <a:rPr lang="en-US" sz="2933">
                <a:solidFill>
                  <a:prstClr val="black"/>
                </a:solidFill>
                <a:latin typeface="+mj-lt"/>
              </a:rPr>
              <a:t> </a:t>
            </a:r>
            <a:r>
              <a:rPr lang="en-US" sz="2933">
                <a:solidFill>
                  <a:prstClr val="black"/>
                </a:solidFill>
                <a:latin typeface="+mj-lt"/>
                <a:cs typeface="Times New Roman" pitchFamily="18" charset="0"/>
              </a:rPr>
              <a:t>Có mối quan hệ chặt chẽ với nhau về nghĩa.</a:t>
            </a:r>
            <a:endParaRPr lang="vi-VN" sz="2933" dirty="0">
              <a:solidFill>
                <a:prstClr val="black"/>
              </a:solidFill>
              <a:latin typeface="+mj-lt"/>
            </a:endParaRPr>
          </a:p>
        </p:txBody>
      </p:sp>
      <p:sp>
        <p:nvSpPr>
          <p:cNvPr id="8" name="Rectangle 7">
            <a:extLst>
              <a:ext uri="{FF2B5EF4-FFF2-40B4-BE49-F238E27FC236}">
                <a16:creationId xmlns:a16="http://schemas.microsoft.com/office/drawing/2014/main" id="{5835CD8A-9743-4465-98F5-F25788915FFF}"/>
              </a:ext>
            </a:extLst>
          </p:cNvPr>
          <p:cNvSpPr/>
          <p:nvPr/>
        </p:nvSpPr>
        <p:spPr>
          <a:xfrm>
            <a:off x="2082800" y="5681374"/>
            <a:ext cx="4059530" cy="9988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933" dirty="0">
                <a:solidFill>
                  <a:prstClr val="black"/>
                </a:solidFill>
                <a:latin typeface="+mj-lt"/>
                <a:cs typeface="Times New Roman" pitchFamily="18" charset="0"/>
              </a:rPr>
              <a:t>C</a:t>
            </a:r>
            <a:r>
              <a:rPr lang="vi-VN" sz="2933">
                <a:solidFill>
                  <a:prstClr val="black"/>
                </a:solidFill>
                <a:latin typeface="+mj-lt"/>
                <a:cs typeface="Times New Roman" pitchFamily="18" charset="0"/>
              </a:rPr>
              <a:t>. </a:t>
            </a:r>
            <a:r>
              <a:rPr lang="en-US" sz="2933">
                <a:solidFill>
                  <a:prstClr val="black"/>
                </a:solidFill>
                <a:latin typeface="+mj-lt"/>
                <a:cs typeface="Times New Roman" pitchFamily="18" charset="0"/>
              </a:rPr>
              <a:t>Có mối quan hệ mở.</a:t>
            </a:r>
            <a:endParaRPr lang="vi-VN" sz="2933"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2E110877-5420-4CE1-AC4A-AF493A926B98}"/>
              </a:ext>
            </a:extLst>
          </p:cNvPr>
          <p:cNvSpPr/>
          <p:nvPr/>
        </p:nvSpPr>
        <p:spPr>
          <a:xfrm>
            <a:off x="6304961" y="5681374"/>
            <a:ext cx="4385033" cy="9988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933" dirty="0">
                <a:solidFill>
                  <a:prstClr val="black"/>
                </a:solidFill>
                <a:latin typeface="+mj-lt"/>
                <a:cs typeface="Times New Roman" pitchFamily="18" charset="0"/>
              </a:rPr>
              <a:t>D</a:t>
            </a:r>
            <a:r>
              <a:rPr lang="vi-VN" sz="2933">
                <a:solidFill>
                  <a:prstClr val="black"/>
                </a:solidFill>
                <a:latin typeface="+mj-lt"/>
                <a:cs typeface="Times New Roman" pitchFamily="18" charset="0"/>
              </a:rPr>
              <a:t>. </a:t>
            </a:r>
            <a:r>
              <a:rPr lang="en-US" sz="2933">
                <a:solidFill>
                  <a:prstClr val="black"/>
                </a:solidFill>
                <a:latin typeface="+mj-lt"/>
                <a:cs typeface="Times New Roman" pitchFamily="18" charset="0"/>
              </a:rPr>
              <a:t>Có mối quan hệ liên kết từ.</a:t>
            </a:r>
            <a:endParaRPr lang="vi-VN" sz="2933"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275C58CA-F1BE-46AD-8731-F8B8E2379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037" y="4817681"/>
            <a:ext cx="604292" cy="708059"/>
          </a:xfrm>
          <a:prstGeom prst="rect">
            <a:avLst/>
          </a:prstGeom>
        </p:spPr>
      </p:pic>
      <p:pic>
        <p:nvPicPr>
          <p:cNvPr id="11" name="Picture 10">
            <a:extLst>
              <a:ext uri="{FF2B5EF4-FFF2-40B4-BE49-F238E27FC236}">
                <a16:creationId xmlns:a16="http://schemas.microsoft.com/office/drawing/2014/main" id="{10E21229-DE6B-4CDF-831B-155E3958E62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594470" y="5823485"/>
            <a:ext cx="603402" cy="704088"/>
          </a:xfrm>
          <a:prstGeom prst="rect">
            <a:avLst/>
          </a:prstGeom>
        </p:spPr>
      </p:pic>
      <p:pic>
        <p:nvPicPr>
          <p:cNvPr id="12" name="Picture 11">
            <a:extLst>
              <a:ext uri="{FF2B5EF4-FFF2-40B4-BE49-F238E27FC236}">
                <a16:creationId xmlns:a16="http://schemas.microsoft.com/office/drawing/2014/main" id="{29D90EBD-EDCD-47F5-89B8-F116CFAB6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919" y="5756882"/>
            <a:ext cx="603557" cy="707197"/>
          </a:xfrm>
          <a:prstGeom prst="rect">
            <a:avLst/>
          </a:prstGeom>
        </p:spPr>
      </p:pic>
      <p:pic>
        <p:nvPicPr>
          <p:cNvPr id="13" name="Picture 12">
            <a:extLst>
              <a:ext uri="{FF2B5EF4-FFF2-40B4-BE49-F238E27FC236}">
                <a16:creationId xmlns:a16="http://schemas.microsoft.com/office/drawing/2014/main" id="{930D61D1-5F6C-4EF2-AFB4-D63BC548D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3678" y="4855714"/>
            <a:ext cx="603557" cy="643793"/>
          </a:xfrm>
          <a:prstGeom prst="rect">
            <a:avLst/>
          </a:prstGeom>
        </p:spPr>
      </p:pic>
      <p:sp>
        <p:nvSpPr>
          <p:cNvPr id="14" name="Arrow: Right 13">
            <a:hlinkClick r:id="rId9" action="ppaction://hlinksldjump"/>
            <a:extLst>
              <a:ext uri="{FF2B5EF4-FFF2-40B4-BE49-F238E27FC236}">
                <a16:creationId xmlns:a16="http://schemas.microsoft.com/office/drawing/2014/main" id="{BEC3EFAA-89B2-46AD-9C99-B9511D32FE3D}"/>
              </a:ext>
            </a:extLst>
          </p:cNvPr>
          <p:cNvSpPr/>
          <p:nvPr/>
        </p:nvSpPr>
        <p:spPr>
          <a:xfrm rot="10605222" flipH="1">
            <a:off x="10162911" y="6306206"/>
            <a:ext cx="505091" cy="5517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mj-lt"/>
            </a:endParaRPr>
          </a:p>
        </p:txBody>
      </p:sp>
      <p:sp>
        <p:nvSpPr>
          <p:cNvPr id="15" name="TextBox 14"/>
          <p:cNvSpPr txBox="1"/>
          <p:nvPr/>
        </p:nvSpPr>
        <p:spPr>
          <a:xfrm>
            <a:off x="3156342" y="1305005"/>
            <a:ext cx="5479659" cy="995016"/>
          </a:xfrm>
          <a:prstGeom prst="rect">
            <a:avLst/>
          </a:prstGeom>
          <a:noFill/>
        </p:spPr>
        <p:txBody>
          <a:bodyPr wrap="square" rtlCol="0">
            <a:spAutoFit/>
          </a:bodyPr>
          <a:lstStyle/>
          <a:p>
            <a:pPr algn="ctr"/>
            <a:r>
              <a:rPr lang="en-US" sz="2933" dirty="0" err="1">
                <a:solidFill>
                  <a:srgbClr val="FFFF00"/>
                </a:solidFill>
                <a:latin typeface="+mj-lt"/>
                <a:cs typeface="Times New Roman" pitchFamily="18" charset="0"/>
              </a:rPr>
              <a:t>Câu</a:t>
            </a:r>
            <a:r>
              <a:rPr lang="en-US" sz="2933" dirty="0">
                <a:solidFill>
                  <a:srgbClr val="FFFF00"/>
                </a:solidFill>
                <a:latin typeface="+mj-lt"/>
                <a:cs typeface="Times New Roman" pitchFamily="18" charset="0"/>
              </a:rPr>
              <a:t> 2</a:t>
            </a:r>
            <a:r>
              <a:rPr lang="en-US" sz="2933">
                <a:solidFill>
                  <a:srgbClr val="FFFF00"/>
                </a:solidFill>
                <a:latin typeface="+mj-lt"/>
                <a:cs typeface="Times New Roman" pitchFamily="18" charset="0"/>
              </a:rPr>
              <a:t>: Các vế của câu ghép có mối liên hệ nào với nhau?</a:t>
            </a:r>
            <a:endParaRPr lang="en-US" sz="2933" dirty="0">
              <a:solidFill>
                <a:srgbClr val="FFFF00"/>
              </a:solidFill>
              <a:latin typeface="+mj-lt"/>
              <a:cs typeface="Times New Roman" pitchFamily="18" charset="0"/>
            </a:endParaRPr>
          </a:p>
        </p:txBody>
      </p:sp>
    </p:spTree>
    <p:extLst>
      <p:ext uri="{BB962C8B-B14F-4D97-AF65-F5344CB8AC3E}">
        <p14:creationId xmlns:p14="http://schemas.microsoft.com/office/powerpoint/2010/main" val="528566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578" y="-482600"/>
            <a:ext cx="7620596" cy="4841009"/>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4187705" y="4513471"/>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933">
                <a:solidFill>
                  <a:prstClr val="black"/>
                </a:solidFill>
                <a:latin typeface="Times New Roman" panose="02020603050405020304" pitchFamily="18" charset="0"/>
                <a:cs typeface="Times New Roman" panose="02020603050405020304" pitchFamily="18" charset="0"/>
              </a:rPr>
              <a:t>Không là câu ghép</a:t>
            </a:r>
            <a:endParaRPr lang="vi-VN" sz="2933"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4187705" y="5402643"/>
            <a:ext cx="36800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933">
                <a:solidFill>
                  <a:prstClr val="black"/>
                </a:solidFill>
                <a:latin typeface="Times New Roman" panose="02020603050405020304" pitchFamily="18" charset="0"/>
                <a:cs typeface="Times New Roman" panose="02020603050405020304" pitchFamily="18" charset="0"/>
              </a:rPr>
              <a:t>Là câu ghép</a:t>
            </a:r>
            <a:endParaRPr lang="vi-VN" sz="2933"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3511" y="4538950"/>
            <a:ext cx="604292" cy="70805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4400" y="5466237"/>
            <a:ext cx="603402" cy="643628"/>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0162911" y="6306206"/>
            <a:ext cx="505091" cy="5517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08136" y="736600"/>
            <a:ext cx="5955485" cy="913199"/>
          </a:xfrm>
          <a:prstGeom prst="rect">
            <a:avLst/>
          </a:prstGeom>
          <a:noFill/>
        </p:spPr>
        <p:txBody>
          <a:bodyPr wrap="square" rtlCol="0">
            <a:spAutoFit/>
          </a:bodyPr>
          <a:lstStyle/>
          <a:p>
            <a:pPr algn="ctr"/>
            <a:r>
              <a:rPr lang="en-US" sz="2667" b="1" dirty="0" err="1">
                <a:solidFill>
                  <a:srgbClr val="FFFF00"/>
                </a:solidFill>
                <a:latin typeface="Times New Roman" panose="02020603050405020304" pitchFamily="18" charset="0"/>
                <a:cs typeface="Times New Roman" panose="02020603050405020304" pitchFamily="18" charset="0"/>
              </a:rPr>
              <a:t>Câu</a:t>
            </a:r>
            <a:r>
              <a:rPr lang="en-US" sz="2667" b="1" dirty="0">
                <a:solidFill>
                  <a:srgbClr val="FFFF00"/>
                </a:solidFill>
                <a:latin typeface="Times New Roman" panose="02020603050405020304" pitchFamily="18" charset="0"/>
                <a:cs typeface="Times New Roman" panose="02020603050405020304" pitchFamily="18" charset="0"/>
              </a:rPr>
              <a:t> 3</a:t>
            </a:r>
            <a:r>
              <a:rPr lang="en-US" sz="2667" b="1">
                <a:solidFill>
                  <a:srgbClr val="FFFF00"/>
                </a:solidFill>
                <a:latin typeface="Times New Roman" panose="02020603050405020304" pitchFamily="18" charset="0"/>
                <a:cs typeface="Times New Roman" panose="02020603050405020304" pitchFamily="18" charset="0"/>
              </a:rPr>
              <a:t>: Câu dưới đây có phải là câu ghép hay không?</a:t>
            </a:r>
            <a:endParaRPr lang="en-US" sz="2667"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093334" y="1768055"/>
            <a:ext cx="5955485" cy="913199"/>
          </a:xfrm>
          <a:prstGeom prst="rect">
            <a:avLst/>
          </a:prstGeom>
          <a:noFill/>
        </p:spPr>
        <p:txBody>
          <a:bodyPr wrap="square" rtlCol="0">
            <a:spAutoFit/>
          </a:bodyPr>
          <a:lstStyle/>
          <a:p>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Vì</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Tuấn</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chưa</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chăm</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học</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nên</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bạn</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ấy</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đã</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bị</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điểm</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kém</a:t>
            </a:r>
            <a:r>
              <a:rPr lang="en-US" sz="2667"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3204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0578" y="-482600"/>
            <a:ext cx="7620596" cy="4841009"/>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4187703" y="5411231"/>
            <a:ext cx="408080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933">
                <a:solidFill>
                  <a:prstClr val="black"/>
                </a:solidFill>
                <a:latin typeface="Times New Roman" panose="02020603050405020304" pitchFamily="18" charset="0"/>
                <a:cs typeface="Times New Roman" panose="02020603050405020304" pitchFamily="18" charset="0"/>
              </a:rPr>
              <a:t>Là câu ghép</a:t>
            </a:r>
            <a:endParaRPr lang="vi-VN" sz="2933"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4191089" y="4493813"/>
            <a:ext cx="408080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933">
                <a:solidFill>
                  <a:prstClr val="black"/>
                </a:solidFill>
                <a:latin typeface="Times New Roman" panose="02020603050405020304" pitchFamily="18" charset="0"/>
                <a:cs typeface="Times New Roman" panose="02020603050405020304" pitchFamily="18" charset="0"/>
              </a:rPr>
              <a:t>Không là câu ghép</a:t>
            </a:r>
            <a:endParaRPr lang="vi-VN" sz="2933">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7605" y="5473988"/>
            <a:ext cx="604292" cy="70805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0800" y="4621001"/>
            <a:ext cx="603402" cy="643628"/>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0162911" y="6306206"/>
            <a:ext cx="505091" cy="5517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008136" y="736600"/>
            <a:ext cx="5955485" cy="913199"/>
          </a:xfrm>
          <a:prstGeom prst="rect">
            <a:avLst/>
          </a:prstGeom>
          <a:noFill/>
        </p:spPr>
        <p:txBody>
          <a:bodyPr wrap="square" rtlCol="0">
            <a:spAutoFit/>
          </a:bodyPr>
          <a:lstStyle/>
          <a:p>
            <a:pPr algn="ctr"/>
            <a:r>
              <a:rPr lang="en-US" sz="2667" b="1" dirty="0" err="1">
                <a:solidFill>
                  <a:srgbClr val="FFFF00"/>
                </a:solidFill>
                <a:latin typeface="Times New Roman" panose="02020603050405020304" pitchFamily="18" charset="0"/>
                <a:cs typeface="Times New Roman" panose="02020603050405020304" pitchFamily="18" charset="0"/>
              </a:rPr>
              <a:t>Câu</a:t>
            </a:r>
            <a:r>
              <a:rPr lang="en-US" sz="2667" b="1" dirty="0">
                <a:solidFill>
                  <a:srgbClr val="FFFF00"/>
                </a:solidFill>
                <a:latin typeface="Times New Roman" panose="02020603050405020304" pitchFamily="18" charset="0"/>
                <a:cs typeface="Times New Roman" panose="02020603050405020304" pitchFamily="18" charset="0"/>
              </a:rPr>
              <a:t> 3</a:t>
            </a:r>
            <a:r>
              <a:rPr lang="en-US" sz="2667" b="1">
                <a:solidFill>
                  <a:srgbClr val="FFFF00"/>
                </a:solidFill>
                <a:latin typeface="Times New Roman" panose="02020603050405020304" pitchFamily="18" charset="0"/>
                <a:cs typeface="Times New Roman" panose="02020603050405020304" pitchFamily="18" charset="0"/>
              </a:rPr>
              <a:t>: Câu văn dưới đây có phải là câu ghép hay không?</a:t>
            </a:r>
            <a:endParaRPr lang="en-US" sz="2667"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093334" y="1768055"/>
            <a:ext cx="5955485" cy="502766"/>
          </a:xfrm>
          <a:prstGeom prst="rect">
            <a:avLst/>
          </a:prstGeom>
          <a:noFill/>
        </p:spPr>
        <p:txBody>
          <a:bodyPr wrap="square" rtlCol="0">
            <a:spAutoFit/>
          </a:bodyPr>
          <a:lstStyle/>
          <a:p>
            <a:pPr algn="ctr"/>
            <a:r>
              <a:rPr lang="en-US" sz="2667" b="1">
                <a:solidFill>
                  <a:schemeClr val="bg1"/>
                </a:solidFill>
                <a:latin typeface="Times New Roman" panose="02020603050405020304" pitchFamily="18" charset="0"/>
                <a:cs typeface="Times New Roman" panose="02020603050405020304" pitchFamily="18" charset="0"/>
              </a:rPr>
              <a:t>Trời cao, trong xanh thật!</a:t>
            </a:r>
            <a:endParaRPr lang="en-US" sz="2667"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44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Widescreen</PresentationFormat>
  <Paragraphs>128</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#9Slide03 SFU Futura_05</vt:lpstr>
      <vt:lpstr>#9Slide07 SVNZiclets</vt:lpstr>
      <vt:lpstr>Arial</vt:lpstr>
      <vt:lpstr>Baloo</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2022-01-19T14:17:19Z</dcterms:created>
  <dcterms:modified xsi:type="dcterms:W3CDTF">2022-01-19T14:17:32Z</dcterms:modified>
</cp:coreProperties>
</file>