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1" r:id="rId3"/>
    <p:sldId id="256" r:id="rId4"/>
    <p:sldId id="257" r:id="rId5"/>
    <p:sldId id="276" r:id="rId6"/>
    <p:sldId id="277" r:id="rId7"/>
    <p:sldId id="258" r:id="rId8"/>
    <p:sldId id="280" r:id="rId9"/>
    <p:sldId id="260" r:id="rId10"/>
    <p:sldId id="259" r:id="rId11"/>
    <p:sldId id="261" r:id="rId12"/>
    <p:sldId id="262" r:id="rId13"/>
    <p:sldId id="27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P001" panose="020B060305030202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39" y="2010647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8639" y="3225481"/>
            <a:ext cx="176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3531625" y="4159667"/>
            <a:ext cx="50568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6751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5296224" y="5029767"/>
            <a:ext cx="32922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514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609427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6094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609426" y="4866245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230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417880" y="4786050"/>
            <a:ext cx="248984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2699100" y="1062700"/>
            <a:ext cx="37458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39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92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1" y="385"/>
            <a:ext cx="448627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62664" y="4305285"/>
            <a:ext cx="29813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5183601" y="4690067"/>
            <a:ext cx="33477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5183700" y="1358033"/>
            <a:ext cx="33477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9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9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9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9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9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9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9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76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2624805" y="956840"/>
            <a:ext cx="3894383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6734177" y="4432484"/>
            <a:ext cx="24098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" y="402"/>
            <a:ext cx="2715950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3169188" y="1928984"/>
            <a:ext cx="28056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3169188" y="4335191"/>
            <a:ext cx="28056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90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5716299" y="1071600"/>
            <a:ext cx="28152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6143401" y="4696667"/>
            <a:ext cx="2388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764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4410501" y="0"/>
            <a:ext cx="4733500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4916700" y="3159233"/>
            <a:ext cx="36147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85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5058755" y="0"/>
            <a:ext cx="408525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5662581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080050" y="2586433"/>
            <a:ext cx="49839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2681850" y="3795100"/>
            <a:ext cx="37803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862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768450" y="665967"/>
            <a:ext cx="76071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927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1620">
          <p15:clr>
            <a:srgbClr val="FA7B17"/>
          </p15:clr>
        </p15:guide>
        <p15:guide id="4294967295" pos="288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2927827" y="1253400"/>
            <a:ext cx="1652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2927820" y="1624067"/>
            <a:ext cx="16524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1927225" y="1253667"/>
            <a:ext cx="10311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5495701" y="1253400"/>
            <a:ext cx="1652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5495694" y="1624067"/>
            <a:ext cx="16524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4497600" y="1253667"/>
            <a:ext cx="10311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2927827" y="2736467"/>
            <a:ext cx="1652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2927820" y="3107133"/>
            <a:ext cx="16524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1927225" y="2736667"/>
            <a:ext cx="10311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5495701" y="2736467"/>
            <a:ext cx="1652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5495694" y="3107133"/>
            <a:ext cx="16524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4497600" y="2736667"/>
            <a:ext cx="10311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2927827" y="4219533"/>
            <a:ext cx="1652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2927820" y="4590200"/>
            <a:ext cx="16524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1927225" y="4219533"/>
            <a:ext cx="10311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5495701" y="4219533"/>
            <a:ext cx="16524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5495694" y="4590200"/>
            <a:ext cx="16524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4497600" y="4219533"/>
            <a:ext cx="10311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8523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321894" y="3248983"/>
            <a:ext cx="8132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321894" y="1019717"/>
            <a:ext cx="8132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4165394" y="3248983"/>
            <a:ext cx="8132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4165394" y="1019717"/>
            <a:ext cx="8132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7008906" y="3248983"/>
            <a:ext cx="8132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7008906" y="1019717"/>
            <a:ext cx="813200" cy="6099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306705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3629694" y="2282867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3629694" y="1873100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6473206" y="2282867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6473206" y="1873100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3629694" y="4520500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3629694" y="4110733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6473206" y="4520500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6473206" y="4110733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786194" y="2282869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786194" y="1873100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786194" y="4520497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786194" y="4110728"/>
            <a:ext cx="1884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390400" y="1083467"/>
            <a:ext cx="676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4233900" y="1083467"/>
            <a:ext cx="676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7077400" y="1083467"/>
            <a:ext cx="676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390400" y="3312733"/>
            <a:ext cx="676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4233900" y="3312733"/>
            <a:ext cx="676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7077400" y="3312733"/>
            <a:ext cx="6762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3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15083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3010050" y="3495167"/>
            <a:ext cx="31239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3469125" y="4881133"/>
            <a:ext cx="21684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4779138" y="2483191"/>
            <a:ext cx="6838100" cy="18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473237" y="2483191"/>
            <a:ext cx="6838100" cy="18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3527778" y="2122711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682877" y="2326397"/>
            <a:ext cx="1897875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07602" y="1728671"/>
            <a:ext cx="1940875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568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076450" y="0"/>
            <a:ext cx="7067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4527651" y="3166500"/>
            <a:ext cx="31239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5005401" y="4564372"/>
            <a:ext cx="21684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5064051" y="1777500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9063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" y="2425701"/>
            <a:ext cx="5267325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5908650" y="3683000"/>
            <a:ext cx="26226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4580275" y="5504167"/>
            <a:ext cx="3951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3049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612651" y="3612600"/>
            <a:ext cx="26682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612651" y="5504167"/>
            <a:ext cx="347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248150" y="385"/>
            <a:ext cx="489585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161" y="1105218"/>
            <a:ext cx="3333153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621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2623687" y="1624133"/>
            <a:ext cx="1810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2623687" y="11977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5619587" y="1624133"/>
            <a:ext cx="1810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5619587" y="11977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2623687" y="3834467"/>
            <a:ext cx="1810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2623687" y="34080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5619588" y="3834467"/>
            <a:ext cx="1810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5619587" y="34080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940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304901" y="2049600"/>
            <a:ext cx="1805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304902" y="1623200"/>
            <a:ext cx="1413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3987223" y="2049600"/>
            <a:ext cx="1805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3987240" y="1623200"/>
            <a:ext cx="1413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3987223" y="4010467"/>
            <a:ext cx="1805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3987225" y="3584067"/>
            <a:ext cx="1413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6627100" y="4010467"/>
            <a:ext cx="1805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6627101" y="3584067"/>
            <a:ext cx="1413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2650350" y="5504167"/>
            <a:ext cx="58809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" y="3390885"/>
            <a:ext cx="448627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162664" y="385"/>
            <a:ext cx="2981325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12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184451" y="3321333"/>
            <a:ext cx="31782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1745525" y="1256900"/>
            <a:ext cx="2056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4781275" y="3321333"/>
            <a:ext cx="31782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5342275" y="1256900"/>
            <a:ext cx="2056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458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835">
          <p15:clr>
            <a:srgbClr val="FA7B17"/>
          </p15:clr>
        </p15:guide>
        <p15:guide id="4294967295" orient="horz" pos="340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6049140" y="1853767"/>
            <a:ext cx="19161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178878" y="1853767"/>
            <a:ext cx="19161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4470127" y="4685404"/>
            <a:ext cx="4673875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348375" y="2865071"/>
            <a:ext cx="15771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348216" y="2292484"/>
            <a:ext cx="15771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6218675" y="2865031"/>
            <a:ext cx="15771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6218662" y="2292467"/>
            <a:ext cx="15771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417880" y="417883"/>
            <a:ext cx="2489840" cy="165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419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357102" y="404"/>
            <a:ext cx="4786899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178887" y="1853783"/>
            <a:ext cx="19161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6049162" y="1853783"/>
            <a:ext cx="19161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348375" y="2865071"/>
            <a:ext cx="15771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348216" y="2292484"/>
            <a:ext cx="15771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6218675" y="2865031"/>
            <a:ext cx="15771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6218662" y="2292467"/>
            <a:ext cx="15771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3024549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584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4657714" y="-15"/>
            <a:ext cx="4486275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956376" y="4506600"/>
            <a:ext cx="29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05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956325" y="2124200"/>
            <a:ext cx="3354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165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3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265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1" y="0"/>
            <a:ext cx="75278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4" y="20576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1710625" y="34107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6278676" y="4798400"/>
            <a:ext cx="2253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181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612650" y="5504167"/>
            <a:ext cx="791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558475" y="4311671"/>
            <a:ext cx="15771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558475" y="39032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2682670" y="4311643"/>
            <a:ext cx="15771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2682670" y="39032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4829448" y="4311632"/>
            <a:ext cx="15771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4829448" y="39032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6953650" y="4311643"/>
            <a:ext cx="15771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6953650" y="39032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182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4388550" y="2201965"/>
            <a:ext cx="16797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4388550" y="1946900"/>
            <a:ext cx="16797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6769401" y="2201965"/>
            <a:ext cx="16797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6769401" y="1946900"/>
            <a:ext cx="16797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4388525" y="4407279"/>
            <a:ext cx="16797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4388525" y="4152117"/>
            <a:ext cx="16797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6769375" y="4407279"/>
            <a:ext cx="16797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6769375" y="4152117"/>
            <a:ext cx="16797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612650" y="5228500"/>
            <a:ext cx="79188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489585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879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4710076" y="0"/>
            <a:ext cx="44339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612650" y="5504167"/>
            <a:ext cx="7918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137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2274576" y="5308405"/>
            <a:ext cx="6869420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366125" y="3632933"/>
            <a:ext cx="1577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366125" y="32305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3079875" y="3632887"/>
            <a:ext cx="14256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3004125" y="32305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4642125" y="3632887"/>
            <a:ext cx="1577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4642125" y="32305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6326650" y="3632887"/>
            <a:ext cx="1484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6280125" y="3230567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339245" y="9900"/>
            <a:ext cx="5885180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405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7276625" y="4663800"/>
            <a:ext cx="186738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8894030" y="4471403"/>
            <a:ext cx="162544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417880" y="4786050"/>
            <a:ext cx="2489840" cy="165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7690261" y="5323567"/>
            <a:ext cx="1040109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279329" y="5066246"/>
            <a:ext cx="796521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8566341" y="5576371"/>
            <a:ext cx="329065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963533" y="5904015"/>
            <a:ext cx="858919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93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1776126" y="0"/>
            <a:ext cx="725607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609427" y="2101067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6094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609426" y="4859400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351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2" y="0"/>
            <a:ext cx="4750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6202201" y="4572500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6202201" y="4166733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612650" y="5504167"/>
            <a:ext cx="7918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6202201" y="3041733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6202201" y="2635967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6202201" y="1510967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6202201" y="1105200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988426" y="4572500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988425" y="4166733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988426" y="3041733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988425" y="2635967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988426" y="1510967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988425" y="1105200"/>
            <a:ext cx="19533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009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7710000" y="0"/>
            <a:ext cx="1434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2602" y="5233901"/>
            <a:ext cx="43392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612650" y="5504167"/>
            <a:ext cx="7918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679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232218" y="2080267"/>
            <a:ext cx="22269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232218" y="1672433"/>
            <a:ext cx="22269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5684888" y="2080257"/>
            <a:ext cx="22269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5684888" y="1672433"/>
            <a:ext cx="22269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232212" y="4068100"/>
            <a:ext cx="22269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232212" y="3660233"/>
            <a:ext cx="22269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137288" y="5"/>
            <a:ext cx="6869420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5684887" y="4068100"/>
            <a:ext cx="22269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825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5684887" y="3660233"/>
            <a:ext cx="22269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7680288" y="5095494"/>
            <a:ext cx="2153272" cy="1463199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7418448" y="4803548"/>
            <a:ext cx="2111961" cy="1517502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8078087" y="4838556"/>
            <a:ext cx="1835608" cy="1447482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053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4"/>
            <a:ext cx="9144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4" y="2141100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17106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5423425" y="4861933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523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183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44340" y="1886670"/>
            <a:ext cx="6255324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2572050" y="4421767"/>
            <a:ext cx="39999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696300" y="2542731"/>
            <a:ext cx="15771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2754407" y="1084107"/>
            <a:ext cx="15771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6870622" y="2542707"/>
            <a:ext cx="15771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4812516" y="1084107"/>
            <a:ext cx="15771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696300" y="2117112"/>
            <a:ext cx="15771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2754399" y="658669"/>
            <a:ext cx="15771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6870624" y="2117099"/>
            <a:ext cx="15771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4812517" y="658669"/>
            <a:ext cx="15771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106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246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8675" y="1"/>
            <a:ext cx="1434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110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2595575" y="1973876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2595575" y="1555333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5657725" y="1973875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5657725" y="1555333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2595575" y="3866100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2595575" y="3449759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5657725" y="3866100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5657725" y="3449759"/>
            <a:ext cx="1746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612650" y="5228500"/>
            <a:ext cx="79188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4779138" y="2483191"/>
            <a:ext cx="6838100" cy="18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3024549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01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4923375" y="6027271"/>
            <a:ext cx="4220620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096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" y="4"/>
            <a:ext cx="2611875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111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438488" y="4062067"/>
            <a:ext cx="1577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438488" y="36557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3794748" y="4062053"/>
            <a:ext cx="1577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3794748" y="3655733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6128400" y="4062067"/>
            <a:ext cx="15771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6128400" y="3655700"/>
            <a:ext cx="15771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438512" y="1643667"/>
            <a:ext cx="15771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3794762" y="1643667"/>
            <a:ext cx="15771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6128412" y="1643667"/>
            <a:ext cx="15771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225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3307377" y="404"/>
            <a:ext cx="2529250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76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2201" y="1"/>
            <a:ext cx="5851430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4" y="2107733"/>
            <a:ext cx="20511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54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1710625" y="3469167"/>
            <a:ext cx="68211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45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5423425" y="4858167"/>
            <a:ext cx="31083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05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436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414775" y="5252600"/>
            <a:ext cx="38925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414774" y="4077167"/>
            <a:ext cx="26931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1" y="385"/>
            <a:ext cx="448627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4428700" y="2877701"/>
            <a:ext cx="4715300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152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874583" y="3519520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874583" y="3133327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6275920" y="3519520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6275920" y="3133327"/>
            <a:ext cx="19935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238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3389900" y="4182501"/>
            <a:ext cx="18711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3389900" y="3918233"/>
            <a:ext cx="18711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6461199" y="4182501"/>
            <a:ext cx="18711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6461199" y="3918233"/>
            <a:ext cx="18711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3124350" y="5228500"/>
            <a:ext cx="53247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489585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3517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5652282" y="1715793"/>
            <a:ext cx="31083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5653500" y="2427500"/>
            <a:ext cx="31032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375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3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5759925" y="3669900"/>
            <a:ext cx="28905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2592900" y="703967"/>
            <a:ext cx="39582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750" ker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lang="en" sz="750" b="1" kern="0">
                <a:solidFill>
                  <a:srgbClr val="FFFFFF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750" ker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lang="en" sz="750" b="1" kern="0">
                <a:solidFill>
                  <a:srgbClr val="FFFFFF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750" ker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lang="en" sz="750" b="1" kern="0">
                <a:solidFill>
                  <a:srgbClr val="FFFFFF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750" b="1" kern="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1973372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454">
          <p15:clr>
            <a:srgbClr val="FA7B17"/>
          </p15:clr>
        </p15:guide>
        <p15:guide id="4294967295" pos="5306">
          <p15:clr>
            <a:srgbClr val="FA7B17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899250" y="5504167"/>
            <a:ext cx="73455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160923" y="2175229"/>
            <a:ext cx="2973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75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825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825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825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825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825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825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825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82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160913" y="1562467"/>
            <a:ext cx="2973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75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5031072" y="2175229"/>
            <a:ext cx="2973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75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825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825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825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825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825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825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825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82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5031063" y="1562467"/>
            <a:ext cx="2973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75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05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4274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11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206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06ABD190-56AD-4C55-BBCA-1554B872117B}" type="datetimeFigureOut">
              <a:rPr lang="en-US" sz="105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1/16/2022</a:t>
            </a:fld>
            <a:endParaRPr lang="en-US"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B8F674BA-2DE0-4D90-8561-25BA31F62F13}" type="slidenum">
              <a:rPr lang="en-US" sz="105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073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043800" y="4529833"/>
            <a:ext cx="50565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043800" y="5638633"/>
            <a:ext cx="50565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043800" y="2686700"/>
            <a:ext cx="50565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043800" y="3816600"/>
            <a:ext cx="50565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043800" y="843567"/>
            <a:ext cx="50565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043800" y="1994567"/>
            <a:ext cx="50565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5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5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5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5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5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5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5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50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70504" y="4894126"/>
            <a:ext cx="4383681" cy="176046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7384009" y="-1681298"/>
            <a:ext cx="2627412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05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409206" y="5323491"/>
            <a:ext cx="701393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0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118260" y="-253611"/>
            <a:ext cx="313299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9" name="Google Shape;2849;p24"/>
          <p:cNvSpPr/>
          <p:nvPr/>
        </p:nvSpPr>
        <p:spPr>
          <a:xfrm>
            <a:off x="457202" y="1388346"/>
            <a:ext cx="134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0" name="Google Shape;2850;p24"/>
          <p:cNvSpPr/>
          <p:nvPr/>
        </p:nvSpPr>
        <p:spPr>
          <a:xfrm>
            <a:off x="591489" y="1664177"/>
            <a:ext cx="148481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1" name="Google Shape;2851;p24"/>
          <p:cNvSpPr/>
          <p:nvPr/>
        </p:nvSpPr>
        <p:spPr>
          <a:xfrm>
            <a:off x="768631" y="1855132"/>
            <a:ext cx="165267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2" name="Google Shape;2852;p24"/>
          <p:cNvSpPr/>
          <p:nvPr/>
        </p:nvSpPr>
        <p:spPr>
          <a:xfrm>
            <a:off x="982557" y="1443585"/>
            <a:ext cx="18357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3" name="Google Shape;2853;p24"/>
          <p:cNvSpPr/>
          <p:nvPr/>
        </p:nvSpPr>
        <p:spPr>
          <a:xfrm>
            <a:off x="765326" y="1327865"/>
            <a:ext cx="170178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4" name="Google Shape;2854;p24"/>
          <p:cNvSpPr/>
          <p:nvPr/>
        </p:nvSpPr>
        <p:spPr>
          <a:xfrm>
            <a:off x="1110594" y="1763464"/>
            <a:ext cx="166605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5" name="Google Shape;2855;p24"/>
          <p:cNvSpPr/>
          <p:nvPr/>
        </p:nvSpPr>
        <p:spPr>
          <a:xfrm>
            <a:off x="629256" y="1082510"/>
            <a:ext cx="99017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6" name="Google Shape;2856;p24"/>
          <p:cNvSpPr/>
          <p:nvPr/>
        </p:nvSpPr>
        <p:spPr>
          <a:xfrm>
            <a:off x="775505" y="865603"/>
            <a:ext cx="201963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7" name="Google Shape;2857;p24"/>
          <p:cNvSpPr/>
          <p:nvPr/>
        </p:nvSpPr>
        <p:spPr>
          <a:xfrm>
            <a:off x="957202" y="1778942"/>
            <a:ext cx="74017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8" name="Google Shape;2858;p24"/>
          <p:cNvSpPr/>
          <p:nvPr/>
        </p:nvSpPr>
        <p:spPr>
          <a:xfrm>
            <a:off x="1039611" y="1094649"/>
            <a:ext cx="116428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7655771" y="6039375"/>
            <a:ext cx="2366951" cy="141479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8534540" y="6137843"/>
            <a:ext cx="282959" cy="57442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8395477" y="5949683"/>
            <a:ext cx="234337" cy="54700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8556273" y="5830806"/>
            <a:ext cx="213681" cy="5168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8413543" y="5715263"/>
            <a:ext cx="213681" cy="5168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8250440" y="5911185"/>
            <a:ext cx="265595" cy="68546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8186761" y="5479747"/>
            <a:ext cx="192844" cy="66216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8463151" y="5419354"/>
            <a:ext cx="179683" cy="51547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8234600" y="5269155"/>
            <a:ext cx="168899" cy="5840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8782572" y="5745425"/>
            <a:ext cx="203628" cy="57853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8826798" y="6125607"/>
            <a:ext cx="220080" cy="59635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8629473" y="5515553"/>
            <a:ext cx="216789" cy="70877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8456751" y="5147613"/>
            <a:ext cx="175479" cy="56482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8448432" y="6336004"/>
            <a:ext cx="230864" cy="7115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8684589" y="5194290"/>
            <a:ext cx="169629" cy="63201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8785398" y="6370714"/>
            <a:ext cx="220263" cy="66079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8911452" y="5550498"/>
            <a:ext cx="192844" cy="5840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8955673" y="6005267"/>
            <a:ext cx="216789" cy="57442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96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4100" y="7965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4100" y="17398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5375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9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12"/>
                    </a14:imgEffect>
                    <a14:imgEffect>
                      <a14:saturation sat="2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8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33972" y="2358472"/>
            <a:ext cx="5876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b="1" kern="0" dirty="0">
              <a:solidFill>
                <a:srgbClr val="51BFB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2719" y="3082751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4050" kern="0" dirty="0">
              <a:ln w="0"/>
              <a:gradFill>
                <a:gsLst>
                  <a:gs pos="0">
                    <a:srgbClr val="51BFB0">
                      <a:lumMod val="50000"/>
                    </a:srgbClr>
                  </a:gs>
                  <a:gs pos="50000">
                    <a:srgbClr val="51BFB0"/>
                  </a:gs>
                  <a:gs pos="100000">
                    <a:srgbClr val="51BFB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6472" y="2842951"/>
            <a:ext cx="3746089" cy="892278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747613"/>
              </a:avLst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626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TRƯỜNG TIỂU HỌC SÀI ĐỒNG </a:t>
            </a:r>
            <a:r>
              <a:rPr lang="vi-VN" sz="44626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vi-VN" sz="44626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lang="en-US" sz="44626" b="1" kern="0" dirty="0">
              <a:solidFill>
                <a:srgbClr val="51BFB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sz="44626" kern="0" dirty="0">
              <a:ln w="0"/>
              <a:gradFill>
                <a:gsLst>
                  <a:gs pos="0">
                    <a:srgbClr val="51BFB0">
                      <a:lumMod val="50000"/>
                    </a:srgbClr>
                  </a:gs>
                  <a:gs pos="50000">
                    <a:srgbClr val="51BFB0"/>
                  </a:gs>
                  <a:gs pos="100000">
                    <a:srgbClr val="51BFB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2200" y="2471311"/>
            <a:ext cx="4815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47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MÔN: TOÁN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2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79" y="1467074"/>
            <a:ext cx="142875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23" y="1474708"/>
            <a:ext cx="142875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14" y="1483622"/>
            <a:ext cx="142875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32" y="1482342"/>
            <a:ext cx="142875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482342"/>
            <a:ext cx="142875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w Years Yes Sticker by Nora Fiks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68" y="3713626"/>
            <a:ext cx="1611564" cy="17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37" y="1479588"/>
            <a:ext cx="142875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New Years Yes Sticker by Nora Fiks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95" y="3312693"/>
            <a:ext cx="1311282" cy="143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w York Yes Sticker by Nora Fiks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20" y="2527397"/>
            <a:ext cx="1409268" cy="152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New York Yes Sticker by Nora Fiks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85" y="1753389"/>
            <a:ext cx="1409268" cy="152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82200" y="2971230"/>
            <a:ext cx="4815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47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LỚP: 1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90304" y="4687136"/>
            <a:ext cx="5780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472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Giáo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viên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Trần</a:t>
            </a:r>
            <a:r>
              <a:rPr lang="en-US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Thị</a:t>
            </a:r>
            <a:r>
              <a:rPr lang="en-US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Luyến</a:t>
            </a:r>
            <a:endParaRPr lang="en-US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panose="020B0603050302020204" pitchFamily="34" charset="0"/>
              <a:ea typeface="HP001" panose="020B0603050302020204" pitchFamily="34" charset="0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663331" y="3424060"/>
            <a:ext cx="7343527" cy="6013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308" b="1" kern="10" dirty="0">
                <a:ln w="9525">
                  <a:noFill/>
                  <a:round/>
                  <a:headEnd/>
                  <a:tailEnd/>
                </a:ln>
                <a:solidFill>
                  <a:srgbClr val="79CFE7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308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9CFE7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20: </a:t>
            </a:r>
            <a:r>
              <a:rPr lang="en-US" sz="3308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79CFE7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308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9CFE7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8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79CFE7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308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9CFE7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8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79CFE7">
                    <a:lumMod val="5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chung</a:t>
            </a:r>
            <a:endParaRPr lang="en-US" sz="3308" b="1" kern="10" dirty="0">
              <a:ln w="9525">
                <a:noFill/>
                <a:round/>
                <a:headEnd/>
                <a:tailEnd/>
              </a:ln>
              <a:solidFill>
                <a:srgbClr val="79CFE7">
                  <a:lumMod val="50000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96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8447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44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44" y="1295400"/>
            <a:ext cx="84597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9144000" cy="8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038600"/>
            <a:ext cx="762000" cy="7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03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038600"/>
            <a:ext cx="74223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031255"/>
            <a:ext cx="914400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3377E-6 L 0.21354 -0.192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7086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7732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057400"/>
            <a:ext cx="7620000" cy="40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981200"/>
            <a:ext cx="7543800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6324600" y="4495800"/>
            <a:ext cx="2438400" cy="2057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Cloud 9"/>
          <p:cNvSpPr/>
          <p:nvPr/>
        </p:nvSpPr>
        <p:spPr>
          <a:xfrm>
            <a:off x="6248400" y="4724400"/>
            <a:ext cx="2895600" cy="1600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6477000" y="4800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799" y="2133600"/>
            <a:ext cx="74609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6781800" y="4648200"/>
            <a:ext cx="1905000" cy="12954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33800" y="3657600"/>
            <a:ext cx="6858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5800" y="3733800"/>
            <a:ext cx="8382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6019800"/>
            <a:ext cx="762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6019800"/>
            <a:ext cx="838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1143000"/>
            <a:ext cx="86563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21107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981200"/>
            <a:ext cx="19333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057400"/>
            <a:ext cx="2057400" cy="174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7547" y="1905000"/>
            <a:ext cx="20831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838200"/>
            <a:ext cx="2475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+ 5 =   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 – 4 =   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04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+ 4 =   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004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10 - 5 =   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+ 0 =  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246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– 0  =  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764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76400" y="3124200"/>
            <a:ext cx="762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21336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29200" y="31242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32004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7239000" cy="40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82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862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26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96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Fira Sans Extra Condensed Medium</vt:lpstr>
      <vt:lpstr>Zilla Slab Light</vt:lpstr>
      <vt:lpstr>Zilla Slab</vt:lpstr>
      <vt:lpstr>HP001</vt:lpstr>
      <vt:lpstr>Oswald Light</vt:lpstr>
      <vt:lpstr>Times New Roman</vt:lpstr>
      <vt:lpstr>Livvic</vt:lpstr>
      <vt:lpstr>Englebert</vt:lpstr>
      <vt:lpstr>Oswald SemiBold</vt:lpstr>
      <vt:lpstr>Roboto Condensed Light</vt:lpstr>
      <vt:lpstr>Office Theme</vt:lpstr>
      <vt:lpstr>Back to School Social Media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 Kết nối</dc:title>
  <dc:creator>Bích Duy</dc:creator>
  <cp:lastModifiedBy>Windows User</cp:lastModifiedBy>
  <cp:revision>4</cp:revision>
  <dcterms:created xsi:type="dcterms:W3CDTF">2020-08-23T01:47:27Z</dcterms:created>
  <dcterms:modified xsi:type="dcterms:W3CDTF">2022-01-16T09:47:53Z</dcterms:modified>
</cp:coreProperties>
</file>