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9" r:id="rId4"/>
  </p:sldMasterIdLst>
  <p:notesMasterIdLst>
    <p:notesMasterId r:id="rId21"/>
  </p:notesMasterIdLst>
  <p:sldIdLst>
    <p:sldId id="459" r:id="rId5"/>
    <p:sldId id="385" r:id="rId6"/>
    <p:sldId id="410" r:id="rId7"/>
    <p:sldId id="411" r:id="rId8"/>
    <p:sldId id="457" r:id="rId9"/>
    <p:sldId id="450" r:id="rId10"/>
    <p:sldId id="351" r:id="rId11"/>
    <p:sldId id="454" r:id="rId12"/>
    <p:sldId id="443" r:id="rId13"/>
    <p:sldId id="453" r:id="rId14"/>
    <p:sldId id="449" r:id="rId15"/>
    <p:sldId id="455" r:id="rId16"/>
    <p:sldId id="456" r:id="rId17"/>
    <p:sldId id="451" r:id="rId18"/>
    <p:sldId id="452" r:id="rId19"/>
    <p:sldId id="458" r:id="rId20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Arial-SGK-TV" panose="020B0604020202020204" charset="0"/>
      <p:regular r:id="rId30"/>
      <p:bold r:id="rId31"/>
      <p:italic r:id="rId32"/>
    </p:embeddedFont>
    <p:embeddedFont>
      <p:font typeface="Arial Rounded MT Bold" panose="020F0704030504030204" pitchFamily="34" charset="0"/>
      <p:regular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HP001" panose="020B0603050302020204" pitchFamily="34" charset="0"/>
      <p:regular r:id="rId36"/>
      <p:bold r:id="rId37"/>
    </p:embeddedFont>
    <p:embeddedFont>
      <p:font typeface="HP-087" panose="020B0803050302020204" pitchFamily="34" charset="0"/>
      <p:bold r:id="rId38"/>
    </p:embeddedFont>
    <p:embeddedFont>
      <p:font typeface=".VnCooper" panose="020B7200000000000000" pitchFamily="34" charset="0"/>
      <p:regular r:id="rId39"/>
    </p:embeddedFont>
    <p:embeddedFont>
      <p:font typeface="VNI-Avo" pitchFamily="2" charset="0"/>
      <p:regular r:id="rId40"/>
      <p:bold r:id="rId41"/>
      <p:italic r:id="rId42"/>
      <p:boldItalic r:id="rId43"/>
    </p:embeddedFont>
    <p:embeddedFont>
      <p:font typeface="HP001 5H" panose="020B0603050302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.VnCooperH" panose="020B7200000000000000" pitchFamily="34" charset="0"/>
      <p:regular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40" y="2010647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8640" y="3225480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3531625" y="4159667"/>
            <a:ext cx="50568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675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5296225" y="5029767"/>
            <a:ext cx="32922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593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609425" y="4866245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180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417880" y="4786049"/>
            <a:ext cx="248984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2699100" y="1062700"/>
            <a:ext cx="37458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30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4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1" y="3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62664" y="4305285"/>
            <a:ext cx="29813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5183600" y="4690067"/>
            <a:ext cx="33477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183700" y="1358033"/>
            <a:ext cx="33477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425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2624805" y="956839"/>
            <a:ext cx="3894383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734177" y="4432484"/>
            <a:ext cx="24098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" y="401"/>
            <a:ext cx="2715950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169188" y="1928984"/>
            <a:ext cx="28056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3169188" y="4335191"/>
            <a:ext cx="28056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1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716300" y="1071600"/>
            <a:ext cx="28152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6143400" y="4696667"/>
            <a:ext cx="2388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3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4410501" y="0"/>
            <a:ext cx="4733500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916700" y="3159233"/>
            <a:ext cx="36147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536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5058755" y="0"/>
            <a:ext cx="408525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1" y="3349432"/>
            <a:ext cx="5662580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080050" y="2586433"/>
            <a:ext cx="49839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2681850" y="3795100"/>
            <a:ext cx="37803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1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68450" y="665967"/>
            <a:ext cx="76071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0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1620">
          <p15:clr>
            <a:srgbClr val="FA7B17"/>
          </p15:clr>
        </p15:guide>
        <p15:guide id="4294967295" pos="2880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2927826" y="1253400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2927819" y="1624067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1927225" y="1253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5495701" y="1253400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5495694" y="1624067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4497600" y="1253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2927826" y="2736467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2927819" y="3107133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1927225" y="2736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5495701" y="2736467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5495694" y="3107133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4497600" y="2736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2927826" y="4219533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2927819" y="4590200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1927225" y="4219533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5495701" y="4219533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5495694" y="4590200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4497600" y="4219533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2175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321894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321894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4165394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4165394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7008906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7008906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30670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629694" y="228286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3629694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6473206" y="228286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6473206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3629694" y="45205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3629694" y="4110733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6473206" y="45205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6473206" y="4110733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786194" y="2282869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786194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786194" y="452049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786194" y="4110728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3904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42339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70774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3904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42339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70774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79485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010050" y="3495167"/>
            <a:ext cx="31239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3469125" y="4881133"/>
            <a:ext cx="21684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4779138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473237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3527777" y="2122711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82877" y="2326397"/>
            <a:ext cx="1897875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7601" y="1728670"/>
            <a:ext cx="1940875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375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076450" y="0"/>
            <a:ext cx="7067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27651" y="3166500"/>
            <a:ext cx="31239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05400" y="4564372"/>
            <a:ext cx="21684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064051" y="1777500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046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2425701"/>
            <a:ext cx="5267325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5908650" y="3683000"/>
            <a:ext cx="26226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4580275" y="5504167"/>
            <a:ext cx="3951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566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612650" y="3612600"/>
            <a:ext cx="26682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347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248150" y="385"/>
            <a:ext cx="489585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61" y="1105217"/>
            <a:ext cx="3333154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512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2623687" y="1624133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2623687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5619587" y="1624133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5619587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2623687" y="3834467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2623687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5619588" y="3834467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5619587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192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304900" y="2049600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304901" y="1623200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987223" y="2049600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3987240" y="1623200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3987223" y="4010467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3987225" y="3584067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6627100" y="4010467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6627101" y="3584067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2650350" y="5504167"/>
            <a:ext cx="58809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" y="33908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162664" y="385"/>
            <a:ext cx="2981325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064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184450" y="3321333"/>
            <a:ext cx="3178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174552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4781275" y="3321333"/>
            <a:ext cx="3178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534227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994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835">
          <p15:clr>
            <a:srgbClr val="FA7B17"/>
          </p15:clr>
        </p15:guide>
        <p15:guide id="4294967295" orient="horz" pos="340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6049141" y="1853767"/>
            <a:ext cx="19161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178878" y="1853767"/>
            <a:ext cx="19161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4470127" y="4685403"/>
            <a:ext cx="4673875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348375" y="286507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348216" y="2292484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6218675" y="286503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6218662" y="2292467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417880" y="417882"/>
            <a:ext cx="2489840" cy="165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608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357102" y="403"/>
            <a:ext cx="4786899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178887" y="1853783"/>
            <a:ext cx="19161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6049162" y="1853783"/>
            <a:ext cx="19161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348375" y="286507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348216" y="2292484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6218675" y="286503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6218662" y="2292467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3024550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163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657715" y="-15"/>
            <a:ext cx="4486275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956375" y="4506600"/>
            <a:ext cx="29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05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956325" y="2124200"/>
            <a:ext cx="3354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165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462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1710625" y="34107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6278675" y="4798400"/>
            <a:ext cx="2253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057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558475" y="4311671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558475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2682670" y="4311643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2682670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4829448" y="4311632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4829448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6953650" y="4311643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6953650" y="39032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00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4388550" y="2201965"/>
            <a:ext cx="16797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4388550" y="1946900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6769400" y="2201965"/>
            <a:ext cx="16797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6769400" y="1946900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4388525" y="4407279"/>
            <a:ext cx="16797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4388525" y="4152117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6769375" y="4407279"/>
            <a:ext cx="16797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6769375" y="4152117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612650" y="5228500"/>
            <a:ext cx="79188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489585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060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4710075" y="0"/>
            <a:ext cx="44339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458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6" y="5308404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366125" y="3632933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366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3079875" y="3632887"/>
            <a:ext cx="1425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3004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4642125" y="363288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4642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6326650" y="3632887"/>
            <a:ext cx="1484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6280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339246" y="9899"/>
            <a:ext cx="5885180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031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7276625" y="4663799"/>
            <a:ext cx="186738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8894030" y="4471403"/>
            <a:ext cx="162544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417880" y="4786049"/>
            <a:ext cx="248984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7690261" y="5323567"/>
            <a:ext cx="1040109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279329" y="5066246"/>
            <a:ext cx="796521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8566341" y="5576371"/>
            <a:ext cx="329065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963533" y="5904014"/>
            <a:ext cx="858919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905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609427" y="21010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609425" y="4859400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44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2" y="0"/>
            <a:ext cx="4750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6202201" y="45725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6202201" y="4166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6202201" y="3041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6202201" y="2635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6202201" y="1510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6202201" y="11052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988425" y="45725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988424" y="4166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988425" y="3041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988424" y="2635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988425" y="1510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988424" y="11052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072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7710000" y="0"/>
            <a:ext cx="1434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2602" y="5233901"/>
            <a:ext cx="43392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312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232218" y="2080267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232218" y="16724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5684888" y="2080257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5684888" y="16724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232212" y="4068100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232212" y="36602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137289" y="4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5684887" y="4068100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5684887" y="36602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7680288" y="5095493"/>
            <a:ext cx="2153272" cy="1463198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7418448" y="4803548"/>
            <a:ext cx="2111961" cy="1517502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8078087" y="4838555"/>
            <a:ext cx="1835608" cy="1447482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094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3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141100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5423425" y="4861933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093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6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4339" y="1886669"/>
            <a:ext cx="6255325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2572050" y="4421767"/>
            <a:ext cx="39999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696300" y="2542731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2754407" y="10841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6870622" y="25427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4812515" y="10841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696300" y="2117112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2754400" y="65866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6870624" y="211709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4812517" y="65866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321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670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8675" y="1"/>
            <a:ext cx="1434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308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2595575" y="1973876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2595575" y="1555333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5657725" y="1973875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5657725" y="1555333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2595575" y="3866100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2595575" y="3449759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5657725" y="3866100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5657725" y="3449759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612650" y="5228500"/>
            <a:ext cx="79188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4779138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3024550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2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4923375" y="6027270"/>
            <a:ext cx="4220620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663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3"/>
            <a:ext cx="2611875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86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438488" y="406206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438488" y="3655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3794748" y="4062053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3794748" y="3655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6128400" y="406206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6128400" y="3655700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43851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379476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612841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307377" y="403"/>
            <a:ext cx="2529250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55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1"/>
            <a:ext cx="5851430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107733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5423425" y="48581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350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414775" y="5252600"/>
            <a:ext cx="38925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414774" y="4077167"/>
            <a:ext cx="26931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1" y="3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4428700" y="2877701"/>
            <a:ext cx="4715300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426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874583" y="35195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874583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6275920" y="35195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6275920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3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3389900" y="4182501"/>
            <a:ext cx="18711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3389900" y="3918233"/>
            <a:ext cx="18711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6461200" y="4182501"/>
            <a:ext cx="18711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6461200" y="3918233"/>
            <a:ext cx="18711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3124350" y="5228500"/>
            <a:ext cx="53247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489585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716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5652281" y="1715793"/>
            <a:ext cx="31083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5653500" y="2427500"/>
            <a:ext cx="31032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37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5759925" y="3669900"/>
            <a:ext cx="28905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2592900" y="703967"/>
            <a:ext cx="39582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750" b="1" kern="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3099403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454">
          <p15:clr>
            <a:srgbClr val="FA7B17"/>
          </p15:clr>
        </p15:guide>
        <p15:guide id="4294967295" pos="5306">
          <p15:clr>
            <a:srgbClr val="FA7B17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160922" y="2175229"/>
            <a:ext cx="2973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75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160912" y="1562467"/>
            <a:ext cx="2973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75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5031072" y="2175229"/>
            <a:ext cx="2973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75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5031062" y="1562467"/>
            <a:ext cx="2973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75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689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02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165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6ABD190-56AD-4C55-BBCA-1554B872117B}" type="datetimeFigureOut">
              <a:rPr lang="en-US" sz="10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1/16/2022</a:t>
            </a:fld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8F674BA-2DE0-4D90-8561-25BA31F62F13}" type="slidenum">
              <a:rPr lang="en-US" sz="10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4211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043800" y="4529833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043800" y="5638633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043800" y="2686700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043800" y="3816600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043800" y="843567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043800" y="1994567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70504" y="4894126"/>
            <a:ext cx="438368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7384009" y="-1681298"/>
            <a:ext cx="2627412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409206" y="5323490"/>
            <a:ext cx="701393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118260" y="-253611"/>
            <a:ext cx="3132992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457202" y="1388345"/>
            <a:ext cx="134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591488" y="1664177"/>
            <a:ext cx="148481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768631" y="1855132"/>
            <a:ext cx="165267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982557" y="1443584"/>
            <a:ext cx="18357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765326" y="1327865"/>
            <a:ext cx="170177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1110594" y="1763464"/>
            <a:ext cx="166606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>
            <a:off x="629256" y="1082509"/>
            <a:ext cx="99017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>
            <a:off x="775505" y="865602"/>
            <a:ext cx="201963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>
            <a:off x="957201" y="1778942"/>
            <a:ext cx="74017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>
            <a:off x="1039611" y="1094649"/>
            <a:ext cx="116428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7655770" y="6039375"/>
            <a:ext cx="2366951" cy="141479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8534539" y="6137843"/>
            <a:ext cx="282959" cy="57442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8395477" y="5949682"/>
            <a:ext cx="234337" cy="54700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8556272" y="5830806"/>
            <a:ext cx="21368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8413542" y="5715263"/>
            <a:ext cx="21368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8250439" y="5911184"/>
            <a:ext cx="265595" cy="68546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8186761" y="5479747"/>
            <a:ext cx="192844" cy="66216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8463151" y="5419353"/>
            <a:ext cx="179683" cy="51547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8234599" y="5269154"/>
            <a:ext cx="168899" cy="5840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8782572" y="5745425"/>
            <a:ext cx="203628" cy="57853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8826799" y="6125607"/>
            <a:ext cx="220080" cy="59635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8629472" y="5515552"/>
            <a:ext cx="216789" cy="70877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8456750" y="5147612"/>
            <a:ext cx="175479" cy="56482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8448432" y="6336003"/>
            <a:ext cx="230864" cy="7115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8684588" y="5194289"/>
            <a:ext cx="169629" cy="63200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8785398" y="6370713"/>
            <a:ext cx="220263" cy="66079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8911452" y="5550497"/>
            <a:ext cx="192844" cy="5840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8955673" y="6005267"/>
            <a:ext cx="216789" cy="57442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17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4100" y="7965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100" y="17398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733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  <p:sldLayoutId id="2147483750" r:id="rId5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12"/>
                    </a14:imgEffect>
                    <a14:imgEffect>
                      <a14:saturation sat="2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8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3972" y="2358472"/>
            <a:ext cx="5876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719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4050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6471" y="2842951"/>
            <a:ext cx="3746090" cy="89227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747613"/>
              </a:avLst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625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TRƯỜNG TIỂU HỌC SÀI ĐỒNG </a:t>
            </a:r>
            <a:r>
              <a:rPr lang="vi-VN" sz="44625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vi-VN" sz="44625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 sz="44625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44625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2199" y="2471311"/>
            <a:ext cx="481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MÔN: TIẾNG VIỆT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79" y="1467075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22" y="1474708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14" y="1483623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32" y="1482342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1482342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9" y="3713627"/>
            <a:ext cx="1611564" cy="17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6" y="1479588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5" y="3312693"/>
            <a:ext cx="1311282" cy="14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0" y="2527396"/>
            <a:ext cx="1409268" cy="15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85" y="1753388"/>
            <a:ext cx="1409268" cy="15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2199" y="2971230"/>
            <a:ext cx="481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LỚP: 1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3759" y="4655878"/>
            <a:ext cx="530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4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Giáo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viên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Phạm</a:t>
            </a:r>
            <a:r>
              <a:rPr 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Thị</a:t>
            </a:r>
            <a:r>
              <a:rPr 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Thu </a:t>
            </a:r>
            <a:r>
              <a:rPr lang="en-US" sz="2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Hường</a:t>
            </a:r>
            <a:endParaRPr 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16768" y="3669898"/>
            <a:ext cx="6069330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</a:t>
            </a:r>
            <a:r>
              <a:rPr lang="en-US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en-US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82: </a:t>
            </a:r>
            <a:r>
              <a:rPr lang="en-US" sz="33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Ôn</a:t>
            </a:r>
            <a:r>
              <a:rPr lang="en-US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en-US" sz="33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tập</a:t>
            </a:r>
            <a:endParaRPr lang="vi-VN" sz="33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0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478" y="6127747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4610" y="6144842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gon, nghỉ.</a:t>
            </a:r>
            <a:endParaRPr lang="en-US" sz="3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369</Words>
  <Application>Microsoft Office PowerPoint</Application>
  <PresentationFormat>On-screen Show (4:3)</PresentationFormat>
  <Paragraphs>108</Paragraphs>
  <Slides>16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.VnAvant</vt:lpstr>
      <vt:lpstr>Times New Roman</vt:lpstr>
      <vt:lpstr>Livvic</vt:lpstr>
      <vt:lpstr>Englebert</vt:lpstr>
      <vt:lpstr>Comic Sans MS</vt:lpstr>
      <vt:lpstr>Roboto Condensed Light</vt:lpstr>
      <vt:lpstr>Fira Sans Extra Condensed Medium</vt:lpstr>
      <vt:lpstr>Arial-SGK-TV</vt:lpstr>
      <vt:lpstr>Arial</vt:lpstr>
      <vt:lpstr>Arial Rounded MT Bold</vt:lpstr>
      <vt:lpstr>等线</vt:lpstr>
      <vt:lpstr>Zilla Slab</vt:lpstr>
      <vt:lpstr>Zilla Slab Light</vt:lpstr>
      <vt:lpstr>HP001 4 hàng</vt:lpstr>
      <vt:lpstr>HP001</vt:lpstr>
      <vt:lpstr>HP-087</vt:lpstr>
      <vt:lpstr>.VnCooper</vt:lpstr>
      <vt:lpstr>VNI-Avo</vt:lpstr>
      <vt:lpstr>HP001 5H</vt:lpstr>
      <vt:lpstr>Calibri</vt:lpstr>
      <vt:lpstr>.VnCooperH</vt:lpstr>
      <vt:lpstr>Oswald SemiBold</vt:lpstr>
      <vt:lpstr>Oswald Light</vt:lpstr>
      <vt:lpstr>Office Theme</vt:lpstr>
      <vt:lpstr>1_Default Design</vt:lpstr>
      <vt:lpstr>Chủ đề Office</vt:lpstr>
      <vt:lpstr>Back to School Social Media XL by Slidesgo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366</cp:revision>
  <dcterms:created xsi:type="dcterms:W3CDTF">2006-08-16T00:00:00Z</dcterms:created>
  <dcterms:modified xsi:type="dcterms:W3CDTF">2022-01-16T09:44:31Z</dcterms:modified>
</cp:coreProperties>
</file>