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4" r:id="rId2"/>
    <p:sldMasterId id="2147483698" r:id="rId3"/>
    <p:sldMasterId id="2147483703" r:id="rId4"/>
    <p:sldMasterId id="2147483707" r:id="rId5"/>
    <p:sldMasterId id="2147483723" r:id="rId6"/>
  </p:sldMasterIdLst>
  <p:notesMasterIdLst>
    <p:notesMasterId r:id="rId20"/>
  </p:notesMasterIdLst>
  <p:sldIdLst>
    <p:sldId id="2007577121" r:id="rId7"/>
    <p:sldId id="2007577116" r:id="rId8"/>
    <p:sldId id="2007577115" r:id="rId9"/>
    <p:sldId id="289" r:id="rId10"/>
    <p:sldId id="290" r:id="rId11"/>
    <p:sldId id="2007577120" r:id="rId12"/>
    <p:sldId id="291" r:id="rId13"/>
    <p:sldId id="292" r:id="rId14"/>
    <p:sldId id="2007577117" r:id="rId15"/>
    <p:sldId id="2007577119" r:id="rId16"/>
    <p:sldId id="2007577118" r:id="rId17"/>
    <p:sldId id="293" r:id="rId18"/>
    <p:sldId id="289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6536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D98E650A-89FF-4CC3-B1B5-DF8CF759A315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914400"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669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3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9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3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6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xmlns="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51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xmlns="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xmlns="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501"/>
            <a:ext cx="3773431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xmlns="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xmlns="" id="{A79173E2-791C-4E72-A892-035137321C46}"/>
              </a:ext>
            </a:extLst>
          </p:cNvPr>
          <p:cNvGrpSpPr/>
          <p:nvPr userDrawn="1"/>
        </p:nvGrpSpPr>
        <p:grpSpPr>
          <a:xfrm>
            <a:off x="6756820" y="3169722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xmlns="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xmlns="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xmlns="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xmlns="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xmlns="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xmlns="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xmlns="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2"/>
            <a:ext cx="4465331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2515E06-B7CD-449A-99F5-8556C5050E5F}"/>
              </a:ext>
            </a:extLst>
          </p:cNvPr>
          <p:cNvSpPr/>
          <p:nvPr userDrawn="1"/>
        </p:nvSpPr>
        <p:spPr>
          <a:xfrm>
            <a:off x="1936001" y="1050118"/>
            <a:ext cx="7329807" cy="1200327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xmlns="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03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C65B931E-2ABD-4CF8-84F6-335ECD99B19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E2A2EEE9-A456-4E8F-8852-B76D53D8FF96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1E2A3415-52F3-43A8-85D2-8D6B017D46B0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BC7E4DB5-7686-4871-BA09-0A5DDCFFD03D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A705815-50C6-489B-A39B-E7D336F21CDD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5E3F9D9-E86C-450A-BAA6-C085040D4067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847D38E-29D5-4F6D-990E-43B85D6A3CCA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7DB6B0-739A-4370-B3E5-8A28161C766A}"/>
              </a:ext>
            </a:extLst>
          </p:cNvPr>
          <p:cNvSpPr txBox="1"/>
          <p:nvPr userDrawn="1"/>
        </p:nvSpPr>
        <p:spPr>
          <a:xfrm>
            <a:off x="3155099" y="2004298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xmlns="" id="{A7F7820E-B6A1-4ABA-87C3-90A18D28B9AB}"/>
              </a:ext>
            </a:extLst>
          </p:cNvPr>
          <p:cNvGrpSpPr/>
          <p:nvPr userDrawn="1"/>
        </p:nvGrpSpPr>
        <p:grpSpPr>
          <a:xfrm>
            <a:off x="7976030" y="2989413"/>
            <a:ext cx="2842231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xmlns="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xmlns="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xmlns="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xmlns="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xmlns="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xmlns="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xmlns="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xmlns="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xmlns="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xmlns="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xmlns="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xmlns="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xmlns="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xmlns="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xmlns="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xmlns="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xmlns="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xmlns="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xmlns="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xmlns="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xmlns="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xmlns="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xmlns="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xmlns="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xmlns="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xmlns="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xmlns="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xmlns="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xmlns="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xmlns="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xmlns="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xmlns="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xmlns="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xmlns="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xmlns="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xmlns="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xmlns="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xmlns="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xmlns="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xmlns="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xmlns="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xmlns="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xmlns="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xmlns="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xmlns="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xmlns="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xmlns="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xmlns="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xmlns="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xmlns="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xmlns="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xmlns="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xmlns="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xmlns="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xmlns="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xmlns="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xmlns="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xmlns="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xmlns="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xmlns="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xmlns="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xmlns="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xmlns="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xmlns="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xmlns="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xmlns="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xmlns="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xmlns="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xmlns="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xmlns="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xmlns="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xmlns="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xmlns="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xmlns="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xmlns="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xmlns="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xmlns="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xmlns="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xmlns="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xmlns="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xmlns="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xmlns="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xmlns="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xmlns="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xmlns="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xmlns="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xmlns="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xmlns="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xmlns="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xmlns="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xmlns="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xmlns="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xmlns="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xmlns="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xmlns="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xmlns="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xmlns="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xmlns="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xmlns="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xmlns="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xmlns="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xmlns="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xmlns="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xmlns="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xmlns="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xmlns="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xmlns="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xmlns="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xmlns="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xmlns="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xmlns="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xmlns="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376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</p:spTree>
    <p:extLst>
      <p:ext uri="{BB962C8B-B14F-4D97-AF65-F5344CB8AC3E}">
        <p14:creationId xmlns:p14="http://schemas.microsoft.com/office/powerpoint/2010/main" val="19197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8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xmlns="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49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32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2022/1/16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72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xmlns="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xmlns="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xmlns="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9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xmlns="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xmlns="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xmlns="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xmlns="" id="{6047DAB5-B329-4A18-A0D9-69C5C3BD7D3C}"/>
              </a:ext>
            </a:extLst>
          </p:cNvPr>
          <p:cNvSpPr/>
          <p:nvPr userDrawn="1"/>
        </p:nvSpPr>
        <p:spPr>
          <a:xfrm>
            <a:off x="193570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xmlns="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9" y="4602422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xmlns="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xmlns="" id="{EA6C425B-7238-4DD9-B228-6700E4407813}"/>
              </a:ext>
            </a:extLst>
          </p:cNvPr>
          <p:cNvSpPr/>
          <p:nvPr userDrawn="1"/>
        </p:nvSpPr>
        <p:spPr>
          <a:xfrm>
            <a:off x="11539854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xmlns="" id="{4EC2650B-0F3B-447D-83AA-A966A9988A02}"/>
              </a:ext>
            </a:extLst>
          </p:cNvPr>
          <p:cNvSpPr/>
          <p:nvPr userDrawn="1"/>
        </p:nvSpPr>
        <p:spPr>
          <a:xfrm>
            <a:off x="254899" y="605922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xmlns="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xmlns="" id="{A0BC39FD-4813-49FA-9DA6-0CF2EBE8656C}"/>
              </a:ext>
            </a:extLst>
          </p:cNvPr>
          <p:cNvGrpSpPr/>
          <p:nvPr userDrawn="1"/>
        </p:nvGrpSpPr>
        <p:grpSpPr>
          <a:xfrm>
            <a:off x="2843214" y="5216312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xmlns="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xmlns="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xmlns="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xmlns="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xmlns="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xmlns="" id="{9EEF6288-0955-47AE-970F-1BDC347335AB}"/>
              </a:ext>
            </a:extLst>
          </p:cNvPr>
          <p:cNvSpPr/>
          <p:nvPr userDrawn="1"/>
        </p:nvSpPr>
        <p:spPr>
          <a:xfrm>
            <a:off x="1864529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xmlns="" id="{88A16611-3149-4D32-ADB6-394BBDB68EAE}"/>
              </a:ext>
            </a:extLst>
          </p:cNvPr>
          <p:cNvSpPr/>
          <p:nvPr userDrawn="1"/>
        </p:nvSpPr>
        <p:spPr>
          <a:xfrm>
            <a:off x="10059221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xmlns="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7704643A-27F9-4F01-AE4B-E1CF77BBF78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xmlns="" id="{52809BF3-EAF2-418A-8FE2-3182C056114E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xmlns="" id="{FFF22FB9-6783-415D-BC60-2669AA680D3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xmlns="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xmlns="" id="{E108BAEE-4A24-4598-AEF4-3244CF1E929F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6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188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4852" y="2010647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24852" y="3225479"/>
            <a:ext cx="235" cy="22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 flipH="1">
            <a:off x="4708833" y="4159667"/>
            <a:ext cx="6742400" cy="13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 flipH="1">
            <a:off x="7061633" y="5029767"/>
            <a:ext cx="43896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6337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 hasCustomPrompt="1"/>
          </p:nvPr>
        </p:nvSpPr>
        <p:spPr>
          <a:xfrm>
            <a:off x="812569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 flipH="1">
            <a:off x="812567" y="4866245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68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88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52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28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2022/1/16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xmlns="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9" y="1616718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xmlns="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9" y="459897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xmlns="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1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xmlns="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3" y="1223061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xmlns="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7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xmlns="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6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xmlns="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6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xmlns="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3" y="286933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1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xmlns="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8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1" y="487237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xmlns="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2" y="703324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>
            <a:off x="9702167" y="-3"/>
            <a:ext cx="2489840" cy="220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5"/>
            <a:ext cx="2489840" cy="2205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598800" y="1062700"/>
            <a:ext cx="4994400" cy="15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614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300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16886" y="4305285"/>
            <a:ext cx="3975100" cy="255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911467" y="4690067"/>
            <a:ext cx="4463600" cy="158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911600" y="1358033"/>
            <a:ext cx="4463600" cy="25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63600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8"/>
          <p:cNvGrpSpPr/>
          <p:nvPr/>
        </p:nvGrpSpPr>
        <p:grpSpPr>
          <a:xfrm>
            <a:off x="3499739" y="956838"/>
            <a:ext cx="5192511" cy="5192511"/>
            <a:chOff x="1620827" y="1344966"/>
            <a:chExt cx="2272500" cy="2272500"/>
          </a:xfrm>
        </p:grpSpPr>
        <p:sp>
          <p:nvSpPr>
            <p:cNvPr id="36" name="Google Shape;36;p8"/>
            <p:cNvSpPr/>
            <p:nvPr/>
          </p:nvSpPr>
          <p:spPr>
            <a:xfrm flipH="1">
              <a:off x="2918248" y="2243766"/>
              <a:ext cx="585697" cy="522996"/>
            </a:xfrm>
            <a:custGeom>
              <a:avLst/>
              <a:gdLst/>
              <a:ahLst/>
              <a:cxnLst/>
              <a:rect l="l" t="t" r="r" b="b"/>
              <a:pathLst>
                <a:path w="10051" h="8975" extrusionOk="0">
                  <a:moveTo>
                    <a:pt x="7828" y="0"/>
                  </a:moveTo>
                  <a:cubicBezTo>
                    <a:pt x="7828" y="0"/>
                    <a:pt x="1066" y="3591"/>
                    <a:pt x="533" y="4635"/>
                  </a:cubicBezTo>
                  <a:cubicBezTo>
                    <a:pt x="1" y="5677"/>
                    <a:pt x="325" y="8254"/>
                    <a:pt x="1162" y="8940"/>
                  </a:cubicBezTo>
                  <a:cubicBezTo>
                    <a:pt x="1190" y="8963"/>
                    <a:pt x="1228" y="8975"/>
                    <a:pt x="1273" y="8975"/>
                  </a:cubicBezTo>
                  <a:cubicBezTo>
                    <a:pt x="2541" y="8975"/>
                    <a:pt x="10051" y="0"/>
                    <a:pt x="10051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8"/>
            <p:cNvSpPr/>
            <p:nvPr/>
          </p:nvSpPr>
          <p:spPr>
            <a:xfrm flipH="1">
              <a:off x="2868309" y="2600685"/>
              <a:ext cx="176099" cy="721122"/>
            </a:xfrm>
            <a:custGeom>
              <a:avLst/>
              <a:gdLst/>
              <a:ahLst/>
              <a:cxnLst/>
              <a:rect l="l" t="t" r="r" b="b"/>
              <a:pathLst>
                <a:path w="3022" h="12375" extrusionOk="0">
                  <a:moveTo>
                    <a:pt x="1146" y="0"/>
                  </a:moveTo>
                  <a:cubicBezTo>
                    <a:pt x="932" y="0"/>
                    <a:pt x="717" y="633"/>
                    <a:pt x="823" y="1272"/>
                  </a:cubicBezTo>
                  <a:cubicBezTo>
                    <a:pt x="963" y="2102"/>
                    <a:pt x="0" y="4014"/>
                    <a:pt x="331" y="4453"/>
                  </a:cubicBezTo>
                  <a:cubicBezTo>
                    <a:pt x="796" y="5068"/>
                    <a:pt x="441" y="5529"/>
                    <a:pt x="847" y="6174"/>
                  </a:cubicBezTo>
                  <a:cubicBezTo>
                    <a:pt x="1250" y="6820"/>
                    <a:pt x="1916" y="9427"/>
                    <a:pt x="577" y="9588"/>
                  </a:cubicBezTo>
                  <a:cubicBezTo>
                    <a:pt x="577" y="9588"/>
                    <a:pt x="451" y="11875"/>
                    <a:pt x="1417" y="12309"/>
                  </a:cubicBezTo>
                  <a:cubicBezTo>
                    <a:pt x="1519" y="12354"/>
                    <a:pt x="1618" y="12375"/>
                    <a:pt x="1713" y="12375"/>
                  </a:cubicBezTo>
                  <a:cubicBezTo>
                    <a:pt x="2512" y="12375"/>
                    <a:pt x="3022" y="10926"/>
                    <a:pt x="3022" y="10926"/>
                  </a:cubicBezTo>
                  <a:cubicBezTo>
                    <a:pt x="3022" y="10926"/>
                    <a:pt x="2356" y="8243"/>
                    <a:pt x="1913" y="6711"/>
                  </a:cubicBezTo>
                  <a:cubicBezTo>
                    <a:pt x="1059" y="3764"/>
                    <a:pt x="1513" y="398"/>
                    <a:pt x="1270" y="78"/>
                  </a:cubicBezTo>
                  <a:cubicBezTo>
                    <a:pt x="1231" y="25"/>
                    <a:pt x="1188" y="0"/>
                    <a:pt x="1146" y="0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8"/>
            <p:cNvSpPr/>
            <p:nvPr/>
          </p:nvSpPr>
          <p:spPr>
            <a:xfrm flipH="1">
              <a:off x="2919239" y="2236191"/>
              <a:ext cx="755736" cy="1073263"/>
            </a:xfrm>
            <a:custGeom>
              <a:avLst/>
              <a:gdLst/>
              <a:ahLst/>
              <a:cxnLst/>
              <a:rect l="l" t="t" r="r" b="b"/>
              <a:pathLst>
                <a:path w="12969" h="18418" extrusionOk="0">
                  <a:moveTo>
                    <a:pt x="12969" y="1"/>
                  </a:moveTo>
                  <a:cubicBezTo>
                    <a:pt x="12968" y="1"/>
                    <a:pt x="9118" y="1451"/>
                    <a:pt x="4561" y="5162"/>
                  </a:cubicBezTo>
                  <a:cubicBezTo>
                    <a:pt x="0" y="8869"/>
                    <a:pt x="1656" y="17007"/>
                    <a:pt x="3210" y="18256"/>
                  </a:cubicBezTo>
                  <a:cubicBezTo>
                    <a:pt x="3347" y="18367"/>
                    <a:pt x="3485" y="18418"/>
                    <a:pt x="3623" y="18418"/>
                  </a:cubicBezTo>
                  <a:cubicBezTo>
                    <a:pt x="5037" y="18418"/>
                    <a:pt x="6367" y="13057"/>
                    <a:pt x="6367" y="13057"/>
                  </a:cubicBezTo>
                  <a:lnTo>
                    <a:pt x="6367" y="13057"/>
                  </a:lnTo>
                  <a:cubicBezTo>
                    <a:pt x="6367" y="13057"/>
                    <a:pt x="6218" y="13089"/>
                    <a:pt x="6004" y="13089"/>
                  </a:cubicBezTo>
                  <a:cubicBezTo>
                    <a:pt x="5261" y="13089"/>
                    <a:pt x="3731" y="12703"/>
                    <a:pt x="4875" y="9251"/>
                  </a:cubicBezTo>
                  <a:cubicBezTo>
                    <a:pt x="6350" y="4803"/>
                    <a:pt x="12968" y="1"/>
                    <a:pt x="12969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8"/>
            <p:cNvSpPr/>
            <p:nvPr/>
          </p:nvSpPr>
          <p:spPr>
            <a:xfrm flipH="1">
              <a:off x="2927805" y="2101524"/>
              <a:ext cx="133910" cy="97140"/>
            </a:xfrm>
            <a:custGeom>
              <a:avLst/>
              <a:gdLst/>
              <a:ahLst/>
              <a:cxnLst/>
              <a:rect l="l" t="t" r="r" b="b"/>
              <a:pathLst>
                <a:path w="2298" h="1667" extrusionOk="0">
                  <a:moveTo>
                    <a:pt x="946" y="0"/>
                  </a:moveTo>
                  <a:cubicBezTo>
                    <a:pt x="817" y="0"/>
                    <a:pt x="690" y="21"/>
                    <a:pt x="578" y="62"/>
                  </a:cubicBezTo>
                  <a:cubicBezTo>
                    <a:pt x="407" y="127"/>
                    <a:pt x="260" y="239"/>
                    <a:pt x="161" y="399"/>
                  </a:cubicBezTo>
                  <a:cubicBezTo>
                    <a:pt x="59" y="560"/>
                    <a:pt x="1" y="771"/>
                    <a:pt x="1" y="1031"/>
                  </a:cubicBezTo>
                  <a:lnTo>
                    <a:pt x="69" y="1031"/>
                  </a:lnTo>
                  <a:cubicBezTo>
                    <a:pt x="69" y="864"/>
                    <a:pt x="93" y="721"/>
                    <a:pt x="137" y="601"/>
                  </a:cubicBezTo>
                  <a:cubicBezTo>
                    <a:pt x="202" y="420"/>
                    <a:pt x="315" y="287"/>
                    <a:pt x="451" y="198"/>
                  </a:cubicBezTo>
                  <a:cubicBezTo>
                    <a:pt x="591" y="113"/>
                    <a:pt x="762" y="68"/>
                    <a:pt x="946" y="68"/>
                  </a:cubicBezTo>
                  <a:cubicBezTo>
                    <a:pt x="1144" y="68"/>
                    <a:pt x="1359" y="116"/>
                    <a:pt x="1570" y="215"/>
                  </a:cubicBezTo>
                  <a:cubicBezTo>
                    <a:pt x="1761" y="303"/>
                    <a:pt x="1946" y="428"/>
                    <a:pt x="2119" y="588"/>
                  </a:cubicBezTo>
                  <a:lnTo>
                    <a:pt x="2119" y="588"/>
                  </a:lnTo>
                  <a:cubicBezTo>
                    <a:pt x="2096" y="588"/>
                    <a:pt x="2070" y="587"/>
                    <a:pt x="2042" y="587"/>
                  </a:cubicBezTo>
                  <a:cubicBezTo>
                    <a:pt x="1960" y="587"/>
                    <a:pt x="1854" y="594"/>
                    <a:pt x="1745" y="608"/>
                  </a:cubicBezTo>
                  <a:cubicBezTo>
                    <a:pt x="1581" y="628"/>
                    <a:pt x="1403" y="669"/>
                    <a:pt x="1260" y="758"/>
                  </a:cubicBezTo>
                  <a:cubicBezTo>
                    <a:pt x="1192" y="803"/>
                    <a:pt x="1131" y="861"/>
                    <a:pt x="1086" y="932"/>
                  </a:cubicBezTo>
                  <a:cubicBezTo>
                    <a:pt x="1042" y="1004"/>
                    <a:pt x="1017" y="1089"/>
                    <a:pt x="1017" y="1188"/>
                  </a:cubicBezTo>
                  <a:lnTo>
                    <a:pt x="1017" y="1215"/>
                  </a:lnTo>
                  <a:cubicBezTo>
                    <a:pt x="1022" y="1304"/>
                    <a:pt x="1038" y="1376"/>
                    <a:pt x="1063" y="1434"/>
                  </a:cubicBezTo>
                  <a:cubicBezTo>
                    <a:pt x="1083" y="1478"/>
                    <a:pt x="1107" y="1516"/>
                    <a:pt x="1134" y="1546"/>
                  </a:cubicBezTo>
                  <a:cubicBezTo>
                    <a:pt x="1178" y="1591"/>
                    <a:pt x="1230" y="1622"/>
                    <a:pt x="1284" y="1642"/>
                  </a:cubicBezTo>
                  <a:cubicBezTo>
                    <a:pt x="1339" y="1659"/>
                    <a:pt x="1400" y="1666"/>
                    <a:pt x="1458" y="1666"/>
                  </a:cubicBezTo>
                  <a:cubicBezTo>
                    <a:pt x="1564" y="1666"/>
                    <a:pt x="1670" y="1642"/>
                    <a:pt x="1752" y="1619"/>
                  </a:cubicBezTo>
                  <a:cubicBezTo>
                    <a:pt x="1830" y="1595"/>
                    <a:pt x="1882" y="1570"/>
                    <a:pt x="1885" y="1570"/>
                  </a:cubicBezTo>
                  <a:lnTo>
                    <a:pt x="1854" y="1509"/>
                  </a:lnTo>
                  <a:cubicBezTo>
                    <a:pt x="1851" y="1509"/>
                    <a:pt x="1796" y="1533"/>
                    <a:pt x="1725" y="1557"/>
                  </a:cubicBezTo>
                  <a:cubicBezTo>
                    <a:pt x="1649" y="1578"/>
                    <a:pt x="1550" y="1598"/>
                    <a:pt x="1458" y="1598"/>
                  </a:cubicBezTo>
                  <a:cubicBezTo>
                    <a:pt x="1411" y="1598"/>
                    <a:pt x="1366" y="1595"/>
                    <a:pt x="1321" y="1581"/>
                  </a:cubicBezTo>
                  <a:cubicBezTo>
                    <a:pt x="1291" y="1574"/>
                    <a:pt x="1260" y="1560"/>
                    <a:pt x="1233" y="1543"/>
                  </a:cubicBezTo>
                  <a:cubicBezTo>
                    <a:pt x="1195" y="1516"/>
                    <a:pt x="1161" y="1478"/>
                    <a:pt x="1134" y="1427"/>
                  </a:cubicBezTo>
                  <a:cubicBezTo>
                    <a:pt x="1107" y="1373"/>
                    <a:pt x="1090" y="1304"/>
                    <a:pt x="1086" y="1215"/>
                  </a:cubicBezTo>
                  <a:lnTo>
                    <a:pt x="1086" y="1188"/>
                  </a:lnTo>
                  <a:cubicBezTo>
                    <a:pt x="1086" y="1130"/>
                    <a:pt x="1096" y="1079"/>
                    <a:pt x="1113" y="1031"/>
                  </a:cubicBezTo>
                  <a:cubicBezTo>
                    <a:pt x="1144" y="952"/>
                    <a:pt x="1195" y="888"/>
                    <a:pt x="1267" y="837"/>
                  </a:cubicBezTo>
                  <a:cubicBezTo>
                    <a:pt x="1373" y="762"/>
                    <a:pt x="1513" y="717"/>
                    <a:pt x="1652" y="689"/>
                  </a:cubicBezTo>
                  <a:cubicBezTo>
                    <a:pt x="1796" y="662"/>
                    <a:pt x="1936" y="656"/>
                    <a:pt x="2042" y="656"/>
                  </a:cubicBezTo>
                  <a:cubicBezTo>
                    <a:pt x="2090" y="656"/>
                    <a:pt x="2131" y="659"/>
                    <a:pt x="2161" y="659"/>
                  </a:cubicBezTo>
                  <a:cubicBezTo>
                    <a:pt x="2175" y="662"/>
                    <a:pt x="2185" y="662"/>
                    <a:pt x="2196" y="662"/>
                  </a:cubicBezTo>
                  <a:lnTo>
                    <a:pt x="2205" y="662"/>
                  </a:lnTo>
                  <a:lnTo>
                    <a:pt x="2298" y="673"/>
                  </a:lnTo>
                  <a:lnTo>
                    <a:pt x="2233" y="604"/>
                  </a:lnTo>
                  <a:cubicBezTo>
                    <a:pt x="2038" y="407"/>
                    <a:pt x="1820" y="256"/>
                    <a:pt x="1602" y="154"/>
                  </a:cubicBezTo>
                  <a:cubicBezTo>
                    <a:pt x="1380" y="51"/>
                    <a:pt x="1154" y="0"/>
                    <a:pt x="9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8"/>
            <p:cNvSpPr/>
            <p:nvPr/>
          </p:nvSpPr>
          <p:spPr>
            <a:xfrm flipH="1">
              <a:off x="2457138" y="2062015"/>
              <a:ext cx="91546" cy="41548"/>
            </a:xfrm>
            <a:custGeom>
              <a:avLst/>
              <a:gdLst/>
              <a:ahLst/>
              <a:cxnLst/>
              <a:rect l="l" t="t" r="r" b="b"/>
              <a:pathLst>
                <a:path w="1571" h="713" extrusionOk="0">
                  <a:moveTo>
                    <a:pt x="7" y="0"/>
                  </a:moveTo>
                  <a:cubicBezTo>
                    <a:pt x="6" y="0"/>
                    <a:pt x="4" y="1"/>
                    <a:pt x="4" y="3"/>
                  </a:cubicBezTo>
                  <a:cubicBezTo>
                    <a:pt x="1" y="6"/>
                    <a:pt x="1" y="9"/>
                    <a:pt x="4" y="12"/>
                  </a:cubicBezTo>
                  <a:cubicBezTo>
                    <a:pt x="4" y="12"/>
                    <a:pt x="7" y="16"/>
                    <a:pt x="14" y="23"/>
                  </a:cubicBezTo>
                  <a:cubicBezTo>
                    <a:pt x="89" y="118"/>
                    <a:pt x="513" y="712"/>
                    <a:pt x="1195" y="712"/>
                  </a:cubicBezTo>
                  <a:cubicBezTo>
                    <a:pt x="1311" y="712"/>
                    <a:pt x="1434" y="696"/>
                    <a:pt x="1567" y="658"/>
                  </a:cubicBezTo>
                  <a:cubicBezTo>
                    <a:pt x="1570" y="655"/>
                    <a:pt x="1570" y="651"/>
                    <a:pt x="1570" y="647"/>
                  </a:cubicBezTo>
                  <a:cubicBezTo>
                    <a:pt x="1570" y="644"/>
                    <a:pt x="1567" y="644"/>
                    <a:pt x="1564" y="644"/>
                  </a:cubicBezTo>
                  <a:cubicBezTo>
                    <a:pt x="1434" y="685"/>
                    <a:pt x="1311" y="702"/>
                    <a:pt x="1195" y="702"/>
                  </a:cubicBezTo>
                  <a:cubicBezTo>
                    <a:pt x="836" y="702"/>
                    <a:pt x="546" y="532"/>
                    <a:pt x="345" y="361"/>
                  </a:cubicBezTo>
                  <a:cubicBezTo>
                    <a:pt x="242" y="275"/>
                    <a:pt x="164" y="190"/>
                    <a:pt x="110" y="122"/>
                  </a:cubicBezTo>
                  <a:cubicBezTo>
                    <a:pt x="83" y="91"/>
                    <a:pt x="58" y="61"/>
                    <a:pt x="42" y="40"/>
                  </a:cubicBezTo>
                  <a:cubicBezTo>
                    <a:pt x="34" y="30"/>
                    <a:pt x="28" y="23"/>
                    <a:pt x="24" y="16"/>
                  </a:cubicBezTo>
                  <a:cubicBezTo>
                    <a:pt x="17" y="9"/>
                    <a:pt x="14" y="6"/>
                    <a:pt x="10" y="3"/>
                  </a:cubicBezTo>
                  <a:cubicBezTo>
                    <a:pt x="10" y="1"/>
                    <a:pt x="9" y="0"/>
                    <a:pt x="7" y="0"/>
                  </a:cubicBezTo>
                  <a:close/>
                </a:path>
              </a:pathLst>
            </a:custGeom>
            <a:solidFill>
              <a:srgbClr val="B2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 flipH="1">
              <a:off x="2122363" y="1817679"/>
              <a:ext cx="74822" cy="223592"/>
            </a:xfrm>
            <a:custGeom>
              <a:avLst/>
              <a:gdLst/>
              <a:ahLst/>
              <a:cxnLst/>
              <a:rect l="l" t="t" r="r" b="b"/>
              <a:pathLst>
                <a:path w="1284" h="3837" extrusionOk="0">
                  <a:moveTo>
                    <a:pt x="584" y="2294"/>
                  </a:moveTo>
                  <a:cubicBezTo>
                    <a:pt x="608" y="2294"/>
                    <a:pt x="608" y="2332"/>
                    <a:pt x="584" y="2332"/>
                  </a:cubicBezTo>
                  <a:cubicBezTo>
                    <a:pt x="556" y="2332"/>
                    <a:pt x="556" y="2294"/>
                    <a:pt x="584" y="2294"/>
                  </a:cubicBezTo>
                  <a:close/>
                  <a:moveTo>
                    <a:pt x="345" y="0"/>
                  </a:moveTo>
                  <a:lnTo>
                    <a:pt x="345" y="0"/>
                  </a:lnTo>
                  <a:cubicBezTo>
                    <a:pt x="362" y="194"/>
                    <a:pt x="372" y="386"/>
                    <a:pt x="379" y="574"/>
                  </a:cubicBezTo>
                  <a:cubicBezTo>
                    <a:pt x="433" y="659"/>
                    <a:pt x="471" y="751"/>
                    <a:pt x="498" y="850"/>
                  </a:cubicBezTo>
                  <a:cubicBezTo>
                    <a:pt x="577" y="1123"/>
                    <a:pt x="577" y="1413"/>
                    <a:pt x="560" y="1697"/>
                  </a:cubicBezTo>
                  <a:cubicBezTo>
                    <a:pt x="560" y="1707"/>
                    <a:pt x="550" y="1714"/>
                    <a:pt x="543" y="1714"/>
                  </a:cubicBezTo>
                  <a:cubicBezTo>
                    <a:pt x="533" y="1714"/>
                    <a:pt x="523" y="1707"/>
                    <a:pt x="523" y="1697"/>
                  </a:cubicBezTo>
                  <a:cubicBezTo>
                    <a:pt x="539" y="1427"/>
                    <a:pt x="539" y="1154"/>
                    <a:pt x="471" y="895"/>
                  </a:cubicBezTo>
                  <a:cubicBezTo>
                    <a:pt x="451" y="809"/>
                    <a:pt x="420" y="724"/>
                    <a:pt x="379" y="649"/>
                  </a:cubicBezTo>
                  <a:lnTo>
                    <a:pt x="379" y="649"/>
                  </a:lnTo>
                  <a:cubicBezTo>
                    <a:pt x="396" y="2137"/>
                    <a:pt x="0" y="3345"/>
                    <a:pt x="0" y="3345"/>
                  </a:cubicBezTo>
                  <a:cubicBezTo>
                    <a:pt x="208" y="3397"/>
                    <a:pt x="369" y="3570"/>
                    <a:pt x="488" y="3837"/>
                  </a:cubicBezTo>
                  <a:cubicBezTo>
                    <a:pt x="580" y="3762"/>
                    <a:pt x="659" y="3676"/>
                    <a:pt x="731" y="3588"/>
                  </a:cubicBezTo>
                  <a:cubicBezTo>
                    <a:pt x="1171" y="2932"/>
                    <a:pt x="1191" y="2055"/>
                    <a:pt x="1191" y="1905"/>
                  </a:cubicBezTo>
                  <a:cubicBezTo>
                    <a:pt x="1191" y="1676"/>
                    <a:pt x="1205" y="1431"/>
                    <a:pt x="1222" y="1195"/>
                  </a:cubicBezTo>
                  <a:cubicBezTo>
                    <a:pt x="1249" y="741"/>
                    <a:pt x="1284" y="174"/>
                    <a:pt x="1154" y="17"/>
                  </a:cubicBezTo>
                  <a:lnTo>
                    <a:pt x="1137" y="17"/>
                  </a:lnTo>
                  <a:cubicBezTo>
                    <a:pt x="990" y="17"/>
                    <a:pt x="703" y="10"/>
                    <a:pt x="345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 flipH="1">
              <a:off x="2168689" y="2004034"/>
              <a:ext cx="171146" cy="58331"/>
            </a:xfrm>
            <a:custGeom>
              <a:avLst/>
              <a:gdLst/>
              <a:ahLst/>
              <a:cxnLst/>
              <a:rect l="l" t="t" r="r" b="b"/>
              <a:pathLst>
                <a:path w="2937" h="1001" extrusionOk="0">
                  <a:moveTo>
                    <a:pt x="1318" y="1"/>
                  </a:moveTo>
                  <a:cubicBezTo>
                    <a:pt x="844" y="1"/>
                    <a:pt x="447" y="79"/>
                    <a:pt x="1" y="130"/>
                  </a:cubicBezTo>
                  <a:cubicBezTo>
                    <a:pt x="304" y="724"/>
                    <a:pt x="891" y="1001"/>
                    <a:pt x="1813" y="1001"/>
                  </a:cubicBezTo>
                  <a:lnTo>
                    <a:pt x="1875" y="1001"/>
                  </a:lnTo>
                  <a:cubicBezTo>
                    <a:pt x="2336" y="998"/>
                    <a:pt x="2680" y="854"/>
                    <a:pt x="2936" y="639"/>
                  </a:cubicBezTo>
                  <a:cubicBezTo>
                    <a:pt x="2817" y="372"/>
                    <a:pt x="2656" y="199"/>
                    <a:pt x="2448" y="147"/>
                  </a:cubicBezTo>
                  <a:cubicBezTo>
                    <a:pt x="2008" y="38"/>
                    <a:pt x="1643" y="1"/>
                    <a:pt x="1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 flipH="1">
              <a:off x="2199923" y="1815290"/>
              <a:ext cx="77619" cy="16957"/>
            </a:xfrm>
            <a:custGeom>
              <a:avLst/>
              <a:gdLst/>
              <a:ahLst/>
              <a:cxnLst/>
              <a:rect l="l" t="t" r="r" b="b"/>
              <a:pathLst>
                <a:path w="1332" h="291" extrusionOk="0">
                  <a:moveTo>
                    <a:pt x="0" y="0"/>
                  </a:moveTo>
                  <a:cubicBezTo>
                    <a:pt x="304" y="167"/>
                    <a:pt x="659" y="290"/>
                    <a:pt x="928" y="290"/>
                  </a:cubicBezTo>
                  <a:cubicBezTo>
                    <a:pt x="1127" y="290"/>
                    <a:pt x="1280" y="222"/>
                    <a:pt x="1328" y="51"/>
                  </a:cubicBezTo>
                  <a:cubicBezTo>
                    <a:pt x="1328" y="44"/>
                    <a:pt x="1328" y="38"/>
                    <a:pt x="1332" y="35"/>
                  </a:cubicBezTo>
                  <a:cubicBezTo>
                    <a:pt x="1242" y="30"/>
                    <a:pt x="1150" y="27"/>
                    <a:pt x="1058" y="27"/>
                  </a:cubicBezTo>
                  <a:cubicBezTo>
                    <a:pt x="710" y="17"/>
                    <a:pt x="345" y="1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 flipH="1">
              <a:off x="2482428" y="2028508"/>
              <a:ext cx="200341" cy="48774"/>
            </a:xfrm>
            <a:custGeom>
              <a:avLst/>
              <a:gdLst/>
              <a:ahLst/>
              <a:cxnLst/>
              <a:rect l="l" t="t" r="r" b="b"/>
              <a:pathLst>
                <a:path w="3438" h="837" extrusionOk="0">
                  <a:moveTo>
                    <a:pt x="3438" y="1"/>
                  </a:moveTo>
                  <a:lnTo>
                    <a:pt x="3438" y="1"/>
                  </a:lnTo>
                  <a:cubicBezTo>
                    <a:pt x="2370" y="206"/>
                    <a:pt x="1073" y="492"/>
                    <a:pt x="0" y="652"/>
                  </a:cubicBezTo>
                  <a:cubicBezTo>
                    <a:pt x="479" y="775"/>
                    <a:pt x="1079" y="836"/>
                    <a:pt x="1831" y="836"/>
                  </a:cubicBezTo>
                  <a:cubicBezTo>
                    <a:pt x="2015" y="836"/>
                    <a:pt x="2189" y="820"/>
                    <a:pt x="2352" y="786"/>
                  </a:cubicBezTo>
                  <a:cubicBezTo>
                    <a:pt x="2387" y="779"/>
                    <a:pt x="2414" y="768"/>
                    <a:pt x="2445" y="759"/>
                  </a:cubicBezTo>
                  <a:cubicBezTo>
                    <a:pt x="2379" y="683"/>
                    <a:pt x="2335" y="622"/>
                    <a:pt x="2315" y="598"/>
                  </a:cubicBezTo>
                  <a:cubicBezTo>
                    <a:pt x="2308" y="591"/>
                    <a:pt x="2305" y="587"/>
                    <a:pt x="2305" y="587"/>
                  </a:cubicBezTo>
                  <a:cubicBezTo>
                    <a:pt x="2302" y="584"/>
                    <a:pt x="2302" y="581"/>
                    <a:pt x="2305" y="578"/>
                  </a:cubicBezTo>
                  <a:lnTo>
                    <a:pt x="2308" y="574"/>
                  </a:lnTo>
                  <a:cubicBezTo>
                    <a:pt x="2311" y="574"/>
                    <a:pt x="2311" y="578"/>
                    <a:pt x="2311" y="578"/>
                  </a:cubicBezTo>
                  <a:cubicBezTo>
                    <a:pt x="2315" y="581"/>
                    <a:pt x="2318" y="584"/>
                    <a:pt x="2325" y="591"/>
                  </a:cubicBezTo>
                  <a:cubicBezTo>
                    <a:pt x="2329" y="598"/>
                    <a:pt x="2335" y="605"/>
                    <a:pt x="2343" y="615"/>
                  </a:cubicBezTo>
                  <a:cubicBezTo>
                    <a:pt x="2359" y="636"/>
                    <a:pt x="2384" y="666"/>
                    <a:pt x="2411" y="697"/>
                  </a:cubicBezTo>
                  <a:cubicBezTo>
                    <a:pt x="2424" y="714"/>
                    <a:pt x="2441" y="734"/>
                    <a:pt x="2458" y="755"/>
                  </a:cubicBezTo>
                  <a:cubicBezTo>
                    <a:pt x="2759" y="649"/>
                    <a:pt x="3018" y="485"/>
                    <a:pt x="3233" y="253"/>
                  </a:cubicBezTo>
                  <a:cubicBezTo>
                    <a:pt x="3308" y="174"/>
                    <a:pt x="3376" y="89"/>
                    <a:pt x="34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 flipH="1">
              <a:off x="2539477" y="2061957"/>
              <a:ext cx="9207" cy="10780"/>
            </a:xfrm>
            <a:custGeom>
              <a:avLst/>
              <a:gdLst/>
              <a:ahLst/>
              <a:cxnLst/>
              <a:rect l="l" t="t" r="r" b="b"/>
              <a:pathLst>
                <a:path w="158" h="185" extrusionOk="0">
                  <a:moveTo>
                    <a:pt x="7" y="0"/>
                  </a:moveTo>
                  <a:lnTo>
                    <a:pt x="4" y="4"/>
                  </a:lnTo>
                  <a:cubicBezTo>
                    <a:pt x="1" y="7"/>
                    <a:pt x="1" y="10"/>
                    <a:pt x="4" y="13"/>
                  </a:cubicBezTo>
                  <a:cubicBezTo>
                    <a:pt x="4" y="13"/>
                    <a:pt x="7" y="17"/>
                    <a:pt x="14" y="24"/>
                  </a:cubicBezTo>
                  <a:cubicBezTo>
                    <a:pt x="34" y="48"/>
                    <a:pt x="78" y="109"/>
                    <a:pt x="144" y="185"/>
                  </a:cubicBezTo>
                  <a:cubicBezTo>
                    <a:pt x="151" y="185"/>
                    <a:pt x="154" y="181"/>
                    <a:pt x="157" y="181"/>
                  </a:cubicBezTo>
                  <a:cubicBezTo>
                    <a:pt x="140" y="160"/>
                    <a:pt x="123" y="140"/>
                    <a:pt x="110" y="123"/>
                  </a:cubicBezTo>
                  <a:cubicBezTo>
                    <a:pt x="83" y="92"/>
                    <a:pt x="58" y="62"/>
                    <a:pt x="42" y="41"/>
                  </a:cubicBezTo>
                  <a:cubicBezTo>
                    <a:pt x="34" y="31"/>
                    <a:pt x="28" y="24"/>
                    <a:pt x="24" y="17"/>
                  </a:cubicBezTo>
                  <a:cubicBezTo>
                    <a:pt x="17" y="10"/>
                    <a:pt x="14" y="7"/>
                    <a:pt x="10" y="4"/>
                  </a:cubicBezTo>
                  <a:cubicBezTo>
                    <a:pt x="10" y="4"/>
                    <a:pt x="10" y="0"/>
                    <a:pt x="7" y="0"/>
                  </a:cubicBezTo>
                  <a:close/>
                </a:path>
              </a:pathLst>
            </a:custGeom>
            <a:solidFill>
              <a:srgbClr val="A96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 flipH="1">
              <a:off x="2111815" y="1814591"/>
              <a:ext cx="9498" cy="15442"/>
            </a:xfrm>
            <a:custGeom>
              <a:avLst/>
              <a:gdLst/>
              <a:ahLst/>
              <a:cxnLst/>
              <a:rect l="l" t="t" r="r" b="b"/>
              <a:pathLst>
                <a:path w="163" h="265" extrusionOk="0">
                  <a:moveTo>
                    <a:pt x="9" y="1"/>
                  </a:moveTo>
                  <a:cubicBezTo>
                    <a:pt x="4" y="1"/>
                    <a:pt x="0" y="6"/>
                    <a:pt x="6" y="9"/>
                  </a:cubicBezTo>
                  <a:cubicBezTo>
                    <a:pt x="84" y="70"/>
                    <a:pt x="135" y="159"/>
                    <a:pt x="152" y="261"/>
                  </a:cubicBezTo>
                  <a:cubicBezTo>
                    <a:pt x="152" y="264"/>
                    <a:pt x="154" y="265"/>
                    <a:pt x="156" y="265"/>
                  </a:cubicBezTo>
                  <a:cubicBezTo>
                    <a:pt x="159" y="265"/>
                    <a:pt x="163" y="262"/>
                    <a:pt x="163" y="258"/>
                  </a:cubicBezTo>
                  <a:cubicBezTo>
                    <a:pt x="146" y="155"/>
                    <a:pt x="94" y="67"/>
                    <a:pt x="12" y="1"/>
                  </a:cubicBezTo>
                  <a:cubicBezTo>
                    <a:pt x="11" y="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 flipH="1">
              <a:off x="2110417" y="1843319"/>
              <a:ext cx="699" cy="466"/>
            </a:xfrm>
            <a:custGeom>
              <a:avLst/>
              <a:gdLst/>
              <a:ahLst/>
              <a:cxnLst/>
              <a:rect l="l" t="t" r="r" b="b"/>
              <a:pathLst>
                <a:path w="12" h="8" extrusionOk="0">
                  <a:moveTo>
                    <a:pt x="8" y="0"/>
                  </a:moveTo>
                  <a:cubicBezTo>
                    <a:pt x="1" y="0"/>
                    <a:pt x="1" y="7"/>
                    <a:pt x="8" y="7"/>
                  </a:cubicBezTo>
                  <a:cubicBezTo>
                    <a:pt x="12" y="7"/>
                    <a:pt x="12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2163561" y="1851069"/>
              <a:ext cx="11538" cy="66489"/>
            </a:xfrm>
            <a:custGeom>
              <a:avLst/>
              <a:gdLst/>
              <a:ahLst/>
              <a:cxnLst/>
              <a:rect l="l" t="t" r="r" b="b"/>
              <a:pathLst>
                <a:path w="198" h="1141" extrusionOk="0">
                  <a:moveTo>
                    <a:pt x="0" y="1"/>
                  </a:moveTo>
                  <a:lnTo>
                    <a:pt x="0" y="76"/>
                  </a:lnTo>
                  <a:cubicBezTo>
                    <a:pt x="41" y="151"/>
                    <a:pt x="72" y="236"/>
                    <a:pt x="92" y="322"/>
                  </a:cubicBezTo>
                  <a:cubicBezTo>
                    <a:pt x="160" y="581"/>
                    <a:pt x="160" y="854"/>
                    <a:pt x="144" y="1124"/>
                  </a:cubicBezTo>
                  <a:cubicBezTo>
                    <a:pt x="144" y="1134"/>
                    <a:pt x="154" y="1141"/>
                    <a:pt x="164" y="1141"/>
                  </a:cubicBezTo>
                  <a:cubicBezTo>
                    <a:pt x="171" y="1141"/>
                    <a:pt x="181" y="1134"/>
                    <a:pt x="181" y="1124"/>
                  </a:cubicBezTo>
                  <a:cubicBezTo>
                    <a:pt x="198" y="840"/>
                    <a:pt x="198" y="550"/>
                    <a:pt x="119" y="277"/>
                  </a:cubicBezTo>
                  <a:cubicBezTo>
                    <a:pt x="92" y="178"/>
                    <a:pt x="54" y="86"/>
                    <a:pt x="0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flipH="1">
              <a:off x="2175041" y="1839531"/>
              <a:ext cx="13461" cy="15967"/>
            </a:xfrm>
            <a:custGeom>
              <a:avLst/>
              <a:gdLst/>
              <a:ahLst/>
              <a:cxnLst/>
              <a:rect l="l" t="t" r="r" b="b"/>
              <a:pathLst>
                <a:path w="231" h="274" extrusionOk="0">
                  <a:moveTo>
                    <a:pt x="29" y="0"/>
                  </a:moveTo>
                  <a:cubicBezTo>
                    <a:pt x="12" y="0"/>
                    <a:pt x="1" y="24"/>
                    <a:pt x="18" y="35"/>
                  </a:cubicBezTo>
                  <a:cubicBezTo>
                    <a:pt x="111" y="96"/>
                    <a:pt x="179" y="178"/>
                    <a:pt x="230" y="274"/>
                  </a:cubicBezTo>
                  <a:lnTo>
                    <a:pt x="230" y="199"/>
                  </a:lnTo>
                  <a:cubicBezTo>
                    <a:pt x="179" y="120"/>
                    <a:pt x="117" y="55"/>
                    <a:pt x="39" y="4"/>
                  </a:cubicBezTo>
                  <a:cubicBezTo>
                    <a:pt x="35" y="0"/>
                    <a:pt x="32" y="0"/>
                    <a:pt x="29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flipH="1">
              <a:off x="2161755" y="1951356"/>
              <a:ext cx="3030" cy="2214"/>
            </a:xfrm>
            <a:custGeom>
              <a:avLst/>
              <a:gdLst/>
              <a:ahLst/>
              <a:cxnLst/>
              <a:rect l="l" t="t" r="r" b="b"/>
              <a:pathLst>
                <a:path w="52" h="38" extrusionOk="0">
                  <a:moveTo>
                    <a:pt x="28" y="0"/>
                  </a:moveTo>
                  <a:cubicBezTo>
                    <a:pt x="0" y="0"/>
                    <a:pt x="0" y="38"/>
                    <a:pt x="28" y="38"/>
                  </a:cubicBezTo>
                  <a:cubicBezTo>
                    <a:pt x="52" y="38"/>
                    <a:pt x="52" y="0"/>
                    <a:pt x="28" y="0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flipH="1">
              <a:off x="3034036" y="3038019"/>
              <a:ext cx="197777" cy="26048"/>
            </a:xfrm>
            <a:custGeom>
              <a:avLst/>
              <a:gdLst/>
              <a:ahLst/>
              <a:cxnLst/>
              <a:rect l="l" t="t" r="r" b="b"/>
              <a:pathLst>
                <a:path w="3394" h="447" extrusionOk="0">
                  <a:moveTo>
                    <a:pt x="1774" y="1"/>
                  </a:moveTo>
                  <a:cubicBezTo>
                    <a:pt x="1405" y="1"/>
                    <a:pt x="1037" y="38"/>
                    <a:pt x="677" y="140"/>
                  </a:cubicBezTo>
                  <a:cubicBezTo>
                    <a:pt x="448" y="202"/>
                    <a:pt x="226" y="294"/>
                    <a:pt x="21" y="410"/>
                  </a:cubicBezTo>
                  <a:cubicBezTo>
                    <a:pt x="1" y="419"/>
                    <a:pt x="13" y="446"/>
                    <a:pt x="30" y="446"/>
                  </a:cubicBezTo>
                  <a:cubicBezTo>
                    <a:pt x="33" y="446"/>
                    <a:pt x="36" y="446"/>
                    <a:pt x="38" y="444"/>
                  </a:cubicBezTo>
                  <a:cubicBezTo>
                    <a:pt x="573" y="139"/>
                    <a:pt x="1177" y="40"/>
                    <a:pt x="1782" y="40"/>
                  </a:cubicBezTo>
                  <a:cubicBezTo>
                    <a:pt x="2042" y="40"/>
                    <a:pt x="2302" y="58"/>
                    <a:pt x="2558" y="86"/>
                  </a:cubicBezTo>
                  <a:cubicBezTo>
                    <a:pt x="2827" y="117"/>
                    <a:pt x="3093" y="154"/>
                    <a:pt x="3360" y="195"/>
                  </a:cubicBezTo>
                  <a:cubicBezTo>
                    <a:pt x="3361" y="195"/>
                    <a:pt x="3362" y="195"/>
                    <a:pt x="3363" y="195"/>
                  </a:cubicBezTo>
                  <a:cubicBezTo>
                    <a:pt x="3384" y="195"/>
                    <a:pt x="3393" y="161"/>
                    <a:pt x="3370" y="158"/>
                  </a:cubicBezTo>
                  <a:cubicBezTo>
                    <a:pt x="2844" y="79"/>
                    <a:pt x="2307" y="1"/>
                    <a:pt x="1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 flipH="1">
              <a:off x="3009561" y="2822935"/>
              <a:ext cx="141660" cy="26223"/>
            </a:xfrm>
            <a:custGeom>
              <a:avLst/>
              <a:gdLst/>
              <a:ahLst/>
              <a:cxnLst/>
              <a:rect l="l" t="t" r="r" b="b"/>
              <a:pathLst>
                <a:path w="2431" h="450" extrusionOk="0">
                  <a:moveTo>
                    <a:pt x="990" y="1"/>
                  </a:moveTo>
                  <a:cubicBezTo>
                    <a:pt x="660" y="1"/>
                    <a:pt x="330" y="62"/>
                    <a:pt x="21" y="186"/>
                  </a:cubicBezTo>
                  <a:cubicBezTo>
                    <a:pt x="0" y="195"/>
                    <a:pt x="5" y="228"/>
                    <a:pt x="23" y="228"/>
                  </a:cubicBezTo>
                  <a:cubicBezTo>
                    <a:pt x="26" y="228"/>
                    <a:pt x="28" y="228"/>
                    <a:pt x="31" y="227"/>
                  </a:cubicBezTo>
                  <a:cubicBezTo>
                    <a:pt x="337" y="104"/>
                    <a:pt x="665" y="43"/>
                    <a:pt x="992" y="43"/>
                  </a:cubicBezTo>
                  <a:cubicBezTo>
                    <a:pt x="1482" y="43"/>
                    <a:pt x="1972" y="179"/>
                    <a:pt x="2390" y="445"/>
                  </a:cubicBezTo>
                  <a:cubicBezTo>
                    <a:pt x="2394" y="448"/>
                    <a:pt x="2398" y="450"/>
                    <a:pt x="2402" y="450"/>
                  </a:cubicBezTo>
                  <a:cubicBezTo>
                    <a:pt x="2420" y="450"/>
                    <a:pt x="2430" y="422"/>
                    <a:pt x="2410" y="411"/>
                  </a:cubicBezTo>
                  <a:cubicBezTo>
                    <a:pt x="1987" y="140"/>
                    <a:pt x="1489" y="1"/>
                    <a:pt x="990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3005191" y="2872991"/>
              <a:ext cx="128549" cy="52270"/>
            </a:xfrm>
            <a:custGeom>
              <a:avLst/>
              <a:gdLst/>
              <a:ahLst/>
              <a:cxnLst/>
              <a:rect l="l" t="t" r="r" b="b"/>
              <a:pathLst>
                <a:path w="2206" h="897" extrusionOk="0">
                  <a:moveTo>
                    <a:pt x="212" y="1"/>
                  </a:moveTo>
                  <a:cubicBezTo>
                    <a:pt x="151" y="1"/>
                    <a:pt x="90" y="4"/>
                    <a:pt x="28" y="10"/>
                  </a:cubicBezTo>
                  <a:cubicBezTo>
                    <a:pt x="2" y="13"/>
                    <a:pt x="1" y="51"/>
                    <a:pt x="25" y="51"/>
                  </a:cubicBezTo>
                  <a:cubicBezTo>
                    <a:pt x="26" y="51"/>
                    <a:pt x="27" y="51"/>
                    <a:pt x="28" y="51"/>
                  </a:cubicBezTo>
                  <a:cubicBezTo>
                    <a:pt x="90" y="45"/>
                    <a:pt x="150" y="42"/>
                    <a:pt x="210" y="42"/>
                  </a:cubicBezTo>
                  <a:cubicBezTo>
                    <a:pt x="943" y="42"/>
                    <a:pt x="1584" y="483"/>
                    <a:pt x="2165" y="894"/>
                  </a:cubicBezTo>
                  <a:cubicBezTo>
                    <a:pt x="2169" y="896"/>
                    <a:pt x="2172" y="897"/>
                    <a:pt x="2176" y="897"/>
                  </a:cubicBezTo>
                  <a:cubicBezTo>
                    <a:pt x="2194" y="897"/>
                    <a:pt x="2206" y="871"/>
                    <a:pt x="2185" y="856"/>
                  </a:cubicBezTo>
                  <a:cubicBezTo>
                    <a:pt x="1602" y="443"/>
                    <a:pt x="951" y="1"/>
                    <a:pt x="212" y="1"/>
                  </a:cubicBezTo>
                  <a:close/>
                </a:path>
              </a:pathLst>
            </a:custGeom>
            <a:solidFill>
              <a:srgbClr val="DB83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8"/>
            <p:cNvSpPr/>
            <p:nvPr/>
          </p:nvSpPr>
          <p:spPr>
            <a:xfrm flipH="1">
              <a:off x="2185006" y="2161544"/>
              <a:ext cx="23775" cy="255000"/>
            </a:xfrm>
            <a:custGeom>
              <a:avLst/>
              <a:gdLst/>
              <a:ahLst/>
              <a:cxnLst/>
              <a:rect l="l" t="t" r="r" b="b"/>
              <a:pathLst>
                <a:path w="408" h="4376" extrusionOk="0">
                  <a:moveTo>
                    <a:pt x="259" y="0"/>
                  </a:moveTo>
                  <a:cubicBezTo>
                    <a:pt x="249" y="0"/>
                    <a:pt x="240" y="6"/>
                    <a:pt x="240" y="18"/>
                  </a:cubicBezTo>
                  <a:cubicBezTo>
                    <a:pt x="322" y="1148"/>
                    <a:pt x="407" y="2295"/>
                    <a:pt x="226" y="3418"/>
                  </a:cubicBezTo>
                  <a:cubicBezTo>
                    <a:pt x="175" y="3735"/>
                    <a:pt x="103" y="4047"/>
                    <a:pt x="5" y="4354"/>
                  </a:cubicBezTo>
                  <a:cubicBezTo>
                    <a:pt x="1" y="4368"/>
                    <a:pt x="12" y="4376"/>
                    <a:pt x="23" y="4376"/>
                  </a:cubicBezTo>
                  <a:cubicBezTo>
                    <a:pt x="31" y="4376"/>
                    <a:pt x="39" y="4372"/>
                    <a:pt x="42" y="4364"/>
                  </a:cubicBezTo>
                  <a:cubicBezTo>
                    <a:pt x="387" y="3275"/>
                    <a:pt x="404" y="2117"/>
                    <a:pt x="342" y="987"/>
                  </a:cubicBezTo>
                  <a:cubicBezTo>
                    <a:pt x="325" y="663"/>
                    <a:pt x="301" y="343"/>
                    <a:pt x="278" y="18"/>
                  </a:cubicBezTo>
                  <a:cubicBezTo>
                    <a:pt x="278" y="6"/>
                    <a:pt x="268" y="0"/>
                    <a:pt x="259" y="0"/>
                  </a:cubicBezTo>
                  <a:close/>
                </a:path>
              </a:pathLst>
            </a:custGeom>
            <a:solidFill>
              <a:srgbClr val="2B5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8"/>
            <p:cNvSpPr/>
            <p:nvPr/>
          </p:nvSpPr>
          <p:spPr>
            <a:xfrm rot="10800000" flipH="1">
              <a:off x="1620827" y="1344966"/>
              <a:ext cx="2272500" cy="22725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8"/>
            <p:cNvSpPr/>
            <p:nvPr/>
          </p:nvSpPr>
          <p:spPr>
            <a:xfrm flipH="1">
              <a:off x="3548625" y="2798241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2096900" y="2006966"/>
              <a:ext cx="62400" cy="6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8"/>
            <p:cNvSpPr/>
            <p:nvPr/>
          </p:nvSpPr>
          <p:spPr>
            <a:xfrm flipH="1">
              <a:off x="3418150" y="282832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flipH="1">
              <a:off x="3096375" y="2239779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8"/>
            <p:cNvSpPr/>
            <p:nvPr/>
          </p:nvSpPr>
          <p:spPr>
            <a:xfrm flipH="1">
              <a:off x="3324450" y="231371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3438575" y="2096141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 flipH="1">
              <a:off x="2484750" y="2684666"/>
              <a:ext cx="62400" cy="62400"/>
            </a:xfrm>
            <a:prstGeom prst="ellipse">
              <a:avLst/>
            </a:pr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8"/>
            <p:cNvSpPr/>
            <p:nvPr/>
          </p:nvSpPr>
          <p:spPr>
            <a:xfrm flipH="1">
              <a:off x="3810475" y="23287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8"/>
            <p:cNvSpPr/>
            <p:nvPr/>
          </p:nvSpPr>
          <p:spPr>
            <a:xfrm flipH="1">
              <a:off x="2381425" y="2376104"/>
              <a:ext cx="32400" cy="32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2884739" y="2181094"/>
              <a:ext cx="1735" cy="1370"/>
            </a:xfrm>
            <a:custGeom>
              <a:avLst/>
              <a:gdLst/>
              <a:ahLst/>
              <a:cxnLst/>
              <a:rect l="l" t="t" r="r" b="b"/>
              <a:pathLst>
                <a:path w="19" h="15" extrusionOk="0">
                  <a:moveTo>
                    <a:pt x="8" y="1"/>
                  </a:moveTo>
                  <a:cubicBezTo>
                    <a:pt x="1" y="1"/>
                    <a:pt x="1" y="15"/>
                    <a:pt x="8" y="15"/>
                  </a:cubicBezTo>
                  <a:cubicBezTo>
                    <a:pt x="18" y="15"/>
                    <a:pt x="18" y="1"/>
                    <a:pt x="8" y="1"/>
                  </a:cubicBezTo>
                  <a:close/>
                </a:path>
              </a:pathLst>
            </a:custGeom>
            <a:solidFill>
              <a:srgbClr val="7C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66" name="Google Shape;6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978902" y="4432484"/>
            <a:ext cx="32131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-2" y="400"/>
            <a:ext cx="3621267" cy="2325467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4225584" y="1928984"/>
            <a:ext cx="3740800" cy="23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4225584" y="4335191"/>
            <a:ext cx="3740800" cy="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10954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7621733" y="1071600"/>
            <a:ext cx="3753600" cy="37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ubTitle" idx="1"/>
          </p:nvPr>
        </p:nvSpPr>
        <p:spPr>
          <a:xfrm>
            <a:off x="8191200" y="4696667"/>
            <a:ext cx="31840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85844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0"/>
          <p:cNvPicPr preferRelativeResize="0"/>
          <p:nvPr/>
        </p:nvPicPr>
        <p:blipFill rotWithShape="1">
          <a:blip r:embed="rId2">
            <a:alphaModFix/>
          </a:blip>
          <a:srcRect l="48234" t="10" b="45894"/>
          <a:stretch/>
        </p:blipFill>
        <p:spPr>
          <a:xfrm>
            <a:off x="5880667" y="0"/>
            <a:ext cx="6311333" cy="37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0"/>
          <p:cNvSpPr txBox="1">
            <a:spLocks noGrp="1"/>
          </p:cNvSpPr>
          <p:nvPr>
            <p:ph type="title"/>
          </p:nvPr>
        </p:nvSpPr>
        <p:spPr>
          <a:xfrm>
            <a:off x="6555600" y="3159233"/>
            <a:ext cx="4819600" cy="18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72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/>
          <p:cNvPicPr preferRelativeResize="0"/>
          <p:nvPr/>
        </p:nvPicPr>
        <p:blipFill rotWithShape="1">
          <a:blip r:embed="rId2">
            <a:alphaModFix/>
          </a:blip>
          <a:srcRect l="33457"/>
          <a:stretch/>
        </p:blipFill>
        <p:spPr>
          <a:xfrm>
            <a:off x="6745007" y="0"/>
            <a:ext cx="5447000" cy="4605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l="32313" b="44084"/>
          <a:stretch/>
        </p:blipFill>
        <p:spPr>
          <a:xfrm rot="10800000">
            <a:off x="0" y="3349432"/>
            <a:ext cx="7550107" cy="35085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>
            <a:spLocks noGrp="1"/>
          </p:cNvSpPr>
          <p:nvPr>
            <p:ph type="title" hasCustomPrompt="1"/>
          </p:nvPr>
        </p:nvSpPr>
        <p:spPr>
          <a:xfrm>
            <a:off x="2773400" y="2586433"/>
            <a:ext cx="6645200" cy="12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3575800" y="3795100"/>
            <a:ext cx="5040400" cy="4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7070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1024600" y="665967"/>
            <a:ext cx="10142800" cy="45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ivvic"/>
              <a:buAutoNum type="arabicPeriod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32405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1620">
          <p15:clr>
            <a:srgbClr val="FA7B17"/>
          </p15:clr>
        </p15:guide>
        <p15:guide id="4294967295" pos="2880">
          <p15:clr>
            <a:srgbClr val="FA7B17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94107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>
            <a:spLocks noGrp="1"/>
          </p:cNvSpPr>
          <p:nvPr>
            <p:ph type="ctrTitle"/>
          </p:nvPr>
        </p:nvSpPr>
        <p:spPr>
          <a:xfrm>
            <a:off x="3903768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subTitle" idx="1"/>
          </p:nvPr>
        </p:nvSpPr>
        <p:spPr>
          <a:xfrm>
            <a:off x="3903759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title" idx="2" hasCustomPrompt="1"/>
          </p:nvPr>
        </p:nvSpPr>
        <p:spPr>
          <a:xfrm>
            <a:off x="2569633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4"/>
          <p:cNvSpPr txBox="1">
            <a:spLocks noGrp="1"/>
          </p:cNvSpPr>
          <p:nvPr>
            <p:ph type="ctrTitle" idx="3"/>
          </p:nvPr>
        </p:nvSpPr>
        <p:spPr>
          <a:xfrm>
            <a:off x="7327601" y="1253400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ubTitle" idx="4"/>
          </p:nvPr>
        </p:nvSpPr>
        <p:spPr>
          <a:xfrm>
            <a:off x="7327592" y="1624067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 idx="5" hasCustomPrompt="1"/>
          </p:nvPr>
        </p:nvSpPr>
        <p:spPr>
          <a:xfrm>
            <a:off x="5996800" y="1253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4"/>
          <p:cNvSpPr txBox="1">
            <a:spLocks noGrp="1"/>
          </p:cNvSpPr>
          <p:nvPr>
            <p:ph type="ctrTitle" idx="6"/>
          </p:nvPr>
        </p:nvSpPr>
        <p:spPr>
          <a:xfrm>
            <a:off x="3903768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subTitle" idx="7"/>
          </p:nvPr>
        </p:nvSpPr>
        <p:spPr>
          <a:xfrm>
            <a:off x="3903759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title" idx="8" hasCustomPrompt="1"/>
          </p:nvPr>
        </p:nvSpPr>
        <p:spPr>
          <a:xfrm>
            <a:off x="2569633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 idx="9"/>
          </p:nvPr>
        </p:nvSpPr>
        <p:spPr>
          <a:xfrm>
            <a:off x="7327601" y="2736467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3"/>
          </p:nvPr>
        </p:nvSpPr>
        <p:spPr>
          <a:xfrm>
            <a:off x="7327592" y="3107133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title" idx="14" hasCustomPrompt="1"/>
          </p:nvPr>
        </p:nvSpPr>
        <p:spPr>
          <a:xfrm>
            <a:off x="5996800" y="2736667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4"/>
          <p:cNvSpPr txBox="1">
            <a:spLocks noGrp="1"/>
          </p:cNvSpPr>
          <p:nvPr>
            <p:ph type="ctrTitle" idx="15"/>
          </p:nvPr>
        </p:nvSpPr>
        <p:spPr>
          <a:xfrm>
            <a:off x="3903768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ubTitle" idx="16"/>
          </p:nvPr>
        </p:nvSpPr>
        <p:spPr>
          <a:xfrm>
            <a:off x="3903759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title" idx="17" hasCustomPrompt="1"/>
          </p:nvPr>
        </p:nvSpPr>
        <p:spPr>
          <a:xfrm>
            <a:off x="2569633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>
            <a:spLocks noGrp="1"/>
          </p:cNvSpPr>
          <p:nvPr>
            <p:ph type="ctrTitle" idx="18"/>
          </p:nvPr>
        </p:nvSpPr>
        <p:spPr>
          <a:xfrm>
            <a:off x="7327601" y="4219533"/>
            <a:ext cx="2203200" cy="4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ubTitle" idx="19"/>
          </p:nvPr>
        </p:nvSpPr>
        <p:spPr>
          <a:xfrm>
            <a:off x="7327592" y="4590200"/>
            <a:ext cx="2203200" cy="4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title" idx="20" hasCustomPrompt="1"/>
          </p:nvPr>
        </p:nvSpPr>
        <p:spPr>
          <a:xfrm>
            <a:off x="5996800" y="4219533"/>
            <a:ext cx="1374800" cy="100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5329344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/>
          <p:nvPr/>
        </p:nvSpPr>
        <p:spPr>
          <a:xfrm rot="-5400000">
            <a:off x="1898059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 rot="-5400000">
            <a:off x="1898059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-5400000">
            <a:off x="5689392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-5400000">
            <a:off x="5689392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15"/>
          <p:cNvSpPr/>
          <p:nvPr/>
        </p:nvSpPr>
        <p:spPr>
          <a:xfrm rot="-5400000">
            <a:off x="9480741" y="3147333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 rot="-5400000">
            <a:off x="9480741" y="918067"/>
            <a:ext cx="813200" cy="8132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4229085"/>
            <a:ext cx="4089400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subTitle" idx="1"/>
          </p:nvPr>
        </p:nvSpPr>
        <p:spPr>
          <a:xfrm>
            <a:off x="4839592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2"/>
          </p:nvPr>
        </p:nvSpPr>
        <p:spPr>
          <a:xfrm>
            <a:off x="4839592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3"/>
          </p:nvPr>
        </p:nvSpPr>
        <p:spPr>
          <a:xfrm>
            <a:off x="8630941" y="228286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4"/>
          </p:nvPr>
        </p:nvSpPr>
        <p:spPr>
          <a:xfrm>
            <a:off x="8630941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ubTitle" idx="5"/>
          </p:nvPr>
        </p:nvSpPr>
        <p:spPr>
          <a:xfrm>
            <a:off x="4839592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subTitle" idx="6"/>
          </p:nvPr>
        </p:nvSpPr>
        <p:spPr>
          <a:xfrm>
            <a:off x="4839592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subTitle" idx="7"/>
          </p:nvPr>
        </p:nvSpPr>
        <p:spPr>
          <a:xfrm>
            <a:off x="8630941" y="45205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ubTitle" idx="8"/>
          </p:nvPr>
        </p:nvSpPr>
        <p:spPr>
          <a:xfrm>
            <a:off x="8630941" y="4110733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subTitle" idx="9"/>
          </p:nvPr>
        </p:nvSpPr>
        <p:spPr>
          <a:xfrm>
            <a:off x="1048259" y="2282869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3"/>
          </p:nvPr>
        </p:nvSpPr>
        <p:spPr>
          <a:xfrm>
            <a:off x="1048259" y="1873100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4"/>
          </p:nvPr>
        </p:nvSpPr>
        <p:spPr>
          <a:xfrm>
            <a:off x="1048259" y="4520497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15"/>
          </p:nvPr>
        </p:nvSpPr>
        <p:spPr>
          <a:xfrm>
            <a:off x="1048259" y="4110728"/>
            <a:ext cx="251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 idx="16" hasCustomPrompt="1"/>
          </p:nvPr>
        </p:nvSpPr>
        <p:spPr>
          <a:xfrm>
            <a:off x="1853867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5"/>
          <p:cNvSpPr txBox="1">
            <a:spLocks noGrp="1"/>
          </p:cNvSpPr>
          <p:nvPr>
            <p:ph type="title" idx="17" hasCustomPrompt="1"/>
          </p:nvPr>
        </p:nvSpPr>
        <p:spPr>
          <a:xfrm>
            <a:off x="5645200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18" hasCustomPrompt="1"/>
          </p:nvPr>
        </p:nvSpPr>
        <p:spPr>
          <a:xfrm>
            <a:off x="9436533" y="1083467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5"/>
          <p:cNvSpPr txBox="1">
            <a:spLocks noGrp="1"/>
          </p:cNvSpPr>
          <p:nvPr>
            <p:ph type="title" idx="19" hasCustomPrompt="1"/>
          </p:nvPr>
        </p:nvSpPr>
        <p:spPr>
          <a:xfrm>
            <a:off x="1853867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20" hasCustomPrompt="1"/>
          </p:nvPr>
        </p:nvSpPr>
        <p:spPr>
          <a:xfrm>
            <a:off x="5645200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5"/>
          <p:cNvSpPr txBox="1">
            <a:spLocks noGrp="1"/>
          </p:cNvSpPr>
          <p:nvPr>
            <p:ph type="title" idx="21" hasCustomPrompt="1"/>
          </p:nvPr>
        </p:nvSpPr>
        <p:spPr>
          <a:xfrm>
            <a:off x="9436533" y="3312733"/>
            <a:ext cx="901600" cy="48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Englebert"/>
              <a:buNone/>
              <a:defRPr sz="1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4072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2" y="4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4013400" y="3495167"/>
            <a:ext cx="4165200" cy="14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subTitle" idx="1"/>
          </p:nvPr>
        </p:nvSpPr>
        <p:spPr>
          <a:xfrm>
            <a:off x="4625500" y="4881133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7511867" y="2167919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-2157966" y="2167919"/>
            <a:ext cx="6838100" cy="2522167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>
            <a:spLocks noGrp="1"/>
          </p:cNvSpPr>
          <p:nvPr>
            <p:ph type="title" idx="2" hasCustomPrompt="1"/>
          </p:nvPr>
        </p:nvSpPr>
        <p:spPr>
          <a:xfrm>
            <a:off x="4703703" y="2122711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910503" y="2326397"/>
            <a:ext cx="2530500" cy="3593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76801" y="1728669"/>
            <a:ext cx="2587833" cy="4266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595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 rotWithShape="1">
          <a:blip r:embed="rId2">
            <a:alphaModFix/>
          </a:blip>
          <a:srcRect l="3484"/>
          <a:stretch/>
        </p:blipFill>
        <p:spPr>
          <a:xfrm flipH="1">
            <a:off x="2768600" y="0"/>
            <a:ext cx="942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7"/>
          <p:cNvSpPr txBox="1">
            <a:spLocks noGrp="1"/>
          </p:cNvSpPr>
          <p:nvPr>
            <p:ph type="title"/>
          </p:nvPr>
        </p:nvSpPr>
        <p:spPr>
          <a:xfrm>
            <a:off x="6036868" y="3166500"/>
            <a:ext cx="4165200" cy="1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1"/>
          </p:nvPr>
        </p:nvSpPr>
        <p:spPr>
          <a:xfrm>
            <a:off x="6673867" y="4564372"/>
            <a:ext cx="2891200" cy="5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 idx="2" hasCustomPrompt="1"/>
          </p:nvPr>
        </p:nvSpPr>
        <p:spPr>
          <a:xfrm>
            <a:off x="6752068" y="17775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769397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ight">
  <p:cSld name="Title and body righ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" y="2425701"/>
            <a:ext cx="7023100" cy="443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>
            <a:spLocks noGrp="1"/>
          </p:cNvSpPr>
          <p:nvPr>
            <p:ph type="subTitle" idx="1"/>
          </p:nvPr>
        </p:nvSpPr>
        <p:spPr>
          <a:xfrm>
            <a:off x="7878200" y="3683000"/>
            <a:ext cx="3496800" cy="15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ctrTitle"/>
          </p:nvPr>
        </p:nvSpPr>
        <p:spPr>
          <a:xfrm>
            <a:off x="6107033" y="5504167"/>
            <a:ext cx="526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0511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eft">
  <p:cSld name="Title and body lef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816867" y="3612600"/>
            <a:ext cx="3557600" cy="17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46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5664200" y="385"/>
            <a:ext cx="6527800" cy="519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214" y="1105216"/>
            <a:ext cx="4444205" cy="3694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1356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solidFill>
          <a:schemeClr val="lt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3498249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2"/>
          </p:nvPr>
        </p:nvSpPr>
        <p:spPr>
          <a:xfrm>
            <a:off x="3498249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3"/>
          </p:nvPr>
        </p:nvSpPr>
        <p:spPr>
          <a:xfrm>
            <a:off x="7492783" y="1624133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4"/>
          </p:nvPr>
        </p:nvSpPr>
        <p:spPr>
          <a:xfrm>
            <a:off x="7492783" y="1197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5"/>
          </p:nvPr>
        </p:nvSpPr>
        <p:spPr>
          <a:xfrm>
            <a:off x="3498249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6"/>
          </p:nvPr>
        </p:nvSpPr>
        <p:spPr>
          <a:xfrm>
            <a:off x="3498249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7"/>
          </p:nvPr>
        </p:nvSpPr>
        <p:spPr>
          <a:xfrm>
            <a:off x="7492784" y="3834467"/>
            <a:ext cx="241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8"/>
          </p:nvPr>
        </p:nvSpPr>
        <p:spPr>
          <a:xfrm>
            <a:off x="7492783" y="34080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9064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>
            <a:spLocks noGrp="1"/>
          </p:cNvSpPr>
          <p:nvPr>
            <p:ph type="subTitle" idx="1"/>
          </p:nvPr>
        </p:nvSpPr>
        <p:spPr>
          <a:xfrm>
            <a:off x="173986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6" name="Google Shape;166;p21"/>
          <p:cNvSpPr txBox="1">
            <a:spLocks noGrp="1"/>
          </p:cNvSpPr>
          <p:nvPr>
            <p:ph type="subTitle" idx="2"/>
          </p:nvPr>
        </p:nvSpPr>
        <p:spPr>
          <a:xfrm>
            <a:off x="1739868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7" name="Google Shape;167;p21"/>
          <p:cNvSpPr txBox="1">
            <a:spLocks noGrp="1"/>
          </p:cNvSpPr>
          <p:nvPr>
            <p:ph type="subTitle" idx="3"/>
          </p:nvPr>
        </p:nvSpPr>
        <p:spPr>
          <a:xfrm>
            <a:off x="5316297" y="2049600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8" name="Google Shape;168;p21"/>
          <p:cNvSpPr txBox="1">
            <a:spLocks noGrp="1"/>
          </p:cNvSpPr>
          <p:nvPr>
            <p:ph type="subTitle" idx="4"/>
          </p:nvPr>
        </p:nvSpPr>
        <p:spPr>
          <a:xfrm>
            <a:off x="5316320" y="1623200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69" name="Google Shape;169;p21"/>
          <p:cNvSpPr txBox="1">
            <a:spLocks noGrp="1"/>
          </p:cNvSpPr>
          <p:nvPr>
            <p:ph type="subTitle" idx="5"/>
          </p:nvPr>
        </p:nvSpPr>
        <p:spPr>
          <a:xfrm>
            <a:off x="5316297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0" name="Google Shape;170;p21"/>
          <p:cNvSpPr txBox="1">
            <a:spLocks noGrp="1"/>
          </p:cNvSpPr>
          <p:nvPr>
            <p:ph type="subTitle" idx="6"/>
          </p:nvPr>
        </p:nvSpPr>
        <p:spPr>
          <a:xfrm>
            <a:off x="5316300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7"/>
          </p:nvPr>
        </p:nvSpPr>
        <p:spPr>
          <a:xfrm>
            <a:off x="8836133" y="4010467"/>
            <a:ext cx="24076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8"/>
          </p:nvPr>
        </p:nvSpPr>
        <p:spPr>
          <a:xfrm>
            <a:off x="8836135" y="3584067"/>
            <a:ext cx="1884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ctrTitle"/>
          </p:nvPr>
        </p:nvSpPr>
        <p:spPr>
          <a:xfrm>
            <a:off x="3533800" y="5504167"/>
            <a:ext cx="7841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" y="33908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216886" y="385"/>
            <a:ext cx="3975100" cy="255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130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subTitle" idx="1"/>
          </p:nvPr>
        </p:nvSpPr>
        <p:spPr>
          <a:xfrm>
            <a:off x="1579267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2"/>
          </p:nvPr>
        </p:nvSpPr>
        <p:spPr>
          <a:xfrm>
            <a:off x="2327367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ubTitle" idx="3"/>
          </p:nvPr>
        </p:nvSpPr>
        <p:spPr>
          <a:xfrm>
            <a:off x="6375033" y="3321333"/>
            <a:ext cx="4237600" cy="13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81" name="Google Shape;181;p22"/>
          <p:cNvSpPr txBox="1">
            <a:spLocks noGrp="1"/>
          </p:cNvSpPr>
          <p:nvPr>
            <p:ph type="subTitle" idx="4"/>
          </p:nvPr>
        </p:nvSpPr>
        <p:spPr>
          <a:xfrm>
            <a:off x="7123033" y="1256900"/>
            <a:ext cx="27416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8939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2835">
          <p15:clr>
            <a:srgbClr val="FA7B17"/>
          </p15:clr>
        </p15:guide>
        <p15:guide id="4294967295" orient="horz" pos="340">
          <p15:clr>
            <a:srgbClr val="FA7B17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3"/>
          <p:cNvGrpSpPr/>
          <p:nvPr/>
        </p:nvGrpSpPr>
        <p:grpSpPr>
          <a:xfrm>
            <a:off x="8065521" y="1853767"/>
            <a:ext cx="2554800" cy="2554800"/>
            <a:chOff x="4398728" y="364850"/>
            <a:chExt cx="1916100" cy="1916100"/>
          </a:xfrm>
        </p:grpSpPr>
        <p:sp>
          <p:nvSpPr>
            <p:cNvPr id="184" name="Google Shape;18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5" name="Google Shape;18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86" name="Google Shape;18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" name="Google Shape;193;p23"/>
          <p:cNvGrpSpPr/>
          <p:nvPr/>
        </p:nvGrpSpPr>
        <p:grpSpPr>
          <a:xfrm>
            <a:off x="1571837" y="1853767"/>
            <a:ext cx="2554800" cy="2554800"/>
            <a:chOff x="4398728" y="364850"/>
            <a:chExt cx="1916100" cy="1916100"/>
          </a:xfrm>
        </p:grpSpPr>
        <p:sp>
          <p:nvSpPr>
            <p:cNvPr id="194" name="Google Shape;194;p23"/>
            <p:cNvSpPr/>
            <p:nvPr/>
          </p:nvSpPr>
          <p:spPr>
            <a:xfrm>
              <a:off x="4398728" y="364850"/>
              <a:ext cx="1916100" cy="1916100"/>
            </a:xfrm>
            <a:prstGeom prst="ellipse">
              <a:avLst/>
            </a:prstGeom>
            <a:gradFill>
              <a:gsLst>
                <a:gs pos="0">
                  <a:srgbClr val="645CA7">
                    <a:alpha val="76470"/>
                  </a:srgbClr>
                </a:gs>
                <a:gs pos="100000">
                  <a:srgbClr val="D77EAD">
                    <a:alpha val="7647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5" name="Google Shape;195;p23"/>
            <p:cNvGrpSpPr/>
            <p:nvPr/>
          </p:nvGrpSpPr>
          <p:grpSpPr>
            <a:xfrm>
              <a:off x="4705098" y="790125"/>
              <a:ext cx="1303360" cy="1191540"/>
              <a:chOff x="4166100" y="2738500"/>
              <a:chExt cx="1303360" cy="1191540"/>
            </a:xfrm>
          </p:grpSpPr>
          <p:sp>
            <p:nvSpPr>
              <p:cNvPr id="196" name="Google Shape;196;p23"/>
              <p:cNvSpPr/>
              <p:nvPr/>
            </p:nvSpPr>
            <p:spPr>
              <a:xfrm>
                <a:off x="4166100" y="3298484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>
                <a:off x="5193483" y="273850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>
                <a:off x="5380280" y="3319777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>
                <a:off x="5036285" y="3885940"/>
                <a:ext cx="44100" cy="441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>
                <a:off x="5425360" y="2955586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>
                <a:off x="4243982" y="2801609"/>
                <a:ext cx="44100" cy="44100"/>
              </a:xfrm>
              <a:prstGeom prst="ellipse">
                <a:avLst/>
              </a:prstGeom>
              <a:gradFill>
                <a:gsLst>
                  <a:gs pos="0">
                    <a:srgbClr val="645CA7"/>
                  </a:gs>
                  <a:gs pos="100000">
                    <a:srgbClr val="D77EAD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>
                <a:off x="5013356" y="2999738"/>
                <a:ext cx="22800" cy="228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pic>
        <p:nvPicPr>
          <p:cNvPr id="203" name="Google Shape;203;p23"/>
          <p:cNvPicPr preferRelativeResize="0"/>
          <p:nvPr/>
        </p:nvPicPr>
        <p:blipFill rotWithShape="1">
          <a:blip r:embed="rId2">
            <a:alphaModFix/>
          </a:blip>
          <a:srcRect t="59574" r="48885" b="8751"/>
          <a:stretch/>
        </p:blipFill>
        <p:spPr>
          <a:xfrm flipH="1">
            <a:off x="5960169" y="4685402"/>
            <a:ext cx="6231833" cy="2172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3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 rotWithShape="1">
          <a:blip r:embed="rId3">
            <a:alphaModFix/>
          </a:blip>
          <a:srcRect l="60718" b="38141"/>
          <a:stretch/>
        </p:blipFill>
        <p:spPr>
          <a:xfrm rot="-5400000">
            <a:off x="-142200" y="142198"/>
            <a:ext cx="2489840" cy="2205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2499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809469" y="402"/>
            <a:ext cx="6382532" cy="4028033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4"/>
          <p:cNvSpPr/>
          <p:nvPr/>
        </p:nvSpPr>
        <p:spPr>
          <a:xfrm rot="10800000" flipH="1">
            <a:off x="15718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24"/>
          <p:cNvSpPr/>
          <p:nvPr/>
        </p:nvSpPr>
        <p:spPr>
          <a:xfrm rot="10800000" flipH="1">
            <a:off x="8065549" y="1853783"/>
            <a:ext cx="2554800" cy="2554800"/>
          </a:xfrm>
          <a:prstGeom prst="ellipse">
            <a:avLst/>
          </a:prstGeom>
          <a:solidFill>
            <a:srgbClr val="FFFFFF">
              <a:alpha val="76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2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4"/>
          <p:cNvSpPr txBox="1">
            <a:spLocks noGrp="1"/>
          </p:cNvSpPr>
          <p:nvPr>
            <p:ph type="subTitle" idx="1"/>
          </p:nvPr>
        </p:nvSpPr>
        <p:spPr>
          <a:xfrm>
            <a:off x="1797833" y="286507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16" name="Google Shape;216;p24"/>
          <p:cNvSpPr txBox="1">
            <a:spLocks noGrp="1"/>
          </p:cNvSpPr>
          <p:nvPr>
            <p:ph type="subTitle" idx="2"/>
          </p:nvPr>
        </p:nvSpPr>
        <p:spPr>
          <a:xfrm>
            <a:off x="1797621" y="2292484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17" name="Google Shape;217;p24"/>
          <p:cNvSpPr txBox="1">
            <a:spLocks noGrp="1"/>
          </p:cNvSpPr>
          <p:nvPr>
            <p:ph type="subTitle" idx="3"/>
          </p:nvPr>
        </p:nvSpPr>
        <p:spPr>
          <a:xfrm>
            <a:off x="8291567" y="2865031"/>
            <a:ext cx="2102800" cy="11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18" name="Google Shape;218;p24"/>
          <p:cNvSpPr txBox="1">
            <a:spLocks noGrp="1"/>
          </p:cNvSpPr>
          <p:nvPr>
            <p:ph type="subTitle" idx="4"/>
          </p:nvPr>
        </p:nvSpPr>
        <p:spPr>
          <a:xfrm>
            <a:off x="8291549" y="2292467"/>
            <a:ext cx="2102800" cy="71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19" name="Google Shape;219;p24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flipH="1">
            <a:off x="2" y="5387767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427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6210286" y="-15"/>
            <a:ext cx="59817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6"/>
          <p:cNvSpPr txBox="1">
            <a:spLocks noGrp="1"/>
          </p:cNvSpPr>
          <p:nvPr>
            <p:ph type="ctrTitle"/>
          </p:nvPr>
        </p:nvSpPr>
        <p:spPr>
          <a:xfrm>
            <a:off x="1275167" y="4506600"/>
            <a:ext cx="3923200" cy="4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ubTitle" idx="1"/>
          </p:nvPr>
        </p:nvSpPr>
        <p:spPr>
          <a:xfrm flipH="1">
            <a:off x="1275100" y="2124200"/>
            <a:ext cx="4472000" cy="2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2200">
                <a:solidFill>
                  <a:schemeClr val="l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Englebert"/>
              <a:buNone/>
              <a:defRPr sz="48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37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xmlns="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xmlns="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xmlns="" id="{EAE8A449-7A3F-40C5-B305-E2A28C9FD942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xmlns="" id="{61A8C16D-6509-4108-98A5-625CBDF5F070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xmlns="" id="{F3B873EF-BA25-43F8-B507-68795F3111ED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xmlns="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xmlns="" id="{B20D4855-2AE0-48EF-9542-73C2EC19F99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solidFill>
          <a:schemeClr val="lt2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27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1003709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0576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107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8371567" y="4798400"/>
            <a:ext cx="30040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64805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1"/>
          </p:nvPr>
        </p:nvSpPr>
        <p:spPr>
          <a:xfrm>
            <a:off x="744633" y="4311671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subTitle" idx="2"/>
          </p:nvPr>
        </p:nvSpPr>
        <p:spPr>
          <a:xfrm>
            <a:off x="74463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3"/>
          </p:nvPr>
        </p:nvSpPr>
        <p:spPr>
          <a:xfrm>
            <a:off x="357689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39" name="Google Shape;239;p28"/>
          <p:cNvSpPr txBox="1">
            <a:spLocks noGrp="1"/>
          </p:cNvSpPr>
          <p:nvPr>
            <p:ph type="subTitle" idx="4"/>
          </p:nvPr>
        </p:nvSpPr>
        <p:spPr>
          <a:xfrm>
            <a:off x="3576893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0" name="Google Shape;240;p28"/>
          <p:cNvSpPr txBox="1">
            <a:spLocks noGrp="1"/>
          </p:cNvSpPr>
          <p:nvPr>
            <p:ph type="subTitle" idx="5"/>
          </p:nvPr>
        </p:nvSpPr>
        <p:spPr>
          <a:xfrm>
            <a:off x="6439264" y="4311632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6"/>
          </p:nvPr>
        </p:nvSpPr>
        <p:spPr>
          <a:xfrm>
            <a:off x="6439264" y="39032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2" name="Google Shape;242;p28"/>
          <p:cNvSpPr txBox="1">
            <a:spLocks noGrp="1"/>
          </p:cNvSpPr>
          <p:nvPr>
            <p:ph type="subTitle" idx="7"/>
          </p:nvPr>
        </p:nvSpPr>
        <p:spPr>
          <a:xfrm>
            <a:off x="9271533" y="4311643"/>
            <a:ext cx="2102800" cy="8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8"/>
          </p:nvPr>
        </p:nvSpPr>
        <p:spPr>
          <a:xfrm>
            <a:off x="9271533" y="39032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7969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right">
  <p:cSld name="Title and four columns righ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subTitle" idx="1"/>
          </p:nvPr>
        </p:nvSpPr>
        <p:spPr>
          <a:xfrm flipH="1">
            <a:off x="5851400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6" name="Google Shape;246;p29"/>
          <p:cNvSpPr txBox="1">
            <a:spLocks noGrp="1"/>
          </p:cNvSpPr>
          <p:nvPr>
            <p:ph type="subTitle" idx="2"/>
          </p:nvPr>
        </p:nvSpPr>
        <p:spPr>
          <a:xfrm flipH="1">
            <a:off x="5851400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subTitle" idx="3"/>
          </p:nvPr>
        </p:nvSpPr>
        <p:spPr>
          <a:xfrm flipH="1">
            <a:off x="9025867" y="2201965"/>
            <a:ext cx="22396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48" name="Google Shape;248;p29"/>
          <p:cNvSpPr txBox="1">
            <a:spLocks noGrp="1"/>
          </p:cNvSpPr>
          <p:nvPr>
            <p:ph type="subTitle" idx="4"/>
          </p:nvPr>
        </p:nvSpPr>
        <p:spPr>
          <a:xfrm flipH="1">
            <a:off x="9025867" y="1946900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49" name="Google Shape;249;p29"/>
          <p:cNvSpPr txBox="1">
            <a:spLocks noGrp="1"/>
          </p:cNvSpPr>
          <p:nvPr>
            <p:ph type="subTitle" idx="5"/>
          </p:nvPr>
        </p:nvSpPr>
        <p:spPr>
          <a:xfrm flipH="1">
            <a:off x="5851367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subTitle" idx="6"/>
          </p:nvPr>
        </p:nvSpPr>
        <p:spPr>
          <a:xfrm flipH="1">
            <a:off x="5851367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ubTitle" idx="7"/>
          </p:nvPr>
        </p:nvSpPr>
        <p:spPr>
          <a:xfrm flipH="1">
            <a:off x="9025833" y="4407279"/>
            <a:ext cx="22396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subTitle" idx="8"/>
          </p:nvPr>
        </p:nvSpPr>
        <p:spPr>
          <a:xfrm flipH="1">
            <a:off x="9025833" y="4152117"/>
            <a:ext cx="22396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54" name="Google Shape;254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6063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30"/>
          <p:cNvPicPr preferRelativeResize="0"/>
          <p:nvPr/>
        </p:nvPicPr>
        <p:blipFill rotWithShape="1">
          <a:blip r:embed="rId2">
            <a:alphaModFix/>
          </a:blip>
          <a:srcRect l="39445"/>
          <a:stretch/>
        </p:blipFill>
        <p:spPr>
          <a:xfrm flipH="1">
            <a:off x="6280100" y="0"/>
            <a:ext cx="59119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58641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bg>
      <p:bgPr>
        <a:solidFill>
          <a:schemeClr val="lt2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1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>
            <a:off x="3032767" y="5308403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1" name="Google Shape;261;p31"/>
          <p:cNvSpPr txBox="1">
            <a:spLocks noGrp="1"/>
          </p:cNvSpPr>
          <p:nvPr>
            <p:ph type="subTitle" idx="1"/>
          </p:nvPr>
        </p:nvSpPr>
        <p:spPr>
          <a:xfrm>
            <a:off x="1821500" y="363293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62" name="Google Shape;262;p31"/>
          <p:cNvSpPr txBox="1">
            <a:spLocks noGrp="1"/>
          </p:cNvSpPr>
          <p:nvPr>
            <p:ph type="subTitle" idx="2"/>
          </p:nvPr>
        </p:nvSpPr>
        <p:spPr>
          <a:xfrm>
            <a:off x="1821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3" name="Google Shape;263;p31"/>
          <p:cNvSpPr txBox="1">
            <a:spLocks noGrp="1"/>
          </p:cNvSpPr>
          <p:nvPr>
            <p:ph type="subTitle" idx="3"/>
          </p:nvPr>
        </p:nvSpPr>
        <p:spPr>
          <a:xfrm>
            <a:off x="4106500" y="3632887"/>
            <a:ext cx="1900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64" name="Google Shape;264;p31"/>
          <p:cNvSpPr txBox="1">
            <a:spLocks noGrp="1"/>
          </p:cNvSpPr>
          <p:nvPr>
            <p:ph type="subTitle" idx="4"/>
          </p:nvPr>
        </p:nvSpPr>
        <p:spPr>
          <a:xfrm>
            <a:off x="4005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subTitle" idx="5"/>
          </p:nvPr>
        </p:nvSpPr>
        <p:spPr>
          <a:xfrm>
            <a:off x="6189500" y="363288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ubTitle" idx="6"/>
          </p:nvPr>
        </p:nvSpPr>
        <p:spPr>
          <a:xfrm>
            <a:off x="6189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267" name="Google Shape;267;p31"/>
          <p:cNvSpPr txBox="1">
            <a:spLocks noGrp="1"/>
          </p:cNvSpPr>
          <p:nvPr>
            <p:ph type="subTitle" idx="7"/>
          </p:nvPr>
        </p:nvSpPr>
        <p:spPr>
          <a:xfrm>
            <a:off x="8435533" y="3632887"/>
            <a:ext cx="1978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268" name="Google Shape;268;p31"/>
          <p:cNvSpPr txBox="1">
            <a:spLocks noGrp="1"/>
          </p:cNvSpPr>
          <p:nvPr>
            <p:ph type="subTitle" idx="8"/>
          </p:nvPr>
        </p:nvSpPr>
        <p:spPr>
          <a:xfrm>
            <a:off x="8373500" y="3230567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269" name="Google Shape;269;p31"/>
          <p:cNvPicPr preferRelativeResize="0"/>
          <p:nvPr/>
        </p:nvPicPr>
        <p:blipFill rotWithShape="1">
          <a:blip r:embed="rId3">
            <a:alphaModFix/>
          </a:blip>
          <a:srcRect l="-7359" t="18396" r="-8905" b="36778"/>
          <a:stretch/>
        </p:blipFill>
        <p:spPr>
          <a:xfrm rot="10800000">
            <a:off x="1785660" y="9898"/>
            <a:ext cx="7846907" cy="170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9141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10800000" flipH="1">
            <a:off x="9702167" y="4663798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32"/>
          <p:cNvGrpSpPr/>
          <p:nvPr/>
        </p:nvGrpSpPr>
        <p:grpSpPr>
          <a:xfrm rot="322651">
            <a:off x="11858706" y="4471403"/>
            <a:ext cx="216725" cy="968284"/>
            <a:chOff x="6091275" y="1941325"/>
            <a:chExt cx="329725" cy="1472275"/>
          </a:xfrm>
        </p:grpSpPr>
        <p:sp>
          <p:nvSpPr>
            <p:cNvPr id="273" name="Google Shape;273;p32"/>
            <p:cNvSpPr/>
            <p:nvPr/>
          </p:nvSpPr>
          <p:spPr>
            <a:xfrm>
              <a:off x="6234100" y="2368250"/>
              <a:ext cx="65350" cy="1045350"/>
            </a:xfrm>
            <a:custGeom>
              <a:avLst/>
              <a:gdLst/>
              <a:ahLst/>
              <a:cxnLst/>
              <a:rect l="l" t="t" r="r" b="b"/>
              <a:pathLst>
                <a:path w="2614" h="41814" extrusionOk="0">
                  <a:moveTo>
                    <a:pt x="1" y="1"/>
                  </a:moveTo>
                  <a:lnTo>
                    <a:pt x="1" y="40537"/>
                  </a:lnTo>
                  <a:cubicBezTo>
                    <a:pt x="1" y="41206"/>
                    <a:pt x="608" y="41813"/>
                    <a:pt x="1277" y="41813"/>
                  </a:cubicBezTo>
                  <a:cubicBezTo>
                    <a:pt x="2006" y="41813"/>
                    <a:pt x="2614" y="41206"/>
                    <a:pt x="2614" y="40537"/>
                  </a:cubicBez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091275" y="1941325"/>
              <a:ext cx="329725" cy="376825"/>
            </a:xfrm>
            <a:custGeom>
              <a:avLst/>
              <a:gdLst/>
              <a:ahLst/>
              <a:cxnLst/>
              <a:rect l="l" t="t" r="r" b="b"/>
              <a:pathLst>
                <a:path w="13189" h="15073" extrusionOk="0">
                  <a:moveTo>
                    <a:pt x="6808" y="0"/>
                  </a:moveTo>
                  <a:cubicBezTo>
                    <a:pt x="1" y="7779"/>
                    <a:pt x="5045" y="15072"/>
                    <a:pt x="5045" y="15072"/>
                  </a:cubicBezTo>
                  <a:lnTo>
                    <a:pt x="8935" y="15072"/>
                  </a:lnTo>
                  <a:cubicBezTo>
                    <a:pt x="8935" y="15072"/>
                    <a:pt x="13189" y="7536"/>
                    <a:pt x="6808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212825" y="2055275"/>
              <a:ext cx="83600" cy="287175"/>
            </a:xfrm>
            <a:custGeom>
              <a:avLst/>
              <a:gdLst/>
              <a:ahLst/>
              <a:cxnLst/>
              <a:rect l="l" t="t" r="r" b="b"/>
              <a:pathLst>
                <a:path w="3344" h="11487" extrusionOk="0">
                  <a:moveTo>
                    <a:pt x="183" y="4254"/>
                  </a:moveTo>
                  <a:lnTo>
                    <a:pt x="183" y="4254"/>
                  </a:lnTo>
                  <a:cubicBezTo>
                    <a:pt x="1" y="6746"/>
                    <a:pt x="426" y="9177"/>
                    <a:pt x="1399" y="11486"/>
                  </a:cubicBezTo>
                  <a:lnTo>
                    <a:pt x="1946" y="11486"/>
                  </a:lnTo>
                  <a:cubicBezTo>
                    <a:pt x="1946" y="11486"/>
                    <a:pt x="1399" y="8995"/>
                    <a:pt x="183" y="4254"/>
                  </a:cubicBezTo>
                  <a:close/>
                  <a:moveTo>
                    <a:pt x="2128" y="0"/>
                  </a:moveTo>
                  <a:cubicBezTo>
                    <a:pt x="1763" y="3768"/>
                    <a:pt x="1946" y="11486"/>
                    <a:pt x="1946" y="11486"/>
                  </a:cubicBezTo>
                  <a:lnTo>
                    <a:pt x="2796" y="11486"/>
                  </a:lnTo>
                  <a:cubicBezTo>
                    <a:pt x="2796" y="11486"/>
                    <a:pt x="3343" y="4619"/>
                    <a:pt x="2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217400" y="2318125"/>
              <a:ext cx="97250" cy="123075"/>
            </a:xfrm>
            <a:custGeom>
              <a:avLst/>
              <a:gdLst/>
              <a:ahLst/>
              <a:cxnLst/>
              <a:rect l="l" t="t" r="r" b="b"/>
              <a:pathLst>
                <a:path w="3890" h="4923" extrusionOk="0">
                  <a:moveTo>
                    <a:pt x="0" y="0"/>
                  </a:moveTo>
                  <a:lnTo>
                    <a:pt x="0" y="3586"/>
                  </a:lnTo>
                  <a:cubicBezTo>
                    <a:pt x="0" y="4315"/>
                    <a:pt x="547" y="4923"/>
                    <a:pt x="1337" y="4923"/>
                  </a:cubicBezTo>
                  <a:lnTo>
                    <a:pt x="2553" y="4923"/>
                  </a:lnTo>
                  <a:cubicBezTo>
                    <a:pt x="3343" y="4923"/>
                    <a:pt x="3890" y="4315"/>
                    <a:pt x="3890" y="3586"/>
                  </a:cubicBezTo>
                  <a:lnTo>
                    <a:pt x="38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77" name="Google Shape;277;p32"/>
          <p:cNvPicPr preferRelativeResize="0"/>
          <p:nvPr/>
        </p:nvPicPr>
        <p:blipFill rotWithShape="1">
          <a:blip r:embed="rId2">
            <a:alphaModFix/>
          </a:blip>
          <a:srcRect l="60718" b="38141"/>
          <a:stretch/>
        </p:blipFill>
        <p:spPr>
          <a:xfrm rot="-5400000" flipH="1">
            <a:off x="-142200" y="4510365"/>
            <a:ext cx="2489840" cy="22054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2"/>
          <p:cNvGrpSpPr/>
          <p:nvPr/>
        </p:nvGrpSpPr>
        <p:grpSpPr>
          <a:xfrm>
            <a:off x="10253681" y="5323567"/>
            <a:ext cx="1386812" cy="1131576"/>
            <a:chOff x="1223275" y="284825"/>
            <a:chExt cx="1581675" cy="1290575"/>
          </a:xfrm>
        </p:grpSpPr>
        <p:sp>
          <p:nvSpPr>
            <p:cNvPr id="279" name="Google Shape;279;p32"/>
            <p:cNvSpPr/>
            <p:nvPr/>
          </p:nvSpPr>
          <p:spPr>
            <a:xfrm>
              <a:off x="1360025" y="377900"/>
              <a:ext cx="109400" cy="41050"/>
            </a:xfrm>
            <a:custGeom>
              <a:avLst/>
              <a:gdLst/>
              <a:ahLst/>
              <a:cxnLst/>
              <a:rect l="l" t="t" r="r" b="b"/>
              <a:pathLst>
                <a:path w="4376" h="1642" extrusionOk="0">
                  <a:moveTo>
                    <a:pt x="3647" y="0"/>
                  </a:moveTo>
                  <a:lnTo>
                    <a:pt x="547" y="304"/>
                  </a:lnTo>
                  <a:cubicBezTo>
                    <a:pt x="243" y="365"/>
                    <a:pt x="0" y="669"/>
                    <a:pt x="0" y="973"/>
                  </a:cubicBezTo>
                  <a:lnTo>
                    <a:pt x="0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8" y="1337"/>
                  </a:lnTo>
                  <a:cubicBezTo>
                    <a:pt x="4133" y="1277"/>
                    <a:pt x="4376" y="973"/>
                    <a:pt x="4376" y="669"/>
                  </a:cubicBezTo>
                  <a:lnTo>
                    <a:pt x="4315" y="608"/>
                  </a:lnTo>
                  <a:cubicBezTo>
                    <a:pt x="4315" y="243"/>
                    <a:pt x="4011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1224800" y="630100"/>
              <a:ext cx="42550" cy="109425"/>
            </a:xfrm>
            <a:custGeom>
              <a:avLst/>
              <a:gdLst/>
              <a:ahLst/>
              <a:cxnLst/>
              <a:rect l="l" t="t" r="r" b="b"/>
              <a:pathLst>
                <a:path w="1702" h="4377" extrusionOk="0">
                  <a:moveTo>
                    <a:pt x="608" y="1"/>
                  </a:moveTo>
                  <a:cubicBezTo>
                    <a:pt x="243" y="62"/>
                    <a:pt x="0" y="365"/>
                    <a:pt x="61" y="669"/>
                  </a:cubicBezTo>
                  <a:lnTo>
                    <a:pt x="365" y="3769"/>
                  </a:lnTo>
                  <a:cubicBezTo>
                    <a:pt x="365" y="4133"/>
                    <a:pt x="669" y="4377"/>
                    <a:pt x="1033" y="4377"/>
                  </a:cubicBezTo>
                  <a:lnTo>
                    <a:pt x="1094" y="4377"/>
                  </a:lnTo>
                  <a:cubicBezTo>
                    <a:pt x="1459" y="4316"/>
                    <a:pt x="1702" y="4012"/>
                    <a:pt x="1641" y="3647"/>
                  </a:cubicBezTo>
                  <a:lnTo>
                    <a:pt x="1337" y="548"/>
                  </a:lnTo>
                  <a:cubicBezTo>
                    <a:pt x="1337" y="244"/>
                    <a:pt x="1033" y="1"/>
                    <a:pt x="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1584875" y="356625"/>
              <a:ext cx="109425" cy="41050"/>
            </a:xfrm>
            <a:custGeom>
              <a:avLst/>
              <a:gdLst/>
              <a:ahLst/>
              <a:cxnLst/>
              <a:rect l="l" t="t" r="r" b="b"/>
              <a:pathLst>
                <a:path w="4377" h="1642" extrusionOk="0">
                  <a:moveTo>
                    <a:pt x="3647" y="0"/>
                  </a:moveTo>
                  <a:lnTo>
                    <a:pt x="548" y="304"/>
                  </a:lnTo>
                  <a:cubicBezTo>
                    <a:pt x="244" y="365"/>
                    <a:pt x="1" y="669"/>
                    <a:pt x="1" y="973"/>
                  </a:cubicBezTo>
                  <a:lnTo>
                    <a:pt x="1" y="1094"/>
                  </a:lnTo>
                  <a:cubicBezTo>
                    <a:pt x="61" y="1398"/>
                    <a:pt x="365" y="1641"/>
                    <a:pt x="669" y="1641"/>
                  </a:cubicBezTo>
                  <a:lnTo>
                    <a:pt x="3769" y="1337"/>
                  </a:lnTo>
                  <a:cubicBezTo>
                    <a:pt x="4133" y="1277"/>
                    <a:pt x="4376" y="973"/>
                    <a:pt x="4316" y="669"/>
                  </a:cubicBezTo>
                  <a:lnTo>
                    <a:pt x="4316" y="608"/>
                  </a:lnTo>
                  <a:cubicBezTo>
                    <a:pt x="4316" y="243"/>
                    <a:pt x="4012" y="0"/>
                    <a:pt x="3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1223275" y="284825"/>
              <a:ext cx="1581675" cy="1290575"/>
            </a:xfrm>
            <a:custGeom>
              <a:avLst/>
              <a:gdLst/>
              <a:ahLst/>
              <a:cxnLst/>
              <a:rect l="l" t="t" r="r" b="b"/>
              <a:pathLst>
                <a:path w="63267" h="51623" extrusionOk="0">
                  <a:moveTo>
                    <a:pt x="55939" y="0"/>
                  </a:moveTo>
                  <a:cubicBezTo>
                    <a:pt x="55830" y="0"/>
                    <a:pt x="55720" y="5"/>
                    <a:pt x="55609" y="16"/>
                  </a:cubicBezTo>
                  <a:lnTo>
                    <a:pt x="2796" y="5000"/>
                  </a:lnTo>
                  <a:cubicBezTo>
                    <a:pt x="1216" y="5182"/>
                    <a:pt x="0" y="6580"/>
                    <a:pt x="183" y="8160"/>
                  </a:cubicBezTo>
                  <a:lnTo>
                    <a:pt x="4072" y="49000"/>
                  </a:lnTo>
                  <a:cubicBezTo>
                    <a:pt x="4188" y="50504"/>
                    <a:pt x="5459" y="51622"/>
                    <a:pt x="6944" y="51622"/>
                  </a:cubicBezTo>
                  <a:cubicBezTo>
                    <a:pt x="7019" y="51622"/>
                    <a:pt x="7095" y="51619"/>
                    <a:pt x="7172" y="51613"/>
                  </a:cubicBezTo>
                  <a:lnTo>
                    <a:pt x="60532" y="46569"/>
                  </a:lnTo>
                  <a:cubicBezTo>
                    <a:pt x="62112" y="46387"/>
                    <a:pt x="63266" y="44989"/>
                    <a:pt x="63145" y="43409"/>
                  </a:cubicBezTo>
                  <a:lnTo>
                    <a:pt x="59316" y="3115"/>
                  </a:lnTo>
                  <a:cubicBezTo>
                    <a:pt x="59144" y="1342"/>
                    <a:pt x="57681" y="0"/>
                    <a:pt x="5593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1288600" y="338275"/>
              <a:ext cx="1452525" cy="1183725"/>
            </a:xfrm>
            <a:custGeom>
              <a:avLst/>
              <a:gdLst/>
              <a:ahLst/>
              <a:cxnLst/>
              <a:rect l="l" t="t" r="r" b="b"/>
              <a:pathLst>
                <a:path w="58101" h="47349" extrusionOk="0">
                  <a:moveTo>
                    <a:pt x="52872" y="1"/>
                  </a:moveTo>
                  <a:cubicBezTo>
                    <a:pt x="52833" y="1"/>
                    <a:pt x="52793" y="2"/>
                    <a:pt x="52753" y="5"/>
                  </a:cubicBezTo>
                  <a:lnTo>
                    <a:pt x="52631" y="5"/>
                  </a:lnTo>
                  <a:lnTo>
                    <a:pt x="48681" y="370"/>
                  </a:lnTo>
                  <a:lnTo>
                    <a:pt x="47465" y="491"/>
                  </a:lnTo>
                  <a:lnTo>
                    <a:pt x="44062" y="795"/>
                  </a:lnTo>
                  <a:lnTo>
                    <a:pt x="41145" y="1099"/>
                  </a:lnTo>
                  <a:lnTo>
                    <a:pt x="35007" y="1646"/>
                  </a:lnTo>
                  <a:lnTo>
                    <a:pt x="31117" y="2011"/>
                  </a:lnTo>
                  <a:lnTo>
                    <a:pt x="29780" y="2132"/>
                  </a:lnTo>
                  <a:lnTo>
                    <a:pt x="27471" y="2375"/>
                  </a:lnTo>
                  <a:lnTo>
                    <a:pt x="27349" y="2375"/>
                  </a:lnTo>
                  <a:lnTo>
                    <a:pt x="25647" y="2558"/>
                  </a:lnTo>
                  <a:lnTo>
                    <a:pt x="14708" y="3591"/>
                  </a:lnTo>
                  <a:lnTo>
                    <a:pt x="13006" y="3773"/>
                  </a:lnTo>
                  <a:lnTo>
                    <a:pt x="12581" y="3834"/>
                  </a:lnTo>
                  <a:lnTo>
                    <a:pt x="10272" y="4016"/>
                  </a:lnTo>
                  <a:lnTo>
                    <a:pt x="1338" y="4867"/>
                  </a:lnTo>
                  <a:cubicBezTo>
                    <a:pt x="548" y="4928"/>
                    <a:pt x="1" y="5596"/>
                    <a:pt x="62" y="6386"/>
                  </a:cubicBezTo>
                  <a:lnTo>
                    <a:pt x="1946" y="26867"/>
                  </a:lnTo>
                  <a:lnTo>
                    <a:pt x="2432" y="31790"/>
                  </a:lnTo>
                  <a:lnTo>
                    <a:pt x="3769" y="46011"/>
                  </a:lnTo>
                  <a:cubicBezTo>
                    <a:pt x="3830" y="46315"/>
                    <a:pt x="3951" y="46680"/>
                    <a:pt x="4194" y="46923"/>
                  </a:cubicBezTo>
                  <a:cubicBezTo>
                    <a:pt x="4498" y="47166"/>
                    <a:pt x="4863" y="47348"/>
                    <a:pt x="5288" y="47348"/>
                  </a:cubicBezTo>
                  <a:lnTo>
                    <a:pt x="5774" y="47288"/>
                  </a:lnTo>
                  <a:lnTo>
                    <a:pt x="11366" y="46741"/>
                  </a:lnTo>
                  <a:lnTo>
                    <a:pt x="13675" y="46497"/>
                  </a:lnTo>
                  <a:lnTo>
                    <a:pt x="16714" y="46254"/>
                  </a:lnTo>
                  <a:lnTo>
                    <a:pt x="18415" y="46072"/>
                  </a:lnTo>
                  <a:lnTo>
                    <a:pt x="18902" y="46011"/>
                  </a:lnTo>
                  <a:lnTo>
                    <a:pt x="22244" y="45707"/>
                  </a:lnTo>
                  <a:lnTo>
                    <a:pt x="32272" y="44735"/>
                  </a:lnTo>
                  <a:lnTo>
                    <a:pt x="32636" y="44735"/>
                  </a:lnTo>
                  <a:lnTo>
                    <a:pt x="35128" y="44492"/>
                  </a:lnTo>
                  <a:lnTo>
                    <a:pt x="36587" y="44370"/>
                  </a:lnTo>
                  <a:lnTo>
                    <a:pt x="38592" y="44188"/>
                  </a:lnTo>
                  <a:lnTo>
                    <a:pt x="41266" y="43945"/>
                  </a:lnTo>
                  <a:lnTo>
                    <a:pt x="56764" y="42426"/>
                  </a:lnTo>
                  <a:cubicBezTo>
                    <a:pt x="57554" y="42365"/>
                    <a:pt x="58101" y="41696"/>
                    <a:pt x="58101" y="40906"/>
                  </a:cubicBezTo>
                  <a:lnTo>
                    <a:pt x="54758" y="6447"/>
                  </a:lnTo>
                  <a:lnTo>
                    <a:pt x="54272" y="1281"/>
                  </a:lnTo>
                  <a:cubicBezTo>
                    <a:pt x="54214" y="531"/>
                    <a:pt x="53609" y="1"/>
                    <a:pt x="52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1293100" y="990625"/>
              <a:ext cx="22875" cy="17875"/>
            </a:xfrm>
            <a:custGeom>
              <a:avLst/>
              <a:gdLst/>
              <a:ahLst/>
              <a:cxnLst/>
              <a:rect l="l" t="t" r="r" b="b"/>
              <a:pathLst>
                <a:path w="915" h="715" extrusionOk="0">
                  <a:moveTo>
                    <a:pt x="758" y="1"/>
                  </a:moveTo>
                  <a:cubicBezTo>
                    <a:pt x="486" y="1"/>
                    <a:pt x="0" y="715"/>
                    <a:pt x="445" y="715"/>
                  </a:cubicBezTo>
                  <a:cubicBezTo>
                    <a:pt x="459" y="715"/>
                    <a:pt x="474" y="714"/>
                    <a:pt x="489" y="713"/>
                  </a:cubicBezTo>
                  <a:cubicBezTo>
                    <a:pt x="732" y="652"/>
                    <a:pt x="915" y="470"/>
                    <a:pt x="915" y="226"/>
                  </a:cubicBezTo>
                  <a:cubicBezTo>
                    <a:pt x="901" y="63"/>
                    <a:pt x="839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1296200" y="950700"/>
              <a:ext cx="9150" cy="9125"/>
            </a:xfrm>
            <a:custGeom>
              <a:avLst/>
              <a:gdLst/>
              <a:ahLst/>
              <a:cxnLst/>
              <a:rect l="l" t="t" r="r" b="b"/>
              <a:pathLst>
                <a:path w="366" h="365" extrusionOk="0">
                  <a:moveTo>
                    <a:pt x="183" y="0"/>
                  </a:moveTo>
                  <a:cubicBezTo>
                    <a:pt x="61" y="0"/>
                    <a:pt x="1" y="61"/>
                    <a:pt x="1" y="183"/>
                  </a:cubicBezTo>
                  <a:cubicBezTo>
                    <a:pt x="1" y="304"/>
                    <a:pt x="92" y="365"/>
                    <a:pt x="183" y="365"/>
                  </a:cubicBezTo>
                  <a:cubicBezTo>
                    <a:pt x="274" y="365"/>
                    <a:pt x="365" y="304"/>
                    <a:pt x="365" y="183"/>
                  </a:cubicBezTo>
                  <a:lnTo>
                    <a:pt x="365" y="122"/>
                  </a:lnTo>
                  <a:cubicBezTo>
                    <a:pt x="365" y="61"/>
                    <a:pt x="244" y="0"/>
                    <a:pt x="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1761125" y="347500"/>
              <a:ext cx="744500" cy="1141075"/>
            </a:xfrm>
            <a:custGeom>
              <a:avLst/>
              <a:gdLst/>
              <a:ahLst/>
              <a:cxnLst/>
              <a:rect l="l" t="t" r="r" b="b"/>
              <a:pathLst>
                <a:path w="29780" h="45643" extrusionOk="0">
                  <a:moveTo>
                    <a:pt x="29780" y="1"/>
                  </a:moveTo>
                  <a:lnTo>
                    <a:pt x="28564" y="122"/>
                  </a:lnTo>
                  <a:lnTo>
                    <a:pt x="25161" y="426"/>
                  </a:lnTo>
                  <a:lnTo>
                    <a:pt x="22244" y="730"/>
                  </a:lnTo>
                  <a:lnTo>
                    <a:pt x="16106" y="1277"/>
                  </a:lnTo>
                  <a:lnTo>
                    <a:pt x="1" y="45642"/>
                  </a:lnTo>
                  <a:lnTo>
                    <a:pt x="3343" y="45338"/>
                  </a:lnTo>
                  <a:lnTo>
                    <a:pt x="13371" y="44427"/>
                  </a:lnTo>
                  <a:lnTo>
                    <a:pt x="13735" y="44366"/>
                  </a:lnTo>
                  <a:lnTo>
                    <a:pt x="29780" y="1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2203250" y="338275"/>
              <a:ext cx="455850" cy="1109275"/>
            </a:xfrm>
            <a:custGeom>
              <a:avLst/>
              <a:gdLst/>
              <a:ahLst/>
              <a:cxnLst/>
              <a:rect l="l" t="t" r="r" b="b"/>
              <a:pathLst>
                <a:path w="18234" h="44371" extrusionOk="0">
                  <a:moveTo>
                    <a:pt x="16286" y="1"/>
                  </a:moveTo>
                  <a:cubicBezTo>
                    <a:pt x="16247" y="1"/>
                    <a:pt x="16207" y="2"/>
                    <a:pt x="16167" y="5"/>
                  </a:cubicBezTo>
                  <a:lnTo>
                    <a:pt x="16045" y="5"/>
                  </a:lnTo>
                  <a:lnTo>
                    <a:pt x="1" y="44370"/>
                  </a:lnTo>
                  <a:lnTo>
                    <a:pt x="2006" y="44188"/>
                  </a:lnTo>
                  <a:lnTo>
                    <a:pt x="4680" y="43945"/>
                  </a:lnTo>
                  <a:lnTo>
                    <a:pt x="18233" y="6447"/>
                  </a:lnTo>
                  <a:lnTo>
                    <a:pt x="17686" y="1281"/>
                  </a:lnTo>
                  <a:cubicBezTo>
                    <a:pt x="17628" y="531"/>
                    <a:pt x="17023" y="1"/>
                    <a:pt x="16286" y="1"/>
                  </a:cubicBez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1572725" y="391575"/>
              <a:ext cx="460400" cy="1115225"/>
            </a:xfrm>
            <a:custGeom>
              <a:avLst/>
              <a:gdLst/>
              <a:ahLst/>
              <a:cxnLst/>
              <a:rect l="l" t="t" r="r" b="b"/>
              <a:pathLst>
                <a:path w="18416" h="44609" extrusionOk="0">
                  <a:moveTo>
                    <a:pt x="18415" y="0"/>
                  </a:moveTo>
                  <a:lnTo>
                    <a:pt x="16106" y="243"/>
                  </a:lnTo>
                  <a:lnTo>
                    <a:pt x="1" y="44609"/>
                  </a:lnTo>
                  <a:lnTo>
                    <a:pt x="2371" y="44426"/>
                  </a:lnTo>
                  <a:lnTo>
                    <a:pt x="18415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1337225" y="432600"/>
              <a:ext cx="265900" cy="700450"/>
            </a:xfrm>
            <a:custGeom>
              <a:avLst/>
              <a:gdLst/>
              <a:ahLst/>
              <a:cxnLst/>
              <a:rect l="l" t="t" r="r" b="b"/>
              <a:pathLst>
                <a:path w="10636" h="28018" extrusionOk="0">
                  <a:moveTo>
                    <a:pt x="10636" y="0"/>
                  </a:moveTo>
                  <a:lnTo>
                    <a:pt x="8327" y="243"/>
                  </a:lnTo>
                  <a:lnTo>
                    <a:pt x="1" y="23094"/>
                  </a:lnTo>
                  <a:lnTo>
                    <a:pt x="487" y="28017"/>
                  </a:lnTo>
                  <a:lnTo>
                    <a:pt x="10636" y="0"/>
                  </a:lnTo>
                  <a:close/>
                </a:path>
              </a:pathLst>
            </a:custGeom>
            <a:solidFill>
              <a:srgbClr val="FFFFFF">
                <a:alpha val="6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2"/>
          <p:cNvGrpSpPr/>
          <p:nvPr/>
        </p:nvGrpSpPr>
        <p:grpSpPr>
          <a:xfrm rot="-809226">
            <a:off x="372438" y="5066246"/>
            <a:ext cx="1062028" cy="1473716"/>
            <a:chOff x="1214150" y="2918750"/>
            <a:chExt cx="2057250" cy="2466975"/>
          </a:xfrm>
        </p:grpSpPr>
        <p:sp>
          <p:nvSpPr>
            <p:cNvPr id="291" name="Google Shape;291;p32"/>
            <p:cNvSpPr/>
            <p:nvPr/>
          </p:nvSpPr>
          <p:spPr>
            <a:xfrm>
              <a:off x="1921525" y="2919750"/>
              <a:ext cx="567400" cy="485725"/>
            </a:xfrm>
            <a:custGeom>
              <a:avLst/>
              <a:gdLst/>
              <a:ahLst/>
              <a:cxnLst/>
              <a:rect l="l" t="t" r="r" b="b"/>
              <a:pathLst>
                <a:path w="22696" h="19429" extrusionOk="0">
                  <a:moveTo>
                    <a:pt x="12951" y="4250"/>
                  </a:moveTo>
                  <a:cubicBezTo>
                    <a:pt x="15758" y="4250"/>
                    <a:pt x="18441" y="6429"/>
                    <a:pt x="18441" y="9726"/>
                  </a:cubicBezTo>
                  <a:cubicBezTo>
                    <a:pt x="18380" y="12704"/>
                    <a:pt x="16010" y="15074"/>
                    <a:pt x="13032" y="15074"/>
                  </a:cubicBezTo>
                  <a:cubicBezTo>
                    <a:pt x="13007" y="15074"/>
                    <a:pt x="12982" y="15074"/>
                    <a:pt x="12957" y="15074"/>
                  </a:cubicBezTo>
                  <a:cubicBezTo>
                    <a:pt x="8145" y="15074"/>
                    <a:pt x="5757" y="9282"/>
                    <a:pt x="9143" y="5836"/>
                  </a:cubicBezTo>
                  <a:cubicBezTo>
                    <a:pt x="10258" y="4741"/>
                    <a:pt x="11618" y="4250"/>
                    <a:pt x="12951" y="4250"/>
                  </a:cubicBezTo>
                  <a:close/>
                  <a:moveTo>
                    <a:pt x="12883" y="1"/>
                  </a:moveTo>
                  <a:cubicBezTo>
                    <a:pt x="4351" y="1"/>
                    <a:pt x="1" y="10369"/>
                    <a:pt x="6043" y="16532"/>
                  </a:cubicBezTo>
                  <a:cubicBezTo>
                    <a:pt x="8023" y="18532"/>
                    <a:pt x="10473" y="19429"/>
                    <a:pt x="12879" y="19429"/>
                  </a:cubicBezTo>
                  <a:cubicBezTo>
                    <a:pt x="17861" y="19429"/>
                    <a:pt x="22654" y="15586"/>
                    <a:pt x="22695" y="9726"/>
                  </a:cubicBezTo>
                  <a:cubicBezTo>
                    <a:pt x="22695" y="4378"/>
                    <a:pt x="18380" y="2"/>
                    <a:pt x="13032" y="2"/>
                  </a:cubicBezTo>
                  <a:cubicBezTo>
                    <a:pt x="12982" y="1"/>
                    <a:pt x="12933" y="1"/>
                    <a:pt x="12883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12141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3890" y="0"/>
                  </a:moveTo>
                  <a:cubicBezTo>
                    <a:pt x="3890" y="0"/>
                    <a:pt x="1" y="27409"/>
                    <a:pt x="13675" y="30691"/>
                  </a:cubicBezTo>
                  <a:cubicBezTo>
                    <a:pt x="14804" y="30962"/>
                    <a:pt x="15822" y="31086"/>
                    <a:pt x="16739" y="31086"/>
                  </a:cubicBezTo>
                  <a:cubicBezTo>
                    <a:pt x="26926" y="31086"/>
                    <a:pt x="24675" y="15741"/>
                    <a:pt x="24675" y="15741"/>
                  </a:cubicBezTo>
                  <a:lnTo>
                    <a:pt x="1100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1293175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321" y="1"/>
                  </a:moveTo>
                  <a:cubicBezTo>
                    <a:pt x="13153" y="1"/>
                    <a:pt x="12987" y="14"/>
                    <a:pt x="12823" y="42"/>
                  </a:cubicBezTo>
                  <a:cubicBezTo>
                    <a:pt x="10939" y="406"/>
                    <a:pt x="9116" y="1075"/>
                    <a:pt x="7475" y="2108"/>
                  </a:cubicBezTo>
                  <a:cubicBezTo>
                    <a:pt x="6624" y="2594"/>
                    <a:pt x="5834" y="3141"/>
                    <a:pt x="5044" y="3749"/>
                  </a:cubicBezTo>
                  <a:cubicBezTo>
                    <a:pt x="2796" y="5511"/>
                    <a:pt x="1094" y="7639"/>
                    <a:pt x="729" y="9401"/>
                  </a:cubicBezTo>
                  <a:cubicBezTo>
                    <a:pt x="0" y="12926"/>
                    <a:pt x="10514" y="25142"/>
                    <a:pt x="10514" y="25142"/>
                  </a:cubicBezTo>
                  <a:lnTo>
                    <a:pt x="16652" y="20766"/>
                  </a:lnTo>
                  <a:lnTo>
                    <a:pt x="19144" y="19064"/>
                  </a:lnTo>
                  <a:lnTo>
                    <a:pt x="26558" y="13777"/>
                  </a:lnTo>
                  <a:cubicBezTo>
                    <a:pt x="26558" y="13777"/>
                    <a:pt x="18727" y="1"/>
                    <a:pt x="133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14192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2431" y="0"/>
                  </a:moveTo>
                  <a:cubicBezTo>
                    <a:pt x="1580" y="487"/>
                    <a:pt x="790" y="1033"/>
                    <a:pt x="0" y="1641"/>
                  </a:cubicBezTo>
                  <a:cubicBezTo>
                    <a:pt x="4558" y="6746"/>
                    <a:pt x="7779" y="13067"/>
                    <a:pt x="11608" y="18719"/>
                  </a:cubicBezTo>
                  <a:cubicBezTo>
                    <a:pt x="12581" y="20117"/>
                    <a:pt x="13614" y="21575"/>
                    <a:pt x="14586" y="22851"/>
                  </a:cubicBezTo>
                  <a:cubicBezTo>
                    <a:pt x="15515" y="23998"/>
                    <a:pt x="16738" y="25145"/>
                    <a:pt x="18123" y="25145"/>
                  </a:cubicBezTo>
                  <a:cubicBezTo>
                    <a:pt x="18279" y="25145"/>
                    <a:pt x="18437" y="25131"/>
                    <a:pt x="18597" y="25100"/>
                  </a:cubicBezTo>
                  <a:cubicBezTo>
                    <a:pt x="19083" y="24432"/>
                    <a:pt x="18597" y="23520"/>
                    <a:pt x="18111" y="22791"/>
                  </a:cubicBezTo>
                  <a:cubicBezTo>
                    <a:pt x="16774" y="20846"/>
                    <a:pt x="15437" y="18901"/>
                    <a:pt x="14100" y="17017"/>
                  </a:cubicBezTo>
                  <a:cubicBezTo>
                    <a:pt x="10210" y="11365"/>
                    <a:pt x="6321" y="5713"/>
                    <a:pt x="24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598250" y="3153775"/>
              <a:ext cx="673150" cy="777175"/>
            </a:xfrm>
            <a:custGeom>
              <a:avLst/>
              <a:gdLst/>
              <a:ahLst/>
              <a:cxnLst/>
              <a:rect l="l" t="t" r="r" b="b"/>
              <a:pathLst>
                <a:path w="26926" h="31087" extrusionOk="0">
                  <a:moveTo>
                    <a:pt x="15925" y="0"/>
                  </a:moveTo>
                  <a:lnTo>
                    <a:pt x="2251" y="15741"/>
                  </a:lnTo>
                  <a:cubicBezTo>
                    <a:pt x="2251" y="15741"/>
                    <a:pt x="0" y="31086"/>
                    <a:pt x="10187" y="31086"/>
                  </a:cubicBezTo>
                  <a:cubicBezTo>
                    <a:pt x="11104" y="31086"/>
                    <a:pt x="12122" y="30962"/>
                    <a:pt x="13251" y="30691"/>
                  </a:cubicBezTo>
                  <a:cubicBezTo>
                    <a:pt x="26925" y="27409"/>
                    <a:pt x="23036" y="0"/>
                    <a:pt x="23036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2528400" y="2918750"/>
              <a:ext cx="663975" cy="628550"/>
            </a:xfrm>
            <a:custGeom>
              <a:avLst/>
              <a:gdLst/>
              <a:ahLst/>
              <a:cxnLst/>
              <a:rect l="l" t="t" r="r" b="b"/>
              <a:pathLst>
                <a:path w="26559" h="25142" extrusionOk="0">
                  <a:moveTo>
                    <a:pt x="13238" y="1"/>
                  </a:moveTo>
                  <a:cubicBezTo>
                    <a:pt x="7832" y="1"/>
                    <a:pt x="0" y="13777"/>
                    <a:pt x="0" y="13777"/>
                  </a:cubicBezTo>
                  <a:lnTo>
                    <a:pt x="7415" y="19064"/>
                  </a:lnTo>
                  <a:lnTo>
                    <a:pt x="9907" y="20766"/>
                  </a:lnTo>
                  <a:lnTo>
                    <a:pt x="16045" y="25142"/>
                  </a:lnTo>
                  <a:cubicBezTo>
                    <a:pt x="16045" y="25142"/>
                    <a:pt x="26559" y="12926"/>
                    <a:pt x="25830" y="9401"/>
                  </a:cubicBezTo>
                  <a:cubicBezTo>
                    <a:pt x="25465" y="7639"/>
                    <a:pt x="23763" y="5511"/>
                    <a:pt x="21515" y="3749"/>
                  </a:cubicBezTo>
                  <a:cubicBezTo>
                    <a:pt x="20724" y="3141"/>
                    <a:pt x="19934" y="2594"/>
                    <a:pt x="19084" y="2108"/>
                  </a:cubicBezTo>
                  <a:cubicBezTo>
                    <a:pt x="17443" y="1075"/>
                    <a:pt x="15619" y="406"/>
                    <a:pt x="13735" y="42"/>
                  </a:cubicBezTo>
                  <a:cubicBezTo>
                    <a:pt x="13572" y="14"/>
                    <a:pt x="13406" y="1"/>
                    <a:pt x="132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2589175" y="2969925"/>
              <a:ext cx="477100" cy="628650"/>
            </a:xfrm>
            <a:custGeom>
              <a:avLst/>
              <a:gdLst/>
              <a:ahLst/>
              <a:cxnLst/>
              <a:rect l="l" t="t" r="r" b="b"/>
              <a:pathLst>
                <a:path w="19084" h="25146" extrusionOk="0">
                  <a:moveTo>
                    <a:pt x="16653" y="0"/>
                  </a:moveTo>
                  <a:lnTo>
                    <a:pt x="4984" y="16956"/>
                  </a:lnTo>
                  <a:lnTo>
                    <a:pt x="973" y="22791"/>
                  </a:lnTo>
                  <a:cubicBezTo>
                    <a:pt x="487" y="23520"/>
                    <a:pt x="0" y="24432"/>
                    <a:pt x="487" y="25100"/>
                  </a:cubicBezTo>
                  <a:cubicBezTo>
                    <a:pt x="647" y="25131"/>
                    <a:pt x="805" y="25145"/>
                    <a:pt x="961" y="25145"/>
                  </a:cubicBezTo>
                  <a:cubicBezTo>
                    <a:pt x="2346" y="25145"/>
                    <a:pt x="3569" y="23998"/>
                    <a:pt x="4498" y="22851"/>
                  </a:cubicBezTo>
                  <a:cubicBezTo>
                    <a:pt x="5470" y="21575"/>
                    <a:pt x="6503" y="20117"/>
                    <a:pt x="7476" y="18719"/>
                  </a:cubicBezTo>
                  <a:cubicBezTo>
                    <a:pt x="11304" y="13067"/>
                    <a:pt x="14525" y="6746"/>
                    <a:pt x="19084" y="1641"/>
                  </a:cubicBezTo>
                  <a:cubicBezTo>
                    <a:pt x="18293" y="1033"/>
                    <a:pt x="17503" y="487"/>
                    <a:pt x="166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1288600" y="3130975"/>
              <a:ext cx="1903775" cy="2254750"/>
            </a:xfrm>
            <a:custGeom>
              <a:avLst/>
              <a:gdLst/>
              <a:ahLst/>
              <a:cxnLst/>
              <a:rect l="l" t="t" r="r" b="b"/>
              <a:pathLst>
                <a:path w="76151" h="90190" extrusionOk="0">
                  <a:moveTo>
                    <a:pt x="33244" y="0"/>
                  </a:moveTo>
                  <a:cubicBezTo>
                    <a:pt x="14890" y="0"/>
                    <a:pt x="1" y="14829"/>
                    <a:pt x="1" y="33183"/>
                  </a:cubicBezTo>
                  <a:lnTo>
                    <a:pt x="1" y="84416"/>
                  </a:lnTo>
                  <a:cubicBezTo>
                    <a:pt x="1" y="87576"/>
                    <a:pt x="2553" y="90190"/>
                    <a:pt x="5714" y="90190"/>
                  </a:cubicBezTo>
                  <a:lnTo>
                    <a:pt x="70438" y="90190"/>
                  </a:lnTo>
                  <a:cubicBezTo>
                    <a:pt x="73598" y="90129"/>
                    <a:pt x="76151" y="87576"/>
                    <a:pt x="76151" y="84416"/>
                  </a:cubicBezTo>
                  <a:lnTo>
                    <a:pt x="76151" y="33183"/>
                  </a:lnTo>
                  <a:cubicBezTo>
                    <a:pt x="76151" y="14829"/>
                    <a:pt x="61261" y="0"/>
                    <a:pt x="429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1288600" y="5042325"/>
              <a:ext cx="1903775" cy="343400"/>
            </a:xfrm>
            <a:custGeom>
              <a:avLst/>
              <a:gdLst/>
              <a:ahLst/>
              <a:cxnLst/>
              <a:rect l="l" t="t" r="r" b="b"/>
              <a:pathLst>
                <a:path w="76151" h="13736" extrusionOk="0">
                  <a:moveTo>
                    <a:pt x="1" y="1"/>
                  </a:moveTo>
                  <a:lnTo>
                    <a:pt x="1" y="7962"/>
                  </a:lnTo>
                  <a:cubicBezTo>
                    <a:pt x="1" y="11122"/>
                    <a:pt x="2553" y="13736"/>
                    <a:pt x="5714" y="13736"/>
                  </a:cubicBezTo>
                  <a:lnTo>
                    <a:pt x="70438" y="13736"/>
                  </a:lnTo>
                  <a:cubicBezTo>
                    <a:pt x="73598" y="13675"/>
                    <a:pt x="76151" y="11122"/>
                    <a:pt x="76151" y="7962"/>
                  </a:cubicBezTo>
                  <a:lnTo>
                    <a:pt x="761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1578800" y="4442175"/>
              <a:ext cx="1321875" cy="770350"/>
            </a:xfrm>
            <a:custGeom>
              <a:avLst/>
              <a:gdLst/>
              <a:ahLst/>
              <a:cxnLst/>
              <a:rect l="l" t="t" r="r" b="b"/>
              <a:pathLst>
                <a:path w="52875" h="30814" extrusionOk="0">
                  <a:moveTo>
                    <a:pt x="7901" y="1"/>
                  </a:moveTo>
                  <a:cubicBezTo>
                    <a:pt x="3526" y="1"/>
                    <a:pt x="1" y="3526"/>
                    <a:pt x="1" y="7901"/>
                  </a:cubicBezTo>
                  <a:lnTo>
                    <a:pt x="1" y="22913"/>
                  </a:lnTo>
                  <a:cubicBezTo>
                    <a:pt x="1" y="27288"/>
                    <a:pt x="3526" y="30813"/>
                    <a:pt x="7901" y="30813"/>
                  </a:cubicBezTo>
                  <a:lnTo>
                    <a:pt x="44974" y="30813"/>
                  </a:lnTo>
                  <a:cubicBezTo>
                    <a:pt x="49349" y="30813"/>
                    <a:pt x="52874" y="27288"/>
                    <a:pt x="52874" y="22913"/>
                  </a:cubicBezTo>
                  <a:lnTo>
                    <a:pt x="52874" y="7901"/>
                  </a:lnTo>
                  <a:cubicBezTo>
                    <a:pt x="52874" y="3526"/>
                    <a:pt x="49349" y="1"/>
                    <a:pt x="4497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1578800" y="4442175"/>
              <a:ext cx="1321875" cy="385950"/>
            </a:xfrm>
            <a:custGeom>
              <a:avLst/>
              <a:gdLst/>
              <a:ahLst/>
              <a:cxnLst/>
              <a:rect l="l" t="t" r="r" b="b"/>
              <a:pathLst>
                <a:path w="52875" h="15438" extrusionOk="0">
                  <a:moveTo>
                    <a:pt x="2614" y="1"/>
                  </a:moveTo>
                  <a:cubicBezTo>
                    <a:pt x="1155" y="1"/>
                    <a:pt x="1" y="1216"/>
                    <a:pt x="1" y="2614"/>
                  </a:cubicBezTo>
                  <a:lnTo>
                    <a:pt x="1" y="15437"/>
                  </a:lnTo>
                  <a:lnTo>
                    <a:pt x="52874" y="15437"/>
                  </a:lnTo>
                  <a:lnTo>
                    <a:pt x="52874" y="2614"/>
                  </a:lnTo>
                  <a:cubicBezTo>
                    <a:pt x="52874" y="1216"/>
                    <a:pt x="51719" y="1"/>
                    <a:pt x="503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2092350" y="4676150"/>
              <a:ext cx="303900" cy="303900"/>
            </a:xfrm>
            <a:custGeom>
              <a:avLst/>
              <a:gdLst/>
              <a:ahLst/>
              <a:cxnLst/>
              <a:rect l="l" t="t" r="r" b="b"/>
              <a:pathLst>
                <a:path w="12156" h="12156" extrusionOk="0">
                  <a:moveTo>
                    <a:pt x="6078" y="1"/>
                  </a:moveTo>
                  <a:cubicBezTo>
                    <a:pt x="2735" y="1"/>
                    <a:pt x="0" y="2736"/>
                    <a:pt x="0" y="6078"/>
                  </a:cubicBezTo>
                  <a:cubicBezTo>
                    <a:pt x="0" y="9421"/>
                    <a:pt x="2735" y="12156"/>
                    <a:pt x="6078" y="12156"/>
                  </a:cubicBezTo>
                  <a:cubicBezTo>
                    <a:pt x="9481" y="12156"/>
                    <a:pt x="12155" y="9421"/>
                    <a:pt x="12155" y="6078"/>
                  </a:cubicBezTo>
                  <a:cubicBezTo>
                    <a:pt x="12155" y="2736"/>
                    <a:pt x="9481" y="1"/>
                    <a:pt x="60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2156150" y="4761125"/>
              <a:ext cx="155000" cy="133850"/>
            </a:xfrm>
            <a:custGeom>
              <a:avLst/>
              <a:gdLst/>
              <a:ahLst/>
              <a:cxnLst/>
              <a:rect l="l" t="t" r="r" b="b"/>
              <a:pathLst>
                <a:path w="6200" h="5354" extrusionOk="0">
                  <a:moveTo>
                    <a:pt x="3518" y="0"/>
                  </a:moveTo>
                  <a:cubicBezTo>
                    <a:pt x="2862" y="0"/>
                    <a:pt x="2192" y="245"/>
                    <a:pt x="1642" y="795"/>
                  </a:cubicBezTo>
                  <a:cubicBezTo>
                    <a:pt x="1" y="2436"/>
                    <a:pt x="1156" y="5353"/>
                    <a:pt x="3586" y="5353"/>
                  </a:cubicBezTo>
                  <a:cubicBezTo>
                    <a:pt x="5045" y="5353"/>
                    <a:pt x="6200" y="4138"/>
                    <a:pt x="6200" y="2679"/>
                  </a:cubicBezTo>
                  <a:cubicBezTo>
                    <a:pt x="6200" y="1075"/>
                    <a:pt x="4891" y="0"/>
                    <a:pt x="3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1761125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29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1712500" y="4929900"/>
              <a:ext cx="176275" cy="50150"/>
            </a:xfrm>
            <a:custGeom>
              <a:avLst/>
              <a:gdLst/>
              <a:ahLst/>
              <a:cxnLst/>
              <a:rect l="l" t="t" r="r" b="b"/>
              <a:pathLst>
                <a:path w="7051" h="2006" extrusionOk="0">
                  <a:moveTo>
                    <a:pt x="1" y="0"/>
                  </a:moveTo>
                  <a:lnTo>
                    <a:pt x="1" y="2006"/>
                  </a:lnTo>
                  <a:lnTo>
                    <a:pt x="7051" y="2006"/>
                  </a:lnTo>
                  <a:lnTo>
                    <a:pt x="70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2627150" y="4554600"/>
              <a:ext cx="86625" cy="527250"/>
            </a:xfrm>
            <a:custGeom>
              <a:avLst/>
              <a:gdLst/>
              <a:ahLst/>
              <a:cxnLst/>
              <a:rect l="l" t="t" r="r" b="b"/>
              <a:pathLst>
                <a:path w="3465" h="21090" extrusionOk="0">
                  <a:moveTo>
                    <a:pt x="1763" y="1"/>
                  </a:moveTo>
                  <a:cubicBezTo>
                    <a:pt x="791" y="1"/>
                    <a:pt x="1" y="791"/>
                    <a:pt x="1" y="1763"/>
                  </a:cubicBezTo>
                  <a:lnTo>
                    <a:pt x="1" y="19327"/>
                  </a:lnTo>
                  <a:cubicBezTo>
                    <a:pt x="1" y="20300"/>
                    <a:pt x="791" y="21090"/>
                    <a:pt x="1763" y="21090"/>
                  </a:cubicBezTo>
                  <a:cubicBezTo>
                    <a:pt x="2675" y="21090"/>
                    <a:pt x="3465" y="20300"/>
                    <a:pt x="3465" y="19327"/>
                  </a:cubicBezTo>
                  <a:lnTo>
                    <a:pt x="3465" y="1763"/>
                  </a:lnTo>
                  <a:cubicBezTo>
                    <a:pt x="3465" y="791"/>
                    <a:pt x="2675" y="1"/>
                    <a:pt x="17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2578550" y="4929900"/>
              <a:ext cx="176250" cy="50150"/>
            </a:xfrm>
            <a:custGeom>
              <a:avLst/>
              <a:gdLst/>
              <a:ahLst/>
              <a:cxnLst/>
              <a:rect l="l" t="t" r="r" b="b"/>
              <a:pathLst>
                <a:path w="7050" h="2006" extrusionOk="0">
                  <a:moveTo>
                    <a:pt x="0" y="0"/>
                  </a:moveTo>
                  <a:lnTo>
                    <a:pt x="0" y="2006"/>
                  </a:lnTo>
                  <a:lnTo>
                    <a:pt x="7050" y="2006"/>
                  </a:lnTo>
                  <a:lnTo>
                    <a:pt x="705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1414725" y="3974225"/>
              <a:ext cx="15200" cy="39525"/>
            </a:xfrm>
            <a:custGeom>
              <a:avLst/>
              <a:gdLst/>
              <a:ahLst/>
              <a:cxnLst/>
              <a:rect l="l" t="t" r="r" b="b"/>
              <a:pathLst>
                <a:path w="608" h="1581" extrusionOk="0">
                  <a:moveTo>
                    <a:pt x="425" y="0"/>
                  </a:moveTo>
                  <a:cubicBezTo>
                    <a:pt x="243" y="0"/>
                    <a:pt x="182" y="61"/>
                    <a:pt x="122" y="182"/>
                  </a:cubicBezTo>
                  <a:cubicBezTo>
                    <a:pt x="0" y="912"/>
                    <a:pt x="0" y="1337"/>
                    <a:pt x="0" y="1337"/>
                  </a:cubicBezTo>
                  <a:cubicBezTo>
                    <a:pt x="0" y="1459"/>
                    <a:pt x="61" y="1580"/>
                    <a:pt x="182" y="1580"/>
                  </a:cubicBezTo>
                  <a:cubicBezTo>
                    <a:pt x="304" y="1580"/>
                    <a:pt x="425" y="1520"/>
                    <a:pt x="425" y="1398"/>
                  </a:cubicBezTo>
                  <a:cubicBezTo>
                    <a:pt x="425" y="1337"/>
                    <a:pt x="486" y="973"/>
                    <a:pt x="608" y="243"/>
                  </a:cubicBezTo>
                  <a:cubicBezTo>
                    <a:pt x="608" y="122"/>
                    <a:pt x="547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1426875" y="3237325"/>
              <a:ext cx="1607500" cy="692850"/>
            </a:xfrm>
            <a:custGeom>
              <a:avLst/>
              <a:gdLst/>
              <a:ahLst/>
              <a:cxnLst/>
              <a:rect l="l" t="t" r="r" b="b"/>
              <a:pathLst>
                <a:path w="64300" h="27714" extrusionOk="0">
                  <a:moveTo>
                    <a:pt x="30995" y="1"/>
                  </a:moveTo>
                  <a:cubicBezTo>
                    <a:pt x="30873" y="1"/>
                    <a:pt x="30752" y="122"/>
                    <a:pt x="30752" y="244"/>
                  </a:cubicBezTo>
                  <a:cubicBezTo>
                    <a:pt x="30813" y="365"/>
                    <a:pt x="30873" y="426"/>
                    <a:pt x="30995" y="426"/>
                  </a:cubicBezTo>
                  <a:lnTo>
                    <a:pt x="33304" y="426"/>
                  </a:lnTo>
                  <a:cubicBezTo>
                    <a:pt x="33365" y="426"/>
                    <a:pt x="33487" y="365"/>
                    <a:pt x="33487" y="244"/>
                  </a:cubicBezTo>
                  <a:cubicBezTo>
                    <a:pt x="33487" y="122"/>
                    <a:pt x="33426" y="1"/>
                    <a:pt x="33304" y="1"/>
                  </a:cubicBezTo>
                  <a:close/>
                  <a:moveTo>
                    <a:pt x="28797" y="117"/>
                  </a:moveTo>
                  <a:cubicBezTo>
                    <a:pt x="28781" y="117"/>
                    <a:pt x="28764" y="119"/>
                    <a:pt x="28746" y="122"/>
                  </a:cubicBezTo>
                  <a:cubicBezTo>
                    <a:pt x="28017" y="183"/>
                    <a:pt x="27288" y="244"/>
                    <a:pt x="26559" y="365"/>
                  </a:cubicBezTo>
                  <a:cubicBezTo>
                    <a:pt x="26376" y="365"/>
                    <a:pt x="26315" y="487"/>
                    <a:pt x="26315" y="608"/>
                  </a:cubicBezTo>
                  <a:cubicBezTo>
                    <a:pt x="26376" y="730"/>
                    <a:pt x="26437" y="791"/>
                    <a:pt x="26559" y="851"/>
                  </a:cubicBezTo>
                  <a:lnTo>
                    <a:pt x="26619" y="851"/>
                  </a:lnTo>
                  <a:cubicBezTo>
                    <a:pt x="27288" y="730"/>
                    <a:pt x="28017" y="608"/>
                    <a:pt x="28807" y="548"/>
                  </a:cubicBezTo>
                  <a:cubicBezTo>
                    <a:pt x="29093" y="548"/>
                    <a:pt x="29056" y="117"/>
                    <a:pt x="28797" y="117"/>
                  </a:cubicBezTo>
                  <a:close/>
                  <a:moveTo>
                    <a:pt x="35492" y="122"/>
                  </a:moveTo>
                  <a:cubicBezTo>
                    <a:pt x="35371" y="122"/>
                    <a:pt x="35249" y="183"/>
                    <a:pt x="35249" y="304"/>
                  </a:cubicBezTo>
                  <a:cubicBezTo>
                    <a:pt x="35249" y="426"/>
                    <a:pt x="35310" y="548"/>
                    <a:pt x="35432" y="548"/>
                  </a:cubicBezTo>
                  <a:cubicBezTo>
                    <a:pt x="36222" y="669"/>
                    <a:pt x="36951" y="730"/>
                    <a:pt x="37680" y="851"/>
                  </a:cubicBezTo>
                  <a:lnTo>
                    <a:pt x="37741" y="851"/>
                  </a:lnTo>
                  <a:cubicBezTo>
                    <a:pt x="38045" y="851"/>
                    <a:pt x="38045" y="365"/>
                    <a:pt x="37741" y="365"/>
                  </a:cubicBezTo>
                  <a:cubicBezTo>
                    <a:pt x="37012" y="244"/>
                    <a:pt x="36222" y="183"/>
                    <a:pt x="35492" y="122"/>
                  </a:cubicBezTo>
                  <a:close/>
                  <a:moveTo>
                    <a:pt x="24310" y="912"/>
                  </a:moveTo>
                  <a:cubicBezTo>
                    <a:pt x="23581" y="1095"/>
                    <a:pt x="22851" y="1277"/>
                    <a:pt x="22122" y="1459"/>
                  </a:cubicBezTo>
                  <a:cubicBezTo>
                    <a:pt x="22000" y="1520"/>
                    <a:pt x="21940" y="1642"/>
                    <a:pt x="21940" y="1763"/>
                  </a:cubicBezTo>
                  <a:cubicBezTo>
                    <a:pt x="22000" y="1824"/>
                    <a:pt x="22061" y="1885"/>
                    <a:pt x="22183" y="1885"/>
                  </a:cubicBezTo>
                  <a:lnTo>
                    <a:pt x="22244" y="1885"/>
                  </a:lnTo>
                  <a:cubicBezTo>
                    <a:pt x="22912" y="1702"/>
                    <a:pt x="23641" y="1520"/>
                    <a:pt x="24371" y="1338"/>
                  </a:cubicBezTo>
                  <a:cubicBezTo>
                    <a:pt x="24492" y="1338"/>
                    <a:pt x="24614" y="1216"/>
                    <a:pt x="24553" y="1095"/>
                  </a:cubicBezTo>
                  <a:cubicBezTo>
                    <a:pt x="24553" y="973"/>
                    <a:pt x="24431" y="912"/>
                    <a:pt x="24310" y="912"/>
                  </a:cubicBezTo>
                  <a:close/>
                  <a:moveTo>
                    <a:pt x="39929" y="912"/>
                  </a:moveTo>
                  <a:cubicBezTo>
                    <a:pt x="39807" y="912"/>
                    <a:pt x="39686" y="973"/>
                    <a:pt x="39625" y="1095"/>
                  </a:cubicBezTo>
                  <a:cubicBezTo>
                    <a:pt x="39625" y="1216"/>
                    <a:pt x="39686" y="1338"/>
                    <a:pt x="39807" y="1338"/>
                  </a:cubicBezTo>
                  <a:cubicBezTo>
                    <a:pt x="40537" y="1520"/>
                    <a:pt x="41266" y="1702"/>
                    <a:pt x="41995" y="1885"/>
                  </a:cubicBezTo>
                  <a:lnTo>
                    <a:pt x="42056" y="1885"/>
                  </a:lnTo>
                  <a:lnTo>
                    <a:pt x="42056" y="1945"/>
                  </a:lnTo>
                  <a:cubicBezTo>
                    <a:pt x="42299" y="1945"/>
                    <a:pt x="42360" y="1520"/>
                    <a:pt x="42117" y="1459"/>
                  </a:cubicBezTo>
                  <a:cubicBezTo>
                    <a:pt x="41387" y="1277"/>
                    <a:pt x="40658" y="1095"/>
                    <a:pt x="39929" y="912"/>
                  </a:cubicBezTo>
                  <a:close/>
                  <a:moveTo>
                    <a:pt x="20090" y="2104"/>
                  </a:moveTo>
                  <a:cubicBezTo>
                    <a:pt x="20060" y="2104"/>
                    <a:pt x="20027" y="2111"/>
                    <a:pt x="19995" y="2128"/>
                  </a:cubicBezTo>
                  <a:cubicBezTo>
                    <a:pt x="19266" y="2371"/>
                    <a:pt x="18597" y="2675"/>
                    <a:pt x="17868" y="2979"/>
                  </a:cubicBezTo>
                  <a:cubicBezTo>
                    <a:pt x="17807" y="3039"/>
                    <a:pt x="17746" y="3161"/>
                    <a:pt x="17807" y="3282"/>
                  </a:cubicBezTo>
                  <a:cubicBezTo>
                    <a:pt x="17807" y="3404"/>
                    <a:pt x="17929" y="3404"/>
                    <a:pt x="17989" y="3404"/>
                  </a:cubicBezTo>
                  <a:lnTo>
                    <a:pt x="17989" y="3343"/>
                  </a:lnTo>
                  <a:cubicBezTo>
                    <a:pt x="18050" y="3343"/>
                    <a:pt x="18050" y="3404"/>
                    <a:pt x="18111" y="3404"/>
                  </a:cubicBezTo>
                  <a:cubicBezTo>
                    <a:pt x="18779" y="3100"/>
                    <a:pt x="19448" y="2796"/>
                    <a:pt x="20116" y="2553"/>
                  </a:cubicBezTo>
                  <a:cubicBezTo>
                    <a:pt x="20238" y="2492"/>
                    <a:pt x="20299" y="2371"/>
                    <a:pt x="20238" y="2249"/>
                  </a:cubicBezTo>
                  <a:cubicBezTo>
                    <a:pt x="20238" y="2160"/>
                    <a:pt x="20173" y="2104"/>
                    <a:pt x="20090" y="2104"/>
                  </a:cubicBezTo>
                  <a:close/>
                  <a:moveTo>
                    <a:pt x="44147" y="2165"/>
                  </a:moveTo>
                  <a:cubicBezTo>
                    <a:pt x="44061" y="2165"/>
                    <a:pt x="43984" y="2221"/>
                    <a:pt x="43940" y="2310"/>
                  </a:cubicBezTo>
                  <a:cubicBezTo>
                    <a:pt x="43879" y="2432"/>
                    <a:pt x="43940" y="2553"/>
                    <a:pt x="44061" y="2553"/>
                  </a:cubicBezTo>
                  <a:cubicBezTo>
                    <a:pt x="44730" y="2857"/>
                    <a:pt x="45459" y="3100"/>
                    <a:pt x="46128" y="3404"/>
                  </a:cubicBezTo>
                  <a:lnTo>
                    <a:pt x="46189" y="3404"/>
                  </a:lnTo>
                  <a:lnTo>
                    <a:pt x="46249" y="3282"/>
                  </a:lnTo>
                  <a:cubicBezTo>
                    <a:pt x="46310" y="3343"/>
                    <a:pt x="46371" y="3343"/>
                    <a:pt x="46432" y="3343"/>
                  </a:cubicBezTo>
                  <a:cubicBezTo>
                    <a:pt x="46492" y="3222"/>
                    <a:pt x="46432" y="3100"/>
                    <a:pt x="46310" y="3039"/>
                  </a:cubicBezTo>
                  <a:cubicBezTo>
                    <a:pt x="45642" y="2675"/>
                    <a:pt x="44912" y="2432"/>
                    <a:pt x="44244" y="2188"/>
                  </a:cubicBezTo>
                  <a:cubicBezTo>
                    <a:pt x="44211" y="2172"/>
                    <a:pt x="44179" y="2165"/>
                    <a:pt x="44147" y="2165"/>
                  </a:cubicBezTo>
                  <a:close/>
                  <a:moveTo>
                    <a:pt x="16046" y="3967"/>
                  </a:moveTo>
                  <a:cubicBezTo>
                    <a:pt x="16007" y="3967"/>
                    <a:pt x="15965" y="3980"/>
                    <a:pt x="15923" y="4012"/>
                  </a:cubicBezTo>
                  <a:cubicBezTo>
                    <a:pt x="15255" y="4376"/>
                    <a:pt x="14586" y="4741"/>
                    <a:pt x="13978" y="5166"/>
                  </a:cubicBezTo>
                  <a:cubicBezTo>
                    <a:pt x="13796" y="5288"/>
                    <a:pt x="13857" y="5592"/>
                    <a:pt x="14100" y="5592"/>
                  </a:cubicBezTo>
                  <a:lnTo>
                    <a:pt x="14161" y="5531"/>
                  </a:lnTo>
                  <a:lnTo>
                    <a:pt x="14221" y="5531"/>
                  </a:lnTo>
                  <a:cubicBezTo>
                    <a:pt x="14829" y="5166"/>
                    <a:pt x="15498" y="4741"/>
                    <a:pt x="16105" y="4376"/>
                  </a:cubicBezTo>
                  <a:cubicBezTo>
                    <a:pt x="16357" y="4276"/>
                    <a:pt x="16234" y="3967"/>
                    <a:pt x="16046" y="3967"/>
                  </a:cubicBezTo>
                  <a:close/>
                  <a:moveTo>
                    <a:pt x="48169" y="3972"/>
                  </a:moveTo>
                  <a:cubicBezTo>
                    <a:pt x="48104" y="3972"/>
                    <a:pt x="48047" y="4001"/>
                    <a:pt x="48012" y="4072"/>
                  </a:cubicBezTo>
                  <a:cubicBezTo>
                    <a:pt x="47951" y="4194"/>
                    <a:pt x="47951" y="4316"/>
                    <a:pt x="48073" y="4376"/>
                  </a:cubicBezTo>
                  <a:cubicBezTo>
                    <a:pt x="48741" y="4741"/>
                    <a:pt x="49349" y="5166"/>
                    <a:pt x="49957" y="5531"/>
                  </a:cubicBezTo>
                  <a:cubicBezTo>
                    <a:pt x="50017" y="5592"/>
                    <a:pt x="50078" y="5592"/>
                    <a:pt x="50078" y="5592"/>
                  </a:cubicBezTo>
                  <a:lnTo>
                    <a:pt x="50139" y="5470"/>
                  </a:lnTo>
                  <a:cubicBezTo>
                    <a:pt x="50169" y="5501"/>
                    <a:pt x="50184" y="5516"/>
                    <a:pt x="50200" y="5516"/>
                  </a:cubicBezTo>
                  <a:cubicBezTo>
                    <a:pt x="50215" y="5516"/>
                    <a:pt x="50230" y="5501"/>
                    <a:pt x="50260" y="5470"/>
                  </a:cubicBezTo>
                  <a:cubicBezTo>
                    <a:pt x="50382" y="5410"/>
                    <a:pt x="50321" y="5227"/>
                    <a:pt x="50200" y="5166"/>
                  </a:cubicBezTo>
                  <a:cubicBezTo>
                    <a:pt x="49592" y="4741"/>
                    <a:pt x="48984" y="4376"/>
                    <a:pt x="48316" y="4012"/>
                  </a:cubicBezTo>
                  <a:cubicBezTo>
                    <a:pt x="48265" y="3987"/>
                    <a:pt x="48215" y="3972"/>
                    <a:pt x="48169" y="3972"/>
                  </a:cubicBezTo>
                  <a:close/>
                  <a:moveTo>
                    <a:pt x="12309" y="6433"/>
                  </a:moveTo>
                  <a:cubicBezTo>
                    <a:pt x="12258" y="6433"/>
                    <a:pt x="12206" y="6452"/>
                    <a:pt x="12155" y="6503"/>
                  </a:cubicBezTo>
                  <a:cubicBezTo>
                    <a:pt x="11608" y="6929"/>
                    <a:pt x="11061" y="7476"/>
                    <a:pt x="10453" y="7962"/>
                  </a:cubicBezTo>
                  <a:cubicBezTo>
                    <a:pt x="10393" y="8023"/>
                    <a:pt x="10393" y="8205"/>
                    <a:pt x="10453" y="8266"/>
                  </a:cubicBezTo>
                  <a:cubicBezTo>
                    <a:pt x="10514" y="8327"/>
                    <a:pt x="10575" y="8327"/>
                    <a:pt x="10636" y="8387"/>
                  </a:cubicBezTo>
                  <a:lnTo>
                    <a:pt x="10636" y="8327"/>
                  </a:lnTo>
                  <a:cubicBezTo>
                    <a:pt x="10696" y="8327"/>
                    <a:pt x="10757" y="8327"/>
                    <a:pt x="10818" y="8266"/>
                  </a:cubicBezTo>
                  <a:cubicBezTo>
                    <a:pt x="11365" y="7780"/>
                    <a:pt x="11912" y="7294"/>
                    <a:pt x="12520" y="6868"/>
                  </a:cubicBezTo>
                  <a:cubicBezTo>
                    <a:pt x="12580" y="6747"/>
                    <a:pt x="12580" y="6625"/>
                    <a:pt x="12520" y="6503"/>
                  </a:cubicBezTo>
                  <a:cubicBezTo>
                    <a:pt x="12450" y="6468"/>
                    <a:pt x="12379" y="6433"/>
                    <a:pt x="12309" y="6433"/>
                  </a:cubicBezTo>
                  <a:close/>
                  <a:moveTo>
                    <a:pt x="51926" y="6430"/>
                  </a:moveTo>
                  <a:cubicBezTo>
                    <a:pt x="51736" y="6430"/>
                    <a:pt x="51588" y="6725"/>
                    <a:pt x="51780" y="6868"/>
                  </a:cubicBezTo>
                  <a:cubicBezTo>
                    <a:pt x="52388" y="7294"/>
                    <a:pt x="52935" y="7780"/>
                    <a:pt x="53481" y="8266"/>
                  </a:cubicBezTo>
                  <a:cubicBezTo>
                    <a:pt x="53481" y="8327"/>
                    <a:pt x="53542" y="8387"/>
                    <a:pt x="53603" y="8387"/>
                  </a:cubicBezTo>
                  <a:lnTo>
                    <a:pt x="53603" y="8266"/>
                  </a:lnTo>
                  <a:cubicBezTo>
                    <a:pt x="53644" y="8266"/>
                    <a:pt x="53684" y="8293"/>
                    <a:pt x="53725" y="8293"/>
                  </a:cubicBezTo>
                  <a:cubicBezTo>
                    <a:pt x="53745" y="8293"/>
                    <a:pt x="53765" y="8286"/>
                    <a:pt x="53785" y="8266"/>
                  </a:cubicBezTo>
                  <a:cubicBezTo>
                    <a:pt x="53846" y="8205"/>
                    <a:pt x="53846" y="8084"/>
                    <a:pt x="53785" y="7962"/>
                  </a:cubicBezTo>
                  <a:cubicBezTo>
                    <a:pt x="53238" y="7476"/>
                    <a:pt x="52631" y="6990"/>
                    <a:pt x="52084" y="6503"/>
                  </a:cubicBezTo>
                  <a:cubicBezTo>
                    <a:pt x="52032" y="6452"/>
                    <a:pt x="51978" y="6430"/>
                    <a:pt x="51926" y="6430"/>
                  </a:cubicBezTo>
                  <a:close/>
                  <a:moveTo>
                    <a:pt x="9100" y="9453"/>
                  </a:moveTo>
                  <a:cubicBezTo>
                    <a:pt x="9041" y="9453"/>
                    <a:pt x="8981" y="9479"/>
                    <a:pt x="8934" y="9542"/>
                  </a:cubicBezTo>
                  <a:cubicBezTo>
                    <a:pt x="8448" y="10089"/>
                    <a:pt x="7962" y="10636"/>
                    <a:pt x="7475" y="11244"/>
                  </a:cubicBezTo>
                  <a:cubicBezTo>
                    <a:pt x="7415" y="11305"/>
                    <a:pt x="7415" y="11487"/>
                    <a:pt x="7475" y="11548"/>
                  </a:cubicBezTo>
                  <a:cubicBezTo>
                    <a:pt x="7536" y="11609"/>
                    <a:pt x="7597" y="11609"/>
                    <a:pt x="7597" y="11609"/>
                  </a:cubicBezTo>
                  <a:cubicBezTo>
                    <a:pt x="7719" y="11609"/>
                    <a:pt x="7779" y="11548"/>
                    <a:pt x="7840" y="11548"/>
                  </a:cubicBezTo>
                  <a:cubicBezTo>
                    <a:pt x="8265" y="10940"/>
                    <a:pt x="8752" y="10393"/>
                    <a:pt x="9299" y="9846"/>
                  </a:cubicBezTo>
                  <a:cubicBezTo>
                    <a:pt x="9434" y="9666"/>
                    <a:pt x="9269" y="9453"/>
                    <a:pt x="9100" y="9453"/>
                  </a:cubicBezTo>
                  <a:close/>
                  <a:moveTo>
                    <a:pt x="55193" y="9479"/>
                  </a:moveTo>
                  <a:cubicBezTo>
                    <a:pt x="55025" y="9479"/>
                    <a:pt x="54909" y="9662"/>
                    <a:pt x="55001" y="9846"/>
                  </a:cubicBezTo>
                  <a:cubicBezTo>
                    <a:pt x="55548" y="10393"/>
                    <a:pt x="55973" y="10940"/>
                    <a:pt x="56459" y="11548"/>
                  </a:cubicBezTo>
                  <a:cubicBezTo>
                    <a:pt x="56520" y="11548"/>
                    <a:pt x="56581" y="11609"/>
                    <a:pt x="56642" y="11609"/>
                  </a:cubicBezTo>
                  <a:cubicBezTo>
                    <a:pt x="56824" y="11609"/>
                    <a:pt x="56946" y="11365"/>
                    <a:pt x="56824" y="11244"/>
                  </a:cubicBezTo>
                  <a:cubicBezTo>
                    <a:pt x="56338" y="10636"/>
                    <a:pt x="55852" y="10089"/>
                    <a:pt x="55365" y="9542"/>
                  </a:cubicBezTo>
                  <a:cubicBezTo>
                    <a:pt x="55306" y="9498"/>
                    <a:pt x="55247" y="9479"/>
                    <a:pt x="55193" y="9479"/>
                  </a:cubicBezTo>
                  <a:close/>
                  <a:moveTo>
                    <a:pt x="6289" y="12966"/>
                  </a:moveTo>
                  <a:cubicBezTo>
                    <a:pt x="6230" y="12966"/>
                    <a:pt x="6174" y="12996"/>
                    <a:pt x="6138" y="13067"/>
                  </a:cubicBezTo>
                  <a:cubicBezTo>
                    <a:pt x="5652" y="13675"/>
                    <a:pt x="5288" y="14283"/>
                    <a:pt x="4923" y="14951"/>
                  </a:cubicBezTo>
                  <a:cubicBezTo>
                    <a:pt x="4801" y="15073"/>
                    <a:pt x="4862" y="15194"/>
                    <a:pt x="4984" y="15255"/>
                  </a:cubicBezTo>
                  <a:lnTo>
                    <a:pt x="5105" y="15255"/>
                  </a:lnTo>
                  <a:cubicBezTo>
                    <a:pt x="5166" y="15255"/>
                    <a:pt x="5227" y="15255"/>
                    <a:pt x="5288" y="15194"/>
                  </a:cubicBezTo>
                  <a:cubicBezTo>
                    <a:pt x="5652" y="14526"/>
                    <a:pt x="6078" y="13918"/>
                    <a:pt x="6503" y="13310"/>
                  </a:cubicBezTo>
                  <a:cubicBezTo>
                    <a:pt x="6589" y="13138"/>
                    <a:pt x="6432" y="12966"/>
                    <a:pt x="6289" y="12966"/>
                  </a:cubicBezTo>
                  <a:close/>
                  <a:moveTo>
                    <a:pt x="57977" y="12907"/>
                  </a:moveTo>
                  <a:cubicBezTo>
                    <a:pt x="57815" y="12907"/>
                    <a:pt x="57666" y="13093"/>
                    <a:pt x="57796" y="13310"/>
                  </a:cubicBezTo>
                  <a:cubicBezTo>
                    <a:pt x="58222" y="13857"/>
                    <a:pt x="58587" y="14526"/>
                    <a:pt x="59012" y="15133"/>
                  </a:cubicBezTo>
                  <a:cubicBezTo>
                    <a:pt x="59012" y="15194"/>
                    <a:pt x="59073" y="15255"/>
                    <a:pt x="59194" y="15255"/>
                  </a:cubicBezTo>
                  <a:lnTo>
                    <a:pt x="59316" y="15255"/>
                  </a:lnTo>
                  <a:cubicBezTo>
                    <a:pt x="59377" y="15133"/>
                    <a:pt x="59437" y="15012"/>
                    <a:pt x="59377" y="14890"/>
                  </a:cubicBezTo>
                  <a:cubicBezTo>
                    <a:pt x="59012" y="14283"/>
                    <a:pt x="58587" y="13614"/>
                    <a:pt x="58161" y="13006"/>
                  </a:cubicBezTo>
                  <a:cubicBezTo>
                    <a:pt x="58109" y="12937"/>
                    <a:pt x="58042" y="12907"/>
                    <a:pt x="57977" y="12907"/>
                  </a:cubicBezTo>
                  <a:close/>
                  <a:moveTo>
                    <a:pt x="60293" y="16781"/>
                  </a:moveTo>
                  <a:cubicBezTo>
                    <a:pt x="60153" y="16781"/>
                    <a:pt x="60005" y="16916"/>
                    <a:pt x="60045" y="17078"/>
                  </a:cubicBezTo>
                  <a:cubicBezTo>
                    <a:pt x="60410" y="17747"/>
                    <a:pt x="60714" y="18415"/>
                    <a:pt x="61017" y="19084"/>
                  </a:cubicBezTo>
                  <a:cubicBezTo>
                    <a:pt x="61078" y="19205"/>
                    <a:pt x="61139" y="19205"/>
                    <a:pt x="61261" y="19205"/>
                  </a:cubicBezTo>
                  <a:lnTo>
                    <a:pt x="61321" y="19205"/>
                  </a:lnTo>
                  <a:cubicBezTo>
                    <a:pt x="61443" y="19145"/>
                    <a:pt x="61504" y="19023"/>
                    <a:pt x="61443" y="18901"/>
                  </a:cubicBezTo>
                  <a:cubicBezTo>
                    <a:pt x="61139" y="18233"/>
                    <a:pt x="60835" y="17564"/>
                    <a:pt x="60471" y="16896"/>
                  </a:cubicBezTo>
                  <a:cubicBezTo>
                    <a:pt x="60430" y="16815"/>
                    <a:pt x="60362" y="16781"/>
                    <a:pt x="60293" y="16781"/>
                  </a:cubicBezTo>
                  <a:close/>
                  <a:moveTo>
                    <a:pt x="4033" y="16752"/>
                  </a:moveTo>
                  <a:cubicBezTo>
                    <a:pt x="3928" y="16752"/>
                    <a:pt x="3814" y="16820"/>
                    <a:pt x="3768" y="16957"/>
                  </a:cubicBezTo>
                  <a:cubicBezTo>
                    <a:pt x="3464" y="17625"/>
                    <a:pt x="3100" y="18294"/>
                    <a:pt x="2796" y="18962"/>
                  </a:cubicBezTo>
                  <a:cubicBezTo>
                    <a:pt x="2796" y="19084"/>
                    <a:pt x="2796" y="19205"/>
                    <a:pt x="2917" y="19266"/>
                  </a:cubicBezTo>
                  <a:lnTo>
                    <a:pt x="3039" y="19266"/>
                  </a:lnTo>
                  <a:cubicBezTo>
                    <a:pt x="3160" y="19266"/>
                    <a:pt x="3221" y="19205"/>
                    <a:pt x="3282" y="19084"/>
                  </a:cubicBezTo>
                  <a:cubicBezTo>
                    <a:pt x="3586" y="18415"/>
                    <a:pt x="3890" y="17747"/>
                    <a:pt x="4254" y="17078"/>
                  </a:cubicBezTo>
                  <a:cubicBezTo>
                    <a:pt x="4315" y="16957"/>
                    <a:pt x="4254" y="16835"/>
                    <a:pt x="4133" y="16774"/>
                  </a:cubicBezTo>
                  <a:cubicBezTo>
                    <a:pt x="4102" y="16759"/>
                    <a:pt x="4068" y="16752"/>
                    <a:pt x="4033" y="16752"/>
                  </a:cubicBezTo>
                  <a:close/>
                  <a:moveTo>
                    <a:pt x="2249" y="20846"/>
                  </a:moveTo>
                  <a:cubicBezTo>
                    <a:pt x="2127" y="20846"/>
                    <a:pt x="2006" y="20907"/>
                    <a:pt x="1945" y="21029"/>
                  </a:cubicBezTo>
                  <a:cubicBezTo>
                    <a:pt x="1702" y="21697"/>
                    <a:pt x="1459" y="22426"/>
                    <a:pt x="1216" y="23095"/>
                  </a:cubicBezTo>
                  <a:cubicBezTo>
                    <a:pt x="1155" y="23216"/>
                    <a:pt x="1216" y="23338"/>
                    <a:pt x="1337" y="23399"/>
                  </a:cubicBezTo>
                  <a:lnTo>
                    <a:pt x="1398" y="23399"/>
                  </a:lnTo>
                  <a:cubicBezTo>
                    <a:pt x="1520" y="23399"/>
                    <a:pt x="1580" y="23338"/>
                    <a:pt x="1641" y="23277"/>
                  </a:cubicBezTo>
                  <a:cubicBezTo>
                    <a:pt x="1884" y="22548"/>
                    <a:pt x="2127" y="21879"/>
                    <a:pt x="2370" y="21150"/>
                  </a:cubicBezTo>
                  <a:cubicBezTo>
                    <a:pt x="2431" y="21029"/>
                    <a:pt x="2370" y="20907"/>
                    <a:pt x="2249" y="20846"/>
                  </a:cubicBezTo>
                  <a:close/>
                  <a:moveTo>
                    <a:pt x="62116" y="20853"/>
                  </a:moveTo>
                  <a:cubicBezTo>
                    <a:pt x="61976" y="20853"/>
                    <a:pt x="61828" y="20988"/>
                    <a:pt x="61868" y="21150"/>
                  </a:cubicBezTo>
                  <a:cubicBezTo>
                    <a:pt x="62172" y="21819"/>
                    <a:pt x="62415" y="22548"/>
                    <a:pt x="62658" y="23277"/>
                  </a:cubicBezTo>
                  <a:cubicBezTo>
                    <a:pt x="62658" y="23338"/>
                    <a:pt x="62780" y="23399"/>
                    <a:pt x="62841" y="23399"/>
                  </a:cubicBezTo>
                  <a:lnTo>
                    <a:pt x="62901" y="23399"/>
                  </a:lnTo>
                  <a:cubicBezTo>
                    <a:pt x="63023" y="23338"/>
                    <a:pt x="63084" y="23216"/>
                    <a:pt x="63084" y="23095"/>
                  </a:cubicBezTo>
                  <a:cubicBezTo>
                    <a:pt x="62841" y="22366"/>
                    <a:pt x="62537" y="21697"/>
                    <a:pt x="62294" y="20968"/>
                  </a:cubicBezTo>
                  <a:cubicBezTo>
                    <a:pt x="62253" y="20887"/>
                    <a:pt x="62186" y="20853"/>
                    <a:pt x="62116" y="20853"/>
                  </a:cubicBezTo>
                  <a:close/>
                  <a:moveTo>
                    <a:pt x="851" y="25100"/>
                  </a:moveTo>
                  <a:cubicBezTo>
                    <a:pt x="729" y="25100"/>
                    <a:pt x="608" y="25161"/>
                    <a:pt x="547" y="25283"/>
                  </a:cubicBezTo>
                  <a:cubicBezTo>
                    <a:pt x="365" y="26012"/>
                    <a:pt x="183" y="26741"/>
                    <a:pt x="61" y="27471"/>
                  </a:cubicBezTo>
                  <a:cubicBezTo>
                    <a:pt x="0" y="27592"/>
                    <a:pt x="61" y="27714"/>
                    <a:pt x="243" y="27714"/>
                  </a:cubicBezTo>
                  <a:cubicBezTo>
                    <a:pt x="365" y="27714"/>
                    <a:pt x="486" y="27653"/>
                    <a:pt x="486" y="27531"/>
                  </a:cubicBezTo>
                  <a:cubicBezTo>
                    <a:pt x="608" y="26802"/>
                    <a:pt x="790" y="26073"/>
                    <a:pt x="1033" y="25404"/>
                  </a:cubicBezTo>
                  <a:cubicBezTo>
                    <a:pt x="1033" y="25283"/>
                    <a:pt x="973" y="25161"/>
                    <a:pt x="851" y="25100"/>
                  </a:cubicBezTo>
                  <a:close/>
                  <a:moveTo>
                    <a:pt x="63448" y="25040"/>
                  </a:moveTo>
                  <a:cubicBezTo>
                    <a:pt x="63327" y="25100"/>
                    <a:pt x="63266" y="25222"/>
                    <a:pt x="63266" y="25344"/>
                  </a:cubicBezTo>
                  <a:cubicBezTo>
                    <a:pt x="63448" y="26073"/>
                    <a:pt x="63631" y="26802"/>
                    <a:pt x="63813" y="27531"/>
                  </a:cubicBezTo>
                  <a:cubicBezTo>
                    <a:pt x="63813" y="27592"/>
                    <a:pt x="63935" y="27653"/>
                    <a:pt x="64056" y="27714"/>
                  </a:cubicBezTo>
                  <a:cubicBezTo>
                    <a:pt x="64178" y="27653"/>
                    <a:pt x="64299" y="27531"/>
                    <a:pt x="64239" y="27410"/>
                  </a:cubicBezTo>
                  <a:cubicBezTo>
                    <a:pt x="64117" y="26681"/>
                    <a:pt x="63935" y="26012"/>
                    <a:pt x="63692" y="25222"/>
                  </a:cubicBezTo>
                  <a:cubicBezTo>
                    <a:pt x="63692" y="25100"/>
                    <a:pt x="63570" y="25040"/>
                    <a:pt x="63448" y="250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3031300" y="3974225"/>
              <a:ext cx="16750" cy="39525"/>
            </a:xfrm>
            <a:custGeom>
              <a:avLst/>
              <a:gdLst/>
              <a:ahLst/>
              <a:cxnLst/>
              <a:rect l="l" t="t" r="r" b="b"/>
              <a:pathLst>
                <a:path w="670" h="1581" extrusionOk="0">
                  <a:moveTo>
                    <a:pt x="244" y="0"/>
                  </a:moveTo>
                  <a:cubicBezTo>
                    <a:pt x="122" y="0"/>
                    <a:pt x="1" y="122"/>
                    <a:pt x="62" y="243"/>
                  </a:cubicBezTo>
                  <a:cubicBezTo>
                    <a:pt x="183" y="973"/>
                    <a:pt x="183" y="1398"/>
                    <a:pt x="183" y="1398"/>
                  </a:cubicBezTo>
                  <a:cubicBezTo>
                    <a:pt x="183" y="1459"/>
                    <a:pt x="305" y="1580"/>
                    <a:pt x="426" y="1580"/>
                  </a:cubicBezTo>
                  <a:cubicBezTo>
                    <a:pt x="548" y="1580"/>
                    <a:pt x="669" y="1459"/>
                    <a:pt x="669" y="1337"/>
                  </a:cubicBezTo>
                  <a:cubicBezTo>
                    <a:pt x="669" y="1276"/>
                    <a:pt x="608" y="912"/>
                    <a:pt x="487" y="182"/>
                  </a:cubicBezTo>
                  <a:cubicBezTo>
                    <a:pt x="487" y="61"/>
                    <a:pt x="365" y="0"/>
                    <a:pt x="2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1385850" y="3962050"/>
              <a:ext cx="80550" cy="147425"/>
            </a:xfrm>
            <a:custGeom>
              <a:avLst/>
              <a:gdLst/>
              <a:ahLst/>
              <a:cxnLst/>
              <a:rect l="l" t="t" r="r" b="b"/>
              <a:pathLst>
                <a:path w="3222" h="5897" extrusionOk="0">
                  <a:moveTo>
                    <a:pt x="1580" y="1"/>
                  </a:moveTo>
                  <a:cubicBezTo>
                    <a:pt x="669" y="1"/>
                    <a:pt x="0" y="730"/>
                    <a:pt x="0" y="1642"/>
                  </a:cubicBezTo>
                  <a:lnTo>
                    <a:pt x="0" y="4255"/>
                  </a:lnTo>
                  <a:cubicBezTo>
                    <a:pt x="0" y="5167"/>
                    <a:pt x="669" y="5896"/>
                    <a:pt x="1580" y="5896"/>
                  </a:cubicBezTo>
                  <a:cubicBezTo>
                    <a:pt x="2492" y="5896"/>
                    <a:pt x="3221" y="5167"/>
                    <a:pt x="3221" y="4255"/>
                  </a:cubicBezTo>
                  <a:lnTo>
                    <a:pt x="3221" y="1642"/>
                  </a:lnTo>
                  <a:cubicBezTo>
                    <a:pt x="3221" y="730"/>
                    <a:pt x="2492" y="1"/>
                    <a:pt x="1580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1364575" y="4072975"/>
              <a:ext cx="124425" cy="153600"/>
            </a:xfrm>
            <a:custGeom>
              <a:avLst/>
              <a:gdLst/>
              <a:ahLst/>
              <a:cxnLst/>
              <a:rect l="l" t="t" r="r" b="b"/>
              <a:pathLst>
                <a:path w="4977" h="6144" extrusionOk="0">
                  <a:moveTo>
                    <a:pt x="3569" y="4192"/>
                  </a:moveTo>
                  <a:cubicBezTo>
                    <a:pt x="4119" y="4192"/>
                    <a:pt x="4119" y="5290"/>
                    <a:pt x="3569" y="5290"/>
                  </a:cubicBezTo>
                  <a:cubicBezTo>
                    <a:pt x="3555" y="5290"/>
                    <a:pt x="3540" y="5289"/>
                    <a:pt x="3525" y="5288"/>
                  </a:cubicBezTo>
                  <a:lnTo>
                    <a:pt x="1520" y="5288"/>
                  </a:lnTo>
                  <a:cubicBezTo>
                    <a:pt x="1505" y="5289"/>
                    <a:pt x="1491" y="5290"/>
                    <a:pt x="1476" y="5290"/>
                  </a:cubicBezTo>
                  <a:cubicBezTo>
                    <a:pt x="927" y="5290"/>
                    <a:pt x="927" y="4192"/>
                    <a:pt x="1476" y="4192"/>
                  </a:cubicBezTo>
                  <a:cubicBezTo>
                    <a:pt x="1491" y="4192"/>
                    <a:pt x="1505" y="4192"/>
                    <a:pt x="1520" y="4194"/>
                  </a:cubicBezTo>
                  <a:lnTo>
                    <a:pt x="3525" y="4194"/>
                  </a:lnTo>
                  <a:cubicBezTo>
                    <a:pt x="3540" y="4192"/>
                    <a:pt x="3555" y="4192"/>
                    <a:pt x="3569" y="4192"/>
                  </a:cubicBezTo>
                  <a:close/>
                  <a:moveTo>
                    <a:pt x="1763" y="0"/>
                  </a:moveTo>
                  <a:cubicBezTo>
                    <a:pt x="1337" y="0"/>
                    <a:pt x="1034" y="304"/>
                    <a:pt x="973" y="669"/>
                  </a:cubicBezTo>
                  <a:lnTo>
                    <a:pt x="122" y="5227"/>
                  </a:lnTo>
                  <a:cubicBezTo>
                    <a:pt x="0" y="5713"/>
                    <a:pt x="365" y="6139"/>
                    <a:pt x="851" y="6139"/>
                  </a:cubicBezTo>
                  <a:lnTo>
                    <a:pt x="4012" y="6139"/>
                  </a:lnTo>
                  <a:cubicBezTo>
                    <a:pt x="4043" y="6142"/>
                    <a:pt x="4074" y="6144"/>
                    <a:pt x="4104" y="6144"/>
                  </a:cubicBezTo>
                  <a:cubicBezTo>
                    <a:pt x="4605" y="6144"/>
                    <a:pt x="4977" y="5685"/>
                    <a:pt x="4862" y="5227"/>
                  </a:cubicBezTo>
                  <a:lnTo>
                    <a:pt x="4012" y="669"/>
                  </a:lnTo>
                  <a:cubicBezTo>
                    <a:pt x="3951" y="304"/>
                    <a:pt x="3647" y="0"/>
                    <a:pt x="32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404075" y="4037275"/>
              <a:ext cx="47125" cy="44450"/>
            </a:xfrm>
            <a:custGeom>
              <a:avLst/>
              <a:gdLst/>
              <a:ahLst/>
              <a:cxnLst/>
              <a:rect l="l" t="t" r="r" b="b"/>
              <a:pathLst>
                <a:path w="1885" h="1778" extrusionOk="0">
                  <a:moveTo>
                    <a:pt x="943" y="0"/>
                  </a:moveTo>
                  <a:cubicBezTo>
                    <a:pt x="532" y="0"/>
                    <a:pt x="122" y="274"/>
                    <a:pt x="61" y="821"/>
                  </a:cubicBezTo>
                  <a:cubicBezTo>
                    <a:pt x="1" y="1459"/>
                    <a:pt x="472" y="1778"/>
                    <a:pt x="943" y="1778"/>
                  </a:cubicBezTo>
                  <a:cubicBezTo>
                    <a:pt x="1414" y="1778"/>
                    <a:pt x="1885" y="1459"/>
                    <a:pt x="1824" y="821"/>
                  </a:cubicBezTo>
                  <a:cubicBezTo>
                    <a:pt x="1763" y="274"/>
                    <a:pt x="1353" y="0"/>
                    <a:pt x="9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2"/>
          <p:cNvGrpSpPr/>
          <p:nvPr/>
        </p:nvGrpSpPr>
        <p:grpSpPr>
          <a:xfrm rot="1892561">
            <a:off x="11421788" y="5576371"/>
            <a:ext cx="438753" cy="898720"/>
            <a:chOff x="5342250" y="1892700"/>
            <a:chExt cx="668525" cy="1368950"/>
          </a:xfrm>
        </p:grpSpPr>
        <p:sp>
          <p:nvSpPr>
            <p:cNvPr id="315" name="Google Shape;315;p32"/>
            <p:cNvSpPr/>
            <p:nvPr/>
          </p:nvSpPr>
          <p:spPr>
            <a:xfrm>
              <a:off x="5342250" y="1892700"/>
              <a:ext cx="668525" cy="1368950"/>
            </a:xfrm>
            <a:custGeom>
              <a:avLst/>
              <a:gdLst/>
              <a:ahLst/>
              <a:cxnLst/>
              <a:rect l="l" t="t" r="r" b="b"/>
              <a:pathLst>
                <a:path w="26741" h="54758" extrusionOk="0">
                  <a:moveTo>
                    <a:pt x="5045" y="0"/>
                  </a:moveTo>
                  <a:cubicBezTo>
                    <a:pt x="2249" y="0"/>
                    <a:pt x="0" y="2249"/>
                    <a:pt x="0" y="5045"/>
                  </a:cubicBezTo>
                  <a:lnTo>
                    <a:pt x="0" y="49714"/>
                  </a:lnTo>
                  <a:cubicBezTo>
                    <a:pt x="0" y="52509"/>
                    <a:pt x="2249" y="54758"/>
                    <a:pt x="5045" y="54758"/>
                  </a:cubicBezTo>
                  <a:lnTo>
                    <a:pt x="21697" y="54758"/>
                  </a:lnTo>
                  <a:cubicBezTo>
                    <a:pt x="24492" y="54758"/>
                    <a:pt x="26741" y="52509"/>
                    <a:pt x="26741" y="49714"/>
                  </a:cubicBezTo>
                  <a:lnTo>
                    <a:pt x="26741" y="5045"/>
                  </a:lnTo>
                  <a:cubicBezTo>
                    <a:pt x="26741" y="2249"/>
                    <a:pt x="24492" y="0"/>
                    <a:pt x="2169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5407575" y="196867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5445550" y="200665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708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708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5700800" y="196867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70"/>
                    <a:pt x="1" y="5227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227"/>
                  </a:cubicBezTo>
                  <a:cubicBezTo>
                    <a:pt x="10393" y="237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5738800" y="200665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708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708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07575" y="2289250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22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445550" y="2327225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1"/>
                  </a:moveTo>
                  <a:cubicBezTo>
                    <a:pt x="1642" y="1"/>
                    <a:pt x="1" y="1642"/>
                    <a:pt x="1" y="3647"/>
                  </a:cubicBezTo>
                  <a:cubicBezTo>
                    <a:pt x="1" y="5653"/>
                    <a:pt x="1642" y="7354"/>
                    <a:pt x="3708" y="7354"/>
                  </a:cubicBezTo>
                  <a:cubicBezTo>
                    <a:pt x="5714" y="7354"/>
                    <a:pt x="7355" y="5653"/>
                    <a:pt x="7355" y="3647"/>
                  </a:cubicBezTo>
                  <a:cubicBezTo>
                    <a:pt x="7355" y="1642"/>
                    <a:pt x="5714" y="1"/>
                    <a:pt x="3708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5700800" y="2289250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10"/>
                    <a:pt x="1" y="5166"/>
                  </a:cubicBezTo>
                  <a:cubicBezTo>
                    <a:pt x="1" y="8023"/>
                    <a:pt x="2310" y="10393"/>
                    <a:pt x="5167" y="10393"/>
                  </a:cubicBezTo>
                  <a:cubicBezTo>
                    <a:pt x="8084" y="10393"/>
                    <a:pt x="10393" y="8023"/>
                    <a:pt x="10393" y="5166"/>
                  </a:cubicBezTo>
                  <a:cubicBezTo>
                    <a:pt x="10393" y="2310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738800" y="2327225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1"/>
                  </a:moveTo>
                  <a:cubicBezTo>
                    <a:pt x="1641" y="1"/>
                    <a:pt x="0" y="1642"/>
                    <a:pt x="0" y="3647"/>
                  </a:cubicBezTo>
                  <a:cubicBezTo>
                    <a:pt x="0" y="5653"/>
                    <a:pt x="1641" y="7354"/>
                    <a:pt x="3647" y="7354"/>
                  </a:cubicBezTo>
                  <a:cubicBezTo>
                    <a:pt x="5713" y="7354"/>
                    <a:pt x="7354" y="5653"/>
                    <a:pt x="7354" y="3647"/>
                  </a:cubicBezTo>
                  <a:cubicBezTo>
                    <a:pt x="7354" y="1642"/>
                    <a:pt x="5713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407575" y="2608325"/>
              <a:ext cx="259825" cy="259825"/>
            </a:xfrm>
            <a:custGeom>
              <a:avLst/>
              <a:gdLst/>
              <a:ahLst/>
              <a:cxnLst/>
              <a:rect l="l" t="t" r="r" b="b"/>
              <a:pathLst>
                <a:path w="10393" h="10393" extrusionOk="0">
                  <a:moveTo>
                    <a:pt x="522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22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2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445550" y="2646300"/>
              <a:ext cx="183875" cy="183875"/>
            </a:xfrm>
            <a:custGeom>
              <a:avLst/>
              <a:gdLst/>
              <a:ahLst/>
              <a:cxnLst/>
              <a:rect l="l" t="t" r="r" b="b"/>
              <a:pathLst>
                <a:path w="7355" h="7355" extrusionOk="0">
                  <a:moveTo>
                    <a:pt x="3708" y="0"/>
                  </a:moveTo>
                  <a:cubicBezTo>
                    <a:pt x="1642" y="0"/>
                    <a:pt x="1" y="1641"/>
                    <a:pt x="1" y="3647"/>
                  </a:cubicBezTo>
                  <a:cubicBezTo>
                    <a:pt x="1" y="5713"/>
                    <a:pt x="1642" y="7354"/>
                    <a:pt x="3708" y="7354"/>
                  </a:cubicBezTo>
                  <a:cubicBezTo>
                    <a:pt x="5714" y="7354"/>
                    <a:pt x="7355" y="5713"/>
                    <a:pt x="7355" y="3647"/>
                  </a:cubicBezTo>
                  <a:cubicBezTo>
                    <a:pt x="7355" y="1641"/>
                    <a:pt x="5714" y="0"/>
                    <a:pt x="37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700800" y="2608325"/>
              <a:ext cx="259850" cy="259825"/>
            </a:xfrm>
            <a:custGeom>
              <a:avLst/>
              <a:gdLst/>
              <a:ahLst/>
              <a:cxnLst/>
              <a:rect l="l" t="t" r="r" b="b"/>
              <a:pathLst>
                <a:path w="10394" h="10393" extrusionOk="0">
                  <a:moveTo>
                    <a:pt x="5167" y="0"/>
                  </a:moveTo>
                  <a:cubicBezTo>
                    <a:pt x="2310" y="0"/>
                    <a:pt x="1" y="2309"/>
                    <a:pt x="1" y="5166"/>
                  </a:cubicBezTo>
                  <a:cubicBezTo>
                    <a:pt x="1" y="8083"/>
                    <a:pt x="2310" y="10392"/>
                    <a:pt x="5167" y="10392"/>
                  </a:cubicBezTo>
                  <a:cubicBezTo>
                    <a:pt x="8084" y="10392"/>
                    <a:pt x="10393" y="8083"/>
                    <a:pt x="10393" y="5166"/>
                  </a:cubicBezTo>
                  <a:cubicBezTo>
                    <a:pt x="10393" y="2309"/>
                    <a:pt x="8084" y="0"/>
                    <a:pt x="5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738800" y="2646300"/>
              <a:ext cx="183850" cy="183875"/>
            </a:xfrm>
            <a:custGeom>
              <a:avLst/>
              <a:gdLst/>
              <a:ahLst/>
              <a:cxnLst/>
              <a:rect l="l" t="t" r="r" b="b"/>
              <a:pathLst>
                <a:path w="7354" h="7355" extrusionOk="0">
                  <a:moveTo>
                    <a:pt x="3647" y="0"/>
                  </a:moveTo>
                  <a:cubicBezTo>
                    <a:pt x="1641" y="0"/>
                    <a:pt x="0" y="1641"/>
                    <a:pt x="0" y="3647"/>
                  </a:cubicBezTo>
                  <a:cubicBezTo>
                    <a:pt x="0" y="5713"/>
                    <a:pt x="1641" y="7354"/>
                    <a:pt x="3647" y="7354"/>
                  </a:cubicBezTo>
                  <a:cubicBezTo>
                    <a:pt x="5713" y="7354"/>
                    <a:pt x="7354" y="5713"/>
                    <a:pt x="7354" y="3647"/>
                  </a:cubicBezTo>
                  <a:cubicBezTo>
                    <a:pt x="7354" y="1641"/>
                    <a:pt x="5713" y="0"/>
                    <a:pt x="3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398450" y="2927425"/>
              <a:ext cx="279600" cy="260125"/>
            </a:xfrm>
            <a:custGeom>
              <a:avLst/>
              <a:gdLst/>
              <a:ahLst/>
              <a:cxnLst/>
              <a:rect l="l" t="t" r="r" b="b"/>
              <a:pathLst>
                <a:path w="11184" h="10405" extrusionOk="0">
                  <a:moveTo>
                    <a:pt x="5526" y="1"/>
                  </a:moveTo>
                  <a:cubicBezTo>
                    <a:pt x="5268" y="1"/>
                    <a:pt x="5005" y="20"/>
                    <a:pt x="4741" y="59"/>
                  </a:cubicBezTo>
                  <a:cubicBezTo>
                    <a:pt x="1885" y="546"/>
                    <a:pt x="1" y="3220"/>
                    <a:pt x="426" y="6076"/>
                  </a:cubicBezTo>
                  <a:cubicBezTo>
                    <a:pt x="862" y="8582"/>
                    <a:pt x="3057" y="10405"/>
                    <a:pt x="5521" y="10405"/>
                  </a:cubicBezTo>
                  <a:cubicBezTo>
                    <a:pt x="5805" y="10405"/>
                    <a:pt x="6093" y="10381"/>
                    <a:pt x="6382" y="10330"/>
                  </a:cubicBezTo>
                  <a:cubicBezTo>
                    <a:pt x="9239" y="9905"/>
                    <a:pt x="11183" y="7231"/>
                    <a:pt x="10697" y="4374"/>
                  </a:cubicBezTo>
                  <a:cubicBezTo>
                    <a:pt x="10256" y="1837"/>
                    <a:pt x="8063" y="1"/>
                    <a:pt x="5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43340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80" y="1"/>
                  </a:moveTo>
                  <a:cubicBezTo>
                    <a:pt x="2742" y="1"/>
                    <a:pt x="1386" y="857"/>
                    <a:pt x="791" y="2232"/>
                  </a:cubicBezTo>
                  <a:cubicBezTo>
                    <a:pt x="1" y="4116"/>
                    <a:pt x="912" y="6304"/>
                    <a:pt x="2736" y="7094"/>
                  </a:cubicBezTo>
                  <a:cubicBezTo>
                    <a:pt x="3189" y="7269"/>
                    <a:pt x="3661" y="7353"/>
                    <a:pt x="4126" y="7353"/>
                  </a:cubicBezTo>
                  <a:cubicBezTo>
                    <a:pt x="5592" y="7353"/>
                    <a:pt x="6998" y="6518"/>
                    <a:pt x="7597" y="5088"/>
                  </a:cubicBezTo>
                  <a:cubicBezTo>
                    <a:pt x="8327" y="3204"/>
                    <a:pt x="7476" y="1077"/>
                    <a:pt x="5592" y="287"/>
                  </a:cubicBezTo>
                  <a:cubicBezTo>
                    <a:pt x="5128" y="92"/>
                    <a:pt x="4649" y="1"/>
                    <a:pt x="4180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690175" y="2927425"/>
              <a:ext cx="279575" cy="260125"/>
            </a:xfrm>
            <a:custGeom>
              <a:avLst/>
              <a:gdLst/>
              <a:ahLst/>
              <a:cxnLst/>
              <a:rect l="l" t="t" r="r" b="b"/>
              <a:pathLst>
                <a:path w="11183" h="10405" extrusionOk="0">
                  <a:moveTo>
                    <a:pt x="5573" y="1"/>
                  </a:moveTo>
                  <a:cubicBezTo>
                    <a:pt x="5318" y="1"/>
                    <a:pt x="5060" y="20"/>
                    <a:pt x="4802" y="59"/>
                  </a:cubicBezTo>
                  <a:cubicBezTo>
                    <a:pt x="1945" y="546"/>
                    <a:pt x="1" y="3220"/>
                    <a:pt x="487" y="6076"/>
                  </a:cubicBezTo>
                  <a:cubicBezTo>
                    <a:pt x="868" y="8582"/>
                    <a:pt x="3057" y="10405"/>
                    <a:pt x="5564" y="10405"/>
                  </a:cubicBezTo>
                  <a:cubicBezTo>
                    <a:pt x="5853" y="10405"/>
                    <a:pt x="6147" y="10381"/>
                    <a:pt x="6443" y="10330"/>
                  </a:cubicBezTo>
                  <a:cubicBezTo>
                    <a:pt x="9238" y="9905"/>
                    <a:pt x="11183" y="7231"/>
                    <a:pt x="10758" y="4374"/>
                  </a:cubicBezTo>
                  <a:cubicBezTo>
                    <a:pt x="10316" y="1837"/>
                    <a:pt x="8073" y="1"/>
                    <a:pt x="5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726650" y="2965800"/>
              <a:ext cx="208175" cy="183850"/>
            </a:xfrm>
            <a:custGeom>
              <a:avLst/>
              <a:gdLst/>
              <a:ahLst/>
              <a:cxnLst/>
              <a:rect l="l" t="t" r="r" b="b"/>
              <a:pathLst>
                <a:path w="8327" h="7354" extrusionOk="0">
                  <a:moveTo>
                    <a:pt x="4171" y="1"/>
                  </a:moveTo>
                  <a:cubicBezTo>
                    <a:pt x="2718" y="1"/>
                    <a:pt x="1340" y="857"/>
                    <a:pt x="790" y="2232"/>
                  </a:cubicBezTo>
                  <a:cubicBezTo>
                    <a:pt x="0" y="4116"/>
                    <a:pt x="851" y="6304"/>
                    <a:pt x="2735" y="7094"/>
                  </a:cubicBezTo>
                  <a:cubicBezTo>
                    <a:pt x="3189" y="7269"/>
                    <a:pt x="3656" y="7353"/>
                    <a:pt x="4116" y="7353"/>
                  </a:cubicBezTo>
                  <a:cubicBezTo>
                    <a:pt x="5566" y="7353"/>
                    <a:pt x="6936" y="6518"/>
                    <a:pt x="7536" y="5088"/>
                  </a:cubicBezTo>
                  <a:cubicBezTo>
                    <a:pt x="8326" y="3204"/>
                    <a:pt x="7475" y="1077"/>
                    <a:pt x="5591" y="287"/>
                  </a:cubicBezTo>
                  <a:cubicBezTo>
                    <a:pt x="5127" y="92"/>
                    <a:pt x="4645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2" name="Google Shape;332;p32"/>
          <p:cNvGrpSpPr/>
          <p:nvPr/>
        </p:nvGrpSpPr>
        <p:grpSpPr>
          <a:xfrm rot="978564">
            <a:off x="1284710" y="5904013"/>
            <a:ext cx="1145225" cy="661493"/>
            <a:chOff x="3265275" y="2122650"/>
            <a:chExt cx="1900750" cy="1098000"/>
          </a:xfrm>
        </p:grpSpPr>
        <p:sp>
          <p:nvSpPr>
            <p:cNvPr id="333" name="Google Shape;333;p32"/>
            <p:cNvSpPr/>
            <p:nvPr/>
          </p:nvSpPr>
          <p:spPr>
            <a:xfrm>
              <a:off x="3265275" y="2122650"/>
              <a:ext cx="594100" cy="842725"/>
            </a:xfrm>
            <a:custGeom>
              <a:avLst/>
              <a:gdLst/>
              <a:ahLst/>
              <a:cxnLst/>
              <a:rect l="l" t="t" r="r" b="b"/>
              <a:pathLst>
                <a:path w="23764" h="33709" extrusionOk="0">
                  <a:moveTo>
                    <a:pt x="7070" y="0"/>
                  </a:moveTo>
                  <a:cubicBezTo>
                    <a:pt x="6106" y="0"/>
                    <a:pt x="5144" y="260"/>
                    <a:pt x="4316" y="769"/>
                  </a:cubicBezTo>
                  <a:cubicBezTo>
                    <a:pt x="1520" y="2471"/>
                    <a:pt x="1" y="6361"/>
                    <a:pt x="183" y="11526"/>
                  </a:cubicBezTo>
                  <a:cubicBezTo>
                    <a:pt x="426" y="19123"/>
                    <a:pt x="2067" y="28969"/>
                    <a:pt x="8266" y="32433"/>
                  </a:cubicBezTo>
                  <a:cubicBezTo>
                    <a:pt x="9786" y="33284"/>
                    <a:pt x="11487" y="33709"/>
                    <a:pt x="13250" y="33709"/>
                  </a:cubicBezTo>
                  <a:cubicBezTo>
                    <a:pt x="16288" y="33709"/>
                    <a:pt x="19813" y="32554"/>
                    <a:pt x="23764" y="30245"/>
                  </a:cubicBezTo>
                  <a:lnTo>
                    <a:pt x="23277" y="29455"/>
                  </a:lnTo>
                  <a:cubicBezTo>
                    <a:pt x="19493" y="31634"/>
                    <a:pt x="16142" y="32730"/>
                    <a:pt x="13269" y="32730"/>
                  </a:cubicBezTo>
                  <a:cubicBezTo>
                    <a:pt x="11574" y="32730"/>
                    <a:pt x="10045" y="32349"/>
                    <a:pt x="8692" y="31582"/>
                  </a:cubicBezTo>
                  <a:cubicBezTo>
                    <a:pt x="5471" y="29819"/>
                    <a:pt x="1581" y="24836"/>
                    <a:pt x="1095" y="11405"/>
                  </a:cubicBezTo>
                  <a:cubicBezTo>
                    <a:pt x="973" y="6664"/>
                    <a:pt x="2310" y="3018"/>
                    <a:pt x="4802" y="1499"/>
                  </a:cubicBezTo>
                  <a:cubicBezTo>
                    <a:pt x="5508" y="1050"/>
                    <a:pt x="6315" y="821"/>
                    <a:pt x="7116" y="821"/>
                  </a:cubicBezTo>
                  <a:cubicBezTo>
                    <a:pt x="7834" y="821"/>
                    <a:pt x="8546" y="1004"/>
                    <a:pt x="9178" y="1377"/>
                  </a:cubicBezTo>
                  <a:cubicBezTo>
                    <a:pt x="11123" y="2532"/>
                    <a:pt x="12217" y="4902"/>
                    <a:pt x="12217" y="8001"/>
                  </a:cubicBezTo>
                  <a:cubicBezTo>
                    <a:pt x="12217" y="13532"/>
                    <a:pt x="13371" y="16996"/>
                    <a:pt x="15498" y="18333"/>
                  </a:cubicBezTo>
                  <a:cubicBezTo>
                    <a:pt x="16152" y="18675"/>
                    <a:pt x="16869" y="18842"/>
                    <a:pt x="17584" y="18842"/>
                  </a:cubicBezTo>
                  <a:cubicBezTo>
                    <a:pt x="18266" y="18842"/>
                    <a:pt x="18947" y="18690"/>
                    <a:pt x="19570" y="18394"/>
                  </a:cubicBezTo>
                  <a:lnTo>
                    <a:pt x="19145" y="17604"/>
                  </a:lnTo>
                  <a:cubicBezTo>
                    <a:pt x="18673" y="17840"/>
                    <a:pt x="18144" y="17961"/>
                    <a:pt x="17613" y="17961"/>
                  </a:cubicBezTo>
                  <a:cubicBezTo>
                    <a:pt x="17050" y="17961"/>
                    <a:pt x="16485" y="17825"/>
                    <a:pt x="15985" y="17543"/>
                  </a:cubicBezTo>
                  <a:cubicBezTo>
                    <a:pt x="14648" y="16814"/>
                    <a:pt x="13128" y="14504"/>
                    <a:pt x="13128" y="8062"/>
                  </a:cubicBezTo>
                  <a:cubicBezTo>
                    <a:pt x="13128" y="4598"/>
                    <a:pt x="11913" y="1924"/>
                    <a:pt x="9603" y="648"/>
                  </a:cubicBezTo>
                  <a:cubicBezTo>
                    <a:pt x="8823" y="214"/>
                    <a:pt x="7945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4573450" y="2124175"/>
              <a:ext cx="592575" cy="841350"/>
            </a:xfrm>
            <a:custGeom>
              <a:avLst/>
              <a:gdLst/>
              <a:ahLst/>
              <a:cxnLst/>
              <a:rect l="l" t="t" r="r" b="b"/>
              <a:pathLst>
                <a:path w="23703" h="33654" extrusionOk="0">
                  <a:moveTo>
                    <a:pt x="16633" y="0"/>
                  </a:moveTo>
                  <a:cubicBezTo>
                    <a:pt x="15758" y="0"/>
                    <a:pt x="14881" y="214"/>
                    <a:pt x="14100" y="648"/>
                  </a:cubicBezTo>
                  <a:cubicBezTo>
                    <a:pt x="11852" y="1924"/>
                    <a:pt x="10575" y="4598"/>
                    <a:pt x="10575" y="8062"/>
                  </a:cubicBezTo>
                  <a:cubicBezTo>
                    <a:pt x="10575" y="14504"/>
                    <a:pt x="8995" y="16813"/>
                    <a:pt x="7719" y="17543"/>
                  </a:cubicBezTo>
                  <a:cubicBezTo>
                    <a:pt x="7218" y="17824"/>
                    <a:pt x="6653" y="17961"/>
                    <a:pt x="6090" y="17961"/>
                  </a:cubicBezTo>
                  <a:cubicBezTo>
                    <a:pt x="5560" y="17961"/>
                    <a:pt x="5030" y="17839"/>
                    <a:pt x="4559" y="17604"/>
                  </a:cubicBezTo>
                  <a:lnTo>
                    <a:pt x="4133" y="18394"/>
                  </a:lnTo>
                  <a:cubicBezTo>
                    <a:pt x="4757" y="18721"/>
                    <a:pt x="5440" y="18888"/>
                    <a:pt x="6124" y="18888"/>
                  </a:cubicBezTo>
                  <a:cubicBezTo>
                    <a:pt x="6838" y="18888"/>
                    <a:pt x="7553" y="18705"/>
                    <a:pt x="8205" y="18333"/>
                  </a:cubicBezTo>
                  <a:cubicBezTo>
                    <a:pt x="10393" y="17057"/>
                    <a:pt x="11487" y="13592"/>
                    <a:pt x="11487" y="8062"/>
                  </a:cubicBezTo>
                  <a:cubicBezTo>
                    <a:pt x="11487" y="4962"/>
                    <a:pt x="12581" y="2532"/>
                    <a:pt x="14526" y="1438"/>
                  </a:cubicBezTo>
                  <a:cubicBezTo>
                    <a:pt x="15157" y="1064"/>
                    <a:pt x="15870" y="881"/>
                    <a:pt x="16587" y="881"/>
                  </a:cubicBezTo>
                  <a:cubicBezTo>
                    <a:pt x="17389" y="881"/>
                    <a:pt x="18196" y="1110"/>
                    <a:pt x="18901" y="1559"/>
                  </a:cubicBezTo>
                  <a:cubicBezTo>
                    <a:pt x="21454" y="3078"/>
                    <a:pt x="22791" y="6664"/>
                    <a:pt x="22609" y="11465"/>
                  </a:cubicBezTo>
                  <a:cubicBezTo>
                    <a:pt x="22183" y="24836"/>
                    <a:pt x="18233" y="29819"/>
                    <a:pt x="15012" y="31642"/>
                  </a:cubicBezTo>
                  <a:cubicBezTo>
                    <a:pt x="13656" y="32388"/>
                    <a:pt x="12132" y="32764"/>
                    <a:pt x="10440" y="32764"/>
                  </a:cubicBezTo>
                  <a:cubicBezTo>
                    <a:pt x="7581" y="32764"/>
                    <a:pt x="4243" y="31691"/>
                    <a:pt x="426" y="29515"/>
                  </a:cubicBezTo>
                  <a:lnTo>
                    <a:pt x="1" y="30305"/>
                  </a:lnTo>
                  <a:cubicBezTo>
                    <a:pt x="3890" y="32493"/>
                    <a:pt x="7415" y="33648"/>
                    <a:pt x="10454" y="33648"/>
                  </a:cubicBezTo>
                  <a:cubicBezTo>
                    <a:pt x="10564" y="33652"/>
                    <a:pt x="10675" y="33654"/>
                    <a:pt x="10785" y="33654"/>
                  </a:cubicBezTo>
                  <a:cubicBezTo>
                    <a:pt x="12429" y="33654"/>
                    <a:pt x="14013" y="33230"/>
                    <a:pt x="15437" y="32432"/>
                  </a:cubicBezTo>
                  <a:cubicBezTo>
                    <a:pt x="21697" y="28968"/>
                    <a:pt x="23277" y="19123"/>
                    <a:pt x="23520" y="11526"/>
                  </a:cubicBezTo>
                  <a:cubicBezTo>
                    <a:pt x="23702" y="6360"/>
                    <a:pt x="22183" y="2471"/>
                    <a:pt x="19388" y="769"/>
                  </a:cubicBezTo>
                  <a:cubicBezTo>
                    <a:pt x="18559" y="259"/>
                    <a:pt x="17597" y="0"/>
                    <a:pt x="166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74000" y="2324200"/>
              <a:ext cx="1112175" cy="896450"/>
            </a:xfrm>
            <a:custGeom>
              <a:avLst/>
              <a:gdLst/>
              <a:ahLst/>
              <a:cxnLst/>
              <a:rect l="l" t="t" r="r" b="b"/>
              <a:pathLst>
                <a:path w="44487" h="35858" extrusionOk="0">
                  <a:moveTo>
                    <a:pt x="21514" y="0"/>
                  </a:moveTo>
                  <a:cubicBezTo>
                    <a:pt x="15558" y="0"/>
                    <a:pt x="2978" y="4619"/>
                    <a:pt x="1884" y="7232"/>
                  </a:cubicBezTo>
                  <a:cubicBezTo>
                    <a:pt x="243" y="11061"/>
                    <a:pt x="0" y="24006"/>
                    <a:pt x="1884" y="25343"/>
                  </a:cubicBezTo>
                  <a:cubicBezTo>
                    <a:pt x="3762" y="26736"/>
                    <a:pt x="18801" y="35857"/>
                    <a:pt x="21488" y="35857"/>
                  </a:cubicBezTo>
                  <a:cubicBezTo>
                    <a:pt x="21497" y="35857"/>
                    <a:pt x="21506" y="35857"/>
                    <a:pt x="21514" y="35857"/>
                  </a:cubicBezTo>
                  <a:cubicBezTo>
                    <a:pt x="23641" y="35796"/>
                    <a:pt x="36829" y="29780"/>
                    <a:pt x="41934" y="27409"/>
                  </a:cubicBezTo>
                  <a:cubicBezTo>
                    <a:pt x="43211" y="26802"/>
                    <a:pt x="44062" y="25586"/>
                    <a:pt x="44183" y="24249"/>
                  </a:cubicBezTo>
                  <a:cubicBezTo>
                    <a:pt x="44487" y="19630"/>
                    <a:pt x="44001" y="10028"/>
                    <a:pt x="43332" y="7962"/>
                  </a:cubicBezTo>
                  <a:cubicBezTo>
                    <a:pt x="42421" y="5227"/>
                    <a:pt x="27531" y="0"/>
                    <a:pt x="215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4211850" y="2324200"/>
              <a:ext cx="574325" cy="896450"/>
            </a:xfrm>
            <a:custGeom>
              <a:avLst/>
              <a:gdLst/>
              <a:ahLst/>
              <a:cxnLst/>
              <a:rect l="l" t="t" r="r" b="b"/>
              <a:pathLst>
                <a:path w="22973" h="35858" extrusionOk="0">
                  <a:moveTo>
                    <a:pt x="0" y="0"/>
                  </a:moveTo>
                  <a:lnTo>
                    <a:pt x="0" y="35857"/>
                  </a:lnTo>
                  <a:cubicBezTo>
                    <a:pt x="2127" y="35796"/>
                    <a:pt x="15315" y="29780"/>
                    <a:pt x="20420" y="27409"/>
                  </a:cubicBezTo>
                  <a:cubicBezTo>
                    <a:pt x="21697" y="26802"/>
                    <a:pt x="22548" y="25586"/>
                    <a:pt x="22669" y="24249"/>
                  </a:cubicBezTo>
                  <a:cubicBezTo>
                    <a:pt x="22973" y="19630"/>
                    <a:pt x="22487" y="10028"/>
                    <a:pt x="21818" y="7962"/>
                  </a:cubicBezTo>
                  <a:cubicBezTo>
                    <a:pt x="20907" y="5227"/>
                    <a:pt x="6017" y="0"/>
                    <a:pt x="0" y="0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783375" y="2574875"/>
              <a:ext cx="919250" cy="69275"/>
            </a:xfrm>
            <a:custGeom>
              <a:avLst/>
              <a:gdLst/>
              <a:ahLst/>
              <a:cxnLst/>
              <a:rect l="l" t="t" r="r" b="b"/>
              <a:pathLst>
                <a:path w="36770" h="2771" extrusionOk="0">
                  <a:moveTo>
                    <a:pt x="36769" y="1"/>
                  </a:moveTo>
                  <a:cubicBezTo>
                    <a:pt x="31691" y="865"/>
                    <a:pt x="23864" y="1105"/>
                    <a:pt x="16735" y="1105"/>
                  </a:cubicBezTo>
                  <a:cubicBezTo>
                    <a:pt x="7823" y="1105"/>
                    <a:pt x="1" y="730"/>
                    <a:pt x="1" y="730"/>
                  </a:cubicBezTo>
                  <a:lnTo>
                    <a:pt x="1" y="730"/>
                  </a:lnTo>
                  <a:cubicBezTo>
                    <a:pt x="1" y="730"/>
                    <a:pt x="8728" y="2771"/>
                    <a:pt x="18991" y="2771"/>
                  </a:cubicBezTo>
                  <a:cubicBezTo>
                    <a:pt x="24863" y="2771"/>
                    <a:pt x="31239" y="2102"/>
                    <a:pt x="36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83375" y="2796725"/>
              <a:ext cx="899500" cy="143225"/>
            </a:xfrm>
            <a:custGeom>
              <a:avLst/>
              <a:gdLst/>
              <a:ahLst/>
              <a:cxnLst/>
              <a:rect l="l" t="t" r="r" b="b"/>
              <a:pathLst>
                <a:path w="35980" h="5729" extrusionOk="0">
                  <a:moveTo>
                    <a:pt x="1" y="0"/>
                  </a:moveTo>
                  <a:cubicBezTo>
                    <a:pt x="2" y="0"/>
                    <a:pt x="8899" y="5729"/>
                    <a:pt x="20567" y="5729"/>
                  </a:cubicBezTo>
                  <a:cubicBezTo>
                    <a:pt x="25377" y="5729"/>
                    <a:pt x="30657" y="4755"/>
                    <a:pt x="35979" y="2006"/>
                  </a:cubicBezTo>
                  <a:lnTo>
                    <a:pt x="35979" y="2006"/>
                  </a:lnTo>
                  <a:cubicBezTo>
                    <a:pt x="31728" y="4080"/>
                    <a:pt x="27013" y="4824"/>
                    <a:pt x="22434" y="4824"/>
                  </a:cubicBezTo>
                  <a:cubicBezTo>
                    <a:pt x="10778" y="4824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39" name="Google Shape;339;p32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0424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bg>
      <p:bgPr>
        <a:solidFill>
          <a:schemeClr val="lt2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33"/>
          <p:cNvPicPr preferRelativeResize="0"/>
          <p:nvPr/>
        </p:nvPicPr>
        <p:blipFill rotWithShape="1">
          <a:blip r:embed="rId2">
            <a:alphaModFix/>
          </a:blip>
          <a:srcRect l="11620" r="3991"/>
          <a:stretch/>
        </p:blipFill>
        <p:spPr>
          <a:xfrm>
            <a:off x="2368167" y="0"/>
            <a:ext cx="9674760" cy="64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3"/>
          <p:cNvSpPr txBox="1">
            <a:spLocks noGrp="1"/>
          </p:cNvSpPr>
          <p:nvPr>
            <p:ph type="title" hasCustomPrompt="1"/>
          </p:nvPr>
        </p:nvSpPr>
        <p:spPr>
          <a:xfrm>
            <a:off x="812569" y="2101067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3" name="Google Shape;343;p33"/>
          <p:cNvSpPr txBox="1">
            <a:spLocks noGrp="1"/>
          </p:cNvSpPr>
          <p:nvPr>
            <p:ph type="ctrTitle" idx="2"/>
          </p:nvPr>
        </p:nvSpPr>
        <p:spPr>
          <a:xfrm>
            <a:off x="812567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33"/>
          <p:cNvSpPr txBox="1">
            <a:spLocks noGrp="1"/>
          </p:cNvSpPr>
          <p:nvPr>
            <p:ph type="subTitle" idx="1"/>
          </p:nvPr>
        </p:nvSpPr>
        <p:spPr>
          <a:xfrm flipH="1">
            <a:off x="812567" y="4859400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82877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34"/>
          <p:cNvPicPr preferRelativeResize="0"/>
          <p:nvPr/>
        </p:nvPicPr>
        <p:blipFill rotWithShape="1">
          <a:blip r:embed="rId2">
            <a:alphaModFix/>
          </a:blip>
          <a:srcRect l="35119"/>
          <a:stretch/>
        </p:blipFill>
        <p:spPr>
          <a:xfrm>
            <a:off x="2" y="0"/>
            <a:ext cx="63344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34"/>
          <p:cNvSpPr txBox="1">
            <a:spLocks noGrp="1"/>
          </p:cNvSpPr>
          <p:nvPr>
            <p:ph type="subTitle" idx="1"/>
          </p:nvPr>
        </p:nvSpPr>
        <p:spPr>
          <a:xfrm>
            <a:off x="8269601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48" name="Google Shape;348;p34"/>
          <p:cNvSpPr txBox="1">
            <a:spLocks noGrp="1"/>
          </p:cNvSpPr>
          <p:nvPr>
            <p:ph type="subTitle" idx="2"/>
          </p:nvPr>
        </p:nvSpPr>
        <p:spPr>
          <a:xfrm>
            <a:off x="8269601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49" name="Google Shape;349;p34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4"/>
          <p:cNvSpPr txBox="1">
            <a:spLocks noGrp="1"/>
          </p:cNvSpPr>
          <p:nvPr>
            <p:ph type="subTitle" idx="3"/>
          </p:nvPr>
        </p:nvSpPr>
        <p:spPr>
          <a:xfrm>
            <a:off x="8269601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1" name="Google Shape;351;p34"/>
          <p:cNvSpPr txBox="1">
            <a:spLocks noGrp="1"/>
          </p:cNvSpPr>
          <p:nvPr>
            <p:ph type="subTitle" idx="4"/>
          </p:nvPr>
        </p:nvSpPr>
        <p:spPr>
          <a:xfrm>
            <a:off x="8269601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2" name="Google Shape;352;p34"/>
          <p:cNvSpPr txBox="1">
            <a:spLocks noGrp="1"/>
          </p:cNvSpPr>
          <p:nvPr>
            <p:ph type="subTitle" idx="5"/>
          </p:nvPr>
        </p:nvSpPr>
        <p:spPr>
          <a:xfrm>
            <a:off x="8269601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3" name="Google Shape;353;p34"/>
          <p:cNvSpPr txBox="1">
            <a:spLocks noGrp="1"/>
          </p:cNvSpPr>
          <p:nvPr>
            <p:ph type="subTitle" idx="6"/>
          </p:nvPr>
        </p:nvSpPr>
        <p:spPr>
          <a:xfrm>
            <a:off x="8269601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4" name="Google Shape;354;p34"/>
          <p:cNvSpPr txBox="1">
            <a:spLocks noGrp="1"/>
          </p:cNvSpPr>
          <p:nvPr>
            <p:ph type="subTitle" idx="7"/>
          </p:nvPr>
        </p:nvSpPr>
        <p:spPr>
          <a:xfrm>
            <a:off x="1317900" y="45725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5" name="Google Shape;355;p34"/>
          <p:cNvSpPr txBox="1">
            <a:spLocks noGrp="1"/>
          </p:cNvSpPr>
          <p:nvPr>
            <p:ph type="subTitle" idx="8"/>
          </p:nvPr>
        </p:nvSpPr>
        <p:spPr>
          <a:xfrm>
            <a:off x="1317899" y="4166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6" name="Google Shape;356;p34"/>
          <p:cNvSpPr txBox="1">
            <a:spLocks noGrp="1"/>
          </p:cNvSpPr>
          <p:nvPr>
            <p:ph type="subTitle" idx="9"/>
          </p:nvPr>
        </p:nvSpPr>
        <p:spPr>
          <a:xfrm>
            <a:off x="1317900" y="3041733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7" name="Google Shape;357;p34"/>
          <p:cNvSpPr txBox="1">
            <a:spLocks noGrp="1"/>
          </p:cNvSpPr>
          <p:nvPr>
            <p:ph type="subTitle" idx="13"/>
          </p:nvPr>
        </p:nvSpPr>
        <p:spPr>
          <a:xfrm>
            <a:off x="1317899" y="2635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58" name="Google Shape;358;p34"/>
          <p:cNvSpPr txBox="1">
            <a:spLocks noGrp="1"/>
          </p:cNvSpPr>
          <p:nvPr>
            <p:ph type="subTitle" idx="14"/>
          </p:nvPr>
        </p:nvSpPr>
        <p:spPr>
          <a:xfrm>
            <a:off x="1317900" y="1510967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59" name="Google Shape;359;p34"/>
          <p:cNvSpPr txBox="1">
            <a:spLocks noGrp="1"/>
          </p:cNvSpPr>
          <p:nvPr>
            <p:ph type="subTitle" idx="15"/>
          </p:nvPr>
        </p:nvSpPr>
        <p:spPr>
          <a:xfrm>
            <a:off x="1317899" y="1105200"/>
            <a:ext cx="26044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74418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5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 flipH="1">
            <a:off x="10280000" y="0"/>
            <a:ext cx="1912000" cy="1466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5"/>
          <p:cNvPicPr preferRelativeResize="0"/>
          <p:nvPr/>
        </p:nvPicPr>
        <p:blipFill rotWithShape="1">
          <a:blip r:embed="rId3">
            <a:alphaModFix/>
          </a:blip>
          <a:srcRect l="-11499" t="9065" r="6578" b="40121"/>
          <a:stretch/>
        </p:blipFill>
        <p:spPr>
          <a:xfrm flipH="1">
            <a:off x="-3469" y="5233901"/>
            <a:ext cx="5785601" cy="16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5"/>
          <p:cNvSpPr txBox="1">
            <a:spLocks noGrp="1"/>
          </p:cNvSpPr>
          <p:nvPr>
            <p:ph type="ctrTitle"/>
          </p:nvPr>
        </p:nvSpPr>
        <p:spPr>
          <a:xfrm>
            <a:off x="816867" y="5504167"/>
            <a:ext cx="10558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5645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subTitle" idx="1"/>
          </p:nvPr>
        </p:nvSpPr>
        <p:spPr>
          <a:xfrm>
            <a:off x="1642957" y="208026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67" name="Google Shape;367;p36"/>
          <p:cNvSpPr txBox="1">
            <a:spLocks noGrp="1"/>
          </p:cNvSpPr>
          <p:nvPr>
            <p:ph type="subTitle" idx="2"/>
          </p:nvPr>
        </p:nvSpPr>
        <p:spPr>
          <a:xfrm>
            <a:off x="1642957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68" name="Google Shape;368;p36"/>
          <p:cNvSpPr txBox="1">
            <a:spLocks noGrp="1"/>
          </p:cNvSpPr>
          <p:nvPr>
            <p:ph type="subTitle" idx="3"/>
          </p:nvPr>
        </p:nvSpPr>
        <p:spPr>
          <a:xfrm>
            <a:off x="7579851" y="2080257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69" name="Google Shape;369;p36"/>
          <p:cNvSpPr txBox="1">
            <a:spLocks noGrp="1"/>
          </p:cNvSpPr>
          <p:nvPr>
            <p:ph type="subTitle" idx="4"/>
          </p:nvPr>
        </p:nvSpPr>
        <p:spPr>
          <a:xfrm>
            <a:off x="7579851" y="16724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370" name="Google Shape;370;p36"/>
          <p:cNvSpPr txBox="1">
            <a:spLocks noGrp="1"/>
          </p:cNvSpPr>
          <p:nvPr>
            <p:ph type="subTitle" idx="5"/>
          </p:nvPr>
        </p:nvSpPr>
        <p:spPr>
          <a:xfrm>
            <a:off x="16429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71" name="Google Shape;371;p36"/>
          <p:cNvSpPr txBox="1">
            <a:spLocks noGrp="1"/>
          </p:cNvSpPr>
          <p:nvPr>
            <p:ph type="subTitle" idx="6"/>
          </p:nvPr>
        </p:nvSpPr>
        <p:spPr>
          <a:xfrm>
            <a:off x="16429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pic>
        <p:nvPicPr>
          <p:cNvPr id="372" name="Google Shape;372;p36"/>
          <p:cNvPicPr preferRelativeResize="0"/>
          <p:nvPr/>
        </p:nvPicPr>
        <p:blipFill rotWithShape="1">
          <a:blip r:embed="rId2">
            <a:alphaModFix/>
          </a:blip>
          <a:srcRect l="13058" t="14965" b="58884"/>
          <a:stretch/>
        </p:blipFill>
        <p:spPr>
          <a:xfrm rot="10800000" flipH="1">
            <a:off x="1516384" y="3"/>
            <a:ext cx="9159227" cy="1549597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6"/>
          <p:cNvSpPr txBox="1">
            <a:spLocks noGrp="1"/>
          </p:cNvSpPr>
          <p:nvPr>
            <p:ph type="subTitle" idx="7"/>
          </p:nvPr>
        </p:nvSpPr>
        <p:spPr>
          <a:xfrm>
            <a:off x="7579849" y="4068100"/>
            <a:ext cx="29692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74" name="Google Shape;374;p36"/>
          <p:cNvSpPr txBox="1">
            <a:spLocks noGrp="1"/>
          </p:cNvSpPr>
          <p:nvPr>
            <p:ph type="subTitle" idx="8"/>
          </p:nvPr>
        </p:nvSpPr>
        <p:spPr>
          <a:xfrm>
            <a:off x="7579849" y="3660233"/>
            <a:ext cx="29692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 rot="-5400000">
            <a:off x="10599263" y="4851626"/>
            <a:ext cx="2153272" cy="1950931"/>
            <a:chOff x="2901036" y="2896802"/>
            <a:chExt cx="1154033" cy="1045589"/>
          </a:xfrm>
        </p:grpSpPr>
        <p:sp>
          <p:nvSpPr>
            <p:cNvPr id="376" name="Google Shape;376;p36"/>
            <p:cNvSpPr/>
            <p:nvPr/>
          </p:nvSpPr>
          <p:spPr>
            <a:xfrm rot="7514404">
              <a:off x="3116934" y="2991793"/>
              <a:ext cx="675735" cy="855607"/>
            </a:xfrm>
            <a:custGeom>
              <a:avLst/>
              <a:gdLst/>
              <a:ahLst/>
              <a:cxnLst/>
              <a:rect l="l" t="t" r="r" b="b"/>
              <a:pathLst>
                <a:path w="26256" h="33245" extrusionOk="0">
                  <a:moveTo>
                    <a:pt x="4012" y="1"/>
                  </a:moveTo>
                  <a:lnTo>
                    <a:pt x="1" y="2979"/>
                  </a:lnTo>
                  <a:lnTo>
                    <a:pt x="22244" y="33244"/>
                  </a:lnTo>
                  <a:lnTo>
                    <a:pt x="26255" y="30266"/>
                  </a:lnTo>
                  <a:lnTo>
                    <a:pt x="4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36"/>
            <p:cNvSpPr/>
            <p:nvPr/>
          </p:nvSpPr>
          <p:spPr>
            <a:xfrm rot="7514404">
              <a:off x="3905792" y="3353273"/>
              <a:ext cx="120446" cy="132980"/>
            </a:xfrm>
            <a:custGeom>
              <a:avLst/>
              <a:gdLst/>
              <a:ahLst/>
              <a:cxnLst/>
              <a:rect l="l" t="t" r="r" b="b"/>
              <a:pathLst>
                <a:path w="4680" h="5167" extrusionOk="0">
                  <a:moveTo>
                    <a:pt x="0" y="1"/>
                  </a:moveTo>
                  <a:lnTo>
                    <a:pt x="365" y="2736"/>
                  </a:lnTo>
                  <a:lnTo>
                    <a:pt x="669" y="5167"/>
                  </a:lnTo>
                  <a:cubicBezTo>
                    <a:pt x="2310" y="4681"/>
                    <a:pt x="3768" y="3647"/>
                    <a:pt x="4680" y="2189"/>
                  </a:cubicBezTo>
                  <a:lnTo>
                    <a:pt x="2553" y="115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 rot="7514404">
              <a:off x="2912085" y="3387275"/>
              <a:ext cx="109508" cy="83772"/>
            </a:xfrm>
            <a:custGeom>
              <a:avLst/>
              <a:gdLst/>
              <a:ahLst/>
              <a:cxnLst/>
              <a:rect l="l" t="t" r="r" b="b"/>
              <a:pathLst>
                <a:path w="4255" h="3255" extrusionOk="0">
                  <a:moveTo>
                    <a:pt x="4011" y="0"/>
                  </a:moveTo>
                  <a:lnTo>
                    <a:pt x="0" y="2978"/>
                  </a:lnTo>
                  <a:cubicBezTo>
                    <a:pt x="0" y="2978"/>
                    <a:pt x="645" y="3255"/>
                    <a:pt x="1438" y="3255"/>
                  </a:cubicBezTo>
                  <a:cubicBezTo>
                    <a:pt x="1933" y="3255"/>
                    <a:pt x="2487" y="3147"/>
                    <a:pt x="2978" y="2796"/>
                  </a:cubicBezTo>
                  <a:cubicBezTo>
                    <a:pt x="4254" y="1884"/>
                    <a:pt x="4011" y="1"/>
                    <a:pt x="401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36"/>
            <p:cNvSpPr/>
            <p:nvPr/>
          </p:nvSpPr>
          <p:spPr>
            <a:xfrm rot="7514404">
              <a:off x="3976364" y="3380858"/>
              <a:ext cx="64161" cy="68845"/>
            </a:xfrm>
            <a:custGeom>
              <a:avLst/>
              <a:gdLst/>
              <a:ahLst/>
              <a:cxnLst/>
              <a:rect l="l" t="t" r="r" b="b"/>
              <a:pathLst>
                <a:path w="2493" h="2675" extrusionOk="0">
                  <a:moveTo>
                    <a:pt x="0" y="1"/>
                  </a:moveTo>
                  <a:lnTo>
                    <a:pt x="365" y="2675"/>
                  </a:lnTo>
                  <a:cubicBezTo>
                    <a:pt x="1277" y="2553"/>
                    <a:pt x="2067" y="2006"/>
                    <a:pt x="2492" y="11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0" name="Google Shape;380;p36"/>
          <p:cNvGrpSpPr/>
          <p:nvPr/>
        </p:nvGrpSpPr>
        <p:grpSpPr>
          <a:xfrm rot="-4994195">
            <a:off x="10243257" y="4550631"/>
            <a:ext cx="2111961" cy="2023336"/>
            <a:chOff x="3225951" y="2457618"/>
            <a:chExt cx="1131943" cy="1084443"/>
          </a:xfrm>
        </p:grpSpPr>
        <p:sp>
          <p:nvSpPr>
            <p:cNvPr id="381" name="Google Shape;381;p36"/>
            <p:cNvSpPr/>
            <p:nvPr/>
          </p:nvSpPr>
          <p:spPr>
            <a:xfrm rot="7514404">
              <a:off x="3369478" y="2629132"/>
              <a:ext cx="803980" cy="741415"/>
            </a:xfrm>
            <a:custGeom>
              <a:avLst/>
              <a:gdLst/>
              <a:ahLst/>
              <a:cxnLst/>
              <a:rect l="l" t="t" r="r" b="b"/>
              <a:pathLst>
                <a:path w="31239" h="28808" extrusionOk="0">
                  <a:moveTo>
                    <a:pt x="3344" y="1"/>
                  </a:moveTo>
                  <a:lnTo>
                    <a:pt x="1" y="3708"/>
                  </a:lnTo>
                  <a:lnTo>
                    <a:pt x="27957" y="28808"/>
                  </a:lnTo>
                  <a:lnTo>
                    <a:pt x="31239" y="2510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36"/>
            <p:cNvSpPr/>
            <p:nvPr/>
          </p:nvSpPr>
          <p:spPr>
            <a:xfrm rot="7514404">
              <a:off x="4201885" y="2820495"/>
              <a:ext cx="131410" cy="125156"/>
            </a:xfrm>
            <a:custGeom>
              <a:avLst/>
              <a:gdLst/>
              <a:ahLst/>
              <a:cxnLst/>
              <a:rect l="l" t="t" r="r" b="b"/>
              <a:pathLst>
                <a:path w="5106" h="4863" extrusionOk="0">
                  <a:moveTo>
                    <a:pt x="0" y="0"/>
                  </a:moveTo>
                  <a:lnTo>
                    <a:pt x="973" y="2613"/>
                  </a:lnTo>
                  <a:lnTo>
                    <a:pt x="1763" y="4862"/>
                  </a:lnTo>
                  <a:cubicBezTo>
                    <a:pt x="3282" y="4072"/>
                    <a:pt x="4498" y="2796"/>
                    <a:pt x="5106" y="1155"/>
                  </a:cubicBezTo>
                  <a:lnTo>
                    <a:pt x="2735" y="6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36"/>
            <p:cNvSpPr/>
            <p:nvPr/>
          </p:nvSpPr>
          <p:spPr>
            <a:xfrm rot="7514404">
              <a:off x="3244631" y="3064270"/>
              <a:ext cx="100115" cy="97592"/>
            </a:xfrm>
            <a:custGeom>
              <a:avLst/>
              <a:gdLst/>
              <a:ahLst/>
              <a:cxnLst/>
              <a:rect l="l" t="t" r="r" b="b"/>
              <a:pathLst>
                <a:path w="3890" h="3792" extrusionOk="0">
                  <a:moveTo>
                    <a:pt x="3282" y="1"/>
                  </a:moveTo>
                  <a:lnTo>
                    <a:pt x="0" y="3708"/>
                  </a:lnTo>
                  <a:cubicBezTo>
                    <a:pt x="225" y="3764"/>
                    <a:pt x="456" y="3791"/>
                    <a:pt x="689" y="3791"/>
                  </a:cubicBezTo>
                  <a:cubicBezTo>
                    <a:pt x="1462" y="3791"/>
                    <a:pt x="2249" y="3493"/>
                    <a:pt x="2856" y="2979"/>
                  </a:cubicBezTo>
                  <a:cubicBezTo>
                    <a:pt x="3890" y="1763"/>
                    <a:pt x="3282" y="1"/>
                    <a:pt x="3282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36"/>
            <p:cNvSpPr/>
            <p:nvPr/>
          </p:nvSpPr>
          <p:spPr>
            <a:xfrm rot="7514404">
              <a:off x="4274899" y="2842132"/>
              <a:ext cx="70415" cy="67275"/>
            </a:xfrm>
            <a:custGeom>
              <a:avLst/>
              <a:gdLst/>
              <a:ahLst/>
              <a:cxnLst/>
              <a:rect l="l" t="t" r="r" b="b"/>
              <a:pathLst>
                <a:path w="2736" h="2614" extrusionOk="0">
                  <a:moveTo>
                    <a:pt x="0" y="0"/>
                  </a:moveTo>
                  <a:lnTo>
                    <a:pt x="973" y="2614"/>
                  </a:lnTo>
                  <a:cubicBezTo>
                    <a:pt x="1398" y="2431"/>
                    <a:pt x="1763" y="2188"/>
                    <a:pt x="2128" y="1824"/>
                  </a:cubicBezTo>
                  <a:cubicBezTo>
                    <a:pt x="2431" y="1520"/>
                    <a:pt x="2614" y="1094"/>
                    <a:pt x="2735" y="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5" name="Google Shape;385;p36"/>
          <p:cNvGrpSpPr/>
          <p:nvPr/>
        </p:nvGrpSpPr>
        <p:grpSpPr>
          <a:xfrm rot="-3605709">
            <a:off x="11076717" y="4597308"/>
            <a:ext cx="1835608" cy="1929976"/>
            <a:chOff x="3279588" y="1256966"/>
            <a:chExt cx="983764" cy="1034339"/>
          </a:xfrm>
        </p:grpSpPr>
        <p:sp>
          <p:nvSpPr>
            <p:cNvPr id="386" name="Google Shape;386;p36"/>
            <p:cNvSpPr/>
            <p:nvPr/>
          </p:nvSpPr>
          <p:spPr>
            <a:xfrm rot="7514404">
              <a:off x="3278480" y="1552017"/>
              <a:ext cx="952582" cy="444236"/>
            </a:xfrm>
            <a:custGeom>
              <a:avLst/>
              <a:gdLst/>
              <a:ahLst/>
              <a:cxnLst/>
              <a:rect l="l" t="t" r="r" b="b"/>
              <a:pathLst>
                <a:path w="37013" h="17261" extrusionOk="0">
                  <a:moveTo>
                    <a:pt x="1642" y="1"/>
                  </a:moveTo>
                  <a:lnTo>
                    <a:pt x="1" y="4741"/>
                  </a:lnTo>
                  <a:lnTo>
                    <a:pt x="35371" y="17261"/>
                  </a:lnTo>
                  <a:lnTo>
                    <a:pt x="37012" y="12581"/>
                  </a:lnTo>
                  <a:lnTo>
                    <a:pt x="1642" y="1"/>
                  </a:ln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36"/>
            <p:cNvSpPr/>
            <p:nvPr/>
          </p:nvSpPr>
          <p:spPr>
            <a:xfrm rot="7514404">
              <a:off x="4108061" y="1399150"/>
              <a:ext cx="134550" cy="120472"/>
            </a:xfrm>
            <a:custGeom>
              <a:avLst/>
              <a:gdLst/>
              <a:ahLst/>
              <a:cxnLst/>
              <a:rect l="l" t="t" r="r" b="b"/>
              <a:pathLst>
                <a:path w="5228" h="4681" extrusionOk="0">
                  <a:moveTo>
                    <a:pt x="5167" y="1"/>
                  </a:moveTo>
                  <a:lnTo>
                    <a:pt x="2797" y="426"/>
                  </a:lnTo>
                  <a:lnTo>
                    <a:pt x="1" y="852"/>
                  </a:lnTo>
                  <a:lnTo>
                    <a:pt x="1885" y="2918"/>
                  </a:lnTo>
                  <a:lnTo>
                    <a:pt x="3526" y="4680"/>
                  </a:lnTo>
                  <a:cubicBezTo>
                    <a:pt x="4620" y="3404"/>
                    <a:pt x="5228" y="1763"/>
                    <a:pt x="5167" y="1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36"/>
            <p:cNvSpPr/>
            <p:nvPr/>
          </p:nvSpPr>
          <p:spPr>
            <a:xfrm rot="7514404">
              <a:off x="3312891" y="2005658"/>
              <a:ext cx="75099" cy="120446"/>
            </a:xfrm>
            <a:custGeom>
              <a:avLst/>
              <a:gdLst/>
              <a:ahLst/>
              <a:cxnLst/>
              <a:rect l="l" t="t" r="r" b="b"/>
              <a:pathLst>
                <a:path w="2918" h="4680" extrusionOk="0">
                  <a:moveTo>
                    <a:pt x="1641" y="0"/>
                  </a:moveTo>
                  <a:lnTo>
                    <a:pt x="0" y="4680"/>
                  </a:lnTo>
                  <a:cubicBezTo>
                    <a:pt x="0" y="4680"/>
                    <a:pt x="1824" y="4376"/>
                    <a:pt x="2371" y="2917"/>
                  </a:cubicBezTo>
                  <a:cubicBezTo>
                    <a:pt x="2918" y="1398"/>
                    <a:pt x="1641" y="0"/>
                    <a:pt x="1641" y="0"/>
                  </a:cubicBezTo>
                  <a:close/>
                </a:path>
              </a:pathLst>
            </a:custGeom>
            <a:solidFill>
              <a:srgbClr val="F8C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36"/>
            <p:cNvSpPr/>
            <p:nvPr/>
          </p:nvSpPr>
          <p:spPr>
            <a:xfrm rot="7514404">
              <a:off x="4170208" y="1412337"/>
              <a:ext cx="73555" cy="64135"/>
            </a:xfrm>
            <a:custGeom>
              <a:avLst/>
              <a:gdLst/>
              <a:ahLst/>
              <a:cxnLst/>
              <a:rect l="l" t="t" r="r" b="b"/>
              <a:pathLst>
                <a:path w="2858" h="2492" extrusionOk="0">
                  <a:moveTo>
                    <a:pt x="2797" y="0"/>
                  </a:moveTo>
                  <a:lnTo>
                    <a:pt x="1" y="426"/>
                  </a:lnTo>
                  <a:lnTo>
                    <a:pt x="1885" y="2492"/>
                  </a:lnTo>
                  <a:cubicBezTo>
                    <a:pt x="2250" y="2127"/>
                    <a:pt x="2493" y="1763"/>
                    <a:pt x="2614" y="1337"/>
                  </a:cubicBezTo>
                  <a:cubicBezTo>
                    <a:pt x="2797" y="851"/>
                    <a:pt x="2857" y="426"/>
                    <a:pt x="2797" y="0"/>
                  </a:cubicBezTo>
                  <a:close/>
                </a:path>
              </a:pathLst>
            </a:custGeom>
            <a:gradFill>
              <a:gsLst>
                <a:gs pos="0">
                  <a:srgbClr val="645CA7"/>
                </a:gs>
                <a:gs pos="100000">
                  <a:srgbClr val="D77EAD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93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xmlns="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xmlns="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xmlns="" id="{73E6612B-E6CF-431F-83A1-B242A79A465C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xmlns="" id="{9B231B91-9FD3-46F5-8DB9-BCC8C6F58B0F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xmlns="" id="{75059DDB-9C2F-46FF-9EF1-50E22BC24E2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xmlns="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xmlns="" id="{BE790CA5-EC6C-4F0B-B555-50D8033BE031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193922-661E-4324-B921-1DB8F942A2A9}"/>
              </a:ext>
            </a:extLst>
          </p:cNvPr>
          <p:cNvSpPr/>
          <p:nvPr userDrawn="1"/>
        </p:nvSpPr>
        <p:spPr>
          <a:xfrm rot="219724">
            <a:off x="4477186" y="1157471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FE6874E-118B-4078-BE60-91865D019286}"/>
              </a:ext>
            </a:extLst>
          </p:cNvPr>
          <p:cNvSpPr/>
          <p:nvPr userDrawn="1"/>
        </p:nvSpPr>
        <p:spPr>
          <a:xfrm rot="2471267">
            <a:off x="9030858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6DDB6A-D1EC-44AC-A42F-3D5C776DEBE6}"/>
              </a:ext>
            </a:extLst>
          </p:cNvPr>
          <p:cNvSpPr/>
          <p:nvPr userDrawn="1"/>
        </p:nvSpPr>
        <p:spPr>
          <a:xfrm rot="20410169">
            <a:off x="4016054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3A11163-4540-4661-A7E2-7E02DE00886F}"/>
              </a:ext>
            </a:extLst>
          </p:cNvPr>
          <p:cNvSpPr txBox="1"/>
          <p:nvPr userDrawn="1"/>
        </p:nvSpPr>
        <p:spPr>
          <a:xfrm>
            <a:off x="5353383" y="1982712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xmlns="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bg>
      <p:bgPr>
        <a:solidFill>
          <a:schemeClr val="l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0" y="2"/>
            <a:ext cx="12192000" cy="6858031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41100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37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4" name="Google Shape;394;p37"/>
          <p:cNvSpPr txBox="1">
            <a:spLocks noGrp="1"/>
          </p:cNvSpPr>
          <p:nvPr>
            <p:ph type="subTitle" idx="1"/>
          </p:nvPr>
        </p:nvSpPr>
        <p:spPr>
          <a:xfrm>
            <a:off x="7231233" y="4861933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94422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8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7422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6">
  <p:cSld name="Title and four columns 6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25785" y="1886668"/>
            <a:ext cx="8340433" cy="4971333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9"/>
          <p:cNvSpPr txBox="1">
            <a:spLocks noGrp="1"/>
          </p:cNvSpPr>
          <p:nvPr>
            <p:ph type="ctrTitle"/>
          </p:nvPr>
        </p:nvSpPr>
        <p:spPr>
          <a:xfrm>
            <a:off x="3429400" y="4421767"/>
            <a:ext cx="5333200" cy="18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39"/>
          <p:cNvSpPr txBox="1">
            <a:spLocks noGrp="1"/>
          </p:cNvSpPr>
          <p:nvPr>
            <p:ph type="subTitle" idx="1"/>
          </p:nvPr>
        </p:nvSpPr>
        <p:spPr>
          <a:xfrm>
            <a:off x="928400" y="2542731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1" name="Google Shape;401;p39"/>
          <p:cNvSpPr txBox="1">
            <a:spLocks noGrp="1"/>
          </p:cNvSpPr>
          <p:nvPr>
            <p:ph type="subTitle" idx="2"/>
          </p:nvPr>
        </p:nvSpPr>
        <p:spPr>
          <a:xfrm>
            <a:off x="3672543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2" name="Google Shape;402;p39"/>
          <p:cNvSpPr txBox="1">
            <a:spLocks noGrp="1"/>
          </p:cNvSpPr>
          <p:nvPr>
            <p:ph type="subTitle" idx="3"/>
          </p:nvPr>
        </p:nvSpPr>
        <p:spPr>
          <a:xfrm>
            <a:off x="9160829" y="25427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3" name="Google Shape;403;p39"/>
          <p:cNvSpPr txBox="1">
            <a:spLocks noGrp="1"/>
          </p:cNvSpPr>
          <p:nvPr>
            <p:ph type="subTitle" idx="4"/>
          </p:nvPr>
        </p:nvSpPr>
        <p:spPr>
          <a:xfrm>
            <a:off x="6416687" y="1084107"/>
            <a:ext cx="21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04" name="Google Shape;404;p39"/>
          <p:cNvSpPr txBox="1">
            <a:spLocks noGrp="1"/>
          </p:cNvSpPr>
          <p:nvPr>
            <p:ph type="subTitle" idx="5"/>
          </p:nvPr>
        </p:nvSpPr>
        <p:spPr>
          <a:xfrm>
            <a:off x="928400" y="2117112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6"/>
          </p:nvPr>
        </p:nvSpPr>
        <p:spPr>
          <a:xfrm>
            <a:off x="3672533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6" name="Google Shape;406;p39"/>
          <p:cNvSpPr txBox="1">
            <a:spLocks noGrp="1"/>
          </p:cNvSpPr>
          <p:nvPr>
            <p:ph type="subTitle" idx="7"/>
          </p:nvPr>
        </p:nvSpPr>
        <p:spPr>
          <a:xfrm>
            <a:off x="9160832" y="211709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07" name="Google Shape;407;p39"/>
          <p:cNvSpPr txBox="1">
            <a:spLocks noGrp="1"/>
          </p:cNvSpPr>
          <p:nvPr>
            <p:ph type="subTitle" idx="8"/>
          </p:nvPr>
        </p:nvSpPr>
        <p:spPr>
          <a:xfrm>
            <a:off x="6416689" y="658669"/>
            <a:ext cx="21028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6832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0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844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1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12" name="Google Shape;412;p41"/>
          <p:cNvPicPr preferRelativeResize="0"/>
          <p:nvPr/>
        </p:nvPicPr>
        <p:blipFill rotWithShape="1">
          <a:blip r:embed="rId2">
            <a:alphaModFix/>
          </a:blip>
          <a:srcRect r="69858" b="58913"/>
          <a:stretch/>
        </p:blipFill>
        <p:spPr>
          <a:xfrm>
            <a:off x="11567" y="1"/>
            <a:ext cx="1912000" cy="1466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8068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7">
  <p:cSld name="Title and four columns 7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 txBox="1">
            <a:spLocks noGrp="1"/>
          </p:cNvSpPr>
          <p:nvPr>
            <p:ph type="subTitle" idx="1"/>
          </p:nvPr>
        </p:nvSpPr>
        <p:spPr>
          <a:xfrm flipH="1">
            <a:off x="3460767" y="1973876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5" name="Google Shape;415;p42"/>
          <p:cNvSpPr txBox="1">
            <a:spLocks noGrp="1"/>
          </p:cNvSpPr>
          <p:nvPr>
            <p:ph type="subTitle" idx="2"/>
          </p:nvPr>
        </p:nvSpPr>
        <p:spPr>
          <a:xfrm flipH="1">
            <a:off x="3460767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6" name="Google Shape;416;p42"/>
          <p:cNvSpPr txBox="1">
            <a:spLocks noGrp="1"/>
          </p:cNvSpPr>
          <p:nvPr>
            <p:ph type="subTitle" idx="3"/>
          </p:nvPr>
        </p:nvSpPr>
        <p:spPr>
          <a:xfrm flipH="1">
            <a:off x="7543633" y="1973875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7" name="Google Shape;417;p42"/>
          <p:cNvSpPr txBox="1">
            <a:spLocks noGrp="1"/>
          </p:cNvSpPr>
          <p:nvPr>
            <p:ph type="subTitle" idx="4"/>
          </p:nvPr>
        </p:nvSpPr>
        <p:spPr>
          <a:xfrm flipH="1">
            <a:off x="7543633" y="1555333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18" name="Google Shape;418;p42"/>
          <p:cNvSpPr txBox="1">
            <a:spLocks noGrp="1"/>
          </p:cNvSpPr>
          <p:nvPr>
            <p:ph type="subTitle" idx="5"/>
          </p:nvPr>
        </p:nvSpPr>
        <p:spPr>
          <a:xfrm flipH="1">
            <a:off x="3460767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19" name="Google Shape;419;p42"/>
          <p:cNvSpPr txBox="1">
            <a:spLocks noGrp="1"/>
          </p:cNvSpPr>
          <p:nvPr>
            <p:ph type="subTitle" idx="6"/>
          </p:nvPr>
        </p:nvSpPr>
        <p:spPr>
          <a:xfrm flipH="1">
            <a:off x="3460767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0" name="Google Shape;420;p42"/>
          <p:cNvSpPr txBox="1">
            <a:spLocks noGrp="1"/>
          </p:cNvSpPr>
          <p:nvPr>
            <p:ph type="subTitle" idx="7"/>
          </p:nvPr>
        </p:nvSpPr>
        <p:spPr>
          <a:xfrm flipH="1">
            <a:off x="7543633" y="3866100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21" name="Google Shape;421;p42"/>
          <p:cNvSpPr txBox="1">
            <a:spLocks noGrp="1"/>
          </p:cNvSpPr>
          <p:nvPr>
            <p:ph type="subTitle" idx="8"/>
          </p:nvPr>
        </p:nvSpPr>
        <p:spPr>
          <a:xfrm flipH="1">
            <a:off x="7543633" y="3449759"/>
            <a:ext cx="2328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22" name="Google Shape;422;p42"/>
          <p:cNvSpPr txBox="1">
            <a:spLocks noGrp="1"/>
          </p:cNvSpPr>
          <p:nvPr>
            <p:ph type="ctrTitle"/>
          </p:nvPr>
        </p:nvSpPr>
        <p:spPr>
          <a:xfrm>
            <a:off x="816867" y="5228500"/>
            <a:ext cx="105584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 flipH="1">
            <a:off x="7511867" y="2167919"/>
            <a:ext cx="6838100" cy="252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/>
          <p:cNvPicPr preferRelativeResize="0"/>
          <p:nvPr/>
        </p:nvPicPr>
        <p:blipFill rotWithShape="1">
          <a:blip r:embed="rId3">
            <a:alphaModFix/>
          </a:blip>
          <a:srcRect l="28341" b="53555"/>
          <a:stretch/>
        </p:blipFill>
        <p:spPr>
          <a:xfrm rot="10800000">
            <a:off x="2" y="12933"/>
            <a:ext cx="4032733" cy="1470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9744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43"/>
          <p:cNvPicPr preferRelativeResize="0"/>
          <p:nvPr/>
        </p:nvPicPr>
        <p:blipFill rotWithShape="1">
          <a:blip r:embed="rId2">
            <a:alphaModFix/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43"/>
          <p:cNvPicPr preferRelativeResize="0"/>
          <p:nvPr/>
        </p:nvPicPr>
        <p:blipFill rotWithShape="1">
          <a:blip r:embed="rId3">
            <a:alphaModFix/>
          </a:blip>
          <a:srcRect b="73756"/>
          <a:stretch/>
        </p:blipFill>
        <p:spPr>
          <a:xfrm>
            <a:off x="6564500" y="6027269"/>
            <a:ext cx="5627493" cy="83072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4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6709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4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31" name="Google Shape;431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2" y="2"/>
            <a:ext cx="3482500" cy="2979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8885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numbers">
  <p:cSld name="Title, three columns and number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7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47"/>
          <p:cNvSpPr txBox="1">
            <a:spLocks noGrp="1"/>
          </p:cNvSpPr>
          <p:nvPr>
            <p:ph type="subTitle" idx="1"/>
          </p:nvPr>
        </p:nvSpPr>
        <p:spPr>
          <a:xfrm>
            <a:off x="1917984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44" name="Google Shape;444;p47"/>
          <p:cNvSpPr txBox="1">
            <a:spLocks noGrp="1"/>
          </p:cNvSpPr>
          <p:nvPr>
            <p:ph type="subTitle" idx="2"/>
          </p:nvPr>
        </p:nvSpPr>
        <p:spPr>
          <a:xfrm>
            <a:off x="191798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5" name="Google Shape;445;p47"/>
          <p:cNvSpPr txBox="1">
            <a:spLocks noGrp="1"/>
          </p:cNvSpPr>
          <p:nvPr>
            <p:ph type="subTitle" idx="3"/>
          </p:nvPr>
        </p:nvSpPr>
        <p:spPr>
          <a:xfrm>
            <a:off x="5059664" y="4062053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46" name="Google Shape;446;p47"/>
          <p:cNvSpPr txBox="1">
            <a:spLocks noGrp="1"/>
          </p:cNvSpPr>
          <p:nvPr>
            <p:ph type="subTitle" idx="4"/>
          </p:nvPr>
        </p:nvSpPr>
        <p:spPr>
          <a:xfrm>
            <a:off x="5059664" y="3655733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7" name="Google Shape;447;p47"/>
          <p:cNvSpPr txBox="1">
            <a:spLocks noGrp="1"/>
          </p:cNvSpPr>
          <p:nvPr>
            <p:ph type="subTitle" idx="5"/>
          </p:nvPr>
        </p:nvSpPr>
        <p:spPr>
          <a:xfrm>
            <a:off x="8171200" y="4062067"/>
            <a:ext cx="2102800" cy="10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48" name="Google Shape;448;p47"/>
          <p:cNvSpPr txBox="1">
            <a:spLocks noGrp="1"/>
          </p:cNvSpPr>
          <p:nvPr>
            <p:ph type="subTitle" idx="6"/>
          </p:nvPr>
        </p:nvSpPr>
        <p:spPr>
          <a:xfrm>
            <a:off x="8171200" y="3655700"/>
            <a:ext cx="21028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49" name="Google Shape;449;p47"/>
          <p:cNvSpPr txBox="1">
            <a:spLocks noGrp="1"/>
          </p:cNvSpPr>
          <p:nvPr>
            <p:ph type="title" idx="7" hasCustomPrompt="1"/>
          </p:nvPr>
        </p:nvSpPr>
        <p:spPr>
          <a:xfrm>
            <a:off x="19180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47"/>
          <p:cNvSpPr txBox="1">
            <a:spLocks noGrp="1"/>
          </p:cNvSpPr>
          <p:nvPr>
            <p:ph type="title" idx="8" hasCustomPrompt="1"/>
          </p:nvPr>
        </p:nvSpPr>
        <p:spPr>
          <a:xfrm>
            <a:off x="5059683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47"/>
          <p:cNvSpPr txBox="1">
            <a:spLocks noGrp="1"/>
          </p:cNvSpPr>
          <p:nvPr>
            <p:ph type="title" idx="9" hasCustomPrompt="1"/>
          </p:nvPr>
        </p:nvSpPr>
        <p:spPr>
          <a:xfrm>
            <a:off x="8171216" y="1643667"/>
            <a:ext cx="2102800" cy="134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nglebert"/>
              <a:buNone/>
              <a:defRPr sz="3000">
                <a:solidFill>
                  <a:srgbClr val="434343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r>
              <a:t>xx%</a:t>
            </a:r>
          </a:p>
        </p:txBody>
      </p:sp>
      <p:pic>
        <p:nvPicPr>
          <p:cNvPr id="452" name="Google Shape;45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4409835" y="402"/>
            <a:ext cx="3372333" cy="149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9525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8">
  <p:cSld name="Section header 8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8"/>
          <p:cNvPicPr preferRelativeResize="0"/>
          <p:nvPr/>
        </p:nvPicPr>
        <p:blipFill rotWithShape="1">
          <a:blip r:embed="rId2">
            <a:alphaModFix/>
          </a:blip>
          <a:srcRect r="20420"/>
          <a:stretch/>
        </p:blipFill>
        <p:spPr>
          <a:xfrm>
            <a:off x="-29603" y="1"/>
            <a:ext cx="7801907" cy="551466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48"/>
          <p:cNvSpPr txBox="1">
            <a:spLocks noGrp="1"/>
          </p:cNvSpPr>
          <p:nvPr>
            <p:ph type="title" hasCustomPrompt="1"/>
          </p:nvPr>
        </p:nvSpPr>
        <p:spPr>
          <a:xfrm flipH="1">
            <a:off x="8640833" y="2107733"/>
            <a:ext cx="2734800" cy="17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6" name="Google Shape;456;p48"/>
          <p:cNvSpPr txBox="1">
            <a:spLocks noGrp="1"/>
          </p:cNvSpPr>
          <p:nvPr>
            <p:ph type="ctrTitle" idx="2"/>
          </p:nvPr>
        </p:nvSpPr>
        <p:spPr>
          <a:xfrm flipH="1">
            <a:off x="2280833" y="3469167"/>
            <a:ext cx="9094800" cy="16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48"/>
          <p:cNvSpPr txBox="1">
            <a:spLocks noGrp="1"/>
          </p:cNvSpPr>
          <p:nvPr>
            <p:ph type="subTitle" idx="1"/>
          </p:nvPr>
        </p:nvSpPr>
        <p:spPr>
          <a:xfrm>
            <a:off x="7231233" y="4858167"/>
            <a:ext cx="4144400" cy="70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swald Light"/>
              <a:buNone/>
              <a:defRPr sz="1400">
                <a:solidFill>
                  <a:schemeClr val="lt1"/>
                </a:solidFill>
                <a:latin typeface="Oswald Light"/>
                <a:ea typeface="Oswald Light"/>
                <a:cs typeface="Oswald Light"/>
                <a:sym typeface="Oswald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142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xmlns="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xmlns="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xmlns="" id="{C20B859B-7433-488D-AD26-C313806026F3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xmlns="" id="{26C76A02-5C8B-42AD-8662-686E30606D34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xmlns="" id="{C6F4EA04-890C-4306-9211-FB1733E0C647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xmlns="" id="{0A2B951D-F19F-475D-B457-B86EF8DC984B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09803A-0360-4D33-9AB5-ED47ED9135D1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E0D0665-6999-4651-BD19-C7C402D30EEB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77F017-DFC1-4D5F-8272-B3E76D6DA324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542502-B1BA-4EEE-B113-19E670FE5796}"/>
              </a:ext>
            </a:extLst>
          </p:cNvPr>
          <p:cNvSpPr txBox="1"/>
          <p:nvPr userDrawn="1"/>
        </p:nvSpPr>
        <p:spPr>
          <a:xfrm>
            <a:off x="3155099" y="2004297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xmlns="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11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">
  <p:cSld name="Title and one column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9"/>
          <p:cNvSpPr txBox="1">
            <a:spLocks noGrp="1"/>
          </p:cNvSpPr>
          <p:nvPr>
            <p:ph type="ctrTitle"/>
          </p:nvPr>
        </p:nvSpPr>
        <p:spPr>
          <a:xfrm>
            <a:off x="1886367" y="5252600"/>
            <a:ext cx="5190000" cy="102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49"/>
          <p:cNvSpPr txBox="1">
            <a:spLocks noGrp="1"/>
          </p:cNvSpPr>
          <p:nvPr>
            <p:ph type="subTitle" idx="1"/>
          </p:nvPr>
        </p:nvSpPr>
        <p:spPr>
          <a:xfrm>
            <a:off x="1886365" y="4077167"/>
            <a:ext cx="35908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None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61" name="Google Shape;461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5" y="385"/>
            <a:ext cx="59817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9"/>
          <p:cNvPicPr preferRelativeResize="0"/>
          <p:nvPr/>
        </p:nvPicPr>
        <p:blipFill rotWithShape="1">
          <a:blip r:embed="rId3">
            <a:alphaModFix/>
          </a:blip>
          <a:srcRect r="10482" b="10201"/>
          <a:stretch/>
        </p:blipFill>
        <p:spPr>
          <a:xfrm>
            <a:off x="5904933" y="2877701"/>
            <a:ext cx="6287067" cy="398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0763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0"/>
          <p:cNvSpPr txBox="1">
            <a:spLocks noGrp="1"/>
          </p:cNvSpPr>
          <p:nvPr>
            <p:ph type="subTitle" idx="1"/>
          </p:nvPr>
        </p:nvSpPr>
        <p:spPr>
          <a:xfrm>
            <a:off x="1166111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65" name="Google Shape;465;p50"/>
          <p:cNvSpPr txBox="1">
            <a:spLocks noGrp="1"/>
          </p:cNvSpPr>
          <p:nvPr>
            <p:ph type="subTitle" idx="2"/>
          </p:nvPr>
        </p:nvSpPr>
        <p:spPr>
          <a:xfrm>
            <a:off x="1166111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66" name="Google Shape;466;p50"/>
          <p:cNvSpPr txBox="1">
            <a:spLocks noGrp="1"/>
          </p:cNvSpPr>
          <p:nvPr>
            <p:ph type="subTitle" idx="3"/>
          </p:nvPr>
        </p:nvSpPr>
        <p:spPr>
          <a:xfrm flipH="1">
            <a:off x="8367893" y="3519520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67" name="Google Shape;467;p50"/>
          <p:cNvSpPr txBox="1">
            <a:spLocks noGrp="1"/>
          </p:cNvSpPr>
          <p:nvPr>
            <p:ph type="subTitle" idx="4"/>
          </p:nvPr>
        </p:nvSpPr>
        <p:spPr>
          <a:xfrm flipH="1">
            <a:off x="8367893" y="3133327"/>
            <a:ext cx="2658000" cy="5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119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right">
  <p:cSld name="Title and two columns right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1"/>
          <p:cNvSpPr txBox="1">
            <a:spLocks noGrp="1"/>
          </p:cNvSpPr>
          <p:nvPr>
            <p:ph type="subTitle" idx="1"/>
          </p:nvPr>
        </p:nvSpPr>
        <p:spPr>
          <a:xfrm flipH="1">
            <a:off x="4519867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70" name="Google Shape;470;p51"/>
          <p:cNvSpPr txBox="1">
            <a:spLocks noGrp="1"/>
          </p:cNvSpPr>
          <p:nvPr>
            <p:ph type="subTitle" idx="2"/>
          </p:nvPr>
        </p:nvSpPr>
        <p:spPr>
          <a:xfrm flipH="1">
            <a:off x="4519867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1" name="Google Shape;471;p51"/>
          <p:cNvSpPr txBox="1">
            <a:spLocks noGrp="1"/>
          </p:cNvSpPr>
          <p:nvPr>
            <p:ph type="subTitle" idx="3"/>
          </p:nvPr>
        </p:nvSpPr>
        <p:spPr>
          <a:xfrm flipH="1">
            <a:off x="8614933" y="4182501"/>
            <a:ext cx="2494800" cy="10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72" name="Google Shape;472;p51"/>
          <p:cNvSpPr txBox="1">
            <a:spLocks noGrp="1"/>
          </p:cNvSpPr>
          <p:nvPr>
            <p:ph type="subTitle" idx="4"/>
          </p:nvPr>
        </p:nvSpPr>
        <p:spPr>
          <a:xfrm flipH="1">
            <a:off x="8614933" y="3918233"/>
            <a:ext cx="2494800" cy="3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6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73" name="Google Shape;473;p51"/>
          <p:cNvSpPr txBox="1">
            <a:spLocks noGrp="1"/>
          </p:cNvSpPr>
          <p:nvPr>
            <p:ph type="ctrTitle"/>
          </p:nvPr>
        </p:nvSpPr>
        <p:spPr>
          <a:xfrm>
            <a:off x="4165800" y="5228500"/>
            <a:ext cx="7099600" cy="104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474" name="Google Shape;4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-15"/>
            <a:ext cx="6527800" cy="5194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78120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/>
          <p:nvPr/>
        </p:nvSpPr>
        <p:spPr>
          <a:xfrm>
            <a:off x="7536375" y="1715793"/>
            <a:ext cx="4144400" cy="41444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>
            <a:spLocks noGrp="1"/>
          </p:cNvSpPr>
          <p:nvPr>
            <p:ph type="ctrTitle"/>
          </p:nvPr>
        </p:nvSpPr>
        <p:spPr>
          <a:xfrm flipH="1">
            <a:off x="7538000" y="2427500"/>
            <a:ext cx="4137600" cy="8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8" name="Google Shape;478;p52"/>
          <p:cNvSpPr txBox="1">
            <a:spLocks noGrp="1"/>
          </p:cNvSpPr>
          <p:nvPr>
            <p:ph type="subTitle" idx="1"/>
          </p:nvPr>
        </p:nvSpPr>
        <p:spPr>
          <a:xfrm flipH="1">
            <a:off x="7679900" y="3669900"/>
            <a:ext cx="3854000" cy="8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9" name="Google Shape;479;p52"/>
          <p:cNvSpPr txBox="1"/>
          <p:nvPr/>
        </p:nvSpPr>
        <p:spPr>
          <a:xfrm>
            <a:off x="3457200" y="703967"/>
            <a:ext cx="5277600" cy="6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CREDITS: This presentation template was created by </a:t>
            </a:r>
            <a:r>
              <a:rPr lang="en" sz="1000" b="1" kern="0">
                <a:solidFill>
                  <a:srgbClr val="FFFFFF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000" ker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, including icons by </a:t>
            </a:r>
            <a:r>
              <a:rPr lang="en" sz="1000" b="1" kern="0">
                <a:solidFill>
                  <a:srgbClr val="FFFFFF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000" kern="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rPr>
              <a:t>, and infographics &amp; images by </a:t>
            </a:r>
            <a:r>
              <a:rPr lang="en" sz="1000" b="1" kern="0">
                <a:solidFill>
                  <a:srgbClr val="FFFFFF"/>
                </a:solidFill>
                <a:uFill>
                  <a:noFill/>
                </a:uFill>
                <a:latin typeface="Zilla Slab"/>
                <a:ea typeface="Zilla Slab"/>
                <a:cs typeface="Zilla Slab"/>
                <a:sym typeface="Zilla Slab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000" b="1" kern="0">
              <a:solidFill>
                <a:srgbClr val="FFFFFF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26109812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pos="454">
          <p15:clr>
            <a:srgbClr val="FA7B17"/>
          </p15:clr>
        </p15:guide>
        <p15:guide id="4294967295" pos="5306">
          <p15:clr>
            <a:srgbClr val="FA7B17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5">
  <p:cSld name="Title and two columns 5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3"/>
          <p:cNvSpPr txBox="1">
            <a:spLocks noGrp="1"/>
          </p:cNvSpPr>
          <p:nvPr>
            <p:ph type="ctrTitle"/>
          </p:nvPr>
        </p:nvSpPr>
        <p:spPr>
          <a:xfrm>
            <a:off x="1199000" y="5504167"/>
            <a:ext cx="9794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53"/>
          <p:cNvSpPr txBox="1">
            <a:spLocks noGrp="1"/>
          </p:cNvSpPr>
          <p:nvPr>
            <p:ph type="subTitle" idx="1"/>
          </p:nvPr>
        </p:nvSpPr>
        <p:spPr>
          <a:xfrm flipH="1">
            <a:off x="15478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3" name="Google Shape;483;p53"/>
          <p:cNvSpPr txBox="1">
            <a:spLocks noGrp="1"/>
          </p:cNvSpPr>
          <p:nvPr>
            <p:ph type="subTitle" idx="2"/>
          </p:nvPr>
        </p:nvSpPr>
        <p:spPr>
          <a:xfrm flipH="1">
            <a:off x="15478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0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484" name="Google Shape;484;p53"/>
          <p:cNvSpPr txBox="1">
            <a:spLocks noGrp="1"/>
          </p:cNvSpPr>
          <p:nvPr>
            <p:ph type="subTitle" idx="3"/>
          </p:nvPr>
        </p:nvSpPr>
        <p:spPr>
          <a:xfrm flipH="1">
            <a:off x="6708096" y="2175229"/>
            <a:ext cx="3964000" cy="1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5" name="Google Shape;485;p53"/>
          <p:cNvSpPr txBox="1">
            <a:spLocks noGrp="1"/>
          </p:cNvSpPr>
          <p:nvPr>
            <p:ph type="subTitle" idx="4"/>
          </p:nvPr>
        </p:nvSpPr>
        <p:spPr>
          <a:xfrm flipH="1">
            <a:off x="6708083" y="1562467"/>
            <a:ext cx="3964000" cy="57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10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81818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958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661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06ABD190-56AD-4C55-BBCA-1554B872117B}" type="datetimeFigureOut">
              <a:rPr lang="en-US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1/16/2022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>
              <a:buClr>
                <a:srgbClr val="000000"/>
              </a:buClr>
              <a:buFont typeface="Arial"/>
              <a:buNone/>
            </a:pPr>
            <a:fld id="{B8F674BA-2DE0-4D90-8561-25BA31F62F13}" type="slidenum">
              <a:rPr lang="en-US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400"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1262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24"/>
          <p:cNvSpPr txBox="1">
            <a:spLocks noGrp="1"/>
          </p:cNvSpPr>
          <p:nvPr>
            <p:ph type="title" hasCustomPrompt="1"/>
          </p:nvPr>
        </p:nvSpPr>
        <p:spPr>
          <a:xfrm>
            <a:off x="2725067" y="4529833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01" name="Google Shape;2801;p24"/>
          <p:cNvSpPr txBox="1">
            <a:spLocks noGrp="1"/>
          </p:cNvSpPr>
          <p:nvPr>
            <p:ph type="subTitle" idx="1"/>
          </p:nvPr>
        </p:nvSpPr>
        <p:spPr>
          <a:xfrm>
            <a:off x="2725067" y="5638633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02" name="Google Shape;2802;p24"/>
          <p:cNvSpPr txBox="1">
            <a:spLocks noGrp="1"/>
          </p:cNvSpPr>
          <p:nvPr>
            <p:ph type="title" idx="2" hasCustomPrompt="1"/>
          </p:nvPr>
        </p:nvSpPr>
        <p:spPr>
          <a:xfrm>
            <a:off x="2725067" y="2686700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03" name="Google Shape;2803;p24"/>
          <p:cNvSpPr txBox="1">
            <a:spLocks noGrp="1"/>
          </p:cNvSpPr>
          <p:nvPr>
            <p:ph type="subTitle" idx="3"/>
          </p:nvPr>
        </p:nvSpPr>
        <p:spPr>
          <a:xfrm>
            <a:off x="2725067" y="3816600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04" name="Google Shape;2804;p24"/>
          <p:cNvSpPr txBox="1">
            <a:spLocks noGrp="1"/>
          </p:cNvSpPr>
          <p:nvPr>
            <p:ph type="title" idx="4" hasCustomPrompt="1"/>
          </p:nvPr>
        </p:nvSpPr>
        <p:spPr>
          <a:xfrm>
            <a:off x="2725067" y="843567"/>
            <a:ext cx="6742000" cy="1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5"/>
          </p:nvPr>
        </p:nvSpPr>
        <p:spPr>
          <a:xfrm>
            <a:off x="2725067" y="1994567"/>
            <a:ext cx="6742000" cy="4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806" name="Google Shape;2806;p24"/>
          <p:cNvSpPr/>
          <p:nvPr/>
        </p:nvSpPr>
        <p:spPr>
          <a:xfrm rot="2700000">
            <a:off x="-2030059" y="4600714"/>
            <a:ext cx="4383681" cy="2347289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07" name="Google Shape;2807;p24"/>
          <p:cNvGrpSpPr/>
          <p:nvPr/>
        </p:nvGrpSpPr>
        <p:grpSpPr>
          <a:xfrm>
            <a:off x="9845345" y="-1681298"/>
            <a:ext cx="3503216" cy="3752972"/>
            <a:chOff x="7135951" y="-1661517"/>
            <a:chExt cx="3753445" cy="4021041"/>
          </a:xfrm>
        </p:grpSpPr>
        <p:sp>
          <p:nvSpPr>
            <p:cNvPr id="2808" name="Google Shape;2808;p24"/>
            <p:cNvSpPr/>
            <p:nvPr/>
          </p:nvSpPr>
          <p:spPr>
            <a:xfrm rot="-3796382">
              <a:off x="7538163" y="-1092223"/>
              <a:ext cx="2949020" cy="2717468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809" name="Google Shape;2809;p24"/>
            <p:cNvGrpSpPr/>
            <p:nvPr/>
          </p:nvGrpSpPr>
          <p:grpSpPr>
            <a:xfrm>
              <a:off x="8090250" y="1355275"/>
              <a:ext cx="1404941" cy="1004250"/>
              <a:chOff x="8090250" y="1355275"/>
              <a:chExt cx="1404941" cy="1004250"/>
            </a:xfrm>
          </p:grpSpPr>
          <p:sp>
            <p:nvSpPr>
              <p:cNvPr id="2810" name="Google Shape;2810;p24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24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24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24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24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24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24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24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24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24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24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24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24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24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24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24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24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24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24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24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24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400"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31" name="Google Shape;2831;p24"/>
          <p:cNvGrpSpPr/>
          <p:nvPr/>
        </p:nvGrpSpPr>
        <p:grpSpPr>
          <a:xfrm>
            <a:off x="545607" y="5323489"/>
            <a:ext cx="935191" cy="697157"/>
            <a:chOff x="2634075" y="475000"/>
            <a:chExt cx="193200" cy="144025"/>
          </a:xfrm>
        </p:grpSpPr>
        <p:sp>
          <p:nvSpPr>
            <p:cNvPr id="2832" name="Google Shape;2832;p24"/>
            <p:cNvSpPr/>
            <p:nvPr/>
          </p:nvSpPr>
          <p:spPr>
            <a:xfrm>
              <a:off x="2681125" y="480875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3" name="Google Shape;2833;p24"/>
            <p:cNvSpPr/>
            <p:nvPr/>
          </p:nvSpPr>
          <p:spPr>
            <a:xfrm>
              <a:off x="2723100" y="488975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4" name="Google Shape;2834;p24"/>
            <p:cNvSpPr/>
            <p:nvPr/>
          </p:nvSpPr>
          <p:spPr>
            <a:xfrm>
              <a:off x="2709975" y="518325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5" name="Google Shape;2835;p24"/>
            <p:cNvSpPr/>
            <p:nvPr/>
          </p:nvSpPr>
          <p:spPr>
            <a:xfrm>
              <a:off x="2740050" y="518600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6" name="Google Shape;2836;p24"/>
            <p:cNvSpPr/>
            <p:nvPr/>
          </p:nvSpPr>
          <p:spPr>
            <a:xfrm>
              <a:off x="2744350" y="478750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7" name="Google Shape;2837;p24"/>
            <p:cNvSpPr/>
            <p:nvPr/>
          </p:nvSpPr>
          <p:spPr>
            <a:xfrm>
              <a:off x="2795250" y="521700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8" name="Google Shape;2838;p24"/>
            <p:cNvSpPr/>
            <p:nvPr/>
          </p:nvSpPr>
          <p:spPr>
            <a:xfrm>
              <a:off x="2758500" y="556975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9" name="Google Shape;2839;p24"/>
            <p:cNvSpPr/>
            <p:nvPr/>
          </p:nvSpPr>
          <p:spPr>
            <a:xfrm>
              <a:off x="2806550" y="551750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0" name="Google Shape;2840;p24"/>
            <p:cNvSpPr/>
            <p:nvPr/>
          </p:nvSpPr>
          <p:spPr>
            <a:xfrm>
              <a:off x="2682150" y="548500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1" name="Google Shape;2841;p24"/>
            <p:cNvSpPr/>
            <p:nvPr/>
          </p:nvSpPr>
          <p:spPr>
            <a:xfrm>
              <a:off x="2645850" y="508450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2" name="Google Shape;2842;p24"/>
            <p:cNvSpPr/>
            <p:nvPr/>
          </p:nvSpPr>
          <p:spPr>
            <a:xfrm>
              <a:off x="2720725" y="559350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3" name="Google Shape;2843;p24"/>
            <p:cNvSpPr/>
            <p:nvPr/>
          </p:nvSpPr>
          <p:spPr>
            <a:xfrm>
              <a:off x="2779650" y="587325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4" name="Google Shape;2844;p24"/>
            <p:cNvSpPr/>
            <p:nvPr/>
          </p:nvSpPr>
          <p:spPr>
            <a:xfrm>
              <a:off x="2741525" y="602475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5" name="Google Shape;2845;p24"/>
            <p:cNvSpPr/>
            <p:nvPr/>
          </p:nvSpPr>
          <p:spPr>
            <a:xfrm>
              <a:off x="2634550" y="475000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6" name="Google Shape;2846;p24"/>
            <p:cNvSpPr/>
            <p:nvPr/>
          </p:nvSpPr>
          <p:spPr>
            <a:xfrm>
              <a:off x="2677400" y="583350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7" name="Google Shape;2847;p24"/>
            <p:cNvSpPr/>
            <p:nvPr/>
          </p:nvSpPr>
          <p:spPr>
            <a:xfrm>
              <a:off x="2634075" y="534850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8" name="Google Shape;2848;p24"/>
          <p:cNvSpPr/>
          <p:nvPr/>
        </p:nvSpPr>
        <p:spPr>
          <a:xfrm rot="8999984">
            <a:off x="-1491014" y="-253611"/>
            <a:ext cx="4177323" cy="1719492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9" name="Google Shape;2849;p24"/>
          <p:cNvSpPr/>
          <p:nvPr/>
        </p:nvSpPr>
        <p:spPr>
          <a:xfrm>
            <a:off x="609602" y="1388344"/>
            <a:ext cx="179999" cy="135717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0" name="Google Shape;2850;p24"/>
          <p:cNvSpPr/>
          <p:nvPr/>
        </p:nvSpPr>
        <p:spPr>
          <a:xfrm>
            <a:off x="788650" y="1664177"/>
            <a:ext cx="197975" cy="158456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1" name="Google Shape;2851;p24"/>
          <p:cNvSpPr/>
          <p:nvPr/>
        </p:nvSpPr>
        <p:spPr>
          <a:xfrm>
            <a:off x="1024841" y="1855132"/>
            <a:ext cx="220356" cy="189171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2" name="Google Shape;2852;p24"/>
          <p:cNvSpPr/>
          <p:nvPr/>
        </p:nvSpPr>
        <p:spPr>
          <a:xfrm>
            <a:off x="1310076" y="1443583"/>
            <a:ext cx="244760" cy="180599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3" name="Google Shape;2853;p24"/>
          <p:cNvSpPr/>
          <p:nvPr/>
        </p:nvSpPr>
        <p:spPr>
          <a:xfrm>
            <a:off x="1020434" y="1327865"/>
            <a:ext cx="226903" cy="202504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4" name="Google Shape;2854;p24"/>
          <p:cNvSpPr/>
          <p:nvPr/>
        </p:nvSpPr>
        <p:spPr>
          <a:xfrm>
            <a:off x="1480791" y="1763464"/>
            <a:ext cx="222141" cy="210837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5" name="Google Shape;2855;p24"/>
          <p:cNvSpPr/>
          <p:nvPr/>
        </p:nvSpPr>
        <p:spPr>
          <a:xfrm>
            <a:off x="839007" y="1082508"/>
            <a:ext cx="132023" cy="112503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6" name="Google Shape;2856;p24"/>
          <p:cNvSpPr/>
          <p:nvPr/>
        </p:nvSpPr>
        <p:spPr>
          <a:xfrm>
            <a:off x="1034007" y="865601"/>
            <a:ext cx="269284" cy="196909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7" name="Google Shape;2857;p24"/>
          <p:cNvSpPr/>
          <p:nvPr/>
        </p:nvSpPr>
        <p:spPr>
          <a:xfrm>
            <a:off x="1276268" y="1778942"/>
            <a:ext cx="98689" cy="80955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8" name="Google Shape;2858;p24"/>
          <p:cNvSpPr/>
          <p:nvPr/>
        </p:nvSpPr>
        <p:spPr>
          <a:xfrm>
            <a:off x="1386148" y="1094649"/>
            <a:ext cx="155237" cy="106192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9" name="Google Shape;2859;p24"/>
          <p:cNvSpPr/>
          <p:nvPr/>
        </p:nvSpPr>
        <p:spPr>
          <a:xfrm rot="-7617272">
            <a:off x="10602185" y="5803575"/>
            <a:ext cx="2366951" cy="188639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0" name="Google Shape;2860;p24"/>
          <p:cNvSpPr/>
          <p:nvPr/>
        </p:nvSpPr>
        <p:spPr>
          <a:xfrm rot="-7617272">
            <a:off x="11426545" y="6128269"/>
            <a:ext cx="282959" cy="76589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1" name="Google Shape;2861;p24"/>
          <p:cNvSpPr/>
          <p:nvPr/>
        </p:nvSpPr>
        <p:spPr>
          <a:xfrm rot="-7617272">
            <a:off x="11233025" y="5940565"/>
            <a:ext cx="234337" cy="72933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2" name="Google Shape;2862;p24"/>
          <p:cNvSpPr/>
          <p:nvPr/>
        </p:nvSpPr>
        <p:spPr>
          <a:xfrm rot="-7617272">
            <a:off x="11443976" y="5822192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3" name="Google Shape;2863;p24"/>
          <p:cNvSpPr/>
          <p:nvPr/>
        </p:nvSpPr>
        <p:spPr>
          <a:xfrm rot="-7617272">
            <a:off x="11253669" y="5706649"/>
            <a:ext cx="213681" cy="68912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4" name="Google Shape;2864;p24"/>
          <p:cNvSpPr/>
          <p:nvPr/>
        </p:nvSpPr>
        <p:spPr>
          <a:xfrm rot="-7617272">
            <a:off x="11044851" y="5899759"/>
            <a:ext cx="265595" cy="91395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5" name="Google Shape;2865;p24"/>
          <p:cNvSpPr/>
          <p:nvPr/>
        </p:nvSpPr>
        <p:spPr>
          <a:xfrm rot="-7617272">
            <a:off x="10947822" y="5468711"/>
            <a:ext cx="192844" cy="88288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6" name="Google Shape;2866;p24"/>
          <p:cNvSpPr/>
          <p:nvPr/>
        </p:nvSpPr>
        <p:spPr>
          <a:xfrm rot="-7617272">
            <a:off x="11314148" y="5410761"/>
            <a:ext cx="179683" cy="68729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7" name="Google Shape;2867;p24"/>
          <p:cNvSpPr/>
          <p:nvPr/>
        </p:nvSpPr>
        <p:spPr>
          <a:xfrm rot="-7617272">
            <a:off x="11007615" y="5259420"/>
            <a:ext cx="168899" cy="77868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8" name="Google Shape;2868;p24"/>
          <p:cNvSpPr/>
          <p:nvPr/>
        </p:nvSpPr>
        <p:spPr>
          <a:xfrm rot="-7617272">
            <a:off x="11744034" y="5735782"/>
            <a:ext cx="203628" cy="77137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9" name="Google Shape;2869;p24"/>
          <p:cNvSpPr/>
          <p:nvPr/>
        </p:nvSpPr>
        <p:spPr>
          <a:xfrm rot="-7617272">
            <a:off x="11805745" y="6115667"/>
            <a:ext cx="220080" cy="79513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0" name="Google Shape;2870;p24"/>
          <p:cNvSpPr/>
          <p:nvPr/>
        </p:nvSpPr>
        <p:spPr>
          <a:xfrm rot="-7617272">
            <a:off x="11542094" y="5503738"/>
            <a:ext cx="216789" cy="9450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1" name="Google Shape;2871;p24"/>
          <p:cNvSpPr/>
          <p:nvPr/>
        </p:nvSpPr>
        <p:spPr>
          <a:xfrm rot="-7617272">
            <a:off x="11304913" y="5138198"/>
            <a:ext cx="175479" cy="75309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2" name="Google Shape;2872;p24"/>
          <p:cNvSpPr/>
          <p:nvPr/>
        </p:nvSpPr>
        <p:spPr>
          <a:xfrm rot="-7617272">
            <a:off x="11303053" y="6324144"/>
            <a:ext cx="230864" cy="94868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3" name="Google Shape;2873;p24"/>
          <p:cNvSpPr/>
          <p:nvPr/>
        </p:nvSpPr>
        <p:spPr>
          <a:xfrm rot="-7617272">
            <a:off x="11607722" y="5183755"/>
            <a:ext cx="169629" cy="84267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4" name="Google Shape;2874;p24"/>
          <p:cNvSpPr/>
          <p:nvPr/>
        </p:nvSpPr>
        <p:spPr>
          <a:xfrm rot="-7617272">
            <a:off x="11750574" y="6359699"/>
            <a:ext cx="220263" cy="88105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5" name="Google Shape;2875;p24"/>
          <p:cNvSpPr/>
          <p:nvPr/>
        </p:nvSpPr>
        <p:spPr>
          <a:xfrm rot="-7617272">
            <a:off x="11914077" y="5540763"/>
            <a:ext cx="192844" cy="77868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6" name="Google Shape;2876;p24"/>
          <p:cNvSpPr/>
          <p:nvPr/>
        </p:nvSpPr>
        <p:spPr>
          <a:xfrm rot="-7617272">
            <a:off x="11977028" y="5995693"/>
            <a:ext cx="216789" cy="76589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001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xmlns="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xmlns="" id="{F6108594-A8DF-4763-BAD6-AFEBB0C3196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xmlns="" id="{B8502FED-250A-4CBC-8EE4-50D3D012EADA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xmlns="" id="{4B97A2AD-D2A2-4C3E-AA45-DF5B9EE1314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xmlns="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xmlns="" id="{ECDDE16C-0075-42EB-A3AA-DDD1D96A76E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FB12868-D957-45A4-B5D8-783DBD98F2C6}"/>
              </a:ext>
            </a:extLst>
          </p:cNvPr>
          <p:cNvSpPr/>
          <p:nvPr userDrawn="1"/>
        </p:nvSpPr>
        <p:spPr>
          <a:xfrm>
            <a:off x="3667345" y="98309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FA12B3A-07B6-44F1-A01E-33FD73C34EBA}"/>
              </a:ext>
            </a:extLst>
          </p:cNvPr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A2EDEA0-7184-436C-992C-8D667AA8EB7F}"/>
              </a:ext>
            </a:extLst>
          </p:cNvPr>
          <p:cNvSpPr/>
          <p:nvPr userDrawn="1"/>
        </p:nvSpPr>
        <p:spPr>
          <a:xfrm rot="20048077">
            <a:off x="2977241" y="1148482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xmlns="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1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15E454A-B08C-4576-8333-920008E55294}"/>
              </a:ext>
            </a:extLst>
          </p:cNvPr>
          <p:cNvSpPr txBox="1"/>
          <p:nvPr userDrawn="1"/>
        </p:nvSpPr>
        <p:spPr>
          <a:xfrm>
            <a:off x="7668012" y="6560137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2567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4.xml"/><Relationship Id="rId50" Type="http://schemas.openxmlformats.org/officeDocument/2006/relationships/slideLayout" Target="../slideLayouts/slideLayout87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4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4" Type="http://schemas.openxmlformats.org/officeDocument/2006/relationships/slideLayout" Target="../slideLayouts/slideLayout81.xml"/><Relationship Id="rId52" Type="http://schemas.openxmlformats.org/officeDocument/2006/relationships/theme" Target="../theme/theme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5.xml"/><Relationship Id="rId8" Type="http://schemas.openxmlformats.org/officeDocument/2006/relationships/slideLayout" Target="../slideLayouts/slideLayout45.xml"/><Relationship Id="rId51" Type="http://schemas.openxmlformats.org/officeDocument/2006/relationships/slideLayout" Target="../slideLayouts/slideLayout88.xml"/><Relationship Id="rId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57.xml"/><Relationship Id="rId41" Type="http://schemas.openxmlformats.org/officeDocument/2006/relationships/slideLayout" Target="../slideLayouts/slideLayout78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201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1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8202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8800" y="7965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Englebert"/>
              <a:buNone/>
              <a:defRPr sz="2800">
                <a:solidFill>
                  <a:schemeClr val="lt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swald SemiBold"/>
              <a:buNone/>
              <a:defRPr sz="2800">
                <a:solidFill>
                  <a:schemeClr val="lt1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8800" y="17398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●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Zilla Slab Light"/>
              <a:buChar char="○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Zilla Slab Light"/>
              <a:buChar char="■"/>
              <a:defRPr>
                <a:solidFill>
                  <a:schemeClr val="lt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9134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  <p:sldLayoutId id="2147483755" r:id="rId32"/>
    <p:sldLayoutId id="2147483756" r:id="rId33"/>
    <p:sldLayoutId id="2147483757" r:id="rId34"/>
    <p:sldLayoutId id="2147483758" r:id="rId35"/>
    <p:sldLayoutId id="2147483759" r:id="rId36"/>
    <p:sldLayoutId id="2147483760" r:id="rId37"/>
    <p:sldLayoutId id="2147483761" r:id="rId38"/>
    <p:sldLayoutId id="2147483762" r:id="rId39"/>
    <p:sldLayoutId id="2147483763" r:id="rId40"/>
    <p:sldLayoutId id="2147483764" r:id="rId41"/>
    <p:sldLayoutId id="2147483765" r:id="rId42"/>
    <p:sldLayoutId id="2147483766" r:id="rId43"/>
    <p:sldLayoutId id="2147483767" r:id="rId44"/>
    <p:sldLayoutId id="2147483768" r:id="rId45"/>
    <p:sldLayoutId id="2147483769" r:id="rId46"/>
    <p:sldLayoutId id="2147483770" r:id="rId47"/>
    <p:sldLayoutId id="2147483771" r:id="rId48"/>
    <p:sldLayoutId id="2147483772" r:id="rId49"/>
    <p:sldLayoutId id="2147483773" r:id="rId50"/>
    <p:sldLayoutId id="2147483774" r:id="rId5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6.gif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75.gif"/><Relationship Id="rId5" Type="http://schemas.openxmlformats.org/officeDocument/2006/relationships/image" Target="../media/image74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8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Relationship Id="rId4" Type="http://schemas.openxmlformats.org/officeDocument/2006/relationships/image" Target="../media/image8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11" Type="http://schemas.openxmlformats.org/officeDocument/2006/relationships/image" Target="../media/image83.png"/><Relationship Id="rId5" Type="http://schemas.openxmlformats.org/officeDocument/2006/relationships/image" Target="../media/image78.png"/><Relationship Id="rId10" Type="http://schemas.openxmlformats.org/officeDocument/2006/relationships/image" Target="../media/image82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8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8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8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ộ hình nền &amp;quot;Hoạt hình siêu dễ thương 2&amp;quot; chất lượng cao cho Powerpoin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12"/>
                    </a14:imgEffect>
                    <a14:imgEffect>
                      <a14:saturation sat="2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78629" y="2001629"/>
            <a:ext cx="78347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2400" b="1" kern="0" dirty="0">
              <a:solidFill>
                <a:srgbClr val="51BFB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5400" kern="0" dirty="0">
              <a:ln w="0"/>
              <a:gradFill>
                <a:gsLst>
                  <a:gs pos="0">
                    <a:srgbClr val="51BFB0">
                      <a:lumMod val="50000"/>
                    </a:srgbClr>
                  </a:gs>
                  <a:gs pos="50000">
                    <a:srgbClr val="51BFB0"/>
                  </a:gs>
                  <a:gs pos="100000">
                    <a:srgbClr val="51BFB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rial"/>
              <a:sym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41962" y="2647601"/>
            <a:ext cx="4994786" cy="1189704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0747613"/>
              </a:avLst>
            </a:prstTxWarp>
            <a:spAutoFit/>
          </a:bodyPr>
          <a:lstStyle/>
          <a:p>
            <a:pPr algn="ctr" defTabSz="914400">
              <a:buClr>
                <a:srgbClr val="000000"/>
              </a:buClr>
              <a:buFont typeface="Arial"/>
              <a:buNone/>
            </a:pPr>
            <a:r>
              <a:rPr lang="en-US" sz="59500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TRƯỜNG TIỂU HỌC SÀI ĐỒNG </a:t>
            </a:r>
            <a:r>
              <a:rPr lang="vi-VN" sz="59500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/>
            </a:r>
            <a:br>
              <a:rPr lang="vi-VN" sz="59500" b="1" kern="0" dirty="0">
                <a:solidFill>
                  <a:srgbClr val="51BFB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endParaRPr lang="en-US" sz="59500" b="1" kern="0" dirty="0">
              <a:solidFill>
                <a:srgbClr val="51BFB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algn="ctr" defTabSz="914400">
              <a:buClr>
                <a:srgbClr val="000000"/>
              </a:buClr>
              <a:buFont typeface="Arial"/>
              <a:buNone/>
            </a:pPr>
            <a:endParaRPr lang="en-US" sz="59500" kern="0" dirty="0">
              <a:ln w="0"/>
              <a:gradFill>
                <a:gsLst>
                  <a:gs pos="0">
                    <a:srgbClr val="51BFB0">
                      <a:lumMod val="50000"/>
                    </a:srgbClr>
                  </a:gs>
                  <a:gs pos="50000">
                    <a:srgbClr val="51BFB0"/>
                  </a:gs>
                  <a:gs pos="100000">
                    <a:srgbClr val="51BFB0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Arial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2932" y="2152081"/>
            <a:ext cx="6420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MÔN: </a:t>
            </a:r>
            <a:r>
              <a:rPr 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TIẾNG VIỆT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2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39" y="813099"/>
            <a:ext cx="1905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823277"/>
            <a:ext cx="1905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19" y="835163"/>
            <a:ext cx="1905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09" y="833455"/>
            <a:ext cx="1905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999" y="833456"/>
            <a:ext cx="1905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w Years Yes Sticker by Nora Fik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25" y="3808502"/>
            <a:ext cx="2148752" cy="23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eart Sticker by Chellekie Creati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15" y="829784"/>
            <a:ext cx="19050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New Years Yes Sticker by Nora Fikse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93" y="3273924"/>
            <a:ext cx="1748376" cy="19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ew York Yes Sticker by Nora Fiks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827" y="2226861"/>
            <a:ext cx="1879024" cy="203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New York Yes Sticker by Nora Fiks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13" y="1194850"/>
            <a:ext cx="1879024" cy="203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042932" y="2818639"/>
            <a:ext cx="6420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Arial"/>
              </a:rPr>
              <a:t>LỚP: 1</a:t>
            </a: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125012" y="5064837"/>
            <a:ext cx="64204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793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Giáo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viên</a:t>
            </a:r>
            <a:r>
              <a:rPr lang="en-US" sz="3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32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Dương</a:t>
            </a:r>
            <a:r>
              <a:rPr 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Hải</a:t>
            </a:r>
            <a:r>
              <a:rPr lang="en-US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" panose="020B0603050302020204" pitchFamily="34" charset="0"/>
                <a:ea typeface="HP001" panose="020B0603050302020204" pitchFamily="34" charset="0"/>
                <a:cs typeface="Arial" panose="020B0604020202020204" pitchFamily="34" charset="0"/>
                <a:sym typeface="Arial"/>
              </a:rPr>
              <a:t>Oanh</a:t>
            </a:r>
            <a:endParaRPr lang="en-US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panose="020B0603050302020204" pitchFamily="34" charset="0"/>
              <a:ea typeface="HP001" panose="020B0603050302020204" pitchFamily="34" charset="0"/>
              <a:cs typeface="Arial" panose="020B0604020202020204" pitchFamily="34" charset="0"/>
              <a:sym typeface="Arial"/>
            </a:endParaRPr>
          </a:p>
          <a:p>
            <a:pPr defTabSz="914400">
              <a:buClr>
                <a:srgbClr val="000000"/>
              </a:buClr>
              <a:buFont typeface="Arial"/>
              <a:buNone/>
            </a:pPr>
            <a:endParaRPr lang="en-US" sz="32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2289024" y="3750197"/>
            <a:ext cx="8092440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347">
              <a:lnSpc>
                <a:spcPct val="120000"/>
              </a:lnSpc>
              <a:defRPr/>
            </a:pPr>
            <a:r>
              <a:rPr lang="vi-VN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BÀI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 </a:t>
            </a:r>
            <a:r>
              <a:rPr lang="en-US" sz="44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81: </a:t>
            </a:r>
            <a:r>
              <a:rPr lang="en-US" sz="4400" b="1" dirty="0" err="1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Ôn</a:t>
            </a:r>
            <a:r>
              <a:rPr lang="en-US" sz="4400" b="1" dirty="0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 </a:t>
            </a:r>
            <a:r>
              <a:rPr lang="en-US" sz="4400" b="1" dirty="0" err="1" smtClean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</a:rPr>
              <a:t>tập</a:t>
            </a:r>
            <a:endParaRPr lang="vi-VN" sz="4400" b="1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8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4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609599" y="552093"/>
            <a:ext cx="3323590" cy="1381760"/>
          </a:xfrm>
          <a:prstGeom prst="cloud">
            <a:avLst/>
          </a:prstGeom>
          <a:solidFill>
            <a:srgbClr val="DF93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CHIA SẺ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9920" y="1969622"/>
            <a:ext cx="805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920" y="2735519"/>
            <a:ext cx="8176260" cy="103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miêu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920" y="4253093"/>
            <a:ext cx="8667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endParaRPr lang="en-US" sz="2800" dirty="0">
              <a:solidFill>
                <a:srgbClr val="0070C0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920" y="5260976"/>
            <a:ext cx="786765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4.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2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940">
        <p:random/>
      </p:transition>
    </mc:Choice>
    <mc:Fallback xmlns="">
      <p:transition spd="slow" advTm="699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409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95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ngõ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tươi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hồng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vườn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Lung </a:t>
            </a:r>
            <a:r>
              <a:rPr lang="en-US" sz="2800" dirty="0" err="1">
                <a:solidFill>
                  <a:prstClr val="black"/>
                </a:solidFill>
              </a:rPr>
              <a:t>linh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trắng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Sân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đầy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nắng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tranh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Tết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Sắp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thêm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tuổi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Đất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nở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hoa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28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07">
        <p:random/>
      </p:transition>
    </mc:Choice>
    <mc:Fallback xmlns="">
      <p:transition spd="slow" advTm="27607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12698" y="1277065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22452" y="1277065"/>
            <a:ext cx="6243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Chép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cuối</a:t>
            </a:r>
            <a:endParaRPr lang="en-US" sz="4000" b="1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EB393E-4700-444F-A082-059696709C4C}"/>
              </a:ext>
            </a:extLst>
          </p:cNvPr>
          <p:cNvSpPr txBox="1"/>
          <p:nvPr/>
        </p:nvSpPr>
        <p:spPr>
          <a:xfrm>
            <a:off x="3914203" y="2475083"/>
            <a:ext cx="72439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HP001 5 hàng 1 ô ly" panose="020B0603050302020204" pitchFamily="34" charset="0"/>
              </a:rPr>
              <a:t>Tết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đang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vào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nhà</a:t>
            </a:r>
            <a:endParaRPr lang="en-US" sz="4400" dirty="0">
              <a:latin typeface="HP001 5 hàng 1 ô ly" panose="020B0603050302020204" pitchFamily="34" charset="0"/>
            </a:endParaRPr>
          </a:p>
          <a:p>
            <a:r>
              <a:rPr lang="en-US" sz="4400" dirty="0" err="1">
                <a:latin typeface="HP001 5 hàng 1 ô ly" panose="020B0603050302020204" pitchFamily="34" charset="0"/>
              </a:rPr>
              <a:t>Sắp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thêm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một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tuổi</a:t>
            </a:r>
            <a:endParaRPr lang="en-US" sz="4400" dirty="0">
              <a:latin typeface="HP001 5 hàng 1 ô ly" panose="020B0603050302020204" pitchFamily="34" charset="0"/>
            </a:endParaRPr>
          </a:p>
          <a:p>
            <a:r>
              <a:rPr lang="en-US" sz="4400" dirty="0" err="1">
                <a:latin typeface="HP001 5 hàng 1 ô ly" panose="020B0603050302020204" pitchFamily="34" charset="0"/>
              </a:rPr>
              <a:t>Đất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trời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nở</a:t>
            </a:r>
            <a:r>
              <a:rPr lang="en-US" sz="4400" dirty="0">
                <a:latin typeface="HP001 5 hàng 1 ô ly" panose="020B0603050302020204" pitchFamily="34" charset="0"/>
              </a:rPr>
              <a:t> </a:t>
            </a:r>
            <a:r>
              <a:rPr lang="en-US" sz="4400" dirty="0" err="1">
                <a:latin typeface="HP001 5 hàng 1 ô ly" panose="020B0603050302020204" pitchFamily="34" charset="0"/>
              </a:rPr>
              <a:t>hoa</a:t>
            </a:r>
            <a:r>
              <a:rPr lang="en-US" sz="4400" dirty="0">
                <a:latin typeface="HP001 5 hàng 1 ô ly" panose="020B06030503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401">
        <p:random/>
      </p:transition>
    </mc:Choice>
    <mc:Fallback xmlns="">
      <p:transition spd="slow" advTm="55401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4F8E5F2-4792-4415-B6B7-F49CEAC375A5}"/>
              </a:ext>
            </a:extLst>
          </p:cNvPr>
          <p:cNvSpPr txBox="1"/>
          <p:nvPr/>
        </p:nvSpPr>
        <p:spPr>
          <a:xfrm>
            <a:off x="2819499" y="1431697"/>
            <a:ext cx="6255239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</a:t>
            </a:r>
            <a:r>
              <a:rPr lang="en-US" sz="600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HỌC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2546">
        <p14:gallery dir="l"/>
      </p:transition>
    </mc:Choice>
    <mc:Fallback xmlns="">
      <p:transition spd="slow" advTm="325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54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46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60">
        <p:random/>
      </p:transition>
    </mc:Choice>
    <mc:Fallback xmlns="">
      <p:transition spd="slow" advTm="836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FC1E2-E192-4684-8AC0-52155A0925FB}"/>
              </a:ext>
            </a:extLst>
          </p:cNvPr>
          <p:cNvSpPr txBox="1"/>
          <p:nvPr/>
        </p:nvSpPr>
        <p:spPr>
          <a:xfrm>
            <a:off x="2956994" y="2681432"/>
            <a:ext cx="6278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>
              <a:defRPr/>
            </a:pP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Bài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81: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Ôn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tập</a:t>
            </a:r>
            <a:endParaRPr lang="en-US" sz="8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824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44">
        <p:random/>
      </p:transition>
    </mc:Choice>
    <mc:Fallback xmlns="">
      <p:transition spd="slow" advTm="10444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274" y="1006159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323840"/>
              </p:ext>
            </p:extLst>
          </p:nvPr>
        </p:nvGraphicFramePr>
        <p:xfrm>
          <a:off x="2164721" y="2401798"/>
          <a:ext cx="4083482" cy="428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08" y="2411261"/>
            <a:ext cx="4409161" cy="4283900"/>
          </a:xfrm>
          <a:prstGeom prst="roundRect">
            <a:avLst>
              <a:gd name="adj" fmla="val 21631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1726901" y="954990"/>
            <a:ext cx="10349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62"/>
    </mc:Choice>
    <mc:Fallback xmlns="">
      <p:transition spd="slow" advTm="41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86839" y="162838"/>
            <a:ext cx="1440494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85031"/>
              </p:ext>
            </p:extLst>
          </p:nvPr>
        </p:nvGraphicFramePr>
        <p:xfrm>
          <a:off x="2742158" y="1465545"/>
          <a:ext cx="4083482" cy="430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390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221277" y="162839"/>
            <a:ext cx="7208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j-lt"/>
                <a:cs typeface="UTM Avo" panose="02040603050506020204" charset="0"/>
              </a:rPr>
              <a:t>Ghép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chữ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đứng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liền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nhau</a:t>
            </a:r>
            <a:r>
              <a:rPr lang="en-US" sz="2800" dirty="0">
                <a:latin typeface="+mj-lt"/>
                <a:cs typeface="UTM Avo" panose="02040603050506020204" charset="0"/>
              </a:rPr>
              <a:t> (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thêm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dấu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thanh</a:t>
            </a:r>
            <a:r>
              <a:rPr lang="en-US" sz="2800" dirty="0">
                <a:latin typeface="+mj-lt"/>
                <a:cs typeface="UTM Avo" panose="02040603050506020204" charset="0"/>
              </a:rPr>
              <a:t>)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để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tạo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tên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các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vật</a:t>
            </a:r>
            <a:r>
              <a:rPr lang="en-US" sz="2800" dirty="0"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latin typeface="+mj-lt"/>
                <a:cs typeface="UTM Avo" panose="02040603050506020204" charset="0"/>
              </a:rPr>
              <a:t> minh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họa</a:t>
            </a:r>
            <a:r>
              <a:rPr lang="en-US" sz="2800" dirty="0">
                <a:latin typeface="+mj-lt"/>
                <a:cs typeface="UTM Avo" panose="02040603050506020204" charset="0"/>
              </a:rPr>
              <a:t> ở </a:t>
            </a:r>
            <a:r>
              <a:rPr lang="en-US" sz="2800" dirty="0" err="1">
                <a:latin typeface="+mj-lt"/>
                <a:cs typeface="UTM Avo" panose="02040603050506020204" charset="0"/>
              </a:rPr>
              <a:t>dưới</a:t>
            </a:r>
            <a:r>
              <a:rPr lang="en-US" sz="2800" dirty="0">
                <a:latin typeface="+mj-lt"/>
                <a:cs typeface="UTM Avo" panose="02040603050506020204" charset="0"/>
              </a:rPr>
              <a:t>.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985349" y="1691014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7976" y="1530304"/>
            <a:ext cx="146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sói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985348" y="311754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0171" y="2969413"/>
            <a:ext cx="169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lạc</a:t>
            </a:r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đà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31069" y="3810001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247" y="3699312"/>
            <a:ext cx="78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khỉ</a:t>
            </a:r>
            <a:r>
              <a:rPr lang="en-US" sz="2800" dirty="0">
                <a:cs typeface="UTM Avo" panose="02040603050506020204" charset="0"/>
              </a:rPr>
              <a:t> 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931068" y="454903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3757" y="4429211"/>
            <a:ext cx="713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hổ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71824" y="5171463"/>
            <a:ext cx="416497" cy="404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3225" y="5087304"/>
            <a:ext cx="10521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mèo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71168"/>
              </p:ext>
            </p:extLst>
          </p:nvPr>
        </p:nvGraphicFramePr>
        <p:xfrm>
          <a:off x="4793294" y="1462273"/>
          <a:ext cx="2032350" cy="71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88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86741"/>
              </p:ext>
            </p:extLst>
          </p:nvPr>
        </p:nvGraphicFramePr>
        <p:xfrm>
          <a:off x="3427956" y="2931092"/>
          <a:ext cx="3397685" cy="65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13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44324"/>
              </p:ext>
            </p:extLst>
          </p:nvPr>
        </p:nvGraphicFramePr>
        <p:xfrm>
          <a:off x="4129414" y="3629619"/>
          <a:ext cx="2013558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79369"/>
              </p:ext>
            </p:extLst>
          </p:nvPr>
        </p:nvGraphicFramePr>
        <p:xfrm>
          <a:off x="5494750" y="4332400"/>
          <a:ext cx="1330890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54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58201"/>
              </p:ext>
            </p:extLst>
          </p:nvPr>
        </p:nvGraphicFramePr>
        <p:xfrm>
          <a:off x="2717361" y="5069817"/>
          <a:ext cx="2044623" cy="71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96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93220"/>
              </p:ext>
            </p:extLst>
          </p:nvPr>
        </p:nvGraphicFramePr>
        <p:xfrm>
          <a:off x="4839476" y="5087304"/>
          <a:ext cx="1954173" cy="70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21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85290" y="5087304"/>
            <a:ext cx="8893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gấu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27592"/>
              </p:ext>
            </p:extLst>
          </p:nvPr>
        </p:nvGraphicFramePr>
        <p:xfrm>
          <a:off x="3415430" y="2926625"/>
          <a:ext cx="688929" cy="211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ơ</a:t>
                      </a:r>
                      <a:endParaRPr lang="en-US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UTM Avo" panose="02040603050506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>
            <a:off x="3640899" y="586218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328" y="6177993"/>
            <a:ext cx="97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lợn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52211"/>
              </p:ext>
            </p:extLst>
          </p:nvPr>
        </p:nvGraphicFramePr>
        <p:xfrm>
          <a:off x="4104358" y="1458919"/>
          <a:ext cx="676404" cy="219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4294341" y="5851743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4358" y="6173191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rùa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88886"/>
              </p:ext>
            </p:extLst>
          </p:nvPr>
        </p:nvGraphicFramePr>
        <p:xfrm>
          <a:off x="4787032" y="2924949"/>
          <a:ext cx="682669" cy="212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0" name="Down Arrow 29"/>
          <p:cNvSpPr/>
          <p:nvPr/>
        </p:nvSpPr>
        <p:spPr>
          <a:xfrm>
            <a:off x="5020850" y="585174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3619" y="6158230"/>
            <a:ext cx="92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chó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33137"/>
              </p:ext>
            </p:extLst>
          </p:nvPr>
        </p:nvGraphicFramePr>
        <p:xfrm>
          <a:off x="6161763" y="1462272"/>
          <a:ext cx="676404" cy="146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3" name="Down Arrow 32"/>
          <p:cNvSpPr/>
          <p:nvPr/>
        </p:nvSpPr>
        <p:spPr>
          <a:xfrm>
            <a:off x="6311031" y="5791850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3850" y="6187859"/>
            <a:ext cx="67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cá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A584A50-85B4-4DF1-A4B5-4B1C1C8409D7}"/>
              </a:ext>
            </a:extLst>
          </p:cNvPr>
          <p:cNvCxnSpPr/>
          <p:nvPr/>
        </p:nvCxnSpPr>
        <p:spPr>
          <a:xfrm flipH="1">
            <a:off x="8258665" y="5060215"/>
            <a:ext cx="513373" cy="56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521">
        <p:random/>
      </p:transition>
    </mc:Choice>
    <mc:Fallback xmlns="">
      <p:transition spd="slow" advTm="11352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2685974"/>
            <a:ext cx="4648200" cy="2146578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400"/>
            <a:r>
              <a:rPr lang="en-US" sz="72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THƯ GIÃN</a:t>
            </a: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265" flipH="1">
            <a:off x="7981110" y="132510"/>
            <a:ext cx="1885815" cy="1885815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xmlns="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20" y="3200401"/>
            <a:ext cx="3048000" cy="3264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4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409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95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ngõ</a:t>
            </a:r>
            <a:endParaRPr lang="en-US" sz="2800" dirty="0"/>
          </a:p>
          <a:p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tươi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endParaRPr lang="en-US" sz="2800" dirty="0"/>
          </a:p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vườn</a:t>
            </a:r>
            <a:endParaRPr lang="en-US" sz="2800" dirty="0"/>
          </a:p>
          <a:p>
            <a:r>
              <a:rPr lang="en-US" sz="2800" dirty="0"/>
              <a:t>Lung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endParaRPr lang="en-US" sz="2800" dirty="0"/>
          </a:p>
          <a:p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endParaRPr lang="en-US" sz="2800" dirty="0"/>
          </a:p>
          <a:p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Tết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endParaRPr lang="en-US" sz="2800" dirty="0"/>
          </a:p>
          <a:p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endParaRPr lang="en-US" sz="2800" dirty="0"/>
          </a:p>
          <a:p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63049" y="3902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569410" y="6071286"/>
            <a:ext cx="521045" cy="1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4714" y="1616007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61153" y="3910245"/>
            <a:ext cx="358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30995" y="5207705"/>
            <a:ext cx="642552" cy="82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00077" y="2905094"/>
            <a:ext cx="764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415458" y="3494100"/>
            <a:ext cx="7642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7294">
        <p:random/>
      </p:transition>
    </mc:Choice>
    <mc:Fallback xmlns="">
      <p:transition spd="slow" advTm="12729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937" y="619364"/>
            <a:ext cx="190395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+mj-lt"/>
                <a:cs typeface="UTM Avo" panose="02040603050506020204" charset="0"/>
              </a:rPr>
              <a:t>BÀI 3:</a:t>
            </a:r>
          </a:p>
        </p:txBody>
      </p:sp>
      <p:sp>
        <p:nvSpPr>
          <p:cNvPr id="6" name="Oval 5"/>
          <p:cNvSpPr/>
          <p:nvPr/>
        </p:nvSpPr>
        <p:spPr>
          <a:xfrm>
            <a:off x="2811475" y="2041987"/>
            <a:ext cx="6779121" cy="190395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p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hơi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trời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đào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áo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trắng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nắng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259">
        <p:random/>
      </p:transition>
    </mc:Choice>
    <mc:Fallback xmlns="">
      <p:transition spd="slow" advTm="2425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1140912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  <a:cs typeface="Times New Roman" panose="02020603050405020304" pitchFamily="18" charset="0"/>
              </a:rPr>
              <a:t>BÀI 2: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72464" y="410668"/>
            <a:ext cx="951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đào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trước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ngõ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Cười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tươi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sáng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hồng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mai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trong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vườn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Lung </a:t>
            </a:r>
            <a:r>
              <a:rPr lang="en-US" sz="2800" dirty="0" err="1">
                <a:solidFill>
                  <a:schemeClr val="accent1"/>
                </a:solidFill>
              </a:rPr>
              <a:t>linh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cánh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trắng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Sân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đầy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nắng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Mẹ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phơi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hoa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Em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dán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tranh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Ông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treo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câu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Tết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đang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nhà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Sắp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thêm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một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tuổi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Đất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trời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hoa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9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5176">
        <p:random/>
      </p:transition>
    </mc:Choice>
    <mc:Fallback xmlns="">
      <p:transition spd="slow" advTm="9517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4|2.8|3.4|1.3|1.2|2.7|1.5|1.5|2.2|1.5|1.5|2.6|1.5|1.7|1.7|1.4|1.5|2.5|1.1|1.6|1.7|1.6|1.5|1.9|1.7|0.6|1.2|1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|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9|35.3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ack to School Social Media XL by Slidesgo">
  <a:themeElements>
    <a:clrScheme name="Simple Light">
      <a:dk1>
        <a:srgbClr val="000000"/>
      </a:dk1>
      <a:lt1>
        <a:srgbClr val="FFFFFF"/>
      </a:lt1>
      <a:dk2>
        <a:srgbClr val="685CA7"/>
      </a:dk2>
      <a:lt2>
        <a:srgbClr val="AFA8D0"/>
      </a:lt2>
      <a:accent1>
        <a:srgbClr val="D77EAD"/>
      </a:accent1>
      <a:accent2>
        <a:srgbClr val="FFCB74"/>
      </a:accent2>
      <a:accent3>
        <a:srgbClr val="79CFE7"/>
      </a:accent3>
      <a:accent4>
        <a:srgbClr val="EF6952"/>
      </a:accent4>
      <a:accent5>
        <a:srgbClr val="51BFB0"/>
      </a:accent5>
      <a:accent6>
        <a:srgbClr val="F17FB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498</Words>
  <Application>Microsoft Office PowerPoint</Application>
  <PresentationFormat>Widescreen</PresentationFormat>
  <Paragraphs>195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41" baseType="lpstr">
      <vt:lpstr>微软雅黑</vt:lpstr>
      <vt:lpstr>宋体</vt:lpstr>
      <vt:lpstr>Arial</vt:lpstr>
      <vt:lpstr>Arial-Rounded</vt:lpstr>
      <vt:lpstr>Calibri</vt:lpstr>
      <vt:lpstr>等线</vt:lpstr>
      <vt:lpstr>DFPOP1-W9</vt:lpstr>
      <vt:lpstr>Englebert</vt:lpstr>
      <vt:lpstr>Fira Sans Extra Condensed Medium</vt:lpstr>
      <vt:lpstr>HP001</vt:lpstr>
      <vt:lpstr>HP001 5 hàng 1 ô ly</vt:lpstr>
      <vt:lpstr>Livvic</vt:lpstr>
      <vt:lpstr>Oswald Light</vt:lpstr>
      <vt:lpstr>Oswald SemiBold</vt:lpstr>
      <vt:lpstr>Roboto Condensed Light</vt:lpstr>
      <vt:lpstr>Segoe UI Semibold</vt:lpstr>
      <vt:lpstr>Times New Roman</vt:lpstr>
      <vt:lpstr>UTM Avo</vt:lpstr>
      <vt:lpstr>UTM Avo</vt:lpstr>
      <vt:lpstr>Zilla Slab</vt:lpstr>
      <vt:lpstr>Zilla Slab Light</vt:lpstr>
      <vt:lpstr>华康少女文字W5</vt:lpstr>
      <vt:lpstr>2_Office Theme</vt:lpstr>
      <vt:lpstr>3_Office Theme</vt:lpstr>
      <vt:lpstr>自定义设计方案</vt:lpstr>
      <vt:lpstr>3_Office 主题​​</vt:lpstr>
      <vt:lpstr>18_Office 主题</vt:lpstr>
      <vt:lpstr>Back to School Social Media XL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Windows User</cp:lastModifiedBy>
  <cp:revision>47</cp:revision>
  <dcterms:created xsi:type="dcterms:W3CDTF">2020-08-06T11:51:00Z</dcterms:created>
  <dcterms:modified xsi:type="dcterms:W3CDTF">2022-01-16T09:43:48Z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