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7" r:id="rId8"/>
  </p:sldIdLst>
  <p:sldSz cx="18288000" cy="10287000"/>
  <p:notesSz cx="6858000" cy="9144000"/>
  <p:embeddedFontLst>
    <p:embeddedFont>
      <p:font typeface="Josefin Sans Regular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Josefin Sans Bold" charset="0"/>
      <p:regular r:id="rId14"/>
    </p:embeddedFont>
    <p:embeddedFont>
      <p:font typeface="Noto Serif Display Black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96316" y="1060555"/>
            <a:ext cx="12448266" cy="86006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51229" y="1274187"/>
            <a:ext cx="8870015" cy="5861309"/>
            <a:chOff x="-14369" y="4978"/>
            <a:chExt cx="1366503" cy="915172"/>
          </a:xfrm>
        </p:grpSpPr>
        <p:sp>
          <p:nvSpPr>
            <p:cNvPr id="4" name="Freeform 4"/>
            <p:cNvSpPr/>
            <p:nvPr/>
          </p:nvSpPr>
          <p:spPr>
            <a:xfrm>
              <a:off x="-14369" y="4978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400">
            <a:off x="3426252" y="5891531"/>
            <a:ext cx="864175" cy="1033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2625" y="3086770"/>
            <a:ext cx="2151064" cy="49090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51230" y="1908911"/>
            <a:ext cx="8358485" cy="96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4400" dirty="0">
                <a:solidFill>
                  <a:srgbClr val="262A55"/>
                </a:solidFill>
                <a:latin typeface="Josefin Sans Bold"/>
              </a:rPr>
              <a:t>GDTC LỚP 3 - TUẦN 15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51229" y="3366329"/>
            <a:ext cx="8751898" cy="161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3600" dirty="0">
                <a:solidFill>
                  <a:srgbClr val="262A55"/>
                </a:solidFill>
                <a:latin typeface="Josefin Sans Bold"/>
              </a:rPr>
              <a:t>- </a:t>
            </a:r>
            <a:r>
              <a:rPr lang="en-US" sz="3200" dirty="0">
                <a:solidFill>
                  <a:srgbClr val="262A55"/>
                </a:solidFill>
                <a:latin typeface="Josefin Sans Bold"/>
              </a:rPr>
              <a:t>ÔN ĐI CHUYỂN HƯỚNG PHẢI, TRÁI</a:t>
            </a:r>
          </a:p>
          <a:p>
            <a:pPr>
              <a:lnSpc>
                <a:spcPts val="6440"/>
              </a:lnSpc>
            </a:pPr>
            <a:r>
              <a:rPr lang="en-US" sz="3200" dirty="0">
                <a:solidFill>
                  <a:srgbClr val="262A55"/>
                </a:solidFill>
                <a:latin typeface="Josefin Sans Bold"/>
              </a:rPr>
              <a:t>  </a:t>
            </a:r>
            <a:r>
              <a:rPr lang="en-US" sz="3200" dirty="0" smtClean="0">
                <a:solidFill>
                  <a:srgbClr val="262A55"/>
                </a:solidFill>
                <a:latin typeface="Josefin Sans Bold"/>
              </a:rPr>
              <a:t>  - </a:t>
            </a:r>
            <a:r>
              <a:rPr lang="en-US" sz="3200" dirty="0">
                <a:solidFill>
                  <a:srgbClr val="262A55"/>
                </a:solidFill>
                <a:latin typeface="Josefin Sans Bold"/>
              </a:rPr>
              <a:t>TRÒ CHƠI: CHIM VỀ TỔ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640815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: NGUYỄN VĂN THANH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398" y="74593"/>
            <a:ext cx="9794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68603" y="1477524"/>
            <a:ext cx="14350795" cy="7331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80202" y="5026801"/>
            <a:ext cx="3278390" cy="8085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41157" y="2208480"/>
            <a:ext cx="6205686" cy="8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Josefin Sans Bold"/>
              </a:rPr>
              <a:t>YÊU CẦU CẦN ĐẠT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90202" y="3642814"/>
            <a:ext cx="10838585" cy="484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0"/>
              </a:lnSpc>
            </a:pPr>
            <a:r>
              <a:rPr lang="en-US" sz="4579">
                <a:solidFill>
                  <a:srgbClr val="FFFFFF"/>
                </a:solidFill>
                <a:latin typeface="Josefin Sans Regular"/>
              </a:rPr>
              <a:t>- Yêu cầu thực hiện các bài tập tương đối chính xác.</a:t>
            </a:r>
          </a:p>
          <a:p>
            <a:pPr>
              <a:lnSpc>
                <a:spcPts val="6366"/>
              </a:lnSpc>
            </a:pPr>
            <a:r>
              <a:rPr lang="en-US" sz="4547">
                <a:solidFill>
                  <a:srgbClr val="FFFFFF"/>
                </a:solidFill>
                <a:latin typeface="Josefin Sans Regular"/>
              </a:rPr>
              <a:t>- HS tập luyện nghiêm túc, tích cực. </a:t>
            </a:r>
          </a:p>
          <a:p>
            <a:pPr>
              <a:lnSpc>
                <a:spcPts val="6366"/>
              </a:lnSpc>
            </a:pPr>
            <a:r>
              <a:rPr lang="en-US" sz="4547">
                <a:solidFill>
                  <a:srgbClr val="FFFFFF"/>
                </a:solidFill>
                <a:latin typeface="Josefin Sans Regular"/>
              </a:rPr>
              <a:t>- Hình thành thói quen rèn luyện TDTT hàng ngày</a:t>
            </a:r>
          </a:p>
          <a:p>
            <a:pPr>
              <a:lnSpc>
                <a:spcPts val="6366"/>
              </a:lnSpc>
            </a:pPr>
            <a:endParaRPr lang="en-US" sz="4547">
              <a:solidFill>
                <a:srgbClr val="FFFFFF"/>
              </a:solidFill>
              <a:latin typeface="Josefin Sans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97679" y="3987050"/>
            <a:ext cx="728900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A23838"/>
                </a:solidFill>
                <a:latin typeface="Noto Serif Display Black"/>
              </a:rPr>
              <a:t>KHỞI ĐỘNG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19271">
            <a:off x="-3686268" y="-3259987"/>
            <a:ext cx="7372537" cy="80936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1609082"/>
            <a:ext cx="2793882" cy="2539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31404" y="-110310"/>
            <a:ext cx="1597472" cy="1719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319" b="60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01484" y="2709922"/>
            <a:ext cx="10425451" cy="4079642"/>
            <a:chOff x="0" y="0"/>
            <a:chExt cx="13900601" cy="543952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900601" cy="5439523"/>
              <a:chOff x="0" y="0"/>
              <a:chExt cx="3526634" cy="13800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6634" cy="1380027"/>
              </a:xfrm>
              <a:custGeom>
                <a:avLst/>
                <a:gdLst/>
                <a:ahLst/>
                <a:cxnLst/>
                <a:rect l="l" t="t" r="r" b="b"/>
                <a:pathLst>
                  <a:path w="3526634" h="1380027">
                    <a:moveTo>
                      <a:pt x="0" y="0"/>
                    </a:moveTo>
                    <a:lnTo>
                      <a:pt x="3526634" y="0"/>
                    </a:lnTo>
                    <a:lnTo>
                      <a:pt x="3526634" y="1380027"/>
                    </a:lnTo>
                    <a:lnTo>
                      <a:pt x="0" y="1380027"/>
                    </a:lnTo>
                    <a:close/>
                  </a:path>
                </a:pathLst>
              </a:custGeom>
              <a:solidFill>
                <a:srgbClr val="2A473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04791" y="319310"/>
              <a:ext cx="13291019" cy="4788454"/>
              <a:chOff x="0" y="0"/>
              <a:chExt cx="34374280" cy="123842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374280" cy="12384277"/>
              </a:xfrm>
              <a:custGeom>
                <a:avLst/>
                <a:gdLst/>
                <a:ahLst/>
                <a:cxnLst/>
                <a:rect l="l" t="t" r="r" b="b"/>
                <a:pathLst>
                  <a:path w="34374280" h="12384277">
                    <a:moveTo>
                      <a:pt x="0" y="0"/>
                    </a:moveTo>
                    <a:lnTo>
                      <a:pt x="0" y="12384277"/>
                    </a:lnTo>
                    <a:lnTo>
                      <a:pt x="34374280" y="12384277"/>
                    </a:lnTo>
                    <a:lnTo>
                      <a:pt x="34374280" y="0"/>
                    </a:lnTo>
                    <a:lnTo>
                      <a:pt x="0" y="0"/>
                    </a:lnTo>
                    <a:close/>
                    <a:moveTo>
                      <a:pt x="34313320" y="12323316"/>
                    </a:moveTo>
                    <a:lnTo>
                      <a:pt x="59690" y="12323316"/>
                    </a:lnTo>
                    <a:lnTo>
                      <a:pt x="59690" y="59690"/>
                    </a:lnTo>
                    <a:lnTo>
                      <a:pt x="34313320" y="59690"/>
                    </a:lnTo>
                    <a:lnTo>
                      <a:pt x="34313320" y="12323316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48067" y="9468594"/>
            <a:ext cx="4886008" cy="8184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24623" y="3740781"/>
            <a:ext cx="10179174" cy="269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Josefin Sans Bold"/>
              </a:rPr>
              <a:t>ÔN ĐI CHUYỂN HƯỚNG PHẢI, TRÁI</a:t>
            </a:r>
          </a:p>
          <a:p>
            <a:pPr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Josefin Sans Bol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42344" y="1613220"/>
            <a:ext cx="11184924" cy="85005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04875"/>
            <a:ext cx="9782637" cy="283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A23838"/>
                </a:solidFill>
                <a:latin typeface="Josefin Sans Bold"/>
              </a:rPr>
              <a:t>TRÒ CHƠI: CHIM VỀ TỔ</a:t>
            </a:r>
          </a:p>
          <a:p>
            <a:pPr algn="ctr">
              <a:lnSpc>
                <a:spcPts val="7551"/>
              </a:lnSpc>
            </a:pPr>
            <a:endParaRPr lang="en-US" sz="5885">
              <a:solidFill>
                <a:srgbClr val="A23838"/>
              </a:solidFill>
              <a:latin typeface="Josefin Sans Bold"/>
            </a:endParaRPr>
          </a:p>
          <a:p>
            <a:pPr>
              <a:lnSpc>
                <a:spcPts val="6609"/>
              </a:lnSpc>
            </a:pPr>
            <a:r>
              <a:rPr lang="en-US" sz="4720">
                <a:solidFill>
                  <a:srgbClr val="A23838"/>
                </a:solidFill>
                <a:latin typeface="Josefin Sans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85165" y="3977525"/>
            <a:ext cx="6314033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A23838"/>
                </a:solidFill>
                <a:latin typeface="Josefin Sans Bold"/>
              </a:rPr>
              <a:t>THẢ LỎNG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19271">
            <a:off x="-3686268" y="-3259987"/>
            <a:ext cx="7372537" cy="80936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1609082"/>
            <a:ext cx="2793882" cy="2539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31404" y="-110310"/>
            <a:ext cx="1597472" cy="1719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8022" y="4758670"/>
            <a:ext cx="5671956" cy="660489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3983895">
            <a:off x="3217418" y="6659548"/>
            <a:ext cx="686745" cy="361787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562228">
            <a:off x="15012026" y="5641528"/>
            <a:ext cx="457695" cy="3952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562228">
            <a:off x="4730806" y="7166785"/>
            <a:ext cx="574782" cy="496403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 rot="-1251523">
            <a:off x="4414921" y="5924693"/>
            <a:ext cx="541452" cy="446923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1251523">
            <a:off x="14148910" y="6886314"/>
            <a:ext cx="541452" cy="446923"/>
            <a:chOff x="0" y="0"/>
            <a:chExt cx="2138680" cy="1765300"/>
          </a:xfrm>
        </p:grpSpPr>
        <p:sp>
          <p:nvSpPr>
            <p:cNvPr id="13" name="Freeform 13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8995708"/>
            <a:ext cx="326473" cy="32647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61358" y="694015"/>
            <a:ext cx="334685" cy="33468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658664" y="8558381"/>
            <a:ext cx="365764" cy="36576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257550" y="2813522"/>
            <a:ext cx="11772900" cy="142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Hẹn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gặp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lại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các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con!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Josefin Sans Regular</vt:lpstr>
      <vt:lpstr>Calibri</vt:lpstr>
      <vt:lpstr>Josefin Sans Bold</vt:lpstr>
      <vt:lpstr>Noto Serif Display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3 - TUẦN 15</dc:title>
  <dc:creator>ADMIN</dc:creator>
  <cp:lastModifiedBy>ADMIN</cp:lastModifiedBy>
  <cp:revision>2</cp:revision>
  <dcterms:created xsi:type="dcterms:W3CDTF">2006-08-16T00:00:00Z</dcterms:created>
  <dcterms:modified xsi:type="dcterms:W3CDTF">2022-01-18T01:48:16Z</dcterms:modified>
  <dc:identifier>DAEyDXwPnIM</dc:identifier>
</cp:coreProperties>
</file>