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1" r:id="rId3"/>
    <p:sldId id="256" r:id="rId4"/>
    <p:sldId id="262" r:id="rId5"/>
    <p:sldId id="258" r:id="rId6"/>
    <p:sldId id="259" r:id="rId7"/>
    <p:sldId id="260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2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18/01/2022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18/01/2022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18/01/2022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18/01/2022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18/01/2022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18/01/2022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18/01/2022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18/01/2022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18/01/2022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18/01/2022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FC84C-5290-4A18-866D-11AEB61FE943}" type="datetimeFigureOut">
              <a:rPr lang="en-US" smtClean="0"/>
              <a:pPr/>
              <a:t>18/01/2022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FC84C-5290-4A18-866D-11AEB61FE943}" type="datetimeFigureOut">
              <a:rPr lang="en-US" smtClean="0"/>
              <a:pPr/>
              <a:t>18/01/2022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8276B-7E54-426E-8743-E6ADCB6C9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3451" y="909773"/>
            <a:ext cx="5602288" cy="1395412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grpSp>
        <p:nvGrpSpPr>
          <p:cNvPr id="238" name="Google Shape;15397;p94">
            <a:extLst>
              <a:ext uri="{FF2B5EF4-FFF2-40B4-BE49-F238E27FC236}">
                <a16:creationId xmlns="" xmlns:a16="http://schemas.microsoft.com/office/drawing/2014/main" id="{3D5D65E1-C8FC-4EF6-9732-E3BDC069B633}"/>
              </a:ext>
            </a:extLst>
          </p:cNvPr>
          <p:cNvGrpSpPr/>
          <p:nvPr/>
        </p:nvGrpSpPr>
        <p:grpSpPr>
          <a:xfrm>
            <a:off x="461041" y="291995"/>
            <a:ext cx="2756803" cy="391884"/>
            <a:chOff x="106648" y="895722"/>
            <a:chExt cx="4481413" cy="374300"/>
          </a:xfrm>
        </p:grpSpPr>
        <p:grpSp>
          <p:nvGrpSpPr>
            <p:cNvPr id="239" name="Google Shape;15398;p94">
              <a:extLst>
                <a:ext uri="{FF2B5EF4-FFF2-40B4-BE49-F238E27FC236}">
                  <a16:creationId xmlns="" xmlns:a16="http://schemas.microsoft.com/office/drawing/2014/main" id="{443C4070-90C9-4F3D-B7BD-B1563F2095B6}"/>
                </a:ext>
              </a:extLst>
            </p:cNvPr>
            <p:cNvGrpSpPr/>
            <p:nvPr/>
          </p:nvGrpSpPr>
          <p:grpSpPr>
            <a:xfrm>
              <a:off x="2233276" y="895722"/>
              <a:ext cx="1082667" cy="223591"/>
              <a:chOff x="4808316" y="2800065"/>
              <a:chExt cx="1999386" cy="412910"/>
            </a:xfrm>
          </p:grpSpPr>
          <p:sp>
            <p:nvSpPr>
              <p:cNvPr id="255" name="Google Shape;15399;p94">
                <a:extLst>
                  <a:ext uri="{FF2B5EF4-FFF2-40B4-BE49-F238E27FC236}">
                    <a16:creationId xmlns="" xmlns:a16="http://schemas.microsoft.com/office/drawing/2014/main" id="{1C0C89F7-0E76-47DE-9DBB-06FFB05188A5}"/>
                  </a:ext>
                </a:extLst>
              </p:cNvPr>
              <p:cNvSpPr/>
              <p:nvPr/>
            </p:nvSpPr>
            <p:spPr>
              <a:xfrm>
                <a:off x="4849302" y="3079475"/>
                <a:ext cx="1958400" cy="133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256" name="Google Shape;15400;p94">
                <a:extLst>
                  <a:ext uri="{FF2B5EF4-FFF2-40B4-BE49-F238E27FC236}">
                    <a16:creationId xmlns="" xmlns:a16="http://schemas.microsoft.com/office/drawing/2014/main" id="{BC793657-9CFC-44B5-BFCF-25FBC9E20A0A}"/>
                  </a:ext>
                </a:extLst>
              </p:cNvPr>
              <p:cNvGrpSpPr/>
              <p:nvPr/>
            </p:nvGrpSpPr>
            <p:grpSpPr>
              <a:xfrm>
                <a:off x="4808316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257" name="Google Shape;15401;p94">
                  <a:extLst>
                    <a:ext uri="{FF2B5EF4-FFF2-40B4-BE49-F238E27FC236}">
                      <a16:creationId xmlns="" xmlns:a16="http://schemas.microsoft.com/office/drawing/2014/main" id="{B3D4187A-8516-42C9-BC98-F82CB0CB65EC}"/>
                    </a:ext>
                  </a:extLst>
                </p:cNvPr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258" name="Google Shape;15402;p94">
                  <a:extLst>
                    <a:ext uri="{FF2B5EF4-FFF2-40B4-BE49-F238E27FC236}">
                      <a16:creationId xmlns="" xmlns:a16="http://schemas.microsoft.com/office/drawing/2014/main" id="{AF3FEE5B-DE8C-49FF-A0DC-251ADEED987C}"/>
                    </a:ext>
                  </a:extLst>
                </p:cNvPr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40" name="Google Shape;15403;p94">
              <a:extLst>
                <a:ext uri="{FF2B5EF4-FFF2-40B4-BE49-F238E27FC236}">
                  <a16:creationId xmlns="" xmlns:a16="http://schemas.microsoft.com/office/drawing/2014/main" id="{246DE9D7-EDAB-4098-9303-F33FFFC22799}"/>
                </a:ext>
              </a:extLst>
            </p:cNvPr>
            <p:cNvGrpSpPr/>
            <p:nvPr/>
          </p:nvGrpSpPr>
          <p:grpSpPr>
            <a:xfrm>
              <a:off x="106648" y="895722"/>
              <a:ext cx="1088401" cy="223591"/>
              <a:chOff x="881025" y="2800065"/>
              <a:chExt cx="2009975" cy="412910"/>
            </a:xfrm>
          </p:grpSpPr>
          <p:sp>
            <p:nvSpPr>
              <p:cNvPr id="251" name="Google Shape;15404;p94">
                <a:extLst>
                  <a:ext uri="{FF2B5EF4-FFF2-40B4-BE49-F238E27FC236}">
                    <a16:creationId xmlns="" xmlns:a16="http://schemas.microsoft.com/office/drawing/2014/main" id="{5B6F7F84-14C2-44CB-A930-5C51BC3E6954}"/>
                  </a:ext>
                </a:extLst>
              </p:cNvPr>
              <p:cNvSpPr/>
              <p:nvPr/>
            </p:nvSpPr>
            <p:spPr>
              <a:xfrm>
                <a:off x="932600" y="3079475"/>
                <a:ext cx="1958400" cy="133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252" name="Google Shape;15405;p94">
                <a:extLst>
                  <a:ext uri="{FF2B5EF4-FFF2-40B4-BE49-F238E27FC236}">
                    <a16:creationId xmlns="" xmlns:a16="http://schemas.microsoft.com/office/drawing/2014/main" id="{37B8EB95-881F-4EF6-9F3E-F74E468B152E}"/>
                  </a:ext>
                </a:extLst>
              </p:cNvPr>
              <p:cNvGrpSpPr/>
              <p:nvPr/>
            </p:nvGrpSpPr>
            <p:grpSpPr>
              <a:xfrm>
                <a:off x="881025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253" name="Google Shape;15406;p94">
                  <a:extLst>
                    <a:ext uri="{FF2B5EF4-FFF2-40B4-BE49-F238E27FC236}">
                      <a16:creationId xmlns="" xmlns:a16="http://schemas.microsoft.com/office/drawing/2014/main" id="{F1C17912-7C77-4C88-9AE6-D7294C84F2C7}"/>
                    </a:ext>
                  </a:extLst>
                </p:cNvPr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254" name="Google Shape;15407;p94">
                  <a:extLst>
                    <a:ext uri="{FF2B5EF4-FFF2-40B4-BE49-F238E27FC236}">
                      <a16:creationId xmlns="" xmlns:a16="http://schemas.microsoft.com/office/drawing/2014/main" id="{E1E517CD-00EA-4D84-B5DF-78835B38D9AF}"/>
                    </a:ext>
                  </a:extLst>
                </p:cNvPr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41" name="Google Shape;15408;p94">
              <a:extLst>
                <a:ext uri="{FF2B5EF4-FFF2-40B4-BE49-F238E27FC236}">
                  <a16:creationId xmlns="" xmlns:a16="http://schemas.microsoft.com/office/drawing/2014/main" id="{AF51C899-C5B0-4B11-AAF3-C8E58ED1DA04}"/>
                </a:ext>
              </a:extLst>
            </p:cNvPr>
            <p:cNvGrpSpPr/>
            <p:nvPr/>
          </p:nvGrpSpPr>
          <p:grpSpPr>
            <a:xfrm>
              <a:off x="1172346" y="1047018"/>
              <a:ext cx="1083151" cy="223003"/>
              <a:chOff x="2849073" y="3079467"/>
              <a:chExt cx="2000279" cy="411825"/>
            </a:xfrm>
          </p:grpSpPr>
          <p:sp>
            <p:nvSpPr>
              <p:cNvPr id="247" name="Google Shape;15409;p94">
                <a:extLst>
                  <a:ext uri="{FF2B5EF4-FFF2-40B4-BE49-F238E27FC236}">
                    <a16:creationId xmlns="" xmlns:a16="http://schemas.microsoft.com/office/drawing/2014/main" id="{AC9A749F-F2CE-47D8-884E-EAAB779C5621}"/>
                  </a:ext>
                </a:extLst>
              </p:cNvPr>
              <p:cNvSpPr/>
              <p:nvPr/>
            </p:nvSpPr>
            <p:spPr>
              <a:xfrm>
                <a:off x="2890952" y="3079475"/>
                <a:ext cx="1958400" cy="1335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248" name="Google Shape;15410;p94">
                <a:extLst>
                  <a:ext uri="{FF2B5EF4-FFF2-40B4-BE49-F238E27FC236}">
                    <a16:creationId xmlns="" xmlns:a16="http://schemas.microsoft.com/office/drawing/2014/main" id="{212A4264-88E3-415A-AAC8-786DE400D8FD}"/>
                  </a:ext>
                </a:extLst>
              </p:cNvPr>
              <p:cNvGrpSpPr/>
              <p:nvPr/>
            </p:nvGrpSpPr>
            <p:grpSpPr>
              <a:xfrm rot="10800000">
                <a:off x="2849073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249" name="Google Shape;15411;p94">
                  <a:extLst>
                    <a:ext uri="{FF2B5EF4-FFF2-40B4-BE49-F238E27FC236}">
                      <a16:creationId xmlns="" xmlns:a16="http://schemas.microsoft.com/office/drawing/2014/main" id="{B1A6AC8D-AD51-4CC9-B8F9-0BEADEB0534D}"/>
                    </a:ext>
                  </a:extLst>
                </p:cNvPr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250" name="Google Shape;15412;p94">
                  <a:extLst>
                    <a:ext uri="{FF2B5EF4-FFF2-40B4-BE49-F238E27FC236}">
                      <a16:creationId xmlns="" xmlns:a16="http://schemas.microsoft.com/office/drawing/2014/main" id="{C0C0DD5F-5DCE-4307-9C72-735CD27ECF81}"/>
                    </a:ext>
                  </a:extLst>
                </p:cNvPr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42" name="Google Shape;15413;p94">
              <a:extLst>
                <a:ext uri="{FF2B5EF4-FFF2-40B4-BE49-F238E27FC236}">
                  <a16:creationId xmlns="" xmlns:a16="http://schemas.microsoft.com/office/drawing/2014/main" id="{BF976A61-AB9F-4111-9288-430B05D6DA16}"/>
                </a:ext>
              </a:extLst>
            </p:cNvPr>
            <p:cNvGrpSpPr/>
            <p:nvPr/>
          </p:nvGrpSpPr>
          <p:grpSpPr>
            <a:xfrm>
              <a:off x="3290132" y="1047018"/>
              <a:ext cx="1297929" cy="223003"/>
              <a:chOff x="6760035" y="3079467"/>
              <a:chExt cx="2396914" cy="411825"/>
            </a:xfrm>
          </p:grpSpPr>
          <p:sp>
            <p:nvSpPr>
              <p:cNvPr id="243" name="Google Shape;15414;p94">
                <a:extLst>
                  <a:ext uri="{FF2B5EF4-FFF2-40B4-BE49-F238E27FC236}">
                    <a16:creationId xmlns="" xmlns:a16="http://schemas.microsoft.com/office/drawing/2014/main" id="{1417F381-3A9B-4053-B4A1-3732586FF5FD}"/>
                  </a:ext>
                </a:extLst>
              </p:cNvPr>
              <p:cNvSpPr/>
              <p:nvPr/>
            </p:nvSpPr>
            <p:spPr>
              <a:xfrm>
                <a:off x="6807650" y="3079475"/>
                <a:ext cx="2349300" cy="1335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244" name="Google Shape;15415;p94">
                <a:extLst>
                  <a:ext uri="{FF2B5EF4-FFF2-40B4-BE49-F238E27FC236}">
                    <a16:creationId xmlns="" xmlns:a16="http://schemas.microsoft.com/office/drawing/2014/main" id="{3E44FAAC-9349-454E-993F-F96225ABEC96}"/>
                  </a:ext>
                </a:extLst>
              </p:cNvPr>
              <p:cNvGrpSpPr/>
              <p:nvPr/>
            </p:nvGrpSpPr>
            <p:grpSpPr>
              <a:xfrm rot="10800000">
                <a:off x="6760035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245" name="Google Shape;15416;p94">
                  <a:extLst>
                    <a:ext uri="{FF2B5EF4-FFF2-40B4-BE49-F238E27FC236}">
                      <a16:creationId xmlns="" xmlns:a16="http://schemas.microsoft.com/office/drawing/2014/main" id="{39F44FE2-DFB1-4626-8554-6B85F7A5A5AE}"/>
                    </a:ext>
                  </a:extLst>
                </p:cNvPr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246" name="Google Shape;15417;p94">
                  <a:extLst>
                    <a:ext uri="{FF2B5EF4-FFF2-40B4-BE49-F238E27FC236}">
                      <a16:creationId xmlns="" xmlns:a16="http://schemas.microsoft.com/office/drawing/2014/main" id="{6ACDA39F-74CF-4C79-AFD9-CBCEB2824080}"/>
                    </a:ext>
                  </a:extLst>
                </p:cNvPr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grpSp>
        <p:nvGrpSpPr>
          <p:cNvPr id="259" name="Google Shape;15397;p94">
            <a:extLst>
              <a:ext uri="{FF2B5EF4-FFF2-40B4-BE49-F238E27FC236}">
                <a16:creationId xmlns="" xmlns:a16="http://schemas.microsoft.com/office/drawing/2014/main" id="{6BC2DF88-649E-4220-91AF-6FAE3B62295F}"/>
              </a:ext>
            </a:extLst>
          </p:cNvPr>
          <p:cNvGrpSpPr/>
          <p:nvPr/>
        </p:nvGrpSpPr>
        <p:grpSpPr>
          <a:xfrm>
            <a:off x="3226014" y="283029"/>
            <a:ext cx="2756803" cy="391884"/>
            <a:chOff x="106648" y="895722"/>
            <a:chExt cx="4481413" cy="374300"/>
          </a:xfrm>
          <a:solidFill>
            <a:schemeClr val="accent1"/>
          </a:solidFill>
        </p:grpSpPr>
        <p:grpSp>
          <p:nvGrpSpPr>
            <p:cNvPr id="260" name="Google Shape;15398;p94">
              <a:extLst>
                <a:ext uri="{FF2B5EF4-FFF2-40B4-BE49-F238E27FC236}">
                  <a16:creationId xmlns="" xmlns:a16="http://schemas.microsoft.com/office/drawing/2014/main" id="{AB6AAA3D-A6F5-4139-B309-9E639207721C}"/>
                </a:ext>
              </a:extLst>
            </p:cNvPr>
            <p:cNvGrpSpPr/>
            <p:nvPr/>
          </p:nvGrpSpPr>
          <p:grpSpPr>
            <a:xfrm>
              <a:off x="2233276" y="895722"/>
              <a:ext cx="1082667" cy="223591"/>
              <a:chOff x="4808316" y="2800065"/>
              <a:chExt cx="1999386" cy="412910"/>
            </a:xfrm>
            <a:grpFill/>
          </p:grpSpPr>
          <p:sp>
            <p:nvSpPr>
              <p:cNvPr id="276" name="Google Shape;15399;p94">
                <a:extLst>
                  <a:ext uri="{FF2B5EF4-FFF2-40B4-BE49-F238E27FC236}">
                    <a16:creationId xmlns="" xmlns:a16="http://schemas.microsoft.com/office/drawing/2014/main" id="{660827DB-05E7-4B30-BFC8-0F44DB9C4CD7}"/>
                  </a:ext>
                </a:extLst>
              </p:cNvPr>
              <p:cNvSpPr/>
              <p:nvPr/>
            </p:nvSpPr>
            <p:spPr>
              <a:xfrm>
                <a:off x="4849302" y="3079475"/>
                <a:ext cx="1958400" cy="13350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277" name="Google Shape;15400;p94">
                <a:extLst>
                  <a:ext uri="{FF2B5EF4-FFF2-40B4-BE49-F238E27FC236}">
                    <a16:creationId xmlns="" xmlns:a16="http://schemas.microsoft.com/office/drawing/2014/main" id="{DE7EC1A3-4D0C-4CEF-A2B0-48500D73FBFF}"/>
                  </a:ext>
                </a:extLst>
              </p:cNvPr>
              <p:cNvGrpSpPr/>
              <p:nvPr/>
            </p:nvGrpSpPr>
            <p:grpSpPr>
              <a:xfrm>
                <a:off x="4808316" y="2800065"/>
                <a:ext cx="92400" cy="411825"/>
                <a:chOff x="845575" y="2563700"/>
                <a:chExt cx="92400" cy="411825"/>
              </a:xfrm>
              <a:grpFill/>
            </p:grpSpPr>
            <p:cxnSp>
              <p:nvCxnSpPr>
                <p:cNvPr id="278" name="Google Shape;15401;p94">
                  <a:extLst>
                    <a:ext uri="{FF2B5EF4-FFF2-40B4-BE49-F238E27FC236}">
                      <a16:creationId xmlns="" xmlns:a16="http://schemas.microsoft.com/office/drawing/2014/main" id="{CEA6456E-31C6-46C8-814D-6CB01025E1E5}"/>
                    </a:ext>
                  </a:extLst>
                </p:cNvPr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grp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279" name="Google Shape;15402;p94">
                  <a:extLst>
                    <a:ext uri="{FF2B5EF4-FFF2-40B4-BE49-F238E27FC236}">
                      <a16:creationId xmlns="" xmlns:a16="http://schemas.microsoft.com/office/drawing/2014/main" id="{EEB1EA30-6686-449B-BF5F-1DE770CC9626}"/>
                    </a:ext>
                  </a:extLst>
                </p:cNvPr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61" name="Google Shape;15403;p94">
              <a:extLst>
                <a:ext uri="{FF2B5EF4-FFF2-40B4-BE49-F238E27FC236}">
                  <a16:creationId xmlns="" xmlns:a16="http://schemas.microsoft.com/office/drawing/2014/main" id="{637A5F2F-E1B8-4F75-8054-3695F4257449}"/>
                </a:ext>
              </a:extLst>
            </p:cNvPr>
            <p:cNvGrpSpPr/>
            <p:nvPr/>
          </p:nvGrpSpPr>
          <p:grpSpPr>
            <a:xfrm>
              <a:off x="106648" y="895722"/>
              <a:ext cx="1088401" cy="223591"/>
              <a:chOff x="881025" y="2800065"/>
              <a:chExt cx="2009975" cy="412910"/>
            </a:xfrm>
            <a:grpFill/>
          </p:grpSpPr>
          <p:sp>
            <p:nvSpPr>
              <p:cNvPr id="272" name="Google Shape;15404;p94">
                <a:extLst>
                  <a:ext uri="{FF2B5EF4-FFF2-40B4-BE49-F238E27FC236}">
                    <a16:creationId xmlns="" xmlns:a16="http://schemas.microsoft.com/office/drawing/2014/main" id="{2A179743-3020-420E-A7A9-0FB784C45A0E}"/>
                  </a:ext>
                </a:extLst>
              </p:cNvPr>
              <p:cNvSpPr/>
              <p:nvPr/>
            </p:nvSpPr>
            <p:spPr>
              <a:xfrm>
                <a:off x="932600" y="3079475"/>
                <a:ext cx="1958400" cy="13350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273" name="Google Shape;15405;p94">
                <a:extLst>
                  <a:ext uri="{FF2B5EF4-FFF2-40B4-BE49-F238E27FC236}">
                    <a16:creationId xmlns="" xmlns:a16="http://schemas.microsoft.com/office/drawing/2014/main" id="{D7D29BDD-C43E-476B-BED2-9FE86D896928}"/>
                  </a:ext>
                </a:extLst>
              </p:cNvPr>
              <p:cNvGrpSpPr/>
              <p:nvPr/>
            </p:nvGrpSpPr>
            <p:grpSpPr>
              <a:xfrm>
                <a:off x="881025" y="2800065"/>
                <a:ext cx="92400" cy="411825"/>
                <a:chOff x="845575" y="2563700"/>
                <a:chExt cx="92400" cy="411825"/>
              </a:xfrm>
              <a:grpFill/>
            </p:grpSpPr>
            <p:cxnSp>
              <p:nvCxnSpPr>
                <p:cNvPr id="274" name="Google Shape;15406;p94">
                  <a:extLst>
                    <a:ext uri="{FF2B5EF4-FFF2-40B4-BE49-F238E27FC236}">
                      <a16:creationId xmlns="" xmlns:a16="http://schemas.microsoft.com/office/drawing/2014/main" id="{31DD04E2-D646-4104-B4F9-1A4CA489F7A0}"/>
                    </a:ext>
                  </a:extLst>
                </p:cNvPr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grp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275" name="Google Shape;15407;p94">
                  <a:extLst>
                    <a:ext uri="{FF2B5EF4-FFF2-40B4-BE49-F238E27FC236}">
                      <a16:creationId xmlns="" xmlns:a16="http://schemas.microsoft.com/office/drawing/2014/main" id="{8A172E77-90C8-4396-90BA-12A975E8972B}"/>
                    </a:ext>
                  </a:extLst>
                </p:cNvPr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62" name="Google Shape;15408;p94">
              <a:extLst>
                <a:ext uri="{FF2B5EF4-FFF2-40B4-BE49-F238E27FC236}">
                  <a16:creationId xmlns="" xmlns:a16="http://schemas.microsoft.com/office/drawing/2014/main" id="{25442B9D-8C1E-416D-8F92-B541D630111F}"/>
                </a:ext>
              </a:extLst>
            </p:cNvPr>
            <p:cNvGrpSpPr/>
            <p:nvPr/>
          </p:nvGrpSpPr>
          <p:grpSpPr>
            <a:xfrm>
              <a:off x="1172346" y="1047018"/>
              <a:ext cx="1083151" cy="223003"/>
              <a:chOff x="2849073" y="3079467"/>
              <a:chExt cx="2000279" cy="411825"/>
            </a:xfrm>
            <a:grpFill/>
          </p:grpSpPr>
          <p:sp>
            <p:nvSpPr>
              <p:cNvPr id="268" name="Google Shape;15409;p94">
                <a:extLst>
                  <a:ext uri="{FF2B5EF4-FFF2-40B4-BE49-F238E27FC236}">
                    <a16:creationId xmlns="" xmlns:a16="http://schemas.microsoft.com/office/drawing/2014/main" id="{EFD5439E-78A3-4E50-A2BD-F37BC359CA9A}"/>
                  </a:ext>
                </a:extLst>
              </p:cNvPr>
              <p:cNvSpPr/>
              <p:nvPr/>
            </p:nvSpPr>
            <p:spPr>
              <a:xfrm>
                <a:off x="2890952" y="3079475"/>
                <a:ext cx="1958400" cy="1335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269" name="Google Shape;15410;p94">
                <a:extLst>
                  <a:ext uri="{FF2B5EF4-FFF2-40B4-BE49-F238E27FC236}">
                    <a16:creationId xmlns="" xmlns:a16="http://schemas.microsoft.com/office/drawing/2014/main" id="{66DE7EDC-CA62-4DA9-8C95-8FCE1CC01874}"/>
                  </a:ext>
                </a:extLst>
              </p:cNvPr>
              <p:cNvGrpSpPr/>
              <p:nvPr/>
            </p:nvGrpSpPr>
            <p:grpSpPr>
              <a:xfrm rot="10800000">
                <a:off x="2849073" y="3079467"/>
                <a:ext cx="92400" cy="411825"/>
                <a:chOff x="2070100" y="2563700"/>
                <a:chExt cx="92400" cy="411825"/>
              </a:xfrm>
              <a:grpFill/>
            </p:grpSpPr>
            <p:cxnSp>
              <p:nvCxnSpPr>
                <p:cNvPr id="270" name="Google Shape;15411;p94">
                  <a:extLst>
                    <a:ext uri="{FF2B5EF4-FFF2-40B4-BE49-F238E27FC236}">
                      <a16:creationId xmlns="" xmlns:a16="http://schemas.microsoft.com/office/drawing/2014/main" id="{854787D5-A0B7-4D65-A319-6E570D6CE831}"/>
                    </a:ext>
                  </a:extLst>
                </p:cNvPr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grp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271" name="Google Shape;15412;p94">
                  <a:extLst>
                    <a:ext uri="{FF2B5EF4-FFF2-40B4-BE49-F238E27FC236}">
                      <a16:creationId xmlns="" xmlns:a16="http://schemas.microsoft.com/office/drawing/2014/main" id="{3FBE8400-F343-49F5-8660-1C6C3ED95157}"/>
                    </a:ext>
                  </a:extLst>
                </p:cNvPr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63" name="Google Shape;15413;p94">
              <a:extLst>
                <a:ext uri="{FF2B5EF4-FFF2-40B4-BE49-F238E27FC236}">
                  <a16:creationId xmlns="" xmlns:a16="http://schemas.microsoft.com/office/drawing/2014/main" id="{B668AC28-6358-4C7C-928A-D29EE333F275}"/>
                </a:ext>
              </a:extLst>
            </p:cNvPr>
            <p:cNvGrpSpPr/>
            <p:nvPr/>
          </p:nvGrpSpPr>
          <p:grpSpPr>
            <a:xfrm>
              <a:off x="3290132" y="1047018"/>
              <a:ext cx="1297929" cy="223003"/>
              <a:chOff x="6760035" y="3079467"/>
              <a:chExt cx="2396914" cy="411825"/>
            </a:xfrm>
            <a:grpFill/>
          </p:grpSpPr>
          <p:sp>
            <p:nvSpPr>
              <p:cNvPr id="264" name="Google Shape;15414;p94">
                <a:extLst>
                  <a:ext uri="{FF2B5EF4-FFF2-40B4-BE49-F238E27FC236}">
                    <a16:creationId xmlns="" xmlns:a16="http://schemas.microsoft.com/office/drawing/2014/main" id="{095F62C8-EF37-4D3A-92F6-CC407B64DAEC}"/>
                  </a:ext>
                </a:extLst>
              </p:cNvPr>
              <p:cNvSpPr/>
              <p:nvPr/>
            </p:nvSpPr>
            <p:spPr>
              <a:xfrm>
                <a:off x="6807650" y="3079475"/>
                <a:ext cx="2349300" cy="1335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265" name="Google Shape;15415;p94">
                <a:extLst>
                  <a:ext uri="{FF2B5EF4-FFF2-40B4-BE49-F238E27FC236}">
                    <a16:creationId xmlns="" xmlns:a16="http://schemas.microsoft.com/office/drawing/2014/main" id="{F998E9FD-7C34-4004-9482-B3FB402BC90A}"/>
                  </a:ext>
                </a:extLst>
              </p:cNvPr>
              <p:cNvGrpSpPr/>
              <p:nvPr/>
            </p:nvGrpSpPr>
            <p:grpSpPr>
              <a:xfrm rot="10800000">
                <a:off x="6760035" y="3079467"/>
                <a:ext cx="92400" cy="411825"/>
                <a:chOff x="2070100" y="2563700"/>
                <a:chExt cx="92400" cy="411825"/>
              </a:xfrm>
              <a:grpFill/>
            </p:grpSpPr>
            <p:cxnSp>
              <p:nvCxnSpPr>
                <p:cNvPr id="266" name="Google Shape;15416;p94">
                  <a:extLst>
                    <a:ext uri="{FF2B5EF4-FFF2-40B4-BE49-F238E27FC236}">
                      <a16:creationId xmlns="" xmlns:a16="http://schemas.microsoft.com/office/drawing/2014/main" id="{FF7E2564-DD28-4F0B-BD52-16CCB925ABF6}"/>
                    </a:ext>
                  </a:extLst>
                </p:cNvPr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grp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267" name="Google Shape;15417;p94">
                  <a:extLst>
                    <a:ext uri="{FF2B5EF4-FFF2-40B4-BE49-F238E27FC236}">
                      <a16:creationId xmlns="" xmlns:a16="http://schemas.microsoft.com/office/drawing/2014/main" id="{E0B5BF52-815B-4730-A3F4-DE409AC5EB7A}"/>
                    </a:ext>
                  </a:extLst>
                </p:cNvPr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grpSp>
        <p:nvGrpSpPr>
          <p:cNvPr id="280" name="Google Shape;15397;p94">
            <a:extLst>
              <a:ext uri="{FF2B5EF4-FFF2-40B4-BE49-F238E27FC236}">
                <a16:creationId xmlns="" xmlns:a16="http://schemas.microsoft.com/office/drawing/2014/main" id="{6B3FD8A0-FF00-433B-AFEF-BFC3D70FCC67}"/>
              </a:ext>
            </a:extLst>
          </p:cNvPr>
          <p:cNvGrpSpPr/>
          <p:nvPr/>
        </p:nvGrpSpPr>
        <p:grpSpPr>
          <a:xfrm>
            <a:off x="5953845" y="290712"/>
            <a:ext cx="2756803" cy="391886"/>
            <a:chOff x="106648" y="895719"/>
            <a:chExt cx="4481413" cy="374302"/>
          </a:xfrm>
        </p:grpSpPr>
        <p:grpSp>
          <p:nvGrpSpPr>
            <p:cNvPr id="281" name="Google Shape;15398;p94">
              <a:extLst>
                <a:ext uri="{FF2B5EF4-FFF2-40B4-BE49-F238E27FC236}">
                  <a16:creationId xmlns="" xmlns:a16="http://schemas.microsoft.com/office/drawing/2014/main" id="{7F368E46-6AAA-415C-BA98-8F21234E1DA3}"/>
                </a:ext>
              </a:extLst>
            </p:cNvPr>
            <p:cNvGrpSpPr/>
            <p:nvPr/>
          </p:nvGrpSpPr>
          <p:grpSpPr>
            <a:xfrm>
              <a:off x="2233276" y="895719"/>
              <a:ext cx="1107649" cy="223003"/>
              <a:chOff x="4808316" y="2800065"/>
              <a:chExt cx="2045521" cy="411825"/>
            </a:xfrm>
          </p:grpSpPr>
          <p:sp>
            <p:nvSpPr>
              <p:cNvPr id="297" name="Google Shape;15399;p94">
                <a:extLst>
                  <a:ext uri="{FF2B5EF4-FFF2-40B4-BE49-F238E27FC236}">
                    <a16:creationId xmlns="" xmlns:a16="http://schemas.microsoft.com/office/drawing/2014/main" id="{2CD892E6-34DD-45B5-A766-168D198D3CBF}"/>
                  </a:ext>
                </a:extLst>
              </p:cNvPr>
              <p:cNvSpPr/>
              <p:nvPr/>
            </p:nvSpPr>
            <p:spPr>
              <a:xfrm>
                <a:off x="4895437" y="3065922"/>
                <a:ext cx="1958400" cy="1335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298" name="Google Shape;15400;p94">
                <a:extLst>
                  <a:ext uri="{FF2B5EF4-FFF2-40B4-BE49-F238E27FC236}">
                    <a16:creationId xmlns="" xmlns:a16="http://schemas.microsoft.com/office/drawing/2014/main" id="{20669486-9AC8-4AFA-88DD-3DE50B19D039}"/>
                  </a:ext>
                </a:extLst>
              </p:cNvPr>
              <p:cNvGrpSpPr/>
              <p:nvPr/>
            </p:nvGrpSpPr>
            <p:grpSpPr>
              <a:xfrm>
                <a:off x="4808316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299" name="Google Shape;15401;p94">
                  <a:extLst>
                    <a:ext uri="{FF2B5EF4-FFF2-40B4-BE49-F238E27FC236}">
                      <a16:creationId xmlns="" xmlns:a16="http://schemas.microsoft.com/office/drawing/2014/main" id="{F022D766-7D2F-40C5-9ED0-50D7D3E96000}"/>
                    </a:ext>
                  </a:extLst>
                </p:cNvPr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300" name="Google Shape;15402;p94">
                  <a:extLst>
                    <a:ext uri="{FF2B5EF4-FFF2-40B4-BE49-F238E27FC236}">
                      <a16:creationId xmlns="" xmlns:a16="http://schemas.microsoft.com/office/drawing/2014/main" id="{A5613D7C-DEF5-46AE-AE7C-F53CF2DC4CA2}"/>
                    </a:ext>
                  </a:extLst>
                </p:cNvPr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82" name="Google Shape;15403;p94">
              <a:extLst>
                <a:ext uri="{FF2B5EF4-FFF2-40B4-BE49-F238E27FC236}">
                  <a16:creationId xmlns="" xmlns:a16="http://schemas.microsoft.com/office/drawing/2014/main" id="{1D2C1F9E-4579-4471-AD57-29D556B21D7A}"/>
                </a:ext>
              </a:extLst>
            </p:cNvPr>
            <p:cNvGrpSpPr/>
            <p:nvPr/>
          </p:nvGrpSpPr>
          <p:grpSpPr>
            <a:xfrm>
              <a:off x="106648" y="895722"/>
              <a:ext cx="1088401" cy="223591"/>
              <a:chOff x="881025" y="2800065"/>
              <a:chExt cx="2009975" cy="412910"/>
            </a:xfrm>
          </p:grpSpPr>
          <p:sp>
            <p:nvSpPr>
              <p:cNvPr id="293" name="Google Shape;15404;p94">
                <a:extLst>
                  <a:ext uri="{FF2B5EF4-FFF2-40B4-BE49-F238E27FC236}">
                    <a16:creationId xmlns="" xmlns:a16="http://schemas.microsoft.com/office/drawing/2014/main" id="{1FE4A334-8C3B-41A7-9A12-3D9BF5F36566}"/>
                  </a:ext>
                </a:extLst>
              </p:cNvPr>
              <p:cNvSpPr/>
              <p:nvPr/>
            </p:nvSpPr>
            <p:spPr>
              <a:xfrm>
                <a:off x="932600" y="3079475"/>
                <a:ext cx="1958400" cy="1335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294" name="Google Shape;15405;p94">
                <a:extLst>
                  <a:ext uri="{FF2B5EF4-FFF2-40B4-BE49-F238E27FC236}">
                    <a16:creationId xmlns="" xmlns:a16="http://schemas.microsoft.com/office/drawing/2014/main" id="{189EE832-3ECC-4AF6-A33B-B7A9F85D9F77}"/>
                  </a:ext>
                </a:extLst>
              </p:cNvPr>
              <p:cNvGrpSpPr/>
              <p:nvPr/>
            </p:nvGrpSpPr>
            <p:grpSpPr>
              <a:xfrm>
                <a:off x="881025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295" name="Google Shape;15406;p94">
                  <a:extLst>
                    <a:ext uri="{FF2B5EF4-FFF2-40B4-BE49-F238E27FC236}">
                      <a16:creationId xmlns="" xmlns:a16="http://schemas.microsoft.com/office/drawing/2014/main" id="{80497973-697D-43D0-83F9-287E45F3DEC3}"/>
                    </a:ext>
                  </a:extLst>
                </p:cNvPr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296" name="Google Shape;15407;p94">
                  <a:extLst>
                    <a:ext uri="{FF2B5EF4-FFF2-40B4-BE49-F238E27FC236}">
                      <a16:creationId xmlns="" xmlns:a16="http://schemas.microsoft.com/office/drawing/2014/main" id="{8D84AD93-8175-414A-B92C-BBA61A89A663}"/>
                    </a:ext>
                  </a:extLst>
                </p:cNvPr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83" name="Google Shape;15408;p94">
              <a:extLst>
                <a:ext uri="{FF2B5EF4-FFF2-40B4-BE49-F238E27FC236}">
                  <a16:creationId xmlns="" xmlns:a16="http://schemas.microsoft.com/office/drawing/2014/main" id="{6E25ACE6-3554-4173-B675-7B158EA324AB}"/>
                </a:ext>
              </a:extLst>
            </p:cNvPr>
            <p:cNvGrpSpPr/>
            <p:nvPr/>
          </p:nvGrpSpPr>
          <p:grpSpPr>
            <a:xfrm>
              <a:off x="1172346" y="1047018"/>
              <a:ext cx="1083151" cy="223003"/>
              <a:chOff x="2849073" y="3079467"/>
              <a:chExt cx="2000279" cy="411825"/>
            </a:xfrm>
          </p:grpSpPr>
          <p:sp>
            <p:nvSpPr>
              <p:cNvPr id="289" name="Google Shape;15409;p94">
                <a:extLst>
                  <a:ext uri="{FF2B5EF4-FFF2-40B4-BE49-F238E27FC236}">
                    <a16:creationId xmlns="" xmlns:a16="http://schemas.microsoft.com/office/drawing/2014/main" id="{5C6E2BFD-0788-4B90-8116-AA8C0ED42D3E}"/>
                  </a:ext>
                </a:extLst>
              </p:cNvPr>
              <p:cNvSpPr/>
              <p:nvPr/>
            </p:nvSpPr>
            <p:spPr>
              <a:xfrm>
                <a:off x="2890952" y="3079475"/>
                <a:ext cx="1958400" cy="1335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290" name="Google Shape;15410;p94">
                <a:extLst>
                  <a:ext uri="{FF2B5EF4-FFF2-40B4-BE49-F238E27FC236}">
                    <a16:creationId xmlns="" xmlns:a16="http://schemas.microsoft.com/office/drawing/2014/main" id="{E2DFE43A-858F-470B-87D9-D9F9166F4ED9}"/>
                  </a:ext>
                </a:extLst>
              </p:cNvPr>
              <p:cNvGrpSpPr/>
              <p:nvPr/>
            </p:nvGrpSpPr>
            <p:grpSpPr>
              <a:xfrm rot="10800000">
                <a:off x="2849073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291" name="Google Shape;15411;p94">
                  <a:extLst>
                    <a:ext uri="{FF2B5EF4-FFF2-40B4-BE49-F238E27FC236}">
                      <a16:creationId xmlns="" xmlns:a16="http://schemas.microsoft.com/office/drawing/2014/main" id="{8CEDFF78-E67A-4532-A62B-723763525BEE}"/>
                    </a:ext>
                  </a:extLst>
                </p:cNvPr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292" name="Google Shape;15412;p94">
                  <a:extLst>
                    <a:ext uri="{FF2B5EF4-FFF2-40B4-BE49-F238E27FC236}">
                      <a16:creationId xmlns="" xmlns:a16="http://schemas.microsoft.com/office/drawing/2014/main" id="{C313C822-54A4-490A-8757-895446F643CB}"/>
                    </a:ext>
                  </a:extLst>
                </p:cNvPr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284" name="Google Shape;15413;p94">
              <a:extLst>
                <a:ext uri="{FF2B5EF4-FFF2-40B4-BE49-F238E27FC236}">
                  <a16:creationId xmlns="" xmlns:a16="http://schemas.microsoft.com/office/drawing/2014/main" id="{87DD095D-B933-46A9-8A6B-C8CE983BF775}"/>
                </a:ext>
              </a:extLst>
            </p:cNvPr>
            <p:cNvGrpSpPr/>
            <p:nvPr/>
          </p:nvGrpSpPr>
          <p:grpSpPr>
            <a:xfrm>
              <a:off x="3290132" y="1047018"/>
              <a:ext cx="1297929" cy="223003"/>
              <a:chOff x="6760035" y="3079467"/>
              <a:chExt cx="2396914" cy="411825"/>
            </a:xfrm>
          </p:grpSpPr>
          <p:sp>
            <p:nvSpPr>
              <p:cNvPr id="285" name="Google Shape;15414;p94">
                <a:extLst>
                  <a:ext uri="{FF2B5EF4-FFF2-40B4-BE49-F238E27FC236}">
                    <a16:creationId xmlns="" xmlns:a16="http://schemas.microsoft.com/office/drawing/2014/main" id="{879AC747-9FB6-467F-82E0-07A860235359}"/>
                  </a:ext>
                </a:extLst>
              </p:cNvPr>
              <p:cNvSpPr/>
              <p:nvPr/>
            </p:nvSpPr>
            <p:spPr>
              <a:xfrm>
                <a:off x="6807650" y="3079475"/>
                <a:ext cx="2349300" cy="1335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286" name="Google Shape;15415;p94">
                <a:extLst>
                  <a:ext uri="{FF2B5EF4-FFF2-40B4-BE49-F238E27FC236}">
                    <a16:creationId xmlns="" xmlns:a16="http://schemas.microsoft.com/office/drawing/2014/main" id="{B24D706F-AADE-4286-B8F9-DB0838EB54C8}"/>
                  </a:ext>
                </a:extLst>
              </p:cNvPr>
              <p:cNvGrpSpPr/>
              <p:nvPr/>
            </p:nvGrpSpPr>
            <p:grpSpPr>
              <a:xfrm rot="10800000">
                <a:off x="6760035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287" name="Google Shape;15416;p94">
                  <a:extLst>
                    <a:ext uri="{FF2B5EF4-FFF2-40B4-BE49-F238E27FC236}">
                      <a16:creationId xmlns="" xmlns:a16="http://schemas.microsoft.com/office/drawing/2014/main" id="{CCF31993-E1B8-4D01-9260-DAB0013D34FF}"/>
                    </a:ext>
                  </a:extLst>
                </p:cNvPr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288" name="Google Shape;15417;p94">
                  <a:extLst>
                    <a:ext uri="{FF2B5EF4-FFF2-40B4-BE49-F238E27FC236}">
                      <a16:creationId xmlns="" xmlns:a16="http://schemas.microsoft.com/office/drawing/2014/main" id="{CE011576-1AA4-4AA6-BAD8-7BF0EF047BD7}"/>
                    </a:ext>
                  </a:extLst>
                </p:cNvPr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grpSp>
        <p:nvGrpSpPr>
          <p:cNvPr id="301" name="Google Shape;15397;p94">
            <a:extLst>
              <a:ext uri="{FF2B5EF4-FFF2-40B4-BE49-F238E27FC236}">
                <a16:creationId xmlns="" xmlns:a16="http://schemas.microsoft.com/office/drawing/2014/main" id="{4F917EFB-A762-46B5-8309-E48B2957A03D}"/>
              </a:ext>
            </a:extLst>
          </p:cNvPr>
          <p:cNvGrpSpPr/>
          <p:nvPr/>
        </p:nvGrpSpPr>
        <p:grpSpPr>
          <a:xfrm>
            <a:off x="353465" y="4516933"/>
            <a:ext cx="2809311" cy="391884"/>
            <a:chOff x="106648" y="895722"/>
            <a:chExt cx="4481413" cy="374300"/>
          </a:xfrm>
        </p:grpSpPr>
        <p:grpSp>
          <p:nvGrpSpPr>
            <p:cNvPr id="302" name="Google Shape;15398;p94">
              <a:extLst>
                <a:ext uri="{FF2B5EF4-FFF2-40B4-BE49-F238E27FC236}">
                  <a16:creationId xmlns="" xmlns:a16="http://schemas.microsoft.com/office/drawing/2014/main" id="{B10818EC-A0F3-4844-8D71-5596E0661431}"/>
                </a:ext>
              </a:extLst>
            </p:cNvPr>
            <p:cNvGrpSpPr/>
            <p:nvPr/>
          </p:nvGrpSpPr>
          <p:grpSpPr>
            <a:xfrm>
              <a:off x="2233276" y="895722"/>
              <a:ext cx="1082667" cy="223591"/>
              <a:chOff x="4808316" y="2800065"/>
              <a:chExt cx="1999386" cy="412910"/>
            </a:xfrm>
          </p:grpSpPr>
          <p:sp>
            <p:nvSpPr>
              <p:cNvPr id="318" name="Google Shape;15399;p94">
                <a:extLst>
                  <a:ext uri="{FF2B5EF4-FFF2-40B4-BE49-F238E27FC236}">
                    <a16:creationId xmlns="" xmlns:a16="http://schemas.microsoft.com/office/drawing/2014/main" id="{3624BE44-5DC9-4275-B662-B8CCB7E74AA3}"/>
                  </a:ext>
                </a:extLst>
              </p:cNvPr>
              <p:cNvSpPr/>
              <p:nvPr/>
            </p:nvSpPr>
            <p:spPr>
              <a:xfrm>
                <a:off x="4849302" y="3079475"/>
                <a:ext cx="1958400" cy="1335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319" name="Google Shape;15400;p94">
                <a:extLst>
                  <a:ext uri="{FF2B5EF4-FFF2-40B4-BE49-F238E27FC236}">
                    <a16:creationId xmlns="" xmlns:a16="http://schemas.microsoft.com/office/drawing/2014/main" id="{01379526-3771-49B0-B82F-4B07A1F0873E}"/>
                  </a:ext>
                </a:extLst>
              </p:cNvPr>
              <p:cNvGrpSpPr/>
              <p:nvPr/>
            </p:nvGrpSpPr>
            <p:grpSpPr>
              <a:xfrm>
                <a:off x="4808316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320" name="Google Shape;15401;p94">
                  <a:extLst>
                    <a:ext uri="{FF2B5EF4-FFF2-40B4-BE49-F238E27FC236}">
                      <a16:creationId xmlns="" xmlns:a16="http://schemas.microsoft.com/office/drawing/2014/main" id="{7B8D9C6E-F3E7-4FA8-BD83-F45D58CD8CE7}"/>
                    </a:ext>
                  </a:extLst>
                </p:cNvPr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321" name="Google Shape;15402;p94">
                  <a:extLst>
                    <a:ext uri="{FF2B5EF4-FFF2-40B4-BE49-F238E27FC236}">
                      <a16:creationId xmlns="" xmlns:a16="http://schemas.microsoft.com/office/drawing/2014/main" id="{6C497390-BC4B-45E8-AC86-FA3B6F39757A}"/>
                    </a:ext>
                  </a:extLst>
                </p:cNvPr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303" name="Google Shape;15403;p94">
              <a:extLst>
                <a:ext uri="{FF2B5EF4-FFF2-40B4-BE49-F238E27FC236}">
                  <a16:creationId xmlns="" xmlns:a16="http://schemas.microsoft.com/office/drawing/2014/main" id="{B1620C4B-4C5D-49B9-B763-32C2DCD53C4B}"/>
                </a:ext>
              </a:extLst>
            </p:cNvPr>
            <p:cNvGrpSpPr/>
            <p:nvPr/>
          </p:nvGrpSpPr>
          <p:grpSpPr>
            <a:xfrm>
              <a:off x="106648" y="895722"/>
              <a:ext cx="1088401" cy="223591"/>
              <a:chOff x="881025" y="2800065"/>
              <a:chExt cx="2009975" cy="412910"/>
            </a:xfrm>
          </p:grpSpPr>
          <p:sp>
            <p:nvSpPr>
              <p:cNvPr id="314" name="Google Shape;15404;p94">
                <a:extLst>
                  <a:ext uri="{FF2B5EF4-FFF2-40B4-BE49-F238E27FC236}">
                    <a16:creationId xmlns="" xmlns:a16="http://schemas.microsoft.com/office/drawing/2014/main" id="{B976A2E7-F01B-4CF9-95ED-186638A9C4F7}"/>
                  </a:ext>
                </a:extLst>
              </p:cNvPr>
              <p:cNvSpPr/>
              <p:nvPr/>
            </p:nvSpPr>
            <p:spPr>
              <a:xfrm>
                <a:off x="932600" y="3079475"/>
                <a:ext cx="1958400" cy="1335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315" name="Google Shape;15405;p94">
                <a:extLst>
                  <a:ext uri="{FF2B5EF4-FFF2-40B4-BE49-F238E27FC236}">
                    <a16:creationId xmlns="" xmlns:a16="http://schemas.microsoft.com/office/drawing/2014/main" id="{A1D3190A-DCDA-406A-9063-3F2AA39F0B7D}"/>
                  </a:ext>
                </a:extLst>
              </p:cNvPr>
              <p:cNvGrpSpPr/>
              <p:nvPr/>
            </p:nvGrpSpPr>
            <p:grpSpPr>
              <a:xfrm>
                <a:off x="881025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316" name="Google Shape;15406;p94">
                  <a:extLst>
                    <a:ext uri="{FF2B5EF4-FFF2-40B4-BE49-F238E27FC236}">
                      <a16:creationId xmlns="" xmlns:a16="http://schemas.microsoft.com/office/drawing/2014/main" id="{D0D114FA-EC51-4DEF-A2E0-F17BD60A0935}"/>
                    </a:ext>
                  </a:extLst>
                </p:cNvPr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317" name="Google Shape;15407;p94">
                  <a:extLst>
                    <a:ext uri="{FF2B5EF4-FFF2-40B4-BE49-F238E27FC236}">
                      <a16:creationId xmlns="" xmlns:a16="http://schemas.microsoft.com/office/drawing/2014/main" id="{2C2C9CBE-D1C1-48E7-B27B-9339D23A4E78}"/>
                    </a:ext>
                  </a:extLst>
                </p:cNvPr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304" name="Google Shape;15408;p94">
              <a:extLst>
                <a:ext uri="{FF2B5EF4-FFF2-40B4-BE49-F238E27FC236}">
                  <a16:creationId xmlns="" xmlns:a16="http://schemas.microsoft.com/office/drawing/2014/main" id="{32A311E0-147C-47DB-BABD-3C31549B1E1C}"/>
                </a:ext>
              </a:extLst>
            </p:cNvPr>
            <p:cNvGrpSpPr/>
            <p:nvPr/>
          </p:nvGrpSpPr>
          <p:grpSpPr>
            <a:xfrm>
              <a:off x="1172346" y="1047018"/>
              <a:ext cx="1083151" cy="223003"/>
              <a:chOff x="2849073" y="3079467"/>
              <a:chExt cx="2000279" cy="411825"/>
            </a:xfrm>
          </p:grpSpPr>
          <p:sp>
            <p:nvSpPr>
              <p:cNvPr id="310" name="Google Shape;15409;p94">
                <a:extLst>
                  <a:ext uri="{FF2B5EF4-FFF2-40B4-BE49-F238E27FC236}">
                    <a16:creationId xmlns="" xmlns:a16="http://schemas.microsoft.com/office/drawing/2014/main" id="{00FF95D4-A5C3-4EF4-9673-E63525A2272B}"/>
                  </a:ext>
                </a:extLst>
              </p:cNvPr>
              <p:cNvSpPr/>
              <p:nvPr/>
            </p:nvSpPr>
            <p:spPr>
              <a:xfrm>
                <a:off x="2890952" y="3079475"/>
                <a:ext cx="1958400" cy="1335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311" name="Google Shape;15410;p94">
                <a:extLst>
                  <a:ext uri="{FF2B5EF4-FFF2-40B4-BE49-F238E27FC236}">
                    <a16:creationId xmlns="" xmlns:a16="http://schemas.microsoft.com/office/drawing/2014/main" id="{55872CCB-B92E-4801-AA4B-AAC3B141A4EC}"/>
                  </a:ext>
                </a:extLst>
              </p:cNvPr>
              <p:cNvGrpSpPr/>
              <p:nvPr/>
            </p:nvGrpSpPr>
            <p:grpSpPr>
              <a:xfrm rot="10800000">
                <a:off x="2849073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312" name="Google Shape;15411;p94">
                  <a:extLst>
                    <a:ext uri="{FF2B5EF4-FFF2-40B4-BE49-F238E27FC236}">
                      <a16:creationId xmlns="" xmlns:a16="http://schemas.microsoft.com/office/drawing/2014/main" id="{B5411BCB-3857-4213-AB11-8893CD12E45A}"/>
                    </a:ext>
                  </a:extLst>
                </p:cNvPr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313" name="Google Shape;15412;p94">
                  <a:extLst>
                    <a:ext uri="{FF2B5EF4-FFF2-40B4-BE49-F238E27FC236}">
                      <a16:creationId xmlns="" xmlns:a16="http://schemas.microsoft.com/office/drawing/2014/main" id="{68C337D3-55A8-4AF0-933E-9797FC21E650}"/>
                    </a:ext>
                  </a:extLst>
                </p:cNvPr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305" name="Google Shape;15413;p94">
              <a:extLst>
                <a:ext uri="{FF2B5EF4-FFF2-40B4-BE49-F238E27FC236}">
                  <a16:creationId xmlns="" xmlns:a16="http://schemas.microsoft.com/office/drawing/2014/main" id="{80BCB117-5B80-4215-AAC0-07A243EC22BD}"/>
                </a:ext>
              </a:extLst>
            </p:cNvPr>
            <p:cNvGrpSpPr/>
            <p:nvPr/>
          </p:nvGrpSpPr>
          <p:grpSpPr>
            <a:xfrm>
              <a:off x="3290132" y="1047018"/>
              <a:ext cx="1297929" cy="223003"/>
              <a:chOff x="6760035" y="3079467"/>
              <a:chExt cx="2396914" cy="411825"/>
            </a:xfrm>
          </p:grpSpPr>
          <p:sp>
            <p:nvSpPr>
              <p:cNvPr id="306" name="Google Shape;15414;p94">
                <a:extLst>
                  <a:ext uri="{FF2B5EF4-FFF2-40B4-BE49-F238E27FC236}">
                    <a16:creationId xmlns="" xmlns:a16="http://schemas.microsoft.com/office/drawing/2014/main" id="{A20C9141-4D7C-4316-B5A2-67F50451E7DA}"/>
                  </a:ext>
                </a:extLst>
              </p:cNvPr>
              <p:cNvSpPr/>
              <p:nvPr/>
            </p:nvSpPr>
            <p:spPr>
              <a:xfrm>
                <a:off x="6807650" y="3079475"/>
                <a:ext cx="2349300" cy="1335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307" name="Google Shape;15415;p94">
                <a:extLst>
                  <a:ext uri="{FF2B5EF4-FFF2-40B4-BE49-F238E27FC236}">
                    <a16:creationId xmlns="" xmlns:a16="http://schemas.microsoft.com/office/drawing/2014/main" id="{52074C4B-7700-46FD-9B06-00B65939E24C}"/>
                  </a:ext>
                </a:extLst>
              </p:cNvPr>
              <p:cNvGrpSpPr/>
              <p:nvPr/>
            </p:nvGrpSpPr>
            <p:grpSpPr>
              <a:xfrm rot="10800000">
                <a:off x="6760035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308" name="Google Shape;15416;p94">
                  <a:extLst>
                    <a:ext uri="{FF2B5EF4-FFF2-40B4-BE49-F238E27FC236}">
                      <a16:creationId xmlns="" xmlns:a16="http://schemas.microsoft.com/office/drawing/2014/main" id="{97EEEA19-CA42-4AE5-BFA8-B1404CF677FE}"/>
                    </a:ext>
                  </a:extLst>
                </p:cNvPr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309" name="Google Shape;15417;p94">
                  <a:extLst>
                    <a:ext uri="{FF2B5EF4-FFF2-40B4-BE49-F238E27FC236}">
                      <a16:creationId xmlns="" xmlns:a16="http://schemas.microsoft.com/office/drawing/2014/main" id="{DBE1086F-0453-4A50-87C6-0E790CC86BEC}"/>
                    </a:ext>
                  </a:extLst>
                </p:cNvPr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grpSp>
        <p:nvGrpSpPr>
          <p:cNvPr id="322" name="Google Shape;15397;p94">
            <a:extLst>
              <a:ext uri="{FF2B5EF4-FFF2-40B4-BE49-F238E27FC236}">
                <a16:creationId xmlns="" xmlns:a16="http://schemas.microsoft.com/office/drawing/2014/main" id="{BC71AD23-6BF2-46E7-AE6C-C4D7855AC4C2}"/>
              </a:ext>
            </a:extLst>
          </p:cNvPr>
          <p:cNvGrpSpPr/>
          <p:nvPr/>
        </p:nvGrpSpPr>
        <p:grpSpPr>
          <a:xfrm>
            <a:off x="3150453" y="4518213"/>
            <a:ext cx="2756803" cy="391884"/>
            <a:chOff x="106648" y="895722"/>
            <a:chExt cx="4481413" cy="374300"/>
          </a:xfrm>
        </p:grpSpPr>
        <p:grpSp>
          <p:nvGrpSpPr>
            <p:cNvPr id="323" name="Google Shape;15398;p94">
              <a:extLst>
                <a:ext uri="{FF2B5EF4-FFF2-40B4-BE49-F238E27FC236}">
                  <a16:creationId xmlns="" xmlns:a16="http://schemas.microsoft.com/office/drawing/2014/main" id="{55F5CCB9-B684-4A27-B37D-5EB8FC103D60}"/>
                </a:ext>
              </a:extLst>
            </p:cNvPr>
            <p:cNvGrpSpPr/>
            <p:nvPr/>
          </p:nvGrpSpPr>
          <p:grpSpPr>
            <a:xfrm>
              <a:off x="2233276" y="895722"/>
              <a:ext cx="1082667" cy="223591"/>
              <a:chOff x="4808316" y="2800065"/>
              <a:chExt cx="1999386" cy="412910"/>
            </a:xfrm>
          </p:grpSpPr>
          <p:sp>
            <p:nvSpPr>
              <p:cNvPr id="339" name="Google Shape;15399;p94">
                <a:extLst>
                  <a:ext uri="{FF2B5EF4-FFF2-40B4-BE49-F238E27FC236}">
                    <a16:creationId xmlns="" xmlns:a16="http://schemas.microsoft.com/office/drawing/2014/main" id="{3B9E8C12-DFFE-406B-8A1A-A0DC451EAAE7}"/>
                  </a:ext>
                </a:extLst>
              </p:cNvPr>
              <p:cNvSpPr/>
              <p:nvPr/>
            </p:nvSpPr>
            <p:spPr>
              <a:xfrm>
                <a:off x="4849302" y="3079475"/>
                <a:ext cx="1958400" cy="1335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340" name="Google Shape;15400;p94">
                <a:extLst>
                  <a:ext uri="{FF2B5EF4-FFF2-40B4-BE49-F238E27FC236}">
                    <a16:creationId xmlns="" xmlns:a16="http://schemas.microsoft.com/office/drawing/2014/main" id="{EA0BF8DF-45CD-46C8-A044-A608BF5EAC74}"/>
                  </a:ext>
                </a:extLst>
              </p:cNvPr>
              <p:cNvGrpSpPr/>
              <p:nvPr/>
            </p:nvGrpSpPr>
            <p:grpSpPr>
              <a:xfrm>
                <a:off x="4808316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341" name="Google Shape;15401;p94">
                  <a:extLst>
                    <a:ext uri="{FF2B5EF4-FFF2-40B4-BE49-F238E27FC236}">
                      <a16:creationId xmlns="" xmlns:a16="http://schemas.microsoft.com/office/drawing/2014/main" id="{D6D0B581-57C4-4E83-88D9-0B0B0088BFE1}"/>
                    </a:ext>
                  </a:extLst>
                </p:cNvPr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342" name="Google Shape;15402;p94">
                  <a:extLst>
                    <a:ext uri="{FF2B5EF4-FFF2-40B4-BE49-F238E27FC236}">
                      <a16:creationId xmlns="" xmlns:a16="http://schemas.microsoft.com/office/drawing/2014/main" id="{9D1F44CA-29B6-4D8E-9F26-6307ED124DBC}"/>
                    </a:ext>
                  </a:extLst>
                </p:cNvPr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324" name="Google Shape;15403;p94">
              <a:extLst>
                <a:ext uri="{FF2B5EF4-FFF2-40B4-BE49-F238E27FC236}">
                  <a16:creationId xmlns="" xmlns:a16="http://schemas.microsoft.com/office/drawing/2014/main" id="{B821D46E-1F0B-4BB1-A16E-1A06DFB7C5E6}"/>
                </a:ext>
              </a:extLst>
            </p:cNvPr>
            <p:cNvGrpSpPr/>
            <p:nvPr/>
          </p:nvGrpSpPr>
          <p:grpSpPr>
            <a:xfrm>
              <a:off x="106648" y="895722"/>
              <a:ext cx="1088401" cy="223591"/>
              <a:chOff x="881025" y="2800065"/>
              <a:chExt cx="2009975" cy="412910"/>
            </a:xfrm>
          </p:grpSpPr>
          <p:sp>
            <p:nvSpPr>
              <p:cNvPr id="335" name="Google Shape;15404;p94">
                <a:extLst>
                  <a:ext uri="{FF2B5EF4-FFF2-40B4-BE49-F238E27FC236}">
                    <a16:creationId xmlns="" xmlns:a16="http://schemas.microsoft.com/office/drawing/2014/main" id="{2DB4EA27-3F3D-4DA1-BE79-EF2C87202408}"/>
                  </a:ext>
                </a:extLst>
              </p:cNvPr>
              <p:cNvSpPr/>
              <p:nvPr/>
            </p:nvSpPr>
            <p:spPr>
              <a:xfrm>
                <a:off x="932600" y="3079475"/>
                <a:ext cx="1958400" cy="1335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336" name="Google Shape;15405;p94">
                <a:extLst>
                  <a:ext uri="{FF2B5EF4-FFF2-40B4-BE49-F238E27FC236}">
                    <a16:creationId xmlns="" xmlns:a16="http://schemas.microsoft.com/office/drawing/2014/main" id="{F7959221-F7CB-469A-A7CD-EC207BA2D3AF}"/>
                  </a:ext>
                </a:extLst>
              </p:cNvPr>
              <p:cNvGrpSpPr/>
              <p:nvPr/>
            </p:nvGrpSpPr>
            <p:grpSpPr>
              <a:xfrm>
                <a:off x="881025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337" name="Google Shape;15406;p94">
                  <a:extLst>
                    <a:ext uri="{FF2B5EF4-FFF2-40B4-BE49-F238E27FC236}">
                      <a16:creationId xmlns="" xmlns:a16="http://schemas.microsoft.com/office/drawing/2014/main" id="{D2CCA538-F762-4ED1-8785-759CA131C2FC}"/>
                    </a:ext>
                  </a:extLst>
                </p:cNvPr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338" name="Google Shape;15407;p94">
                  <a:extLst>
                    <a:ext uri="{FF2B5EF4-FFF2-40B4-BE49-F238E27FC236}">
                      <a16:creationId xmlns="" xmlns:a16="http://schemas.microsoft.com/office/drawing/2014/main" id="{2DD8AE96-A12A-47A2-B558-FBB4C058CCC0}"/>
                    </a:ext>
                  </a:extLst>
                </p:cNvPr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325" name="Google Shape;15408;p94">
              <a:extLst>
                <a:ext uri="{FF2B5EF4-FFF2-40B4-BE49-F238E27FC236}">
                  <a16:creationId xmlns="" xmlns:a16="http://schemas.microsoft.com/office/drawing/2014/main" id="{A5D4574C-A02D-4F03-A71A-D33C2F9B1FEA}"/>
                </a:ext>
              </a:extLst>
            </p:cNvPr>
            <p:cNvGrpSpPr/>
            <p:nvPr/>
          </p:nvGrpSpPr>
          <p:grpSpPr>
            <a:xfrm>
              <a:off x="1172346" y="1047018"/>
              <a:ext cx="1083151" cy="223003"/>
              <a:chOff x="2849073" y="3079467"/>
              <a:chExt cx="2000279" cy="411825"/>
            </a:xfrm>
          </p:grpSpPr>
          <p:sp>
            <p:nvSpPr>
              <p:cNvPr id="331" name="Google Shape;15409;p94">
                <a:extLst>
                  <a:ext uri="{FF2B5EF4-FFF2-40B4-BE49-F238E27FC236}">
                    <a16:creationId xmlns="" xmlns:a16="http://schemas.microsoft.com/office/drawing/2014/main" id="{2525B2AE-3B5D-41BB-86D8-D89386E36520}"/>
                  </a:ext>
                </a:extLst>
              </p:cNvPr>
              <p:cNvSpPr/>
              <p:nvPr/>
            </p:nvSpPr>
            <p:spPr>
              <a:xfrm>
                <a:off x="2890952" y="3079475"/>
                <a:ext cx="1958400" cy="1335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332" name="Google Shape;15410;p94">
                <a:extLst>
                  <a:ext uri="{FF2B5EF4-FFF2-40B4-BE49-F238E27FC236}">
                    <a16:creationId xmlns="" xmlns:a16="http://schemas.microsoft.com/office/drawing/2014/main" id="{1EA53319-2A2A-4CE3-A13E-7368610D239A}"/>
                  </a:ext>
                </a:extLst>
              </p:cNvPr>
              <p:cNvGrpSpPr/>
              <p:nvPr/>
            </p:nvGrpSpPr>
            <p:grpSpPr>
              <a:xfrm rot="10800000">
                <a:off x="2849073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333" name="Google Shape;15411;p94">
                  <a:extLst>
                    <a:ext uri="{FF2B5EF4-FFF2-40B4-BE49-F238E27FC236}">
                      <a16:creationId xmlns="" xmlns:a16="http://schemas.microsoft.com/office/drawing/2014/main" id="{9027299A-DB56-4A47-B9DC-3CB3F208615C}"/>
                    </a:ext>
                  </a:extLst>
                </p:cNvPr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334" name="Google Shape;15412;p94">
                  <a:extLst>
                    <a:ext uri="{FF2B5EF4-FFF2-40B4-BE49-F238E27FC236}">
                      <a16:creationId xmlns="" xmlns:a16="http://schemas.microsoft.com/office/drawing/2014/main" id="{8052BD85-5C3B-473F-AB12-8A87149E3F5A}"/>
                    </a:ext>
                  </a:extLst>
                </p:cNvPr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326" name="Google Shape;15413;p94">
              <a:extLst>
                <a:ext uri="{FF2B5EF4-FFF2-40B4-BE49-F238E27FC236}">
                  <a16:creationId xmlns="" xmlns:a16="http://schemas.microsoft.com/office/drawing/2014/main" id="{FFE45641-0F79-4EC0-94CE-84145570904B}"/>
                </a:ext>
              </a:extLst>
            </p:cNvPr>
            <p:cNvGrpSpPr/>
            <p:nvPr/>
          </p:nvGrpSpPr>
          <p:grpSpPr>
            <a:xfrm>
              <a:off x="3290132" y="1047018"/>
              <a:ext cx="1297929" cy="223003"/>
              <a:chOff x="6760035" y="3079467"/>
              <a:chExt cx="2396914" cy="411825"/>
            </a:xfrm>
          </p:grpSpPr>
          <p:sp>
            <p:nvSpPr>
              <p:cNvPr id="327" name="Google Shape;15414;p94">
                <a:extLst>
                  <a:ext uri="{FF2B5EF4-FFF2-40B4-BE49-F238E27FC236}">
                    <a16:creationId xmlns="" xmlns:a16="http://schemas.microsoft.com/office/drawing/2014/main" id="{9680050E-FAD1-4310-9BC0-673A3EF2C0A4}"/>
                  </a:ext>
                </a:extLst>
              </p:cNvPr>
              <p:cNvSpPr/>
              <p:nvPr/>
            </p:nvSpPr>
            <p:spPr>
              <a:xfrm>
                <a:off x="6807650" y="3079475"/>
                <a:ext cx="2349300" cy="1335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328" name="Google Shape;15415;p94">
                <a:extLst>
                  <a:ext uri="{FF2B5EF4-FFF2-40B4-BE49-F238E27FC236}">
                    <a16:creationId xmlns="" xmlns:a16="http://schemas.microsoft.com/office/drawing/2014/main" id="{96EB3081-6F37-46BB-AF78-F26CA639AD26}"/>
                  </a:ext>
                </a:extLst>
              </p:cNvPr>
              <p:cNvGrpSpPr/>
              <p:nvPr/>
            </p:nvGrpSpPr>
            <p:grpSpPr>
              <a:xfrm rot="10800000">
                <a:off x="6760035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329" name="Google Shape;15416;p94">
                  <a:extLst>
                    <a:ext uri="{FF2B5EF4-FFF2-40B4-BE49-F238E27FC236}">
                      <a16:creationId xmlns="" xmlns:a16="http://schemas.microsoft.com/office/drawing/2014/main" id="{6DDF6F37-8B7A-4F70-98DC-BC6B6E486132}"/>
                    </a:ext>
                  </a:extLst>
                </p:cNvPr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330" name="Google Shape;15417;p94">
                  <a:extLst>
                    <a:ext uri="{FF2B5EF4-FFF2-40B4-BE49-F238E27FC236}">
                      <a16:creationId xmlns="" xmlns:a16="http://schemas.microsoft.com/office/drawing/2014/main" id="{2A08B543-4083-42CE-9FE4-F388D99898C4}"/>
                    </a:ext>
                  </a:extLst>
                </p:cNvPr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grpSp>
        <p:nvGrpSpPr>
          <p:cNvPr id="343" name="Google Shape;15397;p94">
            <a:extLst>
              <a:ext uri="{FF2B5EF4-FFF2-40B4-BE49-F238E27FC236}">
                <a16:creationId xmlns="" xmlns:a16="http://schemas.microsoft.com/office/drawing/2014/main" id="{3B73EAE5-7C89-43E3-AD5D-A5C2CF421466}"/>
              </a:ext>
            </a:extLst>
          </p:cNvPr>
          <p:cNvGrpSpPr/>
          <p:nvPr/>
        </p:nvGrpSpPr>
        <p:grpSpPr>
          <a:xfrm>
            <a:off x="5878285" y="4525897"/>
            <a:ext cx="2756803" cy="391884"/>
            <a:chOff x="106648" y="895722"/>
            <a:chExt cx="4481413" cy="374300"/>
          </a:xfrm>
        </p:grpSpPr>
        <p:grpSp>
          <p:nvGrpSpPr>
            <p:cNvPr id="344" name="Google Shape;15398;p94">
              <a:extLst>
                <a:ext uri="{FF2B5EF4-FFF2-40B4-BE49-F238E27FC236}">
                  <a16:creationId xmlns="" xmlns:a16="http://schemas.microsoft.com/office/drawing/2014/main" id="{0C5E3603-C3AD-4676-AF33-F6446FA8D0D0}"/>
                </a:ext>
              </a:extLst>
            </p:cNvPr>
            <p:cNvGrpSpPr/>
            <p:nvPr/>
          </p:nvGrpSpPr>
          <p:grpSpPr>
            <a:xfrm>
              <a:off x="2233276" y="895722"/>
              <a:ext cx="1082667" cy="223591"/>
              <a:chOff x="4808316" y="2800065"/>
              <a:chExt cx="1999386" cy="412910"/>
            </a:xfrm>
          </p:grpSpPr>
          <p:sp>
            <p:nvSpPr>
              <p:cNvPr id="360" name="Google Shape;15399;p94">
                <a:extLst>
                  <a:ext uri="{FF2B5EF4-FFF2-40B4-BE49-F238E27FC236}">
                    <a16:creationId xmlns="" xmlns:a16="http://schemas.microsoft.com/office/drawing/2014/main" id="{97FA8F4F-3908-49E4-8B62-151441F5AAD0}"/>
                  </a:ext>
                </a:extLst>
              </p:cNvPr>
              <p:cNvSpPr/>
              <p:nvPr/>
            </p:nvSpPr>
            <p:spPr>
              <a:xfrm>
                <a:off x="4849302" y="3079475"/>
                <a:ext cx="1958400" cy="1335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361" name="Google Shape;15400;p94">
                <a:extLst>
                  <a:ext uri="{FF2B5EF4-FFF2-40B4-BE49-F238E27FC236}">
                    <a16:creationId xmlns="" xmlns:a16="http://schemas.microsoft.com/office/drawing/2014/main" id="{7999F310-CB3F-45C5-A566-057363D2BC86}"/>
                  </a:ext>
                </a:extLst>
              </p:cNvPr>
              <p:cNvGrpSpPr/>
              <p:nvPr/>
            </p:nvGrpSpPr>
            <p:grpSpPr>
              <a:xfrm>
                <a:off x="4808316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362" name="Google Shape;15401;p94">
                  <a:extLst>
                    <a:ext uri="{FF2B5EF4-FFF2-40B4-BE49-F238E27FC236}">
                      <a16:creationId xmlns="" xmlns:a16="http://schemas.microsoft.com/office/drawing/2014/main" id="{FFA59961-1D27-48E5-BD9F-EC657C3456DB}"/>
                    </a:ext>
                  </a:extLst>
                </p:cNvPr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363" name="Google Shape;15402;p94">
                  <a:extLst>
                    <a:ext uri="{FF2B5EF4-FFF2-40B4-BE49-F238E27FC236}">
                      <a16:creationId xmlns="" xmlns:a16="http://schemas.microsoft.com/office/drawing/2014/main" id="{DECA3F3B-619E-4112-9128-4A13CD6BFE55}"/>
                    </a:ext>
                  </a:extLst>
                </p:cNvPr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345" name="Google Shape;15403;p94">
              <a:extLst>
                <a:ext uri="{FF2B5EF4-FFF2-40B4-BE49-F238E27FC236}">
                  <a16:creationId xmlns="" xmlns:a16="http://schemas.microsoft.com/office/drawing/2014/main" id="{0FEA2A1C-D6DE-4702-AF03-CBF45699A0D5}"/>
                </a:ext>
              </a:extLst>
            </p:cNvPr>
            <p:cNvGrpSpPr/>
            <p:nvPr/>
          </p:nvGrpSpPr>
          <p:grpSpPr>
            <a:xfrm>
              <a:off x="106648" y="895722"/>
              <a:ext cx="1088401" cy="223591"/>
              <a:chOff x="881025" y="2800065"/>
              <a:chExt cx="2009975" cy="412910"/>
            </a:xfrm>
          </p:grpSpPr>
          <p:sp>
            <p:nvSpPr>
              <p:cNvPr id="356" name="Google Shape;15404;p94">
                <a:extLst>
                  <a:ext uri="{FF2B5EF4-FFF2-40B4-BE49-F238E27FC236}">
                    <a16:creationId xmlns="" xmlns:a16="http://schemas.microsoft.com/office/drawing/2014/main" id="{D1587907-D067-4744-ADE4-024469F263FC}"/>
                  </a:ext>
                </a:extLst>
              </p:cNvPr>
              <p:cNvSpPr/>
              <p:nvPr/>
            </p:nvSpPr>
            <p:spPr>
              <a:xfrm>
                <a:off x="932600" y="3079475"/>
                <a:ext cx="1958400" cy="1335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357" name="Google Shape;15405;p94">
                <a:extLst>
                  <a:ext uri="{FF2B5EF4-FFF2-40B4-BE49-F238E27FC236}">
                    <a16:creationId xmlns="" xmlns:a16="http://schemas.microsoft.com/office/drawing/2014/main" id="{2C694070-BA63-4EFC-BC30-27F25CBB429E}"/>
                  </a:ext>
                </a:extLst>
              </p:cNvPr>
              <p:cNvGrpSpPr/>
              <p:nvPr/>
            </p:nvGrpSpPr>
            <p:grpSpPr>
              <a:xfrm>
                <a:off x="881025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358" name="Google Shape;15406;p94">
                  <a:extLst>
                    <a:ext uri="{FF2B5EF4-FFF2-40B4-BE49-F238E27FC236}">
                      <a16:creationId xmlns="" xmlns:a16="http://schemas.microsoft.com/office/drawing/2014/main" id="{7B138EFC-B2BC-4FCE-879E-D92AC3284EDD}"/>
                    </a:ext>
                  </a:extLst>
                </p:cNvPr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359" name="Google Shape;15407;p94">
                  <a:extLst>
                    <a:ext uri="{FF2B5EF4-FFF2-40B4-BE49-F238E27FC236}">
                      <a16:creationId xmlns="" xmlns:a16="http://schemas.microsoft.com/office/drawing/2014/main" id="{B9F743F5-6554-4DDC-BA2A-888BB0F56C09}"/>
                    </a:ext>
                  </a:extLst>
                </p:cNvPr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346" name="Google Shape;15408;p94">
              <a:extLst>
                <a:ext uri="{FF2B5EF4-FFF2-40B4-BE49-F238E27FC236}">
                  <a16:creationId xmlns="" xmlns:a16="http://schemas.microsoft.com/office/drawing/2014/main" id="{53A6DD93-91F6-4449-A18F-C1F5DEB19DF7}"/>
                </a:ext>
              </a:extLst>
            </p:cNvPr>
            <p:cNvGrpSpPr/>
            <p:nvPr/>
          </p:nvGrpSpPr>
          <p:grpSpPr>
            <a:xfrm>
              <a:off x="1172346" y="1047018"/>
              <a:ext cx="1083151" cy="223003"/>
              <a:chOff x="2849073" y="3079467"/>
              <a:chExt cx="2000279" cy="411825"/>
            </a:xfrm>
          </p:grpSpPr>
          <p:sp>
            <p:nvSpPr>
              <p:cNvPr id="352" name="Google Shape;15409;p94">
                <a:extLst>
                  <a:ext uri="{FF2B5EF4-FFF2-40B4-BE49-F238E27FC236}">
                    <a16:creationId xmlns="" xmlns:a16="http://schemas.microsoft.com/office/drawing/2014/main" id="{B6812172-AFB1-4665-A451-2F477AC08C62}"/>
                  </a:ext>
                </a:extLst>
              </p:cNvPr>
              <p:cNvSpPr/>
              <p:nvPr/>
            </p:nvSpPr>
            <p:spPr>
              <a:xfrm>
                <a:off x="2890952" y="3079475"/>
                <a:ext cx="1958400" cy="1335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353" name="Google Shape;15410;p94">
                <a:extLst>
                  <a:ext uri="{FF2B5EF4-FFF2-40B4-BE49-F238E27FC236}">
                    <a16:creationId xmlns="" xmlns:a16="http://schemas.microsoft.com/office/drawing/2014/main" id="{FEBDEFC3-192B-43A1-8506-618447A87001}"/>
                  </a:ext>
                </a:extLst>
              </p:cNvPr>
              <p:cNvGrpSpPr/>
              <p:nvPr/>
            </p:nvGrpSpPr>
            <p:grpSpPr>
              <a:xfrm rot="10800000">
                <a:off x="2849073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354" name="Google Shape;15411;p94">
                  <a:extLst>
                    <a:ext uri="{FF2B5EF4-FFF2-40B4-BE49-F238E27FC236}">
                      <a16:creationId xmlns="" xmlns:a16="http://schemas.microsoft.com/office/drawing/2014/main" id="{7620CCD2-D961-4B7E-8DFD-34983FE0EC7A}"/>
                    </a:ext>
                  </a:extLst>
                </p:cNvPr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355" name="Google Shape;15412;p94">
                  <a:extLst>
                    <a:ext uri="{FF2B5EF4-FFF2-40B4-BE49-F238E27FC236}">
                      <a16:creationId xmlns="" xmlns:a16="http://schemas.microsoft.com/office/drawing/2014/main" id="{865926E2-AE06-45EA-ACFA-2579B81228C5}"/>
                    </a:ext>
                  </a:extLst>
                </p:cNvPr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347" name="Google Shape;15413;p94">
              <a:extLst>
                <a:ext uri="{FF2B5EF4-FFF2-40B4-BE49-F238E27FC236}">
                  <a16:creationId xmlns="" xmlns:a16="http://schemas.microsoft.com/office/drawing/2014/main" id="{002B12C5-348B-4892-95AC-858510517017}"/>
                </a:ext>
              </a:extLst>
            </p:cNvPr>
            <p:cNvGrpSpPr/>
            <p:nvPr/>
          </p:nvGrpSpPr>
          <p:grpSpPr>
            <a:xfrm>
              <a:off x="3290132" y="1047018"/>
              <a:ext cx="1297929" cy="223003"/>
              <a:chOff x="6760035" y="3079467"/>
              <a:chExt cx="2396914" cy="411825"/>
            </a:xfrm>
          </p:grpSpPr>
          <p:sp>
            <p:nvSpPr>
              <p:cNvPr id="348" name="Google Shape;15414;p94">
                <a:extLst>
                  <a:ext uri="{FF2B5EF4-FFF2-40B4-BE49-F238E27FC236}">
                    <a16:creationId xmlns="" xmlns:a16="http://schemas.microsoft.com/office/drawing/2014/main" id="{3F31002C-1A7F-4FBC-B958-1B15FE3B7376}"/>
                  </a:ext>
                </a:extLst>
              </p:cNvPr>
              <p:cNvSpPr/>
              <p:nvPr/>
            </p:nvSpPr>
            <p:spPr>
              <a:xfrm>
                <a:off x="6807650" y="3079475"/>
                <a:ext cx="2349300" cy="1335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349" name="Google Shape;15415;p94">
                <a:extLst>
                  <a:ext uri="{FF2B5EF4-FFF2-40B4-BE49-F238E27FC236}">
                    <a16:creationId xmlns="" xmlns:a16="http://schemas.microsoft.com/office/drawing/2014/main" id="{EDA69778-519F-41DC-BC06-69F510DA0F6A}"/>
                  </a:ext>
                </a:extLst>
              </p:cNvPr>
              <p:cNvGrpSpPr/>
              <p:nvPr/>
            </p:nvGrpSpPr>
            <p:grpSpPr>
              <a:xfrm rot="10800000">
                <a:off x="6760035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350" name="Google Shape;15416;p94">
                  <a:extLst>
                    <a:ext uri="{FF2B5EF4-FFF2-40B4-BE49-F238E27FC236}">
                      <a16:creationId xmlns="" xmlns:a16="http://schemas.microsoft.com/office/drawing/2014/main" id="{80B2B63B-35A8-498E-9F11-FDA660C54AAB}"/>
                    </a:ext>
                  </a:extLst>
                </p:cNvPr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667E9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351" name="Google Shape;15417;p94">
                  <a:extLst>
                    <a:ext uri="{FF2B5EF4-FFF2-40B4-BE49-F238E27FC236}">
                      <a16:creationId xmlns="" xmlns:a16="http://schemas.microsoft.com/office/drawing/2014/main" id="{5DD8FA4F-A371-4798-BDF8-81E918C117AE}"/>
                    </a:ext>
                  </a:extLst>
                </p:cNvPr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667E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grpSp>
        <p:nvGrpSpPr>
          <p:cNvPr id="364" name="Google Shape;16772;p98">
            <a:extLst>
              <a:ext uri="{FF2B5EF4-FFF2-40B4-BE49-F238E27FC236}">
                <a16:creationId xmlns="" xmlns:a16="http://schemas.microsoft.com/office/drawing/2014/main" id="{16654DAB-9DDD-4D9A-A0B2-56B7E06EB8E8}"/>
              </a:ext>
            </a:extLst>
          </p:cNvPr>
          <p:cNvGrpSpPr/>
          <p:nvPr/>
        </p:nvGrpSpPr>
        <p:grpSpPr>
          <a:xfrm>
            <a:off x="3514364" y="4845314"/>
            <a:ext cx="339235" cy="298186"/>
            <a:chOff x="898875" y="244725"/>
            <a:chExt cx="481800" cy="423500"/>
          </a:xfrm>
          <a:solidFill>
            <a:schemeClr val="bg1"/>
          </a:solidFill>
        </p:grpSpPr>
        <p:sp>
          <p:nvSpPr>
            <p:cNvPr id="365" name="Google Shape;16773;p98">
              <a:extLst>
                <a:ext uri="{FF2B5EF4-FFF2-40B4-BE49-F238E27FC236}">
                  <a16:creationId xmlns="" xmlns:a16="http://schemas.microsoft.com/office/drawing/2014/main" id="{45DF3908-0D5E-4A75-AF1B-023DA1A7A18F}"/>
                </a:ext>
              </a:extLst>
            </p:cNvPr>
            <p:cNvSpPr/>
            <p:nvPr/>
          </p:nvSpPr>
          <p:spPr>
            <a:xfrm>
              <a:off x="1125675" y="470575"/>
              <a:ext cx="28275" cy="28250"/>
            </a:xfrm>
            <a:custGeom>
              <a:avLst/>
              <a:gdLst/>
              <a:ahLst/>
              <a:cxnLst/>
              <a:rect l="l" t="t" r="r" b="b"/>
              <a:pathLst>
                <a:path w="1131" h="1130" extrusionOk="0">
                  <a:moveTo>
                    <a:pt x="564" y="1"/>
                  </a:moveTo>
                  <a:cubicBezTo>
                    <a:pt x="251" y="1"/>
                    <a:pt x="1" y="251"/>
                    <a:pt x="1" y="564"/>
                  </a:cubicBezTo>
                  <a:cubicBezTo>
                    <a:pt x="1" y="877"/>
                    <a:pt x="251" y="1130"/>
                    <a:pt x="564" y="1130"/>
                  </a:cubicBezTo>
                  <a:cubicBezTo>
                    <a:pt x="877" y="1130"/>
                    <a:pt x="1130" y="877"/>
                    <a:pt x="1130" y="564"/>
                  </a:cubicBezTo>
                  <a:cubicBezTo>
                    <a:pt x="1130" y="251"/>
                    <a:pt x="877" y="1"/>
                    <a:pt x="56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6" name="Google Shape;16774;p98">
              <a:extLst>
                <a:ext uri="{FF2B5EF4-FFF2-40B4-BE49-F238E27FC236}">
                  <a16:creationId xmlns="" xmlns:a16="http://schemas.microsoft.com/office/drawing/2014/main" id="{95226278-6117-406A-BCDC-024790F9FCB3}"/>
                </a:ext>
              </a:extLst>
            </p:cNvPr>
            <p:cNvSpPr/>
            <p:nvPr/>
          </p:nvSpPr>
          <p:spPr>
            <a:xfrm>
              <a:off x="898875" y="244725"/>
              <a:ext cx="481800" cy="225875"/>
            </a:xfrm>
            <a:custGeom>
              <a:avLst/>
              <a:gdLst/>
              <a:ahLst/>
              <a:cxnLst/>
              <a:rect l="l" t="t" r="r" b="b"/>
              <a:pathLst>
                <a:path w="19272" h="9035" extrusionOk="0">
                  <a:moveTo>
                    <a:pt x="2825" y="1130"/>
                  </a:moveTo>
                  <a:cubicBezTo>
                    <a:pt x="3135" y="1130"/>
                    <a:pt x="3388" y="1380"/>
                    <a:pt x="3388" y="1693"/>
                  </a:cubicBezTo>
                  <a:lnTo>
                    <a:pt x="3388" y="2259"/>
                  </a:lnTo>
                  <a:lnTo>
                    <a:pt x="2258" y="2259"/>
                  </a:lnTo>
                  <a:lnTo>
                    <a:pt x="2258" y="1693"/>
                  </a:lnTo>
                  <a:cubicBezTo>
                    <a:pt x="2258" y="1380"/>
                    <a:pt x="2511" y="1130"/>
                    <a:pt x="2825" y="1130"/>
                  </a:cubicBezTo>
                  <a:close/>
                  <a:moveTo>
                    <a:pt x="11894" y="1130"/>
                  </a:moveTo>
                  <a:cubicBezTo>
                    <a:pt x="12208" y="1130"/>
                    <a:pt x="12461" y="1380"/>
                    <a:pt x="12461" y="1693"/>
                  </a:cubicBezTo>
                  <a:lnTo>
                    <a:pt x="12461" y="2259"/>
                  </a:lnTo>
                  <a:lnTo>
                    <a:pt x="6814" y="2259"/>
                  </a:lnTo>
                  <a:lnTo>
                    <a:pt x="6814" y="1693"/>
                  </a:lnTo>
                  <a:cubicBezTo>
                    <a:pt x="6814" y="1380"/>
                    <a:pt x="7064" y="1130"/>
                    <a:pt x="7378" y="1130"/>
                  </a:cubicBezTo>
                  <a:close/>
                  <a:moveTo>
                    <a:pt x="5083" y="4518"/>
                  </a:moveTo>
                  <a:cubicBezTo>
                    <a:pt x="5586" y="4518"/>
                    <a:pt x="5836" y="5123"/>
                    <a:pt x="5480" y="5481"/>
                  </a:cubicBezTo>
                  <a:cubicBezTo>
                    <a:pt x="5366" y="5596"/>
                    <a:pt x="5225" y="5647"/>
                    <a:pt x="5086" y="5647"/>
                  </a:cubicBezTo>
                  <a:cubicBezTo>
                    <a:pt x="4796" y="5647"/>
                    <a:pt x="4517" y="5422"/>
                    <a:pt x="4517" y="5081"/>
                  </a:cubicBezTo>
                  <a:cubicBezTo>
                    <a:pt x="4517" y="4768"/>
                    <a:pt x="4770" y="4518"/>
                    <a:pt x="5083" y="4518"/>
                  </a:cubicBezTo>
                  <a:close/>
                  <a:moveTo>
                    <a:pt x="2825" y="1"/>
                  </a:moveTo>
                  <a:cubicBezTo>
                    <a:pt x="1888" y="1"/>
                    <a:pt x="1129" y="757"/>
                    <a:pt x="1129" y="1693"/>
                  </a:cubicBezTo>
                  <a:lnTo>
                    <a:pt x="1129" y="2362"/>
                  </a:lnTo>
                  <a:cubicBezTo>
                    <a:pt x="455" y="2600"/>
                    <a:pt x="3" y="3235"/>
                    <a:pt x="0" y="3952"/>
                  </a:cubicBezTo>
                  <a:lnTo>
                    <a:pt x="0" y="4518"/>
                  </a:lnTo>
                  <a:lnTo>
                    <a:pt x="1695" y="4518"/>
                  </a:lnTo>
                  <a:cubicBezTo>
                    <a:pt x="2629" y="4518"/>
                    <a:pt x="3388" y="5274"/>
                    <a:pt x="3388" y="6210"/>
                  </a:cubicBezTo>
                  <a:lnTo>
                    <a:pt x="3388" y="9035"/>
                  </a:lnTo>
                  <a:lnTo>
                    <a:pt x="5742" y="9035"/>
                  </a:lnTo>
                  <a:cubicBezTo>
                    <a:pt x="6016" y="7123"/>
                    <a:pt x="7652" y="5647"/>
                    <a:pt x="9636" y="5647"/>
                  </a:cubicBezTo>
                  <a:cubicBezTo>
                    <a:pt x="11620" y="5647"/>
                    <a:pt x="13256" y="7123"/>
                    <a:pt x="13533" y="9035"/>
                  </a:cubicBezTo>
                  <a:lnTo>
                    <a:pt x="15884" y="9035"/>
                  </a:lnTo>
                  <a:lnTo>
                    <a:pt x="15884" y="6210"/>
                  </a:lnTo>
                  <a:cubicBezTo>
                    <a:pt x="15884" y="5274"/>
                    <a:pt x="16643" y="4518"/>
                    <a:pt x="17580" y="4518"/>
                  </a:cubicBezTo>
                  <a:lnTo>
                    <a:pt x="19272" y="4518"/>
                  </a:lnTo>
                  <a:lnTo>
                    <a:pt x="19272" y="3952"/>
                  </a:lnTo>
                  <a:cubicBezTo>
                    <a:pt x="19272" y="3015"/>
                    <a:pt x="18513" y="2259"/>
                    <a:pt x="17580" y="2259"/>
                  </a:cubicBezTo>
                  <a:lnTo>
                    <a:pt x="13590" y="2259"/>
                  </a:lnTo>
                  <a:lnTo>
                    <a:pt x="13590" y="1693"/>
                  </a:lnTo>
                  <a:cubicBezTo>
                    <a:pt x="13587" y="757"/>
                    <a:pt x="12831" y="1"/>
                    <a:pt x="11894" y="1"/>
                  </a:cubicBezTo>
                  <a:lnTo>
                    <a:pt x="7378" y="1"/>
                  </a:lnTo>
                  <a:cubicBezTo>
                    <a:pt x="6441" y="1"/>
                    <a:pt x="5685" y="757"/>
                    <a:pt x="5685" y="1693"/>
                  </a:cubicBezTo>
                  <a:lnTo>
                    <a:pt x="5685" y="2259"/>
                  </a:lnTo>
                  <a:lnTo>
                    <a:pt x="4517" y="2259"/>
                  </a:lnTo>
                  <a:lnTo>
                    <a:pt x="4517" y="1693"/>
                  </a:lnTo>
                  <a:cubicBezTo>
                    <a:pt x="4517" y="757"/>
                    <a:pt x="3758" y="1"/>
                    <a:pt x="28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7" name="Google Shape;16775;p98">
              <a:extLst>
                <a:ext uri="{FF2B5EF4-FFF2-40B4-BE49-F238E27FC236}">
                  <a16:creationId xmlns="" xmlns:a16="http://schemas.microsoft.com/office/drawing/2014/main" id="{8442FD59-F748-4F04-BE04-CC61475E7D15}"/>
                </a:ext>
              </a:extLst>
            </p:cNvPr>
            <p:cNvSpPr/>
            <p:nvPr/>
          </p:nvSpPr>
          <p:spPr>
            <a:xfrm>
              <a:off x="1324200" y="385900"/>
              <a:ext cx="56475" cy="197625"/>
            </a:xfrm>
            <a:custGeom>
              <a:avLst/>
              <a:gdLst/>
              <a:ahLst/>
              <a:cxnLst/>
              <a:rect l="l" t="t" r="r" b="b"/>
              <a:pathLst>
                <a:path w="2259" h="7905" extrusionOk="0">
                  <a:moveTo>
                    <a:pt x="567" y="0"/>
                  </a:moveTo>
                  <a:cubicBezTo>
                    <a:pt x="254" y="0"/>
                    <a:pt x="1" y="250"/>
                    <a:pt x="1" y="563"/>
                  </a:cubicBezTo>
                  <a:lnTo>
                    <a:pt x="1" y="7339"/>
                  </a:lnTo>
                  <a:cubicBezTo>
                    <a:pt x="1" y="7652"/>
                    <a:pt x="254" y="7905"/>
                    <a:pt x="567" y="7905"/>
                  </a:cubicBezTo>
                  <a:lnTo>
                    <a:pt x="2259" y="7905"/>
                  </a:lnTo>
                  <a:lnTo>
                    <a:pt x="225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8" name="Google Shape;16776;p98">
              <a:extLst>
                <a:ext uri="{FF2B5EF4-FFF2-40B4-BE49-F238E27FC236}">
                  <a16:creationId xmlns="" xmlns:a16="http://schemas.microsoft.com/office/drawing/2014/main" id="{92F2BBBB-4AC7-4FD0-9F0E-F54024169297}"/>
                </a:ext>
              </a:extLst>
            </p:cNvPr>
            <p:cNvSpPr/>
            <p:nvPr/>
          </p:nvSpPr>
          <p:spPr>
            <a:xfrm>
              <a:off x="898875" y="385900"/>
              <a:ext cx="56475" cy="197625"/>
            </a:xfrm>
            <a:custGeom>
              <a:avLst/>
              <a:gdLst/>
              <a:ahLst/>
              <a:cxnLst/>
              <a:rect l="l" t="t" r="r" b="b"/>
              <a:pathLst>
                <a:path w="2259" h="7905" extrusionOk="0">
                  <a:moveTo>
                    <a:pt x="0" y="0"/>
                  </a:moveTo>
                  <a:lnTo>
                    <a:pt x="0" y="7905"/>
                  </a:lnTo>
                  <a:lnTo>
                    <a:pt x="1695" y="7905"/>
                  </a:lnTo>
                  <a:cubicBezTo>
                    <a:pt x="2005" y="7905"/>
                    <a:pt x="2258" y="7652"/>
                    <a:pt x="2258" y="7339"/>
                  </a:cubicBezTo>
                  <a:lnTo>
                    <a:pt x="2258" y="563"/>
                  </a:lnTo>
                  <a:cubicBezTo>
                    <a:pt x="2258" y="250"/>
                    <a:pt x="2005" y="0"/>
                    <a:pt x="169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9" name="Google Shape;16777;p98">
              <a:extLst>
                <a:ext uri="{FF2B5EF4-FFF2-40B4-BE49-F238E27FC236}">
                  <a16:creationId xmlns="" xmlns:a16="http://schemas.microsoft.com/office/drawing/2014/main" id="{BC45D790-5C6F-43D3-BDB4-A4658AE038A5}"/>
                </a:ext>
              </a:extLst>
            </p:cNvPr>
            <p:cNvSpPr/>
            <p:nvPr/>
          </p:nvSpPr>
          <p:spPr>
            <a:xfrm>
              <a:off x="1063650" y="414125"/>
              <a:ext cx="146750" cy="141125"/>
            </a:xfrm>
            <a:custGeom>
              <a:avLst/>
              <a:gdLst/>
              <a:ahLst/>
              <a:cxnLst/>
              <a:rect l="l" t="t" r="r" b="b"/>
              <a:pathLst>
                <a:path w="5870" h="5645" extrusionOk="0">
                  <a:moveTo>
                    <a:pt x="3045" y="1127"/>
                  </a:moveTo>
                  <a:cubicBezTo>
                    <a:pt x="3263" y="1127"/>
                    <a:pt x="3483" y="1169"/>
                    <a:pt x="3692" y="1256"/>
                  </a:cubicBezTo>
                  <a:cubicBezTo>
                    <a:pt x="4325" y="1518"/>
                    <a:pt x="4740" y="2135"/>
                    <a:pt x="4740" y="2822"/>
                  </a:cubicBezTo>
                  <a:cubicBezTo>
                    <a:pt x="4737" y="3758"/>
                    <a:pt x="3981" y="4514"/>
                    <a:pt x="3045" y="4517"/>
                  </a:cubicBezTo>
                  <a:cubicBezTo>
                    <a:pt x="2358" y="4517"/>
                    <a:pt x="1741" y="4102"/>
                    <a:pt x="1479" y="3469"/>
                  </a:cubicBezTo>
                  <a:cubicBezTo>
                    <a:pt x="1217" y="2837"/>
                    <a:pt x="1362" y="2108"/>
                    <a:pt x="1847" y="1623"/>
                  </a:cubicBezTo>
                  <a:cubicBezTo>
                    <a:pt x="2171" y="1299"/>
                    <a:pt x="2604" y="1127"/>
                    <a:pt x="3045" y="1127"/>
                  </a:cubicBezTo>
                  <a:close/>
                  <a:moveTo>
                    <a:pt x="3045" y="0"/>
                  </a:moveTo>
                  <a:cubicBezTo>
                    <a:pt x="1904" y="0"/>
                    <a:pt x="874" y="687"/>
                    <a:pt x="437" y="1741"/>
                  </a:cubicBezTo>
                  <a:cubicBezTo>
                    <a:pt x="1" y="2798"/>
                    <a:pt x="242" y="4011"/>
                    <a:pt x="1049" y="4818"/>
                  </a:cubicBezTo>
                  <a:cubicBezTo>
                    <a:pt x="1588" y="5358"/>
                    <a:pt x="2310" y="5645"/>
                    <a:pt x="3045" y="5645"/>
                  </a:cubicBezTo>
                  <a:cubicBezTo>
                    <a:pt x="3409" y="5645"/>
                    <a:pt x="3776" y="5574"/>
                    <a:pt x="4126" y="5430"/>
                  </a:cubicBezTo>
                  <a:cubicBezTo>
                    <a:pt x="5180" y="4993"/>
                    <a:pt x="5870" y="3963"/>
                    <a:pt x="5870" y="2822"/>
                  </a:cubicBezTo>
                  <a:cubicBezTo>
                    <a:pt x="5867" y="1262"/>
                    <a:pt x="4605" y="0"/>
                    <a:pt x="304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0" name="Google Shape;16778;p98">
              <a:extLst>
                <a:ext uri="{FF2B5EF4-FFF2-40B4-BE49-F238E27FC236}">
                  <a16:creationId xmlns="" xmlns:a16="http://schemas.microsoft.com/office/drawing/2014/main" id="{863AA966-85A6-40FB-A7D8-8A08778072A5}"/>
                </a:ext>
              </a:extLst>
            </p:cNvPr>
            <p:cNvSpPr/>
            <p:nvPr/>
          </p:nvSpPr>
          <p:spPr>
            <a:xfrm>
              <a:off x="898875" y="498800"/>
              <a:ext cx="481800" cy="169425"/>
            </a:xfrm>
            <a:custGeom>
              <a:avLst/>
              <a:gdLst/>
              <a:ahLst/>
              <a:cxnLst/>
              <a:rect l="l" t="t" r="r" b="b"/>
              <a:pathLst>
                <a:path w="19272" h="6777" extrusionOk="0">
                  <a:moveTo>
                    <a:pt x="3388" y="1"/>
                  </a:moveTo>
                  <a:lnTo>
                    <a:pt x="3388" y="2823"/>
                  </a:lnTo>
                  <a:cubicBezTo>
                    <a:pt x="3388" y="3759"/>
                    <a:pt x="2629" y="4515"/>
                    <a:pt x="1695" y="4518"/>
                  </a:cubicBezTo>
                  <a:lnTo>
                    <a:pt x="0" y="4518"/>
                  </a:lnTo>
                  <a:lnTo>
                    <a:pt x="0" y="5081"/>
                  </a:lnTo>
                  <a:cubicBezTo>
                    <a:pt x="0" y="6017"/>
                    <a:pt x="759" y="6773"/>
                    <a:pt x="1695" y="6776"/>
                  </a:cubicBezTo>
                  <a:lnTo>
                    <a:pt x="17580" y="6776"/>
                  </a:lnTo>
                  <a:cubicBezTo>
                    <a:pt x="18513" y="6773"/>
                    <a:pt x="19272" y="6017"/>
                    <a:pt x="19272" y="5081"/>
                  </a:cubicBezTo>
                  <a:lnTo>
                    <a:pt x="19272" y="4518"/>
                  </a:lnTo>
                  <a:lnTo>
                    <a:pt x="17580" y="4518"/>
                  </a:lnTo>
                  <a:cubicBezTo>
                    <a:pt x="16643" y="4515"/>
                    <a:pt x="15884" y="3759"/>
                    <a:pt x="15884" y="2823"/>
                  </a:cubicBezTo>
                  <a:lnTo>
                    <a:pt x="15884" y="1"/>
                  </a:lnTo>
                  <a:lnTo>
                    <a:pt x="13533" y="1"/>
                  </a:lnTo>
                  <a:cubicBezTo>
                    <a:pt x="13256" y="1910"/>
                    <a:pt x="11620" y="3389"/>
                    <a:pt x="9636" y="3389"/>
                  </a:cubicBezTo>
                  <a:cubicBezTo>
                    <a:pt x="7652" y="3389"/>
                    <a:pt x="6016" y="1910"/>
                    <a:pt x="573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71" name="Google Shape;16819;p98">
            <a:extLst>
              <a:ext uri="{FF2B5EF4-FFF2-40B4-BE49-F238E27FC236}">
                <a16:creationId xmlns="" xmlns:a16="http://schemas.microsoft.com/office/drawing/2014/main" id="{59B20CC2-E6CE-4FE0-B545-1F05D341C47D}"/>
              </a:ext>
            </a:extLst>
          </p:cNvPr>
          <p:cNvGrpSpPr/>
          <p:nvPr/>
        </p:nvGrpSpPr>
        <p:grpSpPr>
          <a:xfrm>
            <a:off x="2407379" y="4789047"/>
            <a:ext cx="340204" cy="298116"/>
            <a:chOff x="899850" y="871450"/>
            <a:chExt cx="483175" cy="423400"/>
          </a:xfrm>
          <a:solidFill>
            <a:schemeClr val="tx1">
              <a:lumMod val="20000"/>
              <a:lumOff val="80000"/>
            </a:schemeClr>
          </a:solidFill>
        </p:grpSpPr>
        <p:sp>
          <p:nvSpPr>
            <p:cNvPr id="372" name="Google Shape;16820;p98">
              <a:extLst>
                <a:ext uri="{FF2B5EF4-FFF2-40B4-BE49-F238E27FC236}">
                  <a16:creationId xmlns="" xmlns:a16="http://schemas.microsoft.com/office/drawing/2014/main" id="{7AAE20D0-FE06-4FB0-81DA-6441D37F2CE7}"/>
                </a:ext>
              </a:extLst>
            </p:cNvPr>
            <p:cNvSpPr/>
            <p:nvPr/>
          </p:nvSpPr>
          <p:spPr>
            <a:xfrm>
              <a:off x="1325175" y="1040825"/>
              <a:ext cx="56425" cy="28275"/>
            </a:xfrm>
            <a:custGeom>
              <a:avLst/>
              <a:gdLst/>
              <a:ahLst/>
              <a:cxnLst/>
              <a:rect l="l" t="t" r="r" b="b"/>
              <a:pathLst>
                <a:path w="2257" h="1131" extrusionOk="0">
                  <a:moveTo>
                    <a:pt x="564" y="1"/>
                  </a:moveTo>
                  <a:cubicBezTo>
                    <a:pt x="251" y="1"/>
                    <a:pt x="1" y="251"/>
                    <a:pt x="1" y="564"/>
                  </a:cubicBezTo>
                  <a:cubicBezTo>
                    <a:pt x="1" y="877"/>
                    <a:pt x="251" y="1130"/>
                    <a:pt x="564" y="1130"/>
                  </a:cubicBezTo>
                  <a:lnTo>
                    <a:pt x="1693" y="1130"/>
                  </a:lnTo>
                  <a:cubicBezTo>
                    <a:pt x="2006" y="1130"/>
                    <a:pt x="2256" y="877"/>
                    <a:pt x="2256" y="564"/>
                  </a:cubicBezTo>
                  <a:cubicBezTo>
                    <a:pt x="2256" y="251"/>
                    <a:pt x="2006" y="1"/>
                    <a:pt x="169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3" name="Google Shape;16821;p98">
              <a:extLst>
                <a:ext uri="{FF2B5EF4-FFF2-40B4-BE49-F238E27FC236}">
                  <a16:creationId xmlns="" xmlns:a16="http://schemas.microsoft.com/office/drawing/2014/main" id="{1E24830B-6287-42C1-B4CE-32445018FB9C}"/>
                </a:ext>
              </a:extLst>
            </p:cNvPr>
            <p:cNvSpPr/>
            <p:nvPr/>
          </p:nvSpPr>
          <p:spPr>
            <a:xfrm>
              <a:off x="1323750" y="956100"/>
              <a:ext cx="59275" cy="56525"/>
            </a:xfrm>
            <a:custGeom>
              <a:avLst/>
              <a:gdLst/>
              <a:ahLst/>
              <a:cxnLst/>
              <a:rect l="l" t="t" r="r" b="b"/>
              <a:pathLst>
                <a:path w="2371" h="2261" extrusionOk="0">
                  <a:moveTo>
                    <a:pt x="1750" y="0"/>
                  </a:moveTo>
                  <a:cubicBezTo>
                    <a:pt x="1605" y="0"/>
                    <a:pt x="1461" y="55"/>
                    <a:pt x="1350" y="165"/>
                  </a:cubicBezTo>
                  <a:lnTo>
                    <a:pt x="220" y="1294"/>
                  </a:lnTo>
                  <a:cubicBezTo>
                    <a:pt x="0" y="1517"/>
                    <a:pt x="0" y="1872"/>
                    <a:pt x="220" y="2095"/>
                  </a:cubicBezTo>
                  <a:cubicBezTo>
                    <a:pt x="332" y="2205"/>
                    <a:pt x="476" y="2260"/>
                    <a:pt x="621" y="2260"/>
                  </a:cubicBezTo>
                  <a:cubicBezTo>
                    <a:pt x="765" y="2260"/>
                    <a:pt x="910" y="2205"/>
                    <a:pt x="1021" y="2095"/>
                  </a:cubicBezTo>
                  <a:lnTo>
                    <a:pt x="2151" y="966"/>
                  </a:lnTo>
                  <a:cubicBezTo>
                    <a:pt x="2370" y="743"/>
                    <a:pt x="2370" y="388"/>
                    <a:pt x="2151" y="165"/>
                  </a:cubicBezTo>
                  <a:cubicBezTo>
                    <a:pt x="2039" y="55"/>
                    <a:pt x="1895" y="0"/>
                    <a:pt x="175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4" name="Google Shape;16822;p98">
              <a:extLst>
                <a:ext uri="{FF2B5EF4-FFF2-40B4-BE49-F238E27FC236}">
                  <a16:creationId xmlns="" xmlns:a16="http://schemas.microsoft.com/office/drawing/2014/main" id="{81C6A4D0-DE9B-46BD-99D3-9E0F642FFBC6}"/>
                </a:ext>
              </a:extLst>
            </p:cNvPr>
            <p:cNvSpPr/>
            <p:nvPr/>
          </p:nvSpPr>
          <p:spPr>
            <a:xfrm>
              <a:off x="1323750" y="1097250"/>
              <a:ext cx="59275" cy="56525"/>
            </a:xfrm>
            <a:custGeom>
              <a:avLst/>
              <a:gdLst/>
              <a:ahLst/>
              <a:cxnLst/>
              <a:rect l="l" t="t" r="r" b="b"/>
              <a:pathLst>
                <a:path w="2371" h="2261" extrusionOk="0">
                  <a:moveTo>
                    <a:pt x="621" y="0"/>
                  </a:moveTo>
                  <a:cubicBezTo>
                    <a:pt x="476" y="0"/>
                    <a:pt x="332" y="55"/>
                    <a:pt x="220" y="165"/>
                  </a:cubicBezTo>
                  <a:cubicBezTo>
                    <a:pt x="0" y="388"/>
                    <a:pt x="0" y="743"/>
                    <a:pt x="220" y="966"/>
                  </a:cubicBezTo>
                  <a:lnTo>
                    <a:pt x="1350" y="2095"/>
                  </a:lnTo>
                  <a:cubicBezTo>
                    <a:pt x="1461" y="2205"/>
                    <a:pt x="1605" y="2260"/>
                    <a:pt x="1750" y="2260"/>
                  </a:cubicBezTo>
                  <a:cubicBezTo>
                    <a:pt x="1895" y="2260"/>
                    <a:pt x="2039" y="2205"/>
                    <a:pt x="2151" y="2095"/>
                  </a:cubicBezTo>
                  <a:cubicBezTo>
                    <a:pt x="2370" y="1872"/>
                    <a:pt x="2370" y="1517"/>
                    <a:pt x="2151" y="1294"/>
                  </a:cubicBezTo>
                  <a:lnTo>
                    <a:pt x="1021" y="165"/>
                  </a:lnTo>
                  <a:cubicBezTo>
                    <a:pt x="910" y="55"/>
                    <a:pt x="765" y="0"/>
                    <a:pt x="6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5" name="Google Shape;16823;p98">
              <a:extLst>
                <a:ext uri="{FF2B5EF4-FFF2-40B4-BE49-F238E27FC236}">
                  <a16:creationId xmlns="" xmlns:a16="http://schemas.microsoft.com/office/drawing/2014/main" id="{3ECB6454-7AD4-4535-8DD2-3E16D9C13B93}"/>
                </a:ext>
              </a:extLst>
            </p:cNvPr>
            <p:cNvSpPr/>
            <p:nvPr/>
          </p:nvSpPr>
          <p:spPr>
            <a:xfrm>
              <a:off x="899850" y="871450"/>
              <a:ext cx="396150" cy="423400"/>
            </a:xfrm>
            <a:custGeom>
              <a:avLst/>
              <a:gdLst/>
              <a:ahLst/>
              <a:cxnLst/>
              <a:rect l="l" t="t" r="r" b="b"/>
              <a:pathLst>
                <a:path w="15846" h="16936" extrusionOk="0">
                  <a:moveTo>
                    <a:pt x="6812" y="4518"/>
                  </a:moveTo>
                  <a:lnTo>
                    <a:pt x="6812" y="10164"/>
                  </a:lnTo>
                  <a:lnTo>
                    <a:pt x="5682" y="10164"/>
                  </a:lnTo>
                  <a:lnTo>
                    <a:pt x="5682" y="4518"/>
                  </a:lnTo>
                  <a:close/>
                  <a:moveTo>
                    <a:pt x="14153" y="1130"/>
                  </a:moveTo>
                  <a:cubicBezTo>
                    <a:pt x="14463" y="1130"/>
                    <a:pt x="14716" y="1380"/>
                    <a:pt x="14716" y="1693"/>
                  </a:cubicBezTo>
                  <a:lnTo>
                    <a:pt x="14716" y="12985"/>
                  </a:lnTo>
                  <a:cubicBezTo>
                    <a:pt x="14716" y="13298"/>
                    <a:pt x="14463" y="13551"/>
                    <a:pt x="14153" y="13551"/>
                  </a:cubicBezTo>
                  <a:lnTo>
                    <a:pt x="13587" y="13551"/>
                  </a:lnTo>
                  <a:lnTo>
                    <a:pt x="13587" y="1130"/>
                  </a:lnTo>
                  <a:close/>
                  <a:moveTo>
                    <a:pt x="13018" y="1"/>
                  </a:moveTo>
                  <a:cubicBezTo>
                    <a:pt x="13012" y="1"/>
                    <a:pt x="13006" y="4"/>
                    <a:pt x="13000" y="4"/>
                  </a:cubicBezTo>
                  <a:cubicBezTo>
                    <a:pt x="12992" y="4"/>
                    <a:pt x="12985" y="4"/>
                    <a:pt x="12978" y="4"/>
                  </a:cubicBezTo>
                  <a:cubicBezTo>
                    <a:pt x="12972" y="4"/>
                    <a:pt x="12967" y="4"/>
                    <a:pt x="12961" y="4"/>
                  </a:cubicBezTo>
                  <a:cubicBezTo>
                    <a:pt x="12797" y="4"/>
                    <a:pt x="12768" y="58"/>
                    <a:pt x="7221" y="3385"/>
                  </a:cubicBezTo>
                  <a:lnTo>
                    <a:pt x="3990" y="3385"/>
                  </a:lnTo>
                  <a:cubicBezTo>
                    <a:pt x="1810" y="3388"/>
                    <a:pt x="0" y="5159"/>
                    <a:pt x="0" y="7339"/>
                  </a:cubicBezTo>
                  <a:cubicBezTo>
                    <a:pt x="0" y="9323"/>
                    <a:pt x="1515" y="10959"/>
                    <a:pt x="3424" y="11236"/>
                  </a:cubicBezTo>
                  <a:lnTo>
                    <a:pt x="3424" y="15244"/>
                  </a:lnTo>
                  <a:cubicBezTo>
                    <a:pt x="3424" y="16180"/>
                    <a:pt x="4183" y="16936"/>
                    <a:pt x="5119" y="16936"/>
                  </a:cubicBezTo>
                  <a:cubicBezTo>
                    <a:pt x="6053" y="16936"/>
                    <a:pt x="6812" y="16180"/>
                    <a:pt x="6812" y="15244"/>
                  </a:cubicBezTo>
                  <a:lnTo>
                    <a:pt x="6812" y="11293"/>
                  </a:lnTo>
                  <a:lnTo>
                    <a:pt x="7221" y="11293"/>
                  </a:lnTo>
                  <a:cubicBezTo>
                    <a:pt x="12690" y="14573"/>
                    <a:pt x="12811" y="14681"/>
                    <a:pt x="12984" y="14681"/>
                  </a:cubicBezTo>
                  <a:cubicBezTo>
                    <a:pt x="12997" y="14681"/>
                    <a:pt x="13009" y="14681"/>
                    <a:pt x="13024" y="14681"/>
                  </a:cubicBezTo>
                  <a:lnTo>
                    <a:pt x="14153" y="14681"/>
                  </a:lnTo>
                  <a:cubicBezTo>
                    <a:pt x="15087" y="14678"/>
                    <a:pt x="15845" y="13922"/>
                    <a:pt x="15845" y="12985"/>
                  </a:cubicBezTo>
                  <a:lnTo>
                    <a:pt x="15845" y="1693"/>
                  </a:lnTo>
                  <a:cubicBezTo>
                    <a:pt x="15845" y="756"/>
                    <a:pt x="15087" y="1"/>
                    <a:pt x="1415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76" name="Google Shape;16824;p98">
            <a:extLst>
              <a:ext uri="{FF2B5EF4-FFF2-40B4-BE49-F238E27FC236}">
                <a16:creationId xmlns="" xmlns:a16="http://schemas.microsoft.com/office/drawing/2014/main" id="{ABE3D22D-427E-4CAA-9E5C-344DD061CEBC}"/>
              </a:ext>
            </a:extLst>
          </p:cNvPr>
          <p:cNvSpPr/>
          <p:nvPr/>
        </p:nvSpPr>
        <p:spPr>
          <a:xfrm>
            <a:off x="6463358" y="88875"/>
            <a:ext cx="302200" cy="339253"/>
          </a:xfrm>
          <a:custGeom>
            <a:avLst/>
            <a:gdLst/>
            <a:ahLst/>
            <a:cxnLst/>
            <a:rect l="l" t="t" r="r" b="b"/>
            <a:pathLst>
              <a:path w="17168" h="19273" extrusionOk="0">
                <a:moveTo>
                  <a:pt x="15361" y="1130"/>
                </a:moveTo>
                <a:cubicBezTo>
                  <a:pt x="15671" y="1130"/>
                  <a:pt x="15924" y="1382"/>
                  <a:pt x="15924" y="1696"/>
                </a:cubicBezTo>
                <a:cubicBezTo>
                  <a:pt x="15924" y="2006"/>
                  <a:pt x="15671" y="2259"/>
                  <a:pt x="15361" y="2259"/>
                </a:cubicBezTo>
                <a:lnTo>
                  <a:pt x="1810" y="2259"/>
                </a:lnTo>
                <a:cubicBezTo>
                  <a:pt x="1497" y="2259"/>
                  <a:pt x="1244" y="2006"/>
                  <a:pt x="1244" y="1696"/>
                </a:cubicBezTo>
                <a:cubicBezTo>
                  <a:pt x="1244" y="1382"/>
                  <a:pt x="1497" y="1130"/>
                  <a:pt x="1810" y="1130"/>
                </a:cubicBezTo>
                <a:close/>
                <a:moveTo>
                  <a:pt x="15361" y="11332"/>
                </a:moveTo>
                <a:cubicBezTo>
                  <a:pt x="15671" y="11332"/>
                  <a:pt x="15924" y="11582"/>
                  <a:pt x="15924" y="11895"/>
                </a:cubicBezTo>
                <a:cubicBezTo>
                  <a:pt x="15924" y="12208"/>
                  <a:pt x="15671" y="12461"/>
                  <a:pt x="15361" y="12461"/>
                </a:cubicBezTo>
                <a:lnTo>
                  <a:pt x="1810" y="12461"/>
                </a:lnTo>
                <a:cubicBezTo>
                  <a:pt x="1497" y="12461"/>
                  <a:pt x="1244" y="12208"/>
                  <a:pt x="1244" y="11895"/>
                </a:cubicBezTo>
                <a:cubicBezTo>
                  <a:pt x="1244" y="11582"/>
                  <a:pt x="1497" y="11332"/>
                  <a:pt x="1810" y="11332"/>
                </a:cubicBezTo>
                <a:close/>
                <a:moveTo>
                  <a:pt x="1804" y="0"/>
                </a:moveTo>
                <a:cubicBezTo>
                  <a:pt x="982" y="0"/>
                  <a:pt x="277" y="593"/>
                  <a:pt x="139" y="1404"/>
                </a:cubicBezTo>
                <a:cubicBezTo>
                  <a:pt x="1" y="2217"/>
                  <a:pt x="467" y="3012"/>
                  <a:pt x="1244" y="3286"/>
                </a:cubicBezTo>
                <a:lnTo>
                  <a:pt x="1244" y="10305"/>
                </a:lnTo>
                <a:cubicBezTo>
                  <a:pt x="570" y="10543"/>
                  <a:pt x="118" y="11178"/>
                  <a:pt x="115" y="11895"/>
                </a:cubicBezTo>
                <a:cubicBezTo>
                  <a:pt x="115" y="12831"/>
                  <a:pt x="874" y="13587"/>
                  <a:pt x="1810" y="13590"/>
                </a:cubicBezTo>
                <a:lnTo>
                  <a:pt x="6752" y="13590"/>
                </a:lnTo>
                <a:lnTo>
                  <a:pt x="2518" y="18333"/>
                </a:lnTo>
                <a:cubicBezTo>
                  <a:pt x="2316" y="18565"/>
                  <a:pt x="2337" y="18914"/>
                  <a:pt x="2566" y="19122"/>
                </a:cubicBezTo>
                <a:cubicBezTo>
                  <a:pt x="2674" y="19218"/>
                  <a:pt x="2809" y="19266"/>
                  <a:pt x="2943" y="19266"/>
                </a:cubicBezTo>
                <a:cubicBezTo>
                  <a:pt x="3095" y="19266"/>
                  <a:pt x="3247" y="19205"/>
                  <a:pt x="3358" y="19086"/>
                </a:cubicBezTo>
                <a:lnTo>
                  <a:pt x="8020" y="13867"/>
                </a:lnTo>
                <a:lnTo>
                  <a:pt x="8020" y="18709"/>
                </a:lnTo>
                <a:cubicBezTo>
                  <a:pt x="8020" y="19019"/>
                  <a:pt x="8273" y="19272"/>
                  <a:pt x="8586" y="19272"/>
                </a:cubicBezTo>
                <a:cubicBezTo>
                  <a:pt x="8896" y="19272"/>
                  <a:pt x="9149" y="19019"/>
                  <a:pt x="9149" y="18709"/>
                </a:cubicBezTo>
                <a:lnTo>
                  <a:pt x="9149" y="13867"/>
                </a:lnTo>
                <a:lnTo>
                  <a:pt x="13810" y="19086"/>
                </a:lnTo>
                <a:cubicBezTo>
                  <a:pt x="13922" y="19203"/>
                  <a:pt x="14072" y="19263"/>
                  <a:pt x="14224" y="19263"/>
                </a:cubicBezTo>
                <a:cubicBezTo>
                  <a:pt x="14359" y="19263"/>
                  <a:pt x="14494" y="19215"/>
                  <a:pt x="14602" y="19119"/>
                </a:cubicBezTo>
                <a:cubicBezTo>
                  <a:pt x="14831" y="18914"/>
                  <a:pt x="14852" y="18562"/>
                  <a:pt x="14650" y="18330"/>
                </a:cubicBezTo>
                <a:lnTo>
                  <a:pt x="10417" y="13590"/>
                </a:lnTo>
                <a:lnTo>
                  <a:pt x="15361" y="13590"/>
                </a:lnTo>
                <a:cubicBezTo>
                  <a:pt x="16183" y="13590"/>
                  <a:pt x="16891" y="12997"/>
                  <a:pt x="17029" y="12184"/>
                </a:cubicBezTo>
                <a:cubicBezTo>
                  <a:pt x="17168" y="11374"/>
                  <a:pt x="16701" y="10579"/>
                  <a:pt x="15924" y="10305"/>
                </a:cubicBezTo>
                <a:lnTo>
                  <a:pt x="15924" y="3286"/>
                </a:lnTo>
                <a:cubicBezTo>
                  <a:pt x="16701" y="3012"/>
                  <a:pt x="17168" y="2217"/>
                  <a:pt x="17029" y="1404"/>
                </a:cubicBezTo>
                <a:cubicBezTo>
                  <a:pt x="16891" y="593"/>
                  <a:pt x="16187" y="0"/>
                  <a:pt x="15367" y="0"/>
                </a:cubicBezTo>
                <a:cubicBezTo>
                  <a:pt x="15365" y="0"/>
                  <a:pt x="15363" y="0"/>
                  <a:pt x="15361" y="0"/>
                </a:cubicBezTo>
                <a:lnTo>
                  <a:pt x="1810" y="0"/>
                </a:lnTo>
                <a:cubicBezTo>
                  <a:pt x="1808" y="0"/>
                  <a:pt x="1806" y="0"/>
                  <a:pt x="1804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435D74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377" name="Google Shape;16872;p98">
            <a:extLst>
              <a:ext uri="{FF2B5EF4-FFF2-40B4-BE49-F238E27FC236}">
                <a16:creationId xmlns="" xmlns:a16="http://schemas.microsoft.com/office/drawing/2014/main" id="{758D8D89-D59C-4434-A2DA-63751ED09377}"/>
              </a:ext>
            </a:extLst>
          </p:cNvPr>
          <p:cNvGrpSpPr/>
          <p:nvPr/>
        </p:nvGrpSpPr>
        <p:grpSpPr>
          <a:xfrm>
            <a:off x="1325716" y="132485"/>
            <a:ext cx="351874" cy="297623"/>
            <a:chOff x="2678350" y="1464650"/>
            <a:chExt cx="499750" cy="422700"/>
          </a:xfrm>
          <a:solidFill>
            <a:schemeClr val="tx1">
              <a:lumMod val="20000"/>
              <a:lumOff val="80000"/>
            </a:schemeClr>
          </a:solidFill>
        </p:grpSpPr>
        <p:sp>
          <p:nvSpPr>
            <p:cNvPr id="378" name="Google Shape;16873;p98">
              <a:extLst>
                <a:ext uri="{FF2B5EF4-FFF2-40B4-BE49-F238E27FC236}">
                  <a16:creationId xmlns="" xmlns:a16="http://schemas.microsoft.com/office/drawing/2014/main" id="{0B9050FE-3EC7-4B77-8EE3-E386B6E819CA}"/>
                </a:ext>
              </a:extLst>
            </p:cNvPr>
            <p:cNvSpPr/>
            <p:nvPr/>
          </p:nvSpPr>
          <p:spPr>
            <a:xfrm>
              <a:off x="3081050" y="1542700"/>
              <a:ext cx="97050" cy="267350"/>
            </a:xfrm>
            <a:custGeom>
              <a:avLst/>
              <a:gdLst/>
              <a:ahLst/>
              <a:cxnLst/>
              <a:rect l="l" t="t" r="r" b="b"/>
              <a:pathLst>
                <a:path w="3882" h="10694" extrusionOk="0">
                  <a:moveTo>
                    <a:pt x="618" y="0"/>
                  </a:moveTo>
                  <a:cubicBezTo>
                    <a:pt x="474" y="0"/>
                    <a:pt x="329" y="55"/>
                    <a:pt x="220" y="165"/>
                  </a:cubicBezTo>
                  <a:cubicBezTo>
                    <a:pt x="3" y="384"/>
                    <a:pt x="0" y="737"/>
                    <a:pt x="214" y="957"/>
                  </a:cubicBezTo>
                  <a:cubicBezTo>
                    <a:pt x="2650" y="3375"/>
                    <a:pt x="2650" y="7316"/>
                    <a:pt x="214" y="9737"/>
                  </a:cubicBezTo>
                  <a:cubicBezTo>
                    <a:pt x="0" y="9957"/>
                    <a:pt x="3" y="10310"/>
                    <a:pt x="220" y="10526"/>
                  </a:cubicBezTo>
                  <a:cubicBezTo>
                    <a:pt x="330" y="10638"/>
                    <a:pt x="475" y="10693"/>
                    <a:pt x="620" y="10693"/>
                  </a:cubicBezTo>
                  <a:cubicBezTo>
                    <a:pt x="761" y="10693"/>
                    <a:pt x="902" y="10641"/>
                    <a:pt x="1012" y="10535"/>
                  </a:cubicBezTo>
                  <a:cubicBezTo>
                    <a:pt x="3882" y="7672"/>
                    <a:pt x="3882" y="3022"/>
                    <a:pt x="1012" y="159"/>
                  </a:cubicBezTo>
                  <a:cubicBezTo>
                    <a:pt x="902" y="53"/>
                    <a:pt x="760" y="0"/>
                    <a:pt x="6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9" name="Google Shape;16874;p98">
              <a:extLst>
                <a:ext uri="{FF2B5EF4-FFF2-40B4-BE49-F238E27FC236}">
                  <a16:creationId xmlns="" xmlns:a16="http://schemas.microsoft.com/office/drawing/2014/main" id="{9925163E-88CA-49CF-B916-BB7EB600C1B3}"/>
                </a:ext>
              </a:extLst>
            </p:cNvPr>
            <p:cNvSpPr/>
            <p:nvPr/>
          </p:nvSpPr>
          <p:spPr>
            <a:xfrm>
              <a:off x="3041000" y="1582600"/>
              <a:ext cx="75075" cy="187725"/>
            </a:xfrm>
            <a:custGeom>
              <a:avLst/>
              <a:gdLst/>
              <a:ahLst/>
              <a:cxnLst/>
              <a:rect l="l" t="t" r="r" b="b"/>
              <a:pathLst>
                <a:path w="3003" h="7509" extrusionOk="0">
                  <a:moveTo>
                    <a:pt x="626" y="0"/>
                  </a:moveTo>
                  <a:cubicBezTo>
                    <a:pt x="482" y="0"/>
                    <a:pt x="337" y="55"/>
                    <a:pt x="226" y="165"/>
                  </a:cubicBezTo>
                  <a:cubicBezTo>
                    <a:pt x="9" y="381"/>
                    <a:pt x="6" y="734"/>
                    <a:pt x="220" y="957"/>
                  </a:cubicBezTo>
                  <a:cubicBezTo>
                    <a:pt x="1774" y="2495"/>
                    <a:pt x="1774" y="5007"/>
                    <a:pt x="220" y="6545"/>
                  </a:cubicBezTo>
                  <a:cubicBezTo>
                    <a:pt x="0" y="6765"/>
                    <a:pt x="0" y="7124"/>
                    <a:pt x="220" y="7343"/>
                  </a:cubicBezTo>
                  <a:cubicBezTo>
                    <a:pt x="330" y="7453"/>
                    <a:pt x="474" y="7508"/>
                    <a:pt x="619" y="7508"/>
                  </a:cubicBezTo>
                  <a:cubicBezTo>
                    <a:pt x="763" y="7508"/>
                    <a:pt x="908" y="7453"/>
                    <a:pt x="1018" y="7343"/>
                  </a:cubicBezTo>
                  <a:cubicBezTo>
                    <a:pt x="3002" y="5359"/>
                    <a:pt x="3002" y="2143"/>
                    <a:pt x="1018" y="159"/>
                  </a:cubicBezTo>
                  <a:cubicBezTo>
                    <a:pt x="909" y="53"/>
                    <a:pt x="768" y="0"/>
                    <a:pt x="6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0" name="Google Shape;16875;p98">
              <a:extLst>
                <a:ext uri="{FF2B5EF4-FFF2-40B4-BE49-F238E27FC236}">
                  <a16:creationId xmlns="" xmlns:a16="http://schemas.microsoft.com/office/drawing/2014/main" id="{6417AA82-ADEB-48E6-857C-69602C6AFF39}"/>
                </a:ext>
              </a:extLst>
            </p:cNvPr>
            <p:cNvSpPr/>
            <p:nvPr/>
          </p:nvSpPr>
          <p:spPr>
            <a:xfrm>
              <a:off x="2678350" y="1464650"/>
              <a:ext cx="339700" cy="422700"/>
            </a:xfrm>
            <a:custGeom>
              <a:avLst/>
              <a:gdLst/>
              <a:ahLst/>
              <a:cxnLst/>
              <a:rect l="l" t="t" r="r" b="b"/>
              <a:pathLst>
                <a:path w="13588" h="16908" extrusionOk="0">
                  <a:moveTo>
                    <a:pt x="5683" y="5632"/>
                  </a:moveTo>
                  <a:lnTo>
                    <a:pt x="5683" y="11278"/>
                  </a:lnTo>
                  <a:lnTo>
                    <a:pt x="3952" y="11278"/>
                  </a:lnTo>
                  <a:cubicBezTo>
                    <a:pt x="3638" y="11278"/>
                    <a:pt x="3389" y="11026"/>
                    <a:pt x="3389" y="10712"/>
                  </a:cubicBezTo>
                  <a:lnTo>
                    <a:pt x="3389" y="6195"/>
                  </a:lnTo>
                  <a:cubicBezTo>
                    <a:pt x="3389" y="5882"/>
                    <a:pt x="3638" y="5632"/>
                    <a:pt x="3952" y="5632"/>
                  </a:cubicBezTo>
                  <a:close/>
                  <a:moveTo>
                    <a:pt x="11895" y="1115"/>
                  </a:moveTo>
                  <a:cubicBezTo>
                    <a:pt x="12206" y="1115"/>
                    <a:pt x="12458" y="1365"/>
                    <a:pt x="12458" y="1679"/>
                  </a:cubicBezTo>
                  <a:lnTo>
                    <a:pt x="12458" y="15229"/>
                  </a:lnTo>
                  <a:cubicBezTo>
                    <a:pt x="12458" y="15542"/>
                    <a:pt x="12206" y="15792"/>
                    <a:pt x="11895" y="15792"/>
                  </a:cubicBezTo>
                  <a:cubicBezTo>
                    <a:pt x="11582" y="15792"/>
                    <a:pt x="11329" y="15542"/>
                    <a:pt x="11329" y="15229"/>
                  </a:cubicBezTo>
                  <a:lnTo>
                    <a:pt x="11329" y="1679"/>
                  </a:lnTo>
                  <a:cubicBezTo>
                    <a:pt x="11329" y="1365"/>
                    <a:pt x="11582" y="1115"/>
                    <a:pt x="11895" y="1115"/>
                  </a:cubicBezTo>
                  <a:close/>
                  <a:moveTo>
                    <a:pt x="11892" y="0"/>
                  </a:moveTo>
                  <a:cubicBezTo>
                    <a:pt x="11090" y="0"/>
                    <a:pt x="10386" y="570"/>
                    <a:pt x="10230" y="1374"/>
                  </a:cubicBezTo>
                  <a:lnTo>
                    <a:pt x="6060" y="4503"/>
                  </a:lnTo>
                  <a:lnTo>
                    <a:pt x="3952" y="4503"/>
                  </a:lnTo>
                  <a:cubicBezTo>
                    <a:pt x="3235" y="4503"/>
                    <a:pt x="2600" y="4955"/>
                    <a:pt x="2362" y="5632"/>
                  </a:cubicBezTo>
                  <a:lnTo>
                    <a:pt x="1693" y="5632"/>
                  </a:lnTo>
                  <a:cubicBezTo>
                    <a:pt x="757" y="5632"/>
                    <a:pt x="1" y="6388"/>
                    <a:pt x="1" y="7325"/>
                  </a:cubicBezTo>
                  <a:lnTo>
                    <a:pt x="1" y="9583"/>
                  </a:lnTo>
                  <a:cubicBezTo>
                    <a:pt x="1" y="10520"/>
                    <a:pt x="757" y="11275"/>
                    <a:pt x="1693" y="11278"/>
                  </a:cubicBezTo>
                  <a:lnTo>
                    <a:pt x="2362" y="11278"/>
                  </a:lnTo>
                  <a:cubicBezTo>
                    <a:pt x="2600" y="11953"/>
                    <a:pt x="3235" y="12405"/>
                    <a:pt x="3952" y="12408"/>
                  </a:cubicBezTo>
                  <a:lnTo>
                    <a:pt x="6060" y="12408"/>
                  </a:lnTo>
                  <a:lnTo>
                    <a:pt x="10230" y="15533"/>
                  </a:lnTo>
                  <a:cubicBezTo>
                    <a:pt x="10386" y="16336"/>
                    <a:pt x="11087" y="16908"/>
                    <a:pt x="11888" y="16908"/>
                  </a:cubicBezTo>
                  <a:cubicBezTo>
                    <a:pt x="11940" y="16908"/>
                    <a:pt x="11993" y="16905"/>
                    <a:pt x="12046" y="16900"/>
                  </a:cubicBezTo>
                  <a:cubicBezTo>
                    <a:pt x="12913" y="16822"/>
                    <a:pt x="13582" y="16099"/>
                    <a:pt x="13588" y="15229"/>
                  </a:cubicBezTo>
                  <a:lnTo>
                    <a:pt x="13588" y="1679"/>
                  </a:lnTo>
                  <a:cubicBezTo>
                    <a:pt x="13579" y="808"/>
                    <a:pt x="12913" y="86"/>
                    <a:pt x="12046" y="7"/>
                  </a:cubicBezTo>
                  <a:cubicBezTo>
                    <a:pt x="11994" y="3"/>
                    <a:pt x="11943" y="0"/>
                    <a:pt x="1189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81" name="Google Shape;16807;p98">
            <a:extLst>
              <a:ext uri="{FF2B5EF4-FFF2-40B4-BE49-F238E27FC236}">
                <a16:creationId xmlns="" xmlns:a16="http://schemas.microsoft.com/office/drawing/2014/main" id="{D00E5743-6957-463A-A7C3-F7C07A8C98E7}"/>
              </a:ext>
            </a:extLst>
          </p:cNvPr>
          <p:cNvGrpSpPr/>
          <p:nvPr/>
        </p:nvGrpSpPr>
        <p:grpSpPr>
          <a:xfrm>
            <a:off x="6767636" y="4804247"/>
            <a:ext cx="339253" cy="339253"/>
            <a:chOff x="5049725" y="249400"/>
            <a:chExt cx="481825" cy="481825"/>
          </a:xfrm>
          <a:solidFill>
            <a:schemeClr val="tx1">
              <a:lumMod val="20000"/>
              <a:lumOff val="80000"/>
            </a:schemeClr>
          </a:solidFill>
        </p:grpSpPr>
        <p:sp>
          <p:nvSpPr>
            <p:cNvPr id="382" name="Google Shape;16808;p98">
              <a:extLst>
                <a:ext uri="{FF2B5EF4-FFF2-40B4-BE49-F238E27FC236}">
                  <a16:creationId xmlns="" xmlns:a16="http://schemas.microsoft.com/office/drawing/2014/main" id="{3483A768-0CBE-4564-9837-C7A465FC65A8}"/>
                </a:ext>
              </a:extLst>
            </p:cNvPr>
            <p:cNvSpPr/>
            <p:nvPr/>
          </p:nvSpPr>
          <p:spPr>
            <a:xfrm>
              <a:off x="5191775" y="560925"/>
              <a:ext cx="197625" cy="170300"/>
            </a:xfrm>
            <a:custGeom>
              <a:avLst/>
              <a:gdLst/>
              <a:ahLst/>
              <a:cxnLst/>
              <a:rect l="l" t="t" r="r" b="b"/>
              <a:pathLst>
                <a:path w="7905" h="6812" extrusionOk="0">
                  <a:moveTo>
                    <a:pt x="6213" y="1129"/>
                  </a:moveTo>
                  <a:cubicBezTo>
                    <a:pt x="6523" y="1129"/>
                    <a:pt x="6776" y="1379"/>
                    <a:pt x="6776" y="1693"/>
                  </a:cubicBezTo>
                  <a:cubicBezTo>
                    <a:pt x="6776" y="2006"/>
                    <a:pt x="6523" y="2259"/>
                    <a:pt x="6213" y="2259"/>
                  </a:cubicBezTo>
                  <a:lnTo>
                    <a:pt x="1696" y="2259"/>
                  </a:lnTo>
                  <a:cubicBezTo>
                    <a:pt x="1383" y="2259"/>
                    <a:pt x="1130" y="2006"/>
                    <a:pt x="1130" y="1693"/>
                  </a:cubicBezTo>
                  <a:cubicBezTo>
                    <a:pt x="1130" y="1379"/>
                    <a:pt x="1383" y="1129"/>
                    <a:pt x="1696" y="1129"/>
                  </a:cubicBezTo>
                  <a:close/>
                  <a:moveTo>
                    <a:pt x="6213" y="3388"/>
                  </a:moveTo>
                  <a:cubicBezTo>
                    <a:pt x="6523" y="3388"/>
                    <a:pt x="6776" y="3638"/>
                    <a:pt x="6776" y="3951"/>
                  </a:cubicBezTo>
                  <a:cubicBezTo>
                    <a:pt x="6776" y="4264"/>
                    <a:pt x="6523" y="4517"/>
                    <a:pt x="6213" y="4517"/>
                  </a:cubicBezTo>
                  <a:lnTo>
                    <a:pt x="1696" y="4517"/>
                  </a:lnTo>
                  <a:cubicBezTo>
                    <a:pt x="1383" y="4517"/>
                    <a:pt x="1130" y="4264"/>
                    <a:pt x="1130" y="3951"/>
                  </a:cubicBezTo>
                  <a:cubicBezTo>
                    <a:pt x="1130" y="3638"/>
                    <a:pt x="1383" y="3388"/>
                    <a:pt x="1696" y="3388"/>
                  </a:cubicBezTo>
                  <a:close/>
                  <a:moveTo>
                    <a:pt x="0" y="0"/>
                  </a:moveTo>
                  <a:lnTo>
                    <a:pt x="0" y="6249"/>
                  </a:lnTo>
                  <a:cubicBezTo>
                    <a:pt x="0" y="6559"/>
                    <a:pt x="253" y="6812"/>
                    <a:pt x="567" y="6812"/>
                  </a:cubicBezTo>
                  <a:lnTo>
                    <a:pt x="7342" y="6812"/>
                  </a:lnTo>
                  <a:cubicBezTo>
                    <a:pt x="7652" y="6812"/>
                    <a:pt x="7905" y="6559"/>
                    <a:pt x="7905" y="6249"/>
                  </a:cubicBezTo>
                  <a:lnTo>
                    <a:pt x="790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3" name="Google Shape;16809;p98">
              <a:extLst>
                <a:ext uri="{FF2B5EF4-FFF2-40B4-BE49-F238E27FC236}">
                  <a16:creationId xmlns="" xmlns:a16="http://schemas.microsoft.com/office/drawing/2014/main" id="{CE7894D3-48DF-4D3D-9006-940599E12043}"/>
                </a:ext>
              </a:extLst>
            </p:cNvPr>
            <p:cNvSpPr/>
            <p:nvPr/>
          </p:nvSpPr>
          <p:spPr>
            <a:xfrm>
              <a:off x="5049725" y="249400"/>
              <a:ext cx="481825" cy="396225"/>
            </a:xfrm>
            <a:custGeom>
              <a:avLst/>
              <a:gdLst/>
              <a:ahLst/>
              <a:cxnLst/>
              <a:rect l="l" t="t" r="r" b="b"/>
              <a:pathLst>
                <a:path w="19273" h="15849" extrusionOk="0">
                  <a:moveTo>
                    <a:pt x="4553" y="4518"/>
                  </a:moveTo>
                  <a:lnTo>
                    <a:pt x="4553" y="5686"/>
                  </a:lnTo>
                  <a:lnTo>
                    <a:pt x="3424" y="5686"/>
                  </a:lnTo>
                  <a:lnTo>
                    <a:pt x="3424" y="4948"/>
                  </a:lnTo>
                  <a:cubicBezTo>
                    <a:pt x="3424" y="4710"/>
                    <a:pt x="3617" y="4518"/>
                    <a:pt x="3852" y="4518"/>
                  </a:cubicBezTo>
                  <a:close/>
                  <a:moveTo>
                    <a:pt x="15418" y="4518"/>
                  </a:moveTo>
                  <a:cubicBezTo>
                    <a:pt x="15653" y="4518"/>
                    <a:pt x="15845" y="4710"/>
                    <a:pt x="15845" y="4948"/>
                  </a:cubicBezTo>
                  <a:lnTo>
                    <a:pt x="15845" y="5686"/>
                  </a:lnTo>
                  <a:lnTo>
                    <a:pt x="14716" y="5686"/>
                  </a:lnTo>
                  <a:lnTo>
                    <a:pt x="14716" y="4518"/>
                  </a:lnTo>
                  <a:close/>
                  <a:moveTo>
                    <a:pt x="10199" y="1130"/>
                  </a:moveTo>
                  <a:lnTo>
                    <a:pt x="10199" y="3954"/>
                  </a:lnTo>
                  <a:cubicBezTo>
                    <a:pt x="10199" y="4265"/>
                    <a:pt x="10452" y="4518"/>
                    <a:pt x="10765" y="4518"/>
                  </a:cubicBezTo>
                  <a:lnTo>
                    <a:pt x="13587" y="4518"/>
                  </a:lnTo>
                  <a:lnTo>
                    <a:pt x="13587" y="6815"/>
                  </a:lnTo>
                  <a:lnTo>
                    <a:pt x="5682" y="6815"/>
                  </a:lnTo>
                  <a:lnTo>
                    <a:pt x="5682" y="1130"/>
                  </a:lnTo>
                  <a:close/>
                  <a:moveTo>
                    <a:pt x="16412" y="9074"/>
                  </a:moveTo>
                  <a:cubicBezTo>
                    <a:pt x="16722" y="9074"/>
                    <a:pt x="16975" y="9324"/>
                    <a:pt x="16975" y="9637"/>
                  </a:cubicBezTo>
                  <a:cubicBezTo>
                    <a:pt x="16975" y="9950"/>
                    <a:pt x="16722" y="10203"/>
                    <a:pt x="16412" y="10203"/>
                  </a:cubicBezTo>
                  <a:lnTo>
                    <a:pt x="15282" y="10203"/>
                  </a:lnTo>
                  <a:cubicBezTo>
                    <a:pt x="14969" y="10203"/>
                    <a:pt x="14716" y="9950"/>
                    <a:pt x="14716" y="9637"/>
                  </a:cubicBezTo>
                  <a:cubicBezTo>
                    <a:pt x="14716" y="9324"/>
                    <a:pt x="14969" y="9074"/>
                    <a:pt x="15282" y="9074"/>
                  </a:cubicBezTo>
                  <a:close/>
                  <a:moveTo>
                    <a:pt x="10782" y="1"/>
                  </a:moveTo>
                  <a:cubicBezTo>
                    <a:pt x="10776" y="1"/>
                    <a:pt x="10771" y="1"/>
                    <a:pt x="10765" y="1"/>
                  </a:cubicBezTo>
                  <a:lnTo>
                    <a:pt x="5119" y="1"/>
                  </a:lnTo>
                  <a:cubicBezTo>
                    <a:pt x="4806" y="1"/>
                    <a:pt x="4553" y="254"/>
                    <a:pt x="4553" y="567"/>
                  </a:cubicBezTo>
                  <a:lnTo>
                    <a:pt x="4553" y="3388"/>
                  </a:lnTo>
                  <a:lnTo>
                    <a:pt x="3852" y="3388"/>
                  </a:lnTo>
                  <a:cubicBezTo>
                    <a:pt x="2993" y="3388"/>
                    <a:pt x="2295" y="4087"/>
                    <a:pt x="2295" y="4948"/>
                  </a:cubicBezTo>
                  <a:lnTo>
                    <a:pt x="2295" y="5686"/>
                  </a:lnTo>
                  <a:lnTo>
                    <a:pt x="1693" y="5686"/>
                  </a:lnTo>
                  <a:cubicBezTo>
                    <a:pt x="756" y="5686"/>
                    <a:pt x="0" y="6442"/>
                    <a:pt x="0" y="7378"/>
                  </a:cubicBezTo>
                  <a:lnTo>
                    <a:pt x="0" y="14154"/>
                  </a:lnTo>
                  <a:cubicBezTo>
                    <a:pt x="0" y="15090"/>
                    <a:pt x="756" y="15846"/>
                    <a:pt x="1693" y="15849"/>
                  </a:cubicBezTo>
                  <a:lnTo>
                    <a:pt x="4553" y="15849"/>
                  </a:lnTo>
                  <a:lnTo>
                    <a:pt x="4553" y="12461"/>
                  </a:lnTo>
                  <a:lnTo>
                    <a:pt x="3990" y="12461"/>
                  </a:lnTo>
                  <a:cubicBezTo>
                    <a:pt x="3677" y="12461"/>
                    <a:pt x="3424" y="12208"/>
                    <a:pt x="3424" y="11895"/>
                  </a:cubicBezTo>
                  <a:cubicBezTo>
                    <a:pt x="3424" y="11582"/>
                    <a:pt x="3677" y="11332"/>
                    <a:pt x="3990" y="11332"/>
                  </a:cubicBezTo>
                  <a:lnTo>
                    <a:pt x="15282" y="11332"/>
                  </a:lnTo>
                  <a:cubicBezTo>
                    <a:pt x="15593" y="11332"/>
                    <a:pt x="15845" y="11582"/>
                    <a:pt x="15845" y="11895"/>
                  </a:cubicBezTo>
                  <a:cubicBezTo>
                    <a:pt x="15845" y="12208"/>
                    <a:pt x="15593" y="12461"/>
                    <a:pt x="15282" y="12461"/>
                  </a:cubicBezTo>
                  <a:lnTo>
                    <a:pt x="14716" y="12461"/>
                  </a:lnTo>
                  <a:lnTo>
                    <a:pt x="14716" y="15849"/>
                  </a:lnTo>
                  <a:lnTo>
                    <a:pt x="17541" y="15849"/>
                  </a:lnTo>
                  <a:cubicBezTo>
                    <a:pt x="18474" y="15849"/>
                    <a:pt x="19272" y="15087"/>
                    <a:pt x="19272" y="14154"/>
                  </a:cubicBezTo>
                  <a:lnTo>
                    <a:pt x="19272" y="7378"/>
                  </a:lnTo>
                  <a:cubicBezTo>
                    <a:pt x="19272" y="6445"/>
                    <a:pt x="18474" y="5686"/>
                    <a:pt x="17541" y="5686"/>
                  </a:cubicBezTo>
                  <a:lnTo>
                    <a:pt x="16975" y="5686"/>
                  </a:lnTo>
                  <a:lnTo>
                    <a:pt x="16975" y="4948"/>
                  </a:lnTo>
                  <a:cubicBezTo>
                    <a:pt x="16975" y="4087"/>
                    <a:pt x="16276" y="3388"/>
                    <a:pt x="15418" y="3388"/>
                  </a:cubicBezTo>
                  <a:lnTo>
                    <a:pt x="14385" y="3388"/>
                  </a:lnTo>
                  <a:cubicBezTo>
                    <a:pt x="11026" y="30"/>
                    <a:pt x="11079" y="1"/>
                    <a:pt x="1078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84" name="Google Shape;16852;p98">
            <a:extLst>
              <a:ext uri="{FF2B5EF4-FFF2-40B4-BE49-F238E27FC236}">
                <a16:creationId xmlns="" xmlns:a16="http://schemas.microsoft.com/office/drawing/2014/main" id="{1119D1FF-1455-4BA2-91FC-9003725D3824}"/>
              </a:ext>
            </a:extLst>
          </p:cNvPr>
          <p:cNvGrpSpPr/>
          <p:nvPr/>
        </p:nvGrpSpPr>
        <p:grpSpPr>
          <a:xfrm>
            <a:off x="129187" y="2694303"/>
            <a:ext cx="637775" cy="435839"/>
            <a:chOff x="6264525" y="842250"/>
            <a:chExt cx="423500" cy="481825"/>
          </a:xfrm>
          <a:solidFill>
            <a:schemeClr val="accent1"/>
          </a:solidFill>
        </p:grpSpPr>
        <p:sp>
          <p:nvSpPr>
            <p:cNvPr id="385" name="Google Shape;16853;p98">
              <a:extLst>
                <a:ext uri="{FF2B5EF4-FFF2-40B4-BE49-F238E27FC236}">
                  <a16:creationId xmlns="" xmlns:a16="http://schemas.microsoft.com/office/drawing/2014/main" id="{24D7D880-5CBC-45F0-A26B-67DB051478A1}"/>
                </a:ext>
              </a:extLst>
            </p:cNvPr>
            <p:cNvSpPr/>
            <p:nvPr/>
          </p:nvSpPr>
          <p:spPr>
            <a:xfrm>
              <a:off x="6264525" y="1033450"/>
              <a:ext cx="135300" cy="266450"/>
            </a:xfrm>
            <a:custGeom>
              <a:avLst/>
              <a:gdLst/>
              <a:ahLst/>
              <a:cxnLst/>
              <a:rect l="l" t="t" r="r" b="b"/>
              <a:pathLst>
                <a:path w="5412" h="10658" extrusionOk="0">
                  <a:moveTo>
                    <a:pt x="1" y="1"/>
                  </a:moveTo>
                  <a:lnTo>
                    <a:pt x="1" y="9932"/>
                  </a:lnTo>
                  <a:cubicBezTo>
                    <a:pt x="1" y="10182"/>
                    <a:pt x="61" y="10429"/>
                    <a:pt x="169" y="10658"/>
                  </a:cubicBezTo>
                  <a:lnTo>
                    <a:pt x="5412" y="5415"/>
                  </a:ln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6" name="Google Shape;16854;p98">
              <a:extLst>
                <a:ext uri="{FF2B5EF4-FFF2-40B4-BE49-F238E27FC236}">
                  <a16:creationId xmlns="" xmlns:a16="http://schemas.microsoft.com/office/drawing/2014/main" id="{1011E307-76D0-4F60-A49B-7CA76D8EFA94}"/>
                </a:ext>
              </a:extLst>
            </p:cNvPr>
            <p:cNvSpPr/>
            <p:nvPr/>
          </p:nvSpPr>
          <p:spPr>
            <a:xfrm>
              <a:off x="6552700" y="1033450"/>
              <a:ext cx="135325" cy="266450"/>
            </a:xfrm>
            <a:custGeom>
              <a:avLst/>
              <a:gdLst/>
              <a:ahLst/>
              <a:cxnLst/>
              <a:rect l="l" t="t" r="r" b="b"/>
              <a:pathLst>
                <a:path w="5413" h="10658" extrusionOk="0">
                  <a:moveTo>
                    <a:pt x="5412" y="1"/>
                  </a:moveTo>
                  <a:lnTo>
                    <a:pt x="1" y="5415"/>
                  </a:lnTo>
                  <a:lnTo>
                    <a:pt x="5243" y="10658"/>
                  </a:lnTo>
                  <a:cubicBezTo>
                    <a:pt x="5352" y="10429"/>
                    <a:pt x="5412" y="10182"/>
                    <a:pt x="5412" y="9932"/>
                  </a:cubicBezTo>
                  <a:lnTo>
                    <a:pt x="541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7" name="Google Shape;16855;p98">
              <a:extLst>
                <a:ext uri="{FF2B5EF4-FFF2-40B4-BE49-F238E27FC236}">
                  <a16:creationId xmlns="" xmlns:a16="http://schemas.microsoft.com/office/drawing/2014/main" id="{651A692A-76F8-4C81-B721-2B7A406C6E32}"/>
                </a:ext>
              </a:extLst>
            </p:cNvPr>
            <p:cNvSpPr/>
            <p:nvPr/>
          </p:nvSpPr>
          <p:spPr>
            <a:xfrm>
              <a:off x="6462150" y="985275"/>
              <a:ext cx="28025" cy="28250"/>
            </a:xfrm>
            <a:custGeom>
              <a:avLst/>
              <a:gdLst/>
              <a:ahLst/>
              <a:cxnLst/>
              <a:rect l="l" t="t" r="r" b="b"/>
              <a:pathLst>
                <a:path w="1121" h="1130" extrusionOk="0">
                  <a:moveTo>
                    <a:pt x="566" y="1"/>
                  </a:moveTo>
                  <a:cubicBezTo>
                    <a:pt x="253" y="1"/>
                    <a:pt x="0" y="254"/>
                    <a:pt x="0" y="567"/>
                  </a:cubicBezTo>
                  <a:cubicBezTo>
                    <a:pt x="0" y="877"/>
                    <a:pt x="253" y="1130"/>
                    <a:pt x="566" y="1130"/>
                  </a:cubicBezTo>
                  <a:cubicBezTo>
                    <a:pt x="955" y="1130"/>
                    <a:pt x="1060" y="862"/>
                    <a:pt x="1120" y="528"/>
                  </a:cubicBezTo>
                  <a:cubicBezTo>
                    <a:pt x="1102" y="233"/>
                    <a:pt x="862" y="4"/>
                    <a:pt x="56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8" name="Google Shape;16856;p98">
              <a:extLst>
                <a:ext uri="{FF2B5EF4-FFF2-40B4-BE49-F238E27FC236}">
                  <a16:creationId xmlns="" xmlns:a16="http://schemas.microsoft.com/office/drawing/2014/main" id="{C09A111F-09DE-49DA-8523-EE85FB3CA1D2}"/>
                </a:ext>
              </a:extLst>
            </p:cNvPr>
            <p:cNvSpPr/>
            <p:nvPr/>
          </p:nvSpPr>
          <p:spPr>
            <a:xfrm>
              <a:off x="6288775" y="1182900"/>
              <a:ext cx="375075" cy="141175"/>
            </a:xfrm>
            <a:custGeom>
              <a:avLst/>
              <a:gdLst/>
              <a:ahLst/>
              <a:cxnLst/>
              <a:rect l="l" t="t" r="r" b="b"/>
              <a:pathLst>
                <a:path w="15003" h="5647" extrusionOk="0">
                  <a:moveTo>
                    <a:pt x="5475" y="0"/>
                  </a:moveTo>
                  <a:lnTo>
                    <a:pt x="0" y="5478"/>
                  </a:lnTo>
                  <a:cubicBezTo>
                    <a:pt x="226" y="5586"/>
                    <a:pt x="473" y="5646"/>
                    <a:pt x="726" y="5646"/>
                  </a:cubicBezTo>
                  <a:lnTo>
                    <a:pt x="14277" y="5646"/>
                  </a:lnTo>
                  <a:cubicBezTo>
                    <a:pt x="14527" y="5646"/>
                    <a:pt x="14774" y="5586"/>
                    <a:pt x="15002" y="5478"/>
                  </a:cubicBezTo>
                  <a:lnTo>
                    <a:pt x="952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9" name="Google Shape;16857;p98">
              <a:extLst>
                <a:ext uri="{FF2B5EF4-FFF2-40B4-BE49-F238E27FC236}">
                  <a16:creationId xmlns="" xmlns:a16="http://schemas.microsoft.com/office/drawing/2014/main" id="{0A7E1CBB-1A75-4D40-A30C-3569B52F5C93}"/>
                </a:ext>
              </a:extLst>
            </p:cNvPr>
            <p:cNvSpPr/>
            <p:nvPr/>
          </p:nvSpPr>
          <p:spPr>
            <a:xfrm>
              <a:off x="6278675" y="965325"/>
              <a:ext cx="42350" cy="84725"/>
            </a:xfrm>
            <a:custGeom>
              <a:avLst/>
              <a:gdLst/>
              <a:ahLst/>
              <a:cxnLst/>
              <a:rect l="l" t="t" r="r" b="b"/>
              <a:pathLst>
                <a:path w="1694" h="3389" extrusionOk="0">
                  <a:moveTo>
                    <a:pt x="1693" y="1"/>
                  </a:moveTo>
                  <a:lnTo>
                    <a:pt x="1" y="1693"/>
                  </a:lnTo>
                  <a:lnTo>
                    <a:pt x="1693" y="3388"/>
                  </a:lnTo>
                  <a:lnTo>
                    <a:pt x="169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0" name="Google Shape;16858;p98">
              <a:extLst>
                <a:ext uri="{FF2B5EF4-FFF2-40B4-BE49-F238E27FC236}">
                  <a16:creationId xmlns="" xmlns:a16="http://schemas.microsoft.com/office/drawing/2014/main" id="{BCC90F1E-B770-41AC-BD0C-5EB26485C81F}"/>
                </a:ext>
              </a:extLst>
            </p:cNvPr>
            <p:cNvSpPr/>
            <p:nvPr/>
          </p:nvSpPr>
          <p:spPr>
            <a:xfrm>
              <a:off x="6631525" y="965325"/>
              <a:ext cx="42400" cy="84725"/>
            </a:xfrm>
            <a:custGeom>
              <a:avLst/>
              <a:gdLst/>
              <a:ahLst/>
              <a:cxnLst/>
              <a:rect l="l" t="t" r="r" b="b"/>
              <a:pathLst>
                <a:path w="1696" h="3389" extrusionOk="0">
                  <a:moveTo>
                    <a:pt x="1" y="1"/>
                  </a:moveTo>
                  <a:lnTo>
                    <a:pt x="1" y="3388"/>
                  </a:lnTo>
                  <a:lnTo>
                    <a:pt x="1696" y="1693"/>
                  </a:ln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1" name="Google Shape;16859;p98">
              <a:extLst>
                <a:ext uri="{FF2B5EF4-FFF2-40B4-BE49-F238E27FC236}">
                  <a16:creationId xmlns="" xmlns:a16="http://schemas.microsoft.com/office/drawing/2014/main" id="{446F9D17-CB30-40F0-8966-ADD0DAC849D6}"/>
                </a:ext>
              </a:extLst>
            </p:cNvPr>
            <p:cNvSpPr/>
            <p:nvPr/>
          </p:nvSpPr>
          <p:spPr>
            <a:xfrm>
              <a:off x="6349225" y="842250"/>
              <a:ext cx="254100" cy="312425"/>
            </a:xfrm>
            <a:custGeom>
              <a:avLst/>
              <a:gdLst/>
              <a:ahLst/>
              <a:cxnLst/>
              <a:rect l="l" t="t" r="r" b="b"/>
              <a:pathLst>
                <a:path w="10164" h="12497" extrusionOk="0">
                  <a:moveTo>
                    <a:pt x="5081" y="2333"/>
                  </a:moveTo>
                  <a:cubicBezTo>
                    <a:pt x="5779" y="2333"/>
                    <a:pt x="6477" y="2518"/>
                    <a:pt x="7098" y="2885"/>
                  </a:cubicBezTo>
                  <a:cubicBezTo>
                    <a:pt x="8299" y="3596"/>
                    <a:pt x="9034" y="4891"/>
                    <a:pt x="9034" y="6288"/>
                  </a:cubicBezTo>
                  <a:cubicBezTo>
                    <a:pt x="9034" y="7293"/>
                    <a:pt x="8207" y="7981"/>
                    <a:pt x="7335" y="7981"/>
                  </a:cubicBezTo>
                  <a:cubicBezTo>
                    <a:pt x="6947" y="7981"/>
                    <a:pt x="6550" y="7845"/>
                    <a:pt x="6213" y="7540"/>
                  </a:cubicBezTo>
                  <a:cubicBezTo>
                    <a:pt x="5894" y="7824"/>
                    <a:pt x="5492" y="7968"/>
                    <a:pt x="5089" y="7968"/>
                  </a:cubicBezTo>
                  <a:cubicBezTo>
                    <a:pt x="4739" y="7968"/>
                    <a:pt x="4388" y="7860"/>
                    <a:pt x="4090" y="7640"/>
                  </a:cubicBezTo>
                  <a:cubicBezTo>
                    <a:pt x="3448" y="7170"/>
                    <a:pt x="3222" y="6315"/>
                    <a:pt x="3551" y="5589"/>
                  </a:cubicBezTo>
                  <a:cubicBezTo>
                    <a:pt x="3826" y="4973"/>
                    <a:pt x="4435" y="4593"/>
                    <a:pt x="5087" y="4593"/>
                  </a:cubicBezTo>
                  <a:cubicBezTo>
                    <a:pt x="5205" y="4593"/>
                    <a:pt x="5325" y="4606"/>
                    <a:pt x="5445" y="4632"/>
                  </a:cubicBezTo>
                  <a:cubicBezTo>
                    <a:pt x="6225" y="4800"/>
                    <a:pt x="6779" y="5490"/>
                    <a:pt x="6776" y="6288"/>
                  </a:cubicBezTo>
                  <a:cubicBezTo>
                    <a:pt x="6776" y="6660"/>
                    <a:pt x="7058" y="6846"/>
                    <a:pt x="7340" y="6846"/>
                  </a:cubicBezTo>
                  <a:cubicBezTo>
                    <a:pt x="7623" y="6846"/>
                    <a:pt x="7905" y="6660"/>
                    <a:pt x="7905" y="6288"/>
                  </a:cubicBezTo>
                  <a:cubicBezTo>
                    <a:pt x="7905" y="5288"/>
                    <a:pt x="7378" y="4367"/>
                    <a:pt x="6520" y="3858"/>
                  </a:cubicBezTo>
                  <a:cubicBezTo>
                    <a:pt x="6076" y="3595"/>
                    <a:pt x="5578" y="3463"/>
                    <a:pt x="5080" y="3463"/>
                  </a:cubicBezTo>
                  <a:cubicBezTo>
                    <a:pt x="4614" y="3463"/>
                    <a:pt x="4147" y="3578"/>
                    <a:pt x="3725" y="3810"/>
                  </a:cubicBezTo>
                  <a:cubicBezTo>
                    <a:pt x="2849" y="4288"/>
                    <a:pt x="2295" y="5195"/>
                    <a:pt x="2262" y="6191"/>
                  </a:cubicBezTo>
                  <a:cubicBezTo>
                    <a:pt x="2226" y="7188"/>
                    <a:pt x="2723" y="8128"/>
                    <a:pt x="3563" y="8667"/>
                  </a:cubicBezTo>
                  <a:cubicBezTo>
                    <a:pt x="4023" y="8960"/>
                    <a:pt x="4541" y="9107"/>
                    <a:pt x="5077" y="9107"/>
                  </a:cubicBezTo>
                  <a:cubicBezTo>
                    <a:pt x="5519" y="9107"/>
                    <a:pt x="5973" y="9007"/>
                    <a:pt x="6414" y="8805"/>
                  </a:cubicBezTo>
                  <a:cubicBezTo>
                    <a:pt x="6502" y="8765"/>
                    <a:pt x="6585" y="8746"/>
                    <a:pt x="6664" y="8746"/>
                  </a:cubicBezTo>
                  <a:cubicBezTo>
                    <a:pt x="7191" y="8746"/>
                    <a:pt x="7476" y="9559"/>
                    <a:pt x="6884" y="9832"/>
                  </a:cubicBezTo>
                  <a:cubicBezTo>
                    <a:pt x="6300" y="10100"/>
                    <a:pt x="5685" y="10239"/>
                    <a:pt x="5077" y="10239"/>
                  </a:cubicBezTo>
                  <a:cubicBezTo>
                    <a:pt x="4340" y="10239"/>
                    <a:pt x="3611" y="10036"/>
                    <a:pt x="2954" y="9615"/>
                  </a:cubicBezTo>
                  <a:cubicBezTo>
                    <a:pt x="1777" y="8865"/>
                    <a:pt x="1084" y="7546"/>
                    <a:pt x="1133" y="6152"/>
                  </a:cubicBezTo>
                  <a:cubicBezTo>
                    <a:pt x="1178" y="4755"/>
                    <a:pt x="1958" y="3490"/>
                    <a:pt x="3183" y="2819"/>
                  </a:cubicBezTo>
                  <a:cubicBezTo>
                    <a:pt x="3775" y="2494"/>
                    <a:pt x="4429" y="2333"/>
                    <a:pt x="5081" y="2333"/>
                  </a:cubicBezTo>
                  <a:close/>
                  <a:moveTo>
                    <a:pt x="618" y="0"/>
                  </a:moveTo>
                  <a:cubicBezTo>
                    <a:pt x="277" y="0"/>
                    <a:pt x="0" y="277"/>
                    <a:pt x="0" y="618"/>
                  </a:cubicBezTo>
                  <a:lnTo>
                    <a:pt x="0" y="9441"/>
                  </a:lnTo>
                  <a:lnTo>
                    <a:pt x="3057" y="12497"/>
                  </a:lnTo>
                  <a:lnTo>
                    <a:pt x="7107" y="12497"/>
                  </a:lnTo>
                  <a:lnTo>
                    <a:pt x="10163" y="9441"/>
                  </a:lnTo>
                  <a:lnTo>
                    <a:pt x="10163" y="723"/>
                  </a:lnTo>
                  <a:cubicBezTo>
                    <a:pt x="10163" y="326"/>
                    <a:pt x="9838" y="0"/>
                    <a:pt x="944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92" name="Google Shape;17102;p98">
            <a:extLst>
              <a:ext uri="{FF2B5EF4-FFF2-40B4-BE49-F238E27FC236}">
                <a16:creationId xmlns="" xmlns:a16="http://schemas.microsoft.com/office/drawing/2014/main" id="{260232E9-59AF-4B14-8D3E-8FCEB06E52A6}"/>
              </a:ext>
            </a:extLst>
          </p:cNvPr>
          <p:cNvGrpSpPr/>
          <p:nvPr/>
        </p:nvGrpSpPr>
        <p:grpSpPr>
          <a:xfrm>
            <a:off x="3745672" y="87344"/>
            <a:ext cx="342580" cy="337915"/>
            <a:chOff x="2084100" y="4400250"/>
            <a:chExt cx="486550" cy="479925"/>
          </a:xfrm>
          <a:solidFill>
            <a:schemeClr val="tx1">
              <a:lumMod val="20000"/>
              <a:lumOff val="80000"/>
            </a:schemeClr>
          </a:solidFill>
        </p:grpSpPr>
        <p:sp>
          <p:nvSpPr>
            <p:cNvPr id="393" name="Google Shape;17103;p98">
              <a:extLst>
                <a:ext uri="{FF2B5EF4-FFF2-40B4-BE49-F238E27FC236}">
                  <a16:creationId xmlns="" xmlns:a16="http://schemas.microsoft.com/office/drawing/2014/main" id="{21C580CB-9863-4D47-A756-C43D7CCDBBD0}"/>
                </a:ext>
              </a:extLst>
            </p:cNvPr>
            <p:cNvSpPr/>
            <p:nvPr/>
          </p:nvSpPr>
          <p:spPr>
            <a:xfrm>
              <a:off x="2084100" y="4652250"/>
              <a:ext cx="105325" cy="90050"/>
            </a:xfrm>
            <a:custGeom>
              <a:avLst/>
              <a:gdLst/>
              <a:ahLst/>
              <a:cxnLst/>
              <a:rect l="l" t="t" r="r" b="b"/>
              <a:pathLst>
                <a:path w="4213" h="3602" extrusionOk="0">
                  <a:moveTo>
                    <a:pt x="2260" y="1"/>
                  </a:moveTo>
                  <a:cubicBezTo>
                    <a:pt x="2109" y="1"/>
                    <a:pt x="1966" y="60"/>
                    <a:pt x="1858" y="168"/>
                  </a:cubicBezTo>
                  <a:lnTo>
                    <a:pt x="259" y="1764"/>
                  </a:lnTo>
                  <a:cubicBezTo>
                    <a:pt x="0" y="2023"/>
                    <a:pt x="54" y="2457"/>
                    <a:pt x="367" y="2647"/>
                  </a:cubicBezTo>
                  <a:lnTo>
                    <a:pt x="1957" y="3601"/>
                  </a:lnTo>
                  <a:cubicBezTo>
                    <a:pt x="2078" y="3228"/>
                    <a:pt x="2274" y="2885"/>
                    <a:pt x="2533" y="2592"/>
                  </a:cubicBezTo>
                  <a:lnTo>
                    <a:pt x="4213" y="274"/>
                  </a:lnTo>
                  <a:lnTo>
                    <a:pt x="2337" y="6"/>
                  </a:lnTo>
                  <a:cubicBezTo>
                    <a:pt x="2311" y="2"/>
                    <a:pt x="2285" y="1"/>
                    <a:pt x="226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4" name="Google Shape;17104;p98">
              <a:extLst>
                <a:ext uri="{FF2B5EF4-FFF2-40B4-BE49-F238E27FC236}">
                  <a16:creationId xmlns="" xmlns:a16="http://schemas.microsoft.com/office/drawing/2014/main" id="{0451A7A9-30E5-463E-8740-639402B080E5}"/>
                </a:ext>
              </a:extLst>
            </p:cNvPr>
            <p:cNvSpPr/>
            <p:nvPr/>
          </p:nvSpPr>
          <p:spPr>
            <a:xfrm>
              <a:off x="2372575" y="4644175"/>
              <a:ext cx="175875" cy="226275"/>
            </a:xfrm>
            <a:custGeom>
              <a:avLst/>
              <a:gdLst/>
              <a:ahLst/>
              <a:cxnLst/>
              <a:rect l="l" t="t" r="r" b="b"/>
              <a:pathLst>
                <a:path w="7035" h="9051" extrusionOk="0">
                  <a:moveTo>
                    <a:pt x="4469" y="1"/>
                  </a:moveTo>
                  <a:cubicBezTo>
                    <a:pt x="3981" y="467"/>
                    <a:pt x="3466" y="901"/>
                    <a:pt x="2927" y="1304"/>
                  </a:cubicBezTo>
                  <a:lnTo>
                    <a:pt x="0" y="3436"/>
                  </a:lnTo>
                  <a:lnTo>
                    <a:pt x="3406" y="8787"/>
                  </a:lnTo>
                  <a:cubicBezTo>
                    <a:pt x="3514" y="8960"/>
                    <a:pt x="3697" y="9050"/>
                    <a:pt x="3882" y="9050"/>
                  </a:cubicBezTo>
                  <a:cubicBezTo>
                    <a:pt x="4025" y="9050"/>
                    <a:pt x="4170" y="8996"/>
                    <a:pt x="4282" y="8884"/>
                  </a:cubicBezTo>
                  <a:cubicBezTo>
                    <a:pt x="5818" y="7348"/>
                    <a:pt x="5990" y="7173"/>
                    <a:pt x="6821" y="6345"/>
                  </a:cubicBezTo>
                  <a:cubicBezTo>
                    <a:pt x="7034" y="6125"/>
                    <a:pt x="7031" y="5773"/>
                    <a:pt x="6812" y="5553"/>
                  </a:cubicBezTo>
                  <a:cubicBezTo>
                    <a:pt x="6702" y="5444"/>
                    <a:pt x="6558" y="5389"/>
                    <a:pt x="6413" y="5389"/>
                  </a:cubicBezTo>
                  <a:cubicBezTo>
                    <a:pt x="6272" y="5389"/>
                    <a:pt x="6130" y="5441"/>
                    <a:pt x="6020" y="5547"/>
                  </a:cubicBezTo>
                  <a:lnTo>
                    <a:pt x="5800" y="5767"/>
                  </a:lnTo>
                  <a:lnTo>
                    <a:pt x="5201" y="3174"/>
                  </a:lnTo>
                  <a:lnTo>
                    <a:pt x="5920" y="2455"/>
                  </a:lnTo>
                  <a:cubicBezTo>
                    <a:pt x="6134" y="2232"/>
                    <a:pt x="6131" y="1880"/>
                    <a:pt x="5914" y="1663"/>
                  </a:cubicBezTo>
                  <a:cubicBezTo>
                    <a:pt x="5804" y="1551"/>
                    <a:pt x="5660" y="1496"/>
                    <a:pt x="5515" y="1496"/>
                  </a:cubicBezTo>
                  <a:cubicBezTo>
                    <a:pt x="5374" y="1496"/>
                    <a:pt x="5232" y="1548"/>
                    <a:pt x="5122" y="1654"/>
                  </a:cubicBezTo>
                  <a:lnTo>
                    <a:pt x="4903" y="1877"/>
                  </a:lnTo>
                  <a:lnTo>
                    <a:pt x="446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5" name="Google Shape;17105;p98">
              <a:extLst>
                <a:ext uri="{FF2B5EF4-FFF2-40B4-BE49-F238E27FC236}">
                  <a16:creationId xmlns="" xmlns:a16="http://schemas.microsoft.com/office/drawing/2014/main" id="{4FBF7E1F-EAC6-47EC-836A-E83503F8552D}"/>
                </a:ext>
              </a:extLst>
            </p:cNvPr>
            <p:cNvSpPr/>
            <p:nvPr/>
          </p:nvSpPr>
          <p:spPr>
            <a:xfrm>
              <a:off x="2093950" y="4419400"/>
              <a:ext cx="228500" cy="174750"/>
            </a:xfrm>
            <a:custGeom>
              <a:avLst/>
              <a:gdLst/>
              <a:ahLst/>
              <a:cxnLst/>
              <a:rect l="l" t="t" r="r" b="b"/>
              <a:pathLst>
                <a:path w="9140" h="6990" extrusionOk="0">
                  <a:moveTo>
                    <a:pt x="3194" y="1"/>
                  </a:moveTo>
                  <a:cubicBezTo>
                    <a:pt x="3049" y="1"/>
                    <a:pt x="2905" y="56"/>
                    <a:pt x="2795" y="166"/>
                  </a:cubicBezTo>
                  <a:lnTo>
                    <a:pt x="257" y="2704"/>
                  </a:lnTo>
                  <a:cubicBezTo>
                    <a:pt x="1" y="2960"/>
                    <a:pt x="46" y="3385"/>
                    <a:pt x="350" y="3580"/>
                  </a:cubicBezTo>
                  <a:lnTo>
                    <a:pt x="5707" y="6989"/>
                  </a:lnTo>
                  <a:lnTo>
                    <a:pt x="7824" y="4071"/>
                  </a:lnTo>
                  <a:cubicBezTo>
                    <a:pt x="8230" y="3526"/>
                    <a:pt x="8670" y="3008"/>
                    <a:pt x="9140" y="2517"/>
                  </a:cubicBezTo>
                  <a:lnTo>
                    <a:pt x="7264" y="2084"/>
                  </a:lnTo>
                  <a:lnTo>
                    <a:pt x="7484" y="1864"/>
                  </a:lnTo>
                  <a:cubicBezTo>
                    <a:pt x="7697" y="1641"/>
                    <a:pt x="7694" y="1289"/>
                    <a:pt x="7478" y="1072"/>
                  </a:cubicBezTo>
                  <a:cubicBezTo>
                    <a:pt x="7368" y="961"/>
                    <a:pt x="7223" y="905"/>
                    <a:pt x="7078" y="905"/>
                  </a:cubicBezTo>
                  <a:cubicBezTo>
                    <a:pt x="6937" y="905"/>
                    <a:pt x="6795" y="958"/>
                    <a:pt x="6686" y="1063"/>
                  </a:cubicBezTo>
                  <a:lnTo>
                    <a:pt x="5966" y="1786"/>
                  </a:lnTo>
                  <a:lnTo>
                    <a:pt x="3370" y="1186"/>
                  </a:lnTo>
                  <a:lnTo>
                    <a:pt x="3593" y="964"/>
                  </a:lnTo>
                  <a:cubicBezTo>
                    <a:pt x="3813" y="744"/>
                    <a:pt x="3813" y="385"/>
                    <a:pt x="3593" y="166"/>
                  </a:cubicBezTo>
                  <a:cubicBezTo>
                    <a:pt x="3483" y="56"/>
                    <a:pt x="3339" y="1"/>
                    <a:pt x="319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6" name="Google Shape;17106;p98">
              <a:extLst>
                <a:ext uri="{FF2B5EF4-FFF2-40B4-BE49-F238E27FC236}">
                  <a16:creationId xmlns="" xmlns:a16="http://schemas.microsoft.com/office/drawing/2014/main" id="{18ED3CFA-1795-45A0-BFD6-C9E23FDC740A}"/>
                </a:ext>
              </a:extLst>
            </p:cNvPr>
            <p:cNvSpPr/>
            <p:nvPr/>
          </p:nvSpPr>
          <p:spPr>
            <a:xfrm>
              <a:off x="2224425" y="4777500"/>
              <a:ext cx="90425" cy="102675"/>
            </a:xfrm>
            <a:custGeom>
              <a:avLst/>
              <a:gdLst/>
              <a:ahLst/>
              <a:cxnLst/>
              <a:rect l="l" t="t" r="r" b="b"/>
              <a:pathLst>
                <a:path w="3617" h="4107" extrusionOk="0">
                  <a:moveTo>
                    <a:pt x="3324" y="0"/>
                  </a:moveTo>
                  <a:lnTo>
                    <a:pt x="846" y="1804"/>
                  </a:lnTo>
                  <a:cubicBezTo>
                    <a:pt x="638" y="1994"/>
                    <a:pt x="340" y="2144"/>
                    <a:pt x="0" y="2250"/>
                  </a:cubicBezTo>
                  <a:lnTo>
                    <a:pt x="949" y="3831"/>
                  </a:lnTo>
                  <a:cubicBezTo>
                    <a:pt x="1057" y="4011"/>
                    <a:pt x="1245" y="4106"/>
                    <a:pt x="1435" y="4106"/>
                  </a:cubicBezTo>
                  <a:cubicBezTo>
                    <a:pt x="1578" y="4106"/>
                    <a:pt x="1723" y="4052"/>
                    <a:pt x="1834" y="3939"/>
                  </a:cubicBezTo>
                  <a:lnTo>
                    <a:pt x="3430" y="2343"/>
                  </a:lnTo>
                  <a:cubicBezTo>
                    <a:pt x="3556" y="2217"/>
                    <a:pt x="3617" y="2039"/>
                    <a:pt x="3589" y="1864"/>
                  </a:cubicBezTo>
                  <a:lnTo>
                    <a:pt x="332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" name="Google Shape;17107;p98">
              <a:extLst>
                <a:ext uri="{FF2B5EF4-FFF2-40B4-BE49-F238E27FC236}">
                  <a16:creationId xmlns="" xmlns:a16="http://schemas.microsoft.com/office/drawing/2014/main" id="{248070F9-414E-4534-BCF0-70E0C003E777}"/>
                </a:ext>
              </a:extLst>
            </p:cNvPr>
            <p:cNvSpPr/>
            <p:nvPr/>
          </p:nvSpPr>
          <p:spPr>
            <a:xfrm>
              <a:off x="2454100" y="4400250"/>
              <a:ext cx="116550" cy="107300"/>
            </a:xfrm>
            <a:custGeom>
              <a:avLst/>
              <a:gdLst/>
              <a:ahLst/>
              <a:cxnLst/>
              <a:rect l="l" t="t" r="r" b="b"/>
              <a:pathLst>
                <a:path w="4662" h="4292" extrusionOk="0">
                  <a:moveTo>
                    <a:pt x="2188" y="0"/>
                  </a:moveTo>
                  <a:cubicBezTo>
                    <a:pt x="1911" y="0"/>
                    <a:pt x="1630" y="51"/>
                    <a:pt x="1361" y="155"/>
                  </a:cubicBezTo>
                  <a:cubicBezTo>
                    <a:pt x="1015" y="287"/>
                    <a:pt x="675" y="432"/>
                    <a:pt x="341" y="588"/>
                  </a:cubicBezTo>
                  <a:cubicBezTo>
                    <a:pt x="0" y="1600"/>
                    <a:pt x="265" y="2717"/>
                    <a:pt x="1021" y="3470"/>
                  </a:cubicBezTo>
                  <a:cubicBezTo>
                    <a:pt x="1558" y="4004"/>
                    <a:pt x="2275" y="4291"/>
                    <a:pt x="3007" y="4291"/>
                  </a:cubicBezTo>
                  <a:cubicBezTo>
                    <a:pt x="3307" y="4291"/>
                    <a:pt x="3609" y="4243"/>
                    <a:pt x="3903" y="4145"/>
                  </a:cubicBezTo>
                  <a:cubicBezTo>
                    <a:pt x="4060" y="3813"/>
                    <a:pt x="4204" y="3473"/>
                    <a:pt x="4337" y="3130"/>
                  </a:cubicBezTo>
                  <a:cubicBezTo>
                    <a:pt x="4662" y="2281"/>
                    <a:pt x="4457" y="1320"/>
                    <a:pt x="3816" y="676"/>
                  </a:cubicBezTo>
                  <a:cubicBezTo>
                    <a:pt x="3375" y="235"/>
                    <a:pt x="2787" y="0"/>
                    <a:pt x="218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" name="Google Shape;17108;p98">
              <a:extLst>
                <a:ext uri="{FF2B5EF4-FFF2-40B4-BE49-F238E27FC236}">
                  <a16:creationId xmlns="" xmlns:a16="http://schemas.microsoft.com/office/drawing/2014/main" id="{88D8CA38-513B-4FF4-A1F2-592BECB6E438}"/>
                </a:ext>
              </a:extLst>
            </p:cNvPr>
            <p:cNvSpPr/>
            <p:nvPr/>
          </p:nvSpPr>
          <p:spPr>
            <a:xfrm>
              <a:off x="2152975" y="4431500"/>
              <a:ext cx="381925" cy="377725"/>
            </a:xfrm>
            <a:custGeom>
              <a:avLst/>
              <a:gdLst/>
              <a:ahLst/>
              <a:cxnLst/>
              <a:rect l="l" t="t" r="r" b="b"/>
              <a:pathLst>
                <a:path w="15277" h="15109" extrusionOk="0">
                  <a:moveTo>
                    <a:pt x="11062" y="3658"/>
                  </a:moveTo>
                  <a:cubicBezTo>
                    <a:pt x="11207" y="3658"/>
                    <a:pt x="11353" y="3714"/>
                    <a:pt x="11464" y="3825"/>
                  </a:cubicBezTo>
                  <a:cubicBezTo>
                    <a:pt x="11681" y="4042"/>
                    <a:pt x="11684" y="4394"/>
                    <a:pt x="11470" y="4617"/>
                  </a:cubicBezTo>
                  <a:lnTo>
                    <a:pt x="9076" y="7011"/>
                  </a:lnTo>
                  <a:cubicBezTo>
                    <a:pt x="8965" y="7122"/>
                    <a:pt x="8820" y="7178"/>
                    <a:pt x="8675" y="7178"/>
                  </a:cubicBezTo>
                  <a:cubicBezTo>
                    <a:pt x="8530" y="7178"/>
                    <a:pt x="8385" y="7122"/>
                    <a:pt x="8275" y="7011"/>
                  </a:cubicBezTo>
                  <a:cubicBezTo>
                    <a:pt x="8055" y="6791"/>
                    <a:pt x="8055" y="6433"/>
                    <a:pt x="8275" y="6213"/>
                  </a:cubicBezTo>
                  <a:lnTo>
                    <a:pt x="10672" y="3816"/>
                  </a:lnTo>
                  <a:cubicBezTo>
                    <a:pt x="10781" y="3711"/>
                    <a:pt x="10921" y="3658"/>
                    <a:pt x="11062" y="3658"/>
                  </a:cubicBezTo>
                  <a:close/>
                  <a:moveTo>
                    <a:pt x="11136" y="1"/>
                  </a:moveTo>
                  <a:lnTo>
                    <a:pt x="11136" y="1"/>
                  </a:lnTo>
                  <a:cubicBezTo>
                    <a:pt x="9278" y="1079"/>
                    <a:pt x="7658" y="2524"/>
                    <a:pt x="6378" y="4253"/>
                  </a:cubicBezTo>
                  <a:lnTo>
                    <a:pt x="624" y="12169"/>
                  </a:lnTo>
                  <a:cubicBezTo>
                    <a:pt x="0" y="12877"/>
                    <a:pt x="15" y="13979"/>
                    <a:pt x="660" y="14623"/>
                  </a:cubicBezTo>
                  <a:cubicBezTo>
                    <a:pt x="992" y="14957"/>
                    <a:pt x="1464" y="15108"/>
                    <a:pt x="1921" y="15108"/>
                  </a:cubicBezTo>
                  <a:cubicBezTo>
                    <a:pt x="2351" y="15108"/>
                    <a:pt x="2767" y="14974"/>
                    <a:pt x="3039" y="14732"/>
                  </a:cubicBezTo>
                  <a:lnTo>
                    <a:pt x="11037" y="8905"/>
                  </a:lnTo>
                  <a:cubicBezTo>
                    <a:pt x="12759" y="7628"/>
                    <a:pt x="14201" y="6014"/>
                    <a:pt x="15276" y="4162"/>
                  </a:cubicBezTo>
                  <a:lnTo>
                    <a:pt x="15276" y="4162"/>
                  </a:lnTo>
                  <a:cubicBezTo>
                    <a:pt x="15201" y="4166"/>
                    <a:pt x="15126" y="4168"/>
                    <a:pt x="15052" y="4168"/>
                  </a:cubicBezTo>
                  <a:cubicBezTo>
                    <a:pt x="13942" y="4168"/>
                    <a:pt x="12979" y="3729"/>
                    <a:pt x="12265" y="3018"/>
                  </a:cubicBezTo>
                  <a:cubicBezTo>
                    <a:pt x="11446" y="2199"/>
                    <a:pt x="11076" y="1091"/>
                    <a:pt x="1113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99" name="Google Shape;16980;p98">
            <a:extLst>
              <a:ext uri="{FF2B5EF4-FFF2-40B4-BE49-F238E27FC236}">
                <a16:creationId xmlns="" xmlns:a16="http://schemas.microsoft.com/office/drawing/2014/main" id="{E7DED76A-85F0-47D6-A4F7-0E8376A2BAFE}"/>
              </a:ext>
            </a:extLst>
          </p:cNvPr>
          <p:cNvGrpSpPr/>
          <p:nvPr/>
        </p:nvGrpSpPr>
        <p:grpSpPr>
          <a:xfrm>
            <a:off x="328810" y="134291"/>
            <a:ext cx="238531" cy="339253"/>
            <a:chOff x="3342725" y="2620775"/>
            <a:chExt cx="338775" cy="481825"/>
          </a:xfrm>
          <a:solidFill>
            <a:schemeClr val="bg1"/>
          </a:solidFill>
        </p:grpSpPr>
        <p:sp>
          <p:nvSpPr>
            <p:cNvPr id="400" name="Google Shape;16981;p98">
              <a:extLst>
                <a:ext uri="{FF2B5EF4-FFF2-40B4-BE49-F238E27FC236}">
                  <a16:creationId xmlns="" xmlns:a16="http://schemas.microsoft.com/office/drawing/2014/main" id="{37DC38DD-F5D2-44D9-9A5F-050582FA2571}"/>
                </a:ext>
              </a:extLst>
            </p:cNvPr>
            <p:cNvSpPr/>
            <p:nvPr/>
          </p:nvSpPr>
          <p:spPr>
            <a:xfrm>
              <a:off x="3342725" y="2620775"/>
              <a:ext cx="338775" cy="56475"/>
            </a:xfrm>
            <a:custGeom>
              <a:avLst/>
              <a:gdLst/>
              <a:ahLst/>
              <a:cxnLst/>
              <a:rect l="l" t="t" r="r" b="b"/>
              <a:pathLst>
                <a:path w="13551" h="2259" extrusionOk="0">
                  <a:moveTo>
                    <a:pt x="1693" y="0"/>
                  </a:moveTo>
                  <a:cubicBezTo>
                    <a:pt x="756" y="0"/>
                    <a:pt x="0" y="759"/>
                    <a:pt x="0" y="1695"/>
                  </a:cubicBezTo>
                  <a:lnTo>
                    <a:pt x="0" y="2259"/>
                  </a:lnTo>
                  <a:lnTo>
                    <a:pt x="13551" y="2259"/>
                  </a:lnTo>
                  <a:lnTo>
                    <a:pt x="13551" y="1695"/>
                  </a:lnTo>
                  <a:cubicBezTo>
                    <a:pt x="13548" y="759"/>
                    <a:pt x="12792" y="0"/>
                    <a:pt x="118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1" name="Google Shape;16982;p98">
              <a:extLst>
                <a:ext uri="{FF2B5EF4-FFF2-40B4-BE49-F238E27FC236}">
                  <a16:creationId xmlns="" xmlns:a16="http://schemas.microsoft.com/office/drawing/2014/main" id="{23687B91-D152-4D95-AA75-A635EA0246F4}"/>
                </a:ext>
              </a:extLst>
            </p:cNvPr>
            <p:cNvSpPr/>
            <p:nvPr/>
          </p:nvSpPr>
          <p:spPr>
            <a:xfrm>
              <a:off x="3342725" y="2705450"/>
              <a:ext cx="338775" cy="284225"/>
            </a:xfrm>
            <a:custGeom>
              <a:avLst/>
              <a:gdLst/>
              <a:ahLst/>
              <a:cxnLst/>
              <a:rect l="l" t="t" r="r" b="b"/>
              <a:pathLst>
                <a:path w="13551" h="11369" extrusionOk="0">
                  <a:moveTo>
                    <a:pt x="0" y="1"/>
                  </a:moveTo>
                  <a:lnTo>
                    <a:pt x="0" y="11368"/>
                  </a:lnTo>
                  <a:lnTo>
                    <a:pt x="13551" y="11368"/>
                  </a:lnTo>
                  <a:lnTo>
                    <a:pt x="1355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2" name="Google Shape;16983;p98">
              <a:extLst>
                <a:ext uri="{FF2B5EF4-FFF2-40B4-BE49-F238E27FC236}">
                  <a16:creationId xmlns="" xmlns:a16="http://schemas.microsoft.com/office/drawing/2014/main" id="{19B8B3C5-56CC-4D67-8969-B34AE0063F09}"/>
                </a:ext>
              </a:extLst>
            </p:cNvPr>
            <p:cNvSpPr/>
            <p:nvPr/>
          </p:nvSpPr>
          <p:spPr>
            <a:xfrm>
              <a:off x="3342725" y="3017875"/>
              <a:ext cx="338775" cy="84725"/>
            </a:xfrm>
            <a:custGeom>
              <a:avLst/>
              <a:gdLst/>
              <a:ahLst/>
              <a:cxnLst/>
              <a:rect l="l" t="t" r="r" b="b"/>
              <a:pathLst>
                <a:path w="13551" h="3389" extrusionOk="0">
                  <a:moveTo>
                    <a:pt x="8224" y="1205"/>
                  </a:moveTo>
                  <a:cubicBezTo>
                    <a:pt x="8534" y="1205"/>
                    <a:pt x="8787" y="1458"/>
                    <a:pt x="8787" y="1771"/>
                  </a:cubicBezTo>
                  <a:cubicBezTo>
                    <a:pt x="8787" y="2081"/>
                    <a:pt x="8534" y="2334"/>
                    <a:pt x="8224" y="2334"/>
                  </a:cubicBezTo>
                  <a:lnTo>
                    <a:pt x="5324" y="2334"/>
                  </a:lnTo>
                  <a:cubicBezTo>
                    <a:pt x="5014" y="2334"/>
                    <a:pt x="4761" y="2081"/>
                    <a:pt x="4761" y="1771"/>
                  </a:cubicBezTo>
                  <a:cubicBezTo>
                    <a:pt x="4761" y="1458"/>
                    <a:pt x="5014" y="1205"/>
                    <a:pt x="5324" y="1205"/>
                  </a:cubicBezTo>
                  <a:close/>
                  <a:moveTo>
                    <a:pt x="0" y="0"/>
                  </a:moveTo>
                  <a:lnTo>
                    <a:pt x="0" y="1696"/>
                  </a:lnTo>
                  <a:cubicBezTo>
                    <a:pt x="0" y="2629"/>
                    <a:pt x="756" y="3388"/>
                    <a:pt x="1693" y="3388"/>
                  </a:cubicBezTo>
                  <a:lnTo>
                    <a:pt x="11855" y="3388"/>
                  </a:lnTo>
                  <a:cubicBezTo>
                    <a:pt x="12792" y="3388"/>
                    <a:pt x="13548" y="2629"/>
                    <a:pt x="13551" y="1696"/>
                  </a:cubicBezTo>
                  <a:lnTo>
                    <a:pt x="1355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03" name="Google Shape;16989;p98">
            <a:extLst>
              <a:ext uri="{FF2B5EF4-FFF2-40B4-BE49-F238E27FC236}">
                <a16:creationId xmlns="" xmlns:a16="http://schemas.microsoft.com/office/drawing/2014/main" id="{9AA6D511-4F51-4AAC-9C11-3384D9F72E51}"/>
              </a:ext>
            </a:extLst>
          </p:cNvPr>
          <p:cNvGrpSpPr/>
          <p:nvPr/>
        </p:nvGrpSpPr>
        <p:grpSpPr>
          <a:xfrm>
            <a:off x="7860393" y="4825458"/>
            <a:ext cx="339253" cy="318042"/>
            <a:chOff x="4456875" y="2635825"/>
            <a:chExt cx="481825" cy="451700"/>
          </a:xfrm>
          <a:solidFill>
            <a:schemeClr val="bg1"/>
          </a:solidFill>
        </p:grpSpPr>
        <p:sp>
          <p:nvSpPr>
            <p:cNvPr id="404" name="Google Shape;16990;p98">
              <a:extLst>
                <a:ext uri="{FF2B5EF4-FFF2-40B4-BE49-F238E27FC236}">
                  <a16:creationId xmlns="" xmlns:a16="http://schemas.microsoft.com/office/drawing/2014/main" id="{0BBFA4AC-31D7-4413-9387-C0C3E2FCDDF2}"/>
                </a:ext>
              </a:extLst>
            </p:cNvPr>
            <p:cNvSpPr/>
            <p:nvPr/>
          </p:nvSpPr>
          <p:spPr>
            <a:xfrm>
              <a:off x="4542475" y="3031050"/>
              <a:ext cx="189725" cy="56475"/>
            </a:xfrm>
            <a:custGeom>
              <a:avLst/>
              <a:gdLst/>
              <a:ahLst/>
              <a:cxnLst/>
              <a:rect l="l" t="t" r="r" b="b"/>
              <a:pathLst>
                <a:path w="7589" h="2259" extrusionOk="0">
                  <a:moveTo>
                    <a:pt x="2792" y="0"/>
                  </a:moveTo>
                  <a:lnTo>
                    <a:pt x="2415" y="1130"/>
                  </a:lnTo>
                  <a:lnTo>
                    <a:pt x="567" y="1130"/>
                  </a:lnTo>
                  <a:cubicBezTo>
                    <a:pt x="253" y="1130"/>
                    <a:pt x="0" y="1383"/>
                    <a:pt x="0" y="1696"/>
                  </a:cubicBezTo>
                  <a:cubicBezTo>
                    <a:pt x="0" y="2006"/>
                    <a:pt x="253" y="2259"/>
                    <a:pt x="567" y="2259"/>
                  </a:cubicBezTo>
                  <a:lnTo>
                    <a:pt x="7589" y="2259"/>
                  </a:lnTo>
                  <a:cubicBezTo>
                    <a:pt x="7101" y="1831"/>
                    <a:pt x="6821" y="1214"/>
                    <a:pt x="6821" y="567"/>
                  </a:cubicBezTo>
                  <a:lnTo>
                    <a:pt x="682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5" name="Google Shape;16991;p98">
              <a:extLst>
                <a:ext uri="{FF2B5EF4-FFF2-40B4-BE49-F238E27FC236}">
                  <a16:creationId xmlns="" xmlns:a16="http://schemas.microsoft.com/office/drawing/2014/main" id="{4ECBE6EA-FC0E-44F0-A9B5-CFEA754F38EF}"/>
                </a:ext>
              </a:extLst>
            </p:cNvPr>
            <p:cNvSpPr/>
            <p:nvPr/>
          </p:nvSpPr>
          <p:spPr>
            <a:xfrm>
              <a:off x="4456875" y="2946350"/>
              <a:ext cx="256125" cy="56500"/>
            </a:xfrm>
            <a:custGeom>
              <a:avLst/>
              <a:gdLst/>
              <a:ahLst/>
              <a:cxnLst/>
              <a:rect l="l" t="t" r="r" b="b"/>
              <a:pathLst>
                <a:path w="10245" h="2260" extrusionOk="0">
                  <a:moveTo>
                    <a:pt x="1" y="1"/>
                  </a:moveTo>
                  <a:lnTo>
                    <a:pt x="1" y="567"/>
                  </a:lnTo>
                  <a:cubicBezTo>
                    <a:pt x="1" y="1500"/>
                    <a:pt x="756" y="2259"/>
                    <a:pt x="1693" y="2259"/>
                  </a:cubicBezTo>
                  <a:lnTo>
                    <a:pt x="10245" y="2259"/>
                  </a:lnTo>
                  <a:lnTo>
                    <a:pt x="1024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6" name="Google Shape;16992;p98">
              <a:extLst>
                <a:ext uri="{FF2B5EF4-FFF2-40B4-BE49-F238E27FC236}">
                  <a16:creationId xmlns="" xmlns:a16="http://schemas.microsoft.com/office/drawing/2014/main" id="{587FDF88-22E5-4E0B-A397-7A4926C5759E}"/>
                </a:ext>
              </a:extLst>
            </p:cNvPr>
            <p:cNvSpPr/>
            <p:nvPr/>
          </p:nvSpPr>
          <p:spPr>
            <a:xfrm>
              <a:off x="4741225" y="2861675"/>
              <a:ext cx="169400" cy="141175"/>
            </a:xfrm>
            <a:custGeom>
              <a:avLst/>
              <a:gdLst/>
              <a:ahLst/>
              <a:cxnLst/>
              <a:rect l="l" t="t" r="r" b="b"/>
              <a:pathLst>
                <a:path w="6776" h="5647" extrusionOk="0">
                  <a:moveTo>
                    <a:pt x="0" y="0"/>
                  </a:moveTo>
                  <a:lnTo>
                    <a:pt x="0" y="5646"/>
                  </a:lnTo>
                  <a:lnTo>
                    <a:pt x="6775" y="5646"/>
                  </a:lnTo>
                  <a:lnTo>
                    <a:pt x="677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7" name="Google Shape;16993;p98">
              <a:extLst>
                <a:ext uri="{FF2B5EF4-FFF2-40B4-BE49-F238E27FC236}">
                  <a16:creationId xmlns="" xmlns:a16="http://schemas.microsoft.com/office/drawing/2014/main" id="{39E238AB-7A52-4390-B788-4048A272E340}"/>
                </a:ext>
              </a:extLst>
            </p:cNvPr>
            <p:cNvSpPr/>
            <p:nvPr/>
          </p:nvSpPr>
          <p:spPr>
            <a:xfrm>
              <a:off x="4741225" y="3031050"/>
              <a:ext cx="169400" cy="42400"/>
            </a:xfrm>
            <a:custGeom>
              <a:avLst/>
              <a:gdLst/>
              <a:ahLst/>
              <a:cxnLst/>
              <a:rect l="l" t="t" r="r" b="b"/>
              <a:pathLst>
                <a:path w="6776" h="1696" extrusionOk="0">
                  <a:moveTo>
                    <a:pt x="0" y="0"/>
                  </a:moveTo>
                  <a:lnTo>
                    <a:pt x="0" y="567"/>
                  </a:lnTo>
                  <a:cubicBezTo>
                    <a:pt x="0" y="1190"/>
                    <a:pt x="506" y="1696"/>
                    <a:pt x="1129" y="1696"/>
                  </a:cubicBezTo>
                  <a:lnTo>
                    <a:pt x="5646" y="1696"/>
                  </a:lnTo>
                  <a:cubicBezTo>
                    <a:pt x="6270" y="1696"/>
                    <a:pt x="6775" y="1190"/>
                    <a:pt x="6775" y="567"/>
                  </a:cubicBezTo>
                  <a:lnTo>
                    <a:pt x="677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8" name="Google Shape;16994;p98">
              <a:extLst>
                <a:ext uri="{FF2B5EF4-FFF2-40B4-BE49-F238E27FC236}">
                  <a16:creationId xmlns="" xmlns:a16="http://schemas.microsoft.com/office/drawing/2014/main" id="{059974BE-8BD5-40E7-83EA-40F53655117A}"/>
                </a:ext>
              </a:extLst>
            </p:cNvPr>
            <p:cNvSpPr/>
            <p:nvPr/>
          </p:nvSpPr>
          <p:spPr>
            <a:xfrm>
              <a:off x="4456875" y="2635825"/>
              <a:ext cx="481825" cy="282325"/>
            </a:xfrm>
            <a:custGeom>
              <a:avLst/>
              <a:gdLst/>
              <a:ahLst/>
              <a:cxnLst/>
              <a:rect l="l" t="t" r="r" b="b"/>
              <a:pathLst>
                <a:path w="19273" h="11293" extrusionOk="0">
                  <a:moveTo>
                    <a:pt x="1693" y="0"/>
                  </a:moveTo>
                  <a:cubicBezTo>
                    <a:pt x="756" y="0"/>
                    <a:pt x="1" y="759"/>
                    <a:pt x="1" y="1696"/>
                  </a:cubicBezTo>
                  <a:lnTo>
                    <a:pt x="1" y="11293"/>
                  </a:lnTo>
                  <a:lnTo>
                    <a:pt x="10245" y="11293"/>
                  </a:lnTo>
                  <a:lnTo>
                    <a:pt x="10245" y="7342"/>
                  </a:lnTo>
                  <a:cubicBezTo>
                    <a:pt x="10245" y="6092"/>
                    <a:pt x="11257" y="5083"/>
                    <a:pt x="12503" y="5083"/>
                  </a:cubicBezTo>
                  <a:lnTo>
                    <a:pt x="17020" y="5083"/>
                  </a:lnTo>
                  <a:cubicBezTo>
                    <a:pt x="18201" y="5083"/>
                    <a:pt x="19179" y="5993"/>
                    <a:pt x="19273" y="7167"/>
                  </a:cubicBezTo>
                  <a:lnTo>
                    <a:pt x="19273" y="1696"/>
                  </a:lnTo>
                  <a:cubicBezTo>
                    <a:pt x="19270" y="759"/>
                    <a:pt x="18514" y="0"/>
                    <a:pt x="1757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9" name="Google Shape;16995;p98">
              <a:extLst>
                <a:ext uri="{FF2B5EF4-FFF2-40B4-BE49-F238E27FC236}">
                  <a16:creationId xmlns="" xmlns:a16="http://schemas.microsoft.com/office/drawing/2014/main" id="{A5739CB0-45A1-489D-8989-44EDD48D6022}"/>
                </a:ext>
              </a:extLst>
            </p:cNvPr>
            <p:cNvSpPr/>
            <p:nvPr/>
          </p:nvSpPr>
          <p:spPr>
            <a:xfrm>
              <a:off x="4741225" y="2791125"/>
              <a:ext cx="169400" cy="42325"/>
            </a:xfrm>
            <a:custGeom>
              <a:avLst/>
              <a:gdLst/>
              <a:ahLst/>
              <a:cxnLst/>
              <a:rect l="l" t="t" r="r" b="b"/>
              <a:pathLst>
                <a:path w="6776" h="1693" extrusionOk="0">
                  <a:moveTo>
                    <a:pt x="1129" y="1"/>
                  </a:moveTo>
                  <a:cubicBezTo>
                    <a:pt x="506" y="1"/>
                    <a:pt x="0" y="503"/>
                    <a:pt x="0" y="1130"/>
                  </a:cubicBezTo>
                  <a:lnTo>
                    <a:pt x="0" y="1693"/>
                  </a:lnTo>
                  <a:lnTo>
                    <a:pt x="6775" y="1693"/>
                  </a:lnTo>
                  <a:lnTo>
                    <a:pt x="6775" y="1130"/>
                  </a:lnTo>
                  <a:cubicBezTo>
                    <a:pt x="6775" y="503"/>
                    <a:pt x="6270" y="1"/>
                    <a:pt x="564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10" name="Google Shape;17335;p99">
            <a:extLst>
              <a:ext uri="{FF2B5EF4-FFF2-40B4-BE49-F238E27FC236}">
                <a16:creationId xmlns="" xmlns:a16="http://schemas.microsoft.com/office/drawing/2014/main" id="{DBC566B0-3E8F-487E-B7E2-BC7D8770FD2B}"/>
              </a:ext>
            </a:extLst>
          </p:cNvPr>
          <p:cNvGrpSpPr/>
          <p:nvPr/>
        </p:nvGrpSpPr>
        <p:grpSpPr>
          <a:xfrm>
            <a:off x="4508771" y="4690604"/>
            <a:ext cx="366293" cy="370441"/>
            <a:chOff x="-39647175" y="3972000"/>
            <a:chExt cx="313500" cy="317050"/>
          </a:xfrm>
          <a:solidFill>
            <a:schemeClr val="tx1">
              <a:lumMod val="60000"/>
              <a:lumOff val="40000"/>
            </a:schemeClr>
          </a:solidFill>
        </p:grpSpPr>
        <p:sp>
          <p:nvSpPr>
            <p:cNvPr id="411" name="Google Shape;17336;p99">
              <a:extLst>
                <a:ext uri="{FF2B5EF4-FFF2-40B4-BE49-F238E27FC236}">
                  <a16:creationId xmlns="" xmlns:a16="http://schemas.microsoft.com/office/drawing/2014/main" id="{303194D7-1CAF-4437-A840-A1E083E89280}"/>
                </a:ext>
              </a:extLst>
            </p:cNvPr>
            <p:cNvSpPr/>
            <p:nvPr/>
          </p:nvSpPr>
          <p:spPr>
            <a:xfrm>
              <a:off x="-39647175" y="3972000"/>
              <a:ext cx="95325" cy="153975"/>
            </a:xfrm>
            <a:custGeom>
              <a:avLst/>
              <a:gdLst/>
              <a:ahLst/>
              <a:cxnLst/>
              <a:rect l="l" t="t" r="r" b="b"/>
              <a:pathLst>
                <a:path w="3813" h="6159" extrusionOk="0">
                  <a:moveTo>
                    <a:pt x="1698" y="1"/>
                  </a:moveTo>
                  <a:cubicBezTo>
                    <a:pt x="1520" y="1"/>
                    <a:pt x="1373" y="138"/>
                    <a:pt x="1293" y="299"/>
                  </a:cubicBezTo>
                  <a:lnTo>
                    <a:pt x="1" y="5119"/>
                  </a:lnTo>
                  <a:cubicBezTo>
                    <a:pt x="1" y="5308"/>
                    <a:pt x="127" y="5528"/>
                    <a:pt x="316" y="5623"/>
                  </a:cubicBezTo>
                  <a:lnTo>
                    <a:pt x="2332" y="6158"/>
                  </a:lnTo>
                  <a:cubicBezTo>
                    <a:pt x="3277" y="2630"/>
                    <a:pt x="2868" y="4111"/>
                    <a:pt x="3813" y="582"/>
                  </a:cubicBezTo>
                  <a:lnTo>
                    <a:pt x="1797" y="15"/>
                  </a:lnTo>
                  <a:cubicBezTo>
                    <a:pt x="1763" y="5"/>
                    <a:pt x="1730" y="1"/>
                    <a:pt x="16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2" name="Google Shape;17337;p99">
              <a:extLst>
                <a:ext uri="{FF2B5EF4-FFF2-40B4-BE49-F238E27FC236}">
                  <a16:creationId xmlns="" xmlns:a16="http://schemas.microsoft.com/office/drawing/2014/main" id="{A5552C74-2823-48D8-81C3-F60F4EB19AE3}"/>
                </a:ext>
              </a:extLst>
            </p:cNvPr>
            <p:cNvSpPr/>
            <p:nvPr/>
          </p:nvSpPr>
          <p:spPr>
            <a:xfrm>
              <a:off x="-39588875" y="4011750"/>
              <a:ext cx="216600" cy="277300"/>
            </a:xfrm>
            <a:custGeom>
              <a:avLst/>
              <a:gdLst/>
              <a:ahLst/>
              <a:cxnLst/>
              <a:rect l="l" t="t" r="r" b="b"/>
              <a:pathLst>
                <a:path w="8664" h="11092" extrusionOk="0">
                  <a:moveTo>
                    <a:pt x="4348" y="3466"/>
                  </a:moveTo>
                  <a:cubicBezTo>
                    <a:pt x="4820" y="3466"/>
                    <a:pt x="5199" y="3844"/>
                    <a:pt x="5199" y="4316"/>
                  </a:cubicBezTo>
                  <a:cubicBezTo>
                    <a:pt x="5199" y="4789"/>
                    <a:pt x="4820" y="5136"/>
                    <a:pt x="4348" y="5136"/>
                  </a:cubicBezTo>
                  <a:cubicBezTo>
                    <a:pt x="3907" y="5136"/>
                    <a:pt x="3529" y="4789"/>
                    <a:pt x="3529" y="4316"/>
                  </a:cubicBezTo>
                  <a:cubicBezTo>
                    <a:pt x="3529" y="3875"/>
                    <a:pt x="3875" y="3466"/>
                    <a:pt x="4348" y="3466"/>
                  </a:cubicBezTo>
                  <a:close/>
                  <a:moveTo>
                    <a:pt x="5104" y="5766"/>
                  </a:moveTo>
                  <a:lnTo>
                    <a:pt x="6081" y="7624"/>
                  </a:lnTo>
                  <a:lnTo>
                    <a:pt x="2615" y="7624"/>
                  </a:lnTo>
                  <a:lnTo>
                    <a:pt x="3560" y="5766"/>
                  </a:lnTo>
                  <a:cubicBezTo>
                    <a:pt x="3812" y="5892"/>
                    <a:pt x="4096" y="5955"/>
                    <a:pt x="4348" y="5955"/>
                  </a:cubicBezTo>
                  <a:cubicBezTo>
                    <a:pt x="4631" y="5955"/>
                    <a:pt x="4883" y="5892"/>
                    <a:pt x="5104" y="5766"/>
                  </a:cubicBezTo>
                  <a:close/>
                  <a:moveTo>
                    <a:pt x="2048" y="0"/>
                  </a:moveTo>
                  <a:cubicBezTo>
                    <a:pt x="1386" y="2458"/>
                    <a:pt x="1638" y="1544"/>
                    <a:pt x="977" y="4001"/>
                  </a:cubicBezTo>
                  <a:lnTo>
                    <a:pt x="2678" y="4474"/>
                  </a:lnTo>
                  <a:cubicBezTo>
                    <a:pt x="2678" y="4726"/>
                    <a:pt x="2741" y="5010"/>
                    <a:pt x="2899" y="5199"/>
                  </a:cubicBezTo>
                  <a:lnTo>
                    <a:pt x="32" y="10523"/>
                  </a:lnTo>
                  <a:cubicBezTo>
                    <a:pt x="0" y="10680"/>
                    <a:pt x="63" y="10964"/>
                    <a:pt x="252" y="11027"/>
                  </a:cubicBezTo>
                  <a:cubicBezTo>
                    <a:pt x="328" y="11070"/>
                    <a:pt x="404" y="11091"/>
                    <a:pt x="475" y="11091"/>
                  </a:cubicBezTo>
                  <a:cubicBezTo>
                    <a:pt x="613" y="11091"/>
                    <a:pt x="737" y="11014"/>
                    <a:pt x="819" y="10869"/>
                  </a:cubicBezTo>
                  <a:lnTo>
                    <a:pt x="2143" y="8475"/>
                  </a:lnTo>
                  <a:lnTo>
                    <a:pt x="6490" y="8475"/>
                  </a:lnTo>
                  <a:lnTo>
                    <a:pt x="7845" y="10869"/>
                  </a:lnTo>
                  <a:cubicBezTo>
                    <a:pt x="7907" y="11014"/>
                    <a:pt x="8037" y="11091"/>
                    <a:pt x="8173" y="11091"/>
                  </a:cubicBezTo>
                  <a:cubicBezTo>
                    <a:pt x="8243" y="11091"/>
                    <a:pt x="8316" y="11070"/>
                    <a:pt x="8381" y="11027"/>
                  </a:cubicBezTo>
                  <a:cubicBezTo>
                    <a:pt x="8570" y="10932"/>
                    <a:pt x="8664" y="10680"/>
                    <a:pt x="8538" y="10491"/>
                  </a:cubicBezTo>
                  <a:lnTo>
                    <a:pt x="5734" y="5262"/>
                  </a:lnTo>
                  <a:lnTo>
                    <a:pt x="6585" y="5482"/>
                  </a:lnTo>
                  <a:cubicBezTo>
                    <a:pt x="7120" y="3434"/>
                    <a:pt x="6931" y="4222"/>
                    <a:pt x="7624" y="1513"/>
                  </a:cubicBezTo>
                  <a:lnTo>
                    <a:pt x="204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3" name="Google Shape;17338;p99">
              <a:extLst>
                <a:ext uri="{FF2B5EF4-FFF2-40B4-BE49-F238E27FC236}">
                  <a16:creationId xmlns="" xmlns:a16="http://schemas.microsoft.com/office/drawing/2014/main" id="{A4F230BC-CE61-44D4-81C9-0BE228B3BB29}"/>
                </a:ext>
              </a:extLst>
            </p:cNvPr>
            <p:cNvSpPr/>
            <p:nvPr/>
          </p:nvSpPr>
          <p:spPr>
            <a:xfrm>
              <a:off x="-39398275" y="4073975"/>
              <a:ext cx="64600" cy="71600"/>
            </a:xfrm>
            <a:custGeom>
              <a:avLst/>
              <a:gdLst/>
              <a:ahLst/>
              <a:cxnLst/>
              <a:rect l="l" t="t" r="r" b="b"/>
              <a:pathLst>
                <a:path w="2584" h="2864" extrusionOk="0">
                  <a:moveTo>
                    <a:pt x="630" y="0"/>
                  </a:moveTo>
                  <a:cubicBezTo>
                    <a:pt x="252" y="1449"/>
                    <a:pt x="410" y="945"/>
                    <a:pt x="0" y="2395"/>
                  </a:cubicBezTo>
                  <a:lnTo>
                    <a:pt x="1607" y="2836"/>
                  </a:lnTo>
                  <a:cubicBezTo>
                    <a:pt x="1658" y="2855"/>
                    <a:pt x="1707" y="2864"/>
                    <a:pt x="1753" y="2864"/>
                  </a:cubicBezTo>
                  <a:cubicBezTo>
                    <a:pt x="1932" y="2864"/>
                    <a:pt x="2067" y="2728"/>
                    <a:pt x="2143" y="2552"/>
                  </a:cubicBezTo>
                  <a:lnTo>
                    <a:pt x="2584" y="945"/>
                  </a:lnTo>
                  <a:cubicBezTo>
                    <a:pt x="2552" y="725"/>
                    <a:pt x="2458" y="473"/>
                    <a:pt x="2237" y="441"/>
                  </a:cubicBezTo>
                  <a:lnTo>
                    <a:pt x="63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14" name="Google Shape;17280;p99">
            <a:extLst>
              <a:ext uri="{FF2B5EF4-FFF2-40B4-BE49-F238E27FC236}">
                <a16:creationId xmlns="" xmlns:a16="http://schemas.microsoft.com/office/drawing/2014/main" id="{B76B893C-91D1-4E06-BA0C-DD09E0CE4C73}"/>
              </a:ext>
            </a:extLst>
          </p:cNvPr>
          <p:cNvGrpSpPr/>
          <p:nvPr/>
        </p:nvGrpSpPr>
        <p:grpSpPr>
          <a:xfrm>
            <a:off x="2271240" y="0"/>
            <a:ext cx="371814" cy="369974"/>
            <a:chOff x="-38538975" y="3954250"/>
            <a:chExt cx="318225" cy="316650"/>
          </a:xfrm>
          <a:solidFill>
            <a:schemeClr val="bg1"/>
          </a:solidFill>
        </p:grpSpPr>
        <p:sp>
          <p:nvSpPr>
            <p:cNvPr id="415" name="Google Shape;17281;p99">
              <a:extLst>
                <a:ext uri="{FF2B5EF4-FFF2-40B4-BE49-F238E27FC236}">
                  <a16:creationId xmlns="" xmlns:a16="http://schemas.microsoft.com/office/drawing/2014/main" id="{5097FE19-63E6-44AF-B4D0-C0F373E94557}"/>
                </a:ext>
              </a:extLst>
            </p:cNvPr>
            <p:cNvSpPr/>
            <p:nvPr/>
          </p:nvSpPr>
          <p:spPr>
            <a:xfrm>
              <a:off x="-38538975" y="3954250"/>
              <a:ext cx="254425" cy="253625"/>
            </a:xfrm>
            <a:custGeom>
              <a:avLst/>
              <a:gdLst/>
              <a:ahLst/>
              <a:cxnLst/>
              <a:rect l="l" t="t" r="r" b="b"/>
              <a:pathLst>
                <a:path w="10177" h="10145" extrusionOk="0">
                  <a:moveTo>
                    <a:pt x="5104" y="3813"/>
                  </a:moveTo>
                  <a:cubicBezTo>
                    <a:pt x="5797" y="3813"/>
                    <a:pt x="6364" y="4348"/>
                    <a:pt x="6364" y="5073"/>
                  </a:cubicBezTo>
                  <a:cubicBezTo>
                    <a:pt x="6364" y="5766"/>
                    <a:pt x="5797" y="6333"/>
                    <a:pt x="5104" y="6333"/>
                  </a:cubicBezTo>
                  <a:cubicBezTo>
                    <a:pt x="4379" y="6333"/>
                    <a:pt x="3844" y="5766"/>
                    <a:pt x="3844" y="5073"/>
                  </a:cubicBezTo>
                  <a:cubicBezTo>
                    <a:pt x="3844" y="4411"/>
                    <a:pt x="4411" y="3813"/>
                    <a:pt x="5104" y="3813"/>
                  </a:cubicBezTo>
                  <a:close/>
                  <a:moveTo>
                    <a:pt x="5104" y="0"/>
                  </a:moveTo>
                  <a:cubicBezTo>
                    <a:pt x="2300" y="0"/>
                    <a:pt x="0" y="2269"/>
                    <a:pt x="0" y="5073"/>
                  </a:cubicBezTo>
                  <a:cubicBezTo>
                    <a:pt x="63" y="7908"/>
                    <a:pt x="2300" y="10145"/>
                    <a:pt x="5104" y="10145"/>
                  </a:cubicBezTo>
                  <a:cubicBezTo>
                    <a:pt x="7877" y="10145"/>
                    <a:pt x="10176" y="7877"/>
                    <a:pt x="10176" y="5073"/>
                  </a:cubicBezTo>
                  <a:cubicBezTo>
                    <a:pt x="10176" y="2269"/>
                    <a:pt x="7877" y="0"/>
                    <a:pt x="510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6" name="Google Shape;17282;p99">
              <a:extLst>
                <a:ext uri="{FF2B5EF4-FFF2-40B4-BE49-F238E27FC236}">
                  <a16:creationId xmlns="" xmlns:a16="http://schemas.microsoft.com/office/drawing/2014/main" id="{98440B05-B99F-42E9-BFEF-37603D5043EE}"/>
                </a:ext>
              </a:extLst>
            </p:cNvPr>
            <p:cNvSpPr/>
            <p:nvPr/>
          </p:nvSpPr>
          <p:spPr>
            <a:xfrm>
              <a:off x="-38496450" y="4081725"/>
              <a:ext cx="275700" cy="189175"/>
            </a:xfrm>
            <a:custGeom>
              <a:avLst/>
              <a:gdLst/>
              <a:ahLst/>
              <a:cxnLst/>
              <a:rect l="l" t="t" r="r" b="b"/>
              <a:pathLst>
                <a:path w="11028" h="7567" extrusionOk="0">
                  <a:moveTo>
                    <a:pt x="9774" y="0"/>
                  </a:moveTo>
                  <a:cubicBezTo>
                    <a:pt x="9040" y="0"/>
                    <a:pt x="8444" y="548"/>
                    <a:pt x="8444" y="1265"/>
                  </a:cubicBezTo>
                  <a:cubicBezTo>
                    <a:pt x="8444" y="1801"/>
                    <a:pt x="8790" y="2305"/>
                    <a:pt x="9295" y="2463"/>
                  </a:cubicBezTo>
                  <a:lnTo>
                    <a:pt x="9295" y="2967"/>
                  </a:lnTo>
                  <a:cubicBezTo>
                    <a:pt x="9295" y="4416"/>
                    <a:pt x="8192" y="5645"/>
                    <a:pt x="6774" y="5834"/>
                  </a:cubicBezTo>
                  <a:lnTo>
                    <a:pt x="6774" y="4825"/>
                  </a:lnTo>
                  <a:cubicBezTo>
                    <a:pt x="5829" y="5487"/>
                    <a:pt x="4663" y="5865"/>
                    <a:pt x="3403" y="5865"/>
                  </a:cubicBezTo>
                  <a:cubicBezTo>
                    <a:pt x="2143" y="5865"/>
                    <a:pt x="977" y="5487"/>
                    <a:pt x="1" y="4825"/>
                  </a:cubicBezTo>
                  <a:lnTo>
                    <a:pt x="1" y="6306"/>
                  </a:lnTo>
                  <a:cubicBezTo>
                    <a:pt x="1" y="7031"/>
                    <a:pt x="568" y="7566"/>
                    <a:pt x="1261" y="7566"/>
                  </a:cubicBezTo>
                  <a:lnTo>
                    <a:pt x="5388" y="7566"/>
                  </a:lnTo>
                  <a:cubicBezTo>
                    <a:pt x="5955" y="7566"/>
                    <a:pt x="6459" y="7220"/>
                    <a:pt x="6617" y="6716"/>
                  </a:cubicBezTo>
                  <a:cubicBezTo>
                    <a:pt x="8601" y="6495"/>
                    <a:pt x="10082" y="4920"/>
                    <a:pt x="10114" y="2904"/>
                  </a:cubicBezTo>
                  <a:lnTo>
                    <a:pt x="10114" y="2400"/>
                  </a:lnTo>
                  <a:cubicBezTo>
                    <a:pt x="10649" y="2211"/>
                    <a:pt x="11027" y="1706"/>
                    <a:pt x="10996" y="1108"/>
                  </a:cubicBezTo>
                  <a:cubicBezTo>
                    <a:pt x="10964" y="572"/>
                    <a:pt x="10492" y="100"/>
                    <a:pt x="9893" y="5"/>
                  </a:cubicBezTo>
                  <a:cubicBezTo>
                    <a:pt x="9853" y="2"/>
                    <a:pt x="9813" y="0"/>
                    <a:pt x="977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17" name="Google Shape;17617;p100">
            <a:extLst>
              <a:ext uri="{FF2B5EF4-FFF2-40B4-BE49-F238E27FC236}">
                <a16:creationId xmlns="" xmlns:a16="http://schemas.microsoft.com/office/drawing/2014/main" id="{17FD1114-9D21-49F7-9C88-EA4AFE353C23}"/>
              </a:ext>
            </a:extLst>
          </p:cNvPr>
          <p:cNvGrpSpPr/>
          <p:nvPr/>
        </p:nvGrpSpPr>
        <p:grpSpPr>
          <a:xfrm>
            <a:off x="1176737" y="4715352"/>
            <a:ext cx="365438" cy="360001"/>
            <a:chOff x="-60991775" y="3376900"/>
            <a:chExt cx="315850" cy="311150"/>
          </a:xfrm>
          <a:solidFill>
            <a:schemeClr val="bg1"/>
          </a:solidFill>
        </p:grpSpPr>
        <p:sp>
          <p:nvSpPr>
            <p:cNvPr id="418" name="Google Shape;17618;p100">
              <a:extLst>
                <a:ext uri="{FF2B5EF4-FFF2-40B4-BE49-F238E27FC236}">
                  <a16:creationId xmlns="" xmlns:a16="http://schemas.microsoft.com/office/drawing/2014/main" id="{BEE13739-F5F1-483C-94FD-3F935BE7044D}"/>
                </a:ext>
              </a:extLst>
            </p:cNvPr>
            <p:cNvSpPr/>
            <p:nvPr/>
          </p:nvSpPr>
          <p:spPr>
            <a:xfrm>
              <a:off x="-60991000" y="3376900"/>
              <a:ext cx="315075" cy="311150"/>
            </a:xfrm>
            <a:custGeom>
              <a:avLst/>
              <a:gdLst/>
              <a:ahLst/>
              <a:cxnLst/>
              <a:rect l="l" t="t" r="r" b="b"/>
              <a:pathLst>
                <a:path w="12603" h="12446" extrusionOk="0">
                  <a:moveTo>
                    <a:pt x="11136" y="1"/>
                  </a:moveTo>
                  <a:cubicBezTo>
                    <a:pt x="11054" y="1"/>
                    <a:pt x="10975" y="1"/>
                    <a:pt x="10902" y="1"/>
                  </a:cubicBezTo>
                  <a:cubicBezTo>
                    <a:pt x="10429" y="1"/>
                    <a:pt x="10051" y="159"/>
                    <a:pt x="9736" y="474"/>
                  </a:cubicBezTo>
                  <a:lnTo>
                    <a:pt x="3561" y="6649"/>
                  </a:lnTo>
                  <a:lnTo>
                    <a:pt x="2301" y="6428"/>
                  </a:lnTo>
                  <a:cubicBezTo>
                    <a:pt x="2278" y="6423"/>
                    <a:pt x="2253" y="6420"/>
                    <a:pt x="2229" y="6420"/>
                  </a:cubicBezTo>
                  <a:cubicBezTo>
                    <a:pt x="2119" y="6420"/>
                    <a:pt x="2000" y="6471"/>
                    <a:pt x="1923" y="6523"/>
                  </a:cubicBezTo>
                  <a:lnTo>
                    <a:pt x="158" y="8319"/>
                  </a:lnTo>
                  <a:cubicBezTo>
                    <a:pt x="32" y="8382"/>
                    <a:pt x="1" y="8539"/>
                    <a:pt x="32" y="8697"/>
                  </a:cubicBezTo>
                  <a:cubicBezTo>
                    <a:pt x="95" y="8823"/>
                    <a:pt x="190" y="8949"/>
                    <a:pt x="347" y="8980"/>
                  </a:cubicBezTo>
                  <a:lnTo>
                    <a:pt x="2994" y="9484"/>
                  </a:lnTo>
                  <a:lnTo>
                    <a:pt x="3498" y="12131"/>
                  </a:lnTo>
                  <a:cubicBezTo>
                    <a:pt x="3561" y="12288"/>
                    <a:pt x="3624" y="12414"/>
                    <a:pt x="3782" y="12446"/>
                  </a:cubicBezTo>
                  <a:lnTo>
                    <a:pt x="3908" y="12446"/>
                  </a:lnTo>
                  <a:cubicBezTo>
                    <a:pt x="4034" y="12446"/>
                    <a:pt x="4128" y="12414"/>
                    <a:pt x="4254" y="12414"/>
                  </a:cubicBezTo>
                  <a:lnTo>
                    <a:pt x="6018" y="10619"/>
                  </a:lnTo>
                  <a:cubicBezTo>
                    <a:pt x="6144" y="10556"/>
                    <a:pt x="6176" y="10398"/>
                    <a:pt x="6144" y="10272"/>
                  </a:cubicBezTo>
                  <a:lnTo>
                    <a:pt x="5924" y="9012"/>
                  </a:lnTo>
                  <a:lnTo>
                    <a:pt x="12099" y="2837"/>
                  </a:lnTo>
                  <a:cubicBezTo>
                    <a:pt x="12414" y="2522"/>
                    <a:pt x="12571" y="2081"/>
                    <a:pt x="12571" y="1671"/>
                  </a:cubicBezTo>
                  <a:cubicBezTo>
                    <a:pt x="12571" y="1199"/>
                    <a:pt x="12603" y="600"/>
                    <a:pt x="12288" y="285"/>
                  </a:cubicBezTo>
                  <a:cubicBezTo>
                    <a:pt x="12025" y="22"/>
                    <a:pt x="11544" y="1"/>
                    <a:pt x="1113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9" name="Google Shape;17619;p100">
              <a:extLst>
                <a:ext uri="{FF2B5EF4-FFF2-40B4-BE49-F238E27FC236}">
                  <a16:creationId xmlns="" xmlns:a16="http://schemas.microsoft.com/office/drawing/2014/main" id="{A07C6426-145E-4CE9-83F2-99CEC0851165}"/>
                </a:ext>
              </a:extLst>
            </p:cNvPr>
            <p:cNvSpPr/>
            <p:nvPr/>
          </p:nvSpPr>
          <p:spPr>
            <a:xfrm>
              <a:off x="-60991775" y="3404275"/>
              <a:ext cx="174875" cy="89250"/>
            </a:xfrm>
            <a:custGeom>
              <a:avLst/>
              <a:gdLst/>
              <a:ahLst/>
              <a:cxnLst/>
              <a:rect l="l" t="t" r="r" b="b"/>
              <a:pathLst>
                <a:path w="6995" h="3570" extrusionOk="0">
                  <a:moveTo>
                    <a:pt x="1632" y="1"/>
                  </a:moveTo>
                  <a:cubicBezTo>
                    <a:pt x="1523" y="1"/>
                    <a:pt x="1407" y="57"/>
                    <a:pt x="1355" y="135"/>
                  </a:cubicBezTo>
                  <a:lnTo>
                    <a:pt x="158" y="1301"/>
                  </a:lnTo>
                  <a:cubicBezTo>
                    <a:pt x="95" y="1395"/>
                    <a:pt x="0" y="1553"/>
                    <a:pt x="32" y="1710"/>
                  </a:cubicBezTo>
                  <a:cubicBezTo>
                    <a:pt x="126" y="1773"/>
                    <a:pt x="189" y="1899"/>
                    <a:pt x="315" y="1931"/>
                  </a:cubicBezTo>
                  <a:lnTo>
                    <a:pt x="4317" y="3569"/>
                  </a:lnTo>
                  <a:lnTo>
                    <a:pt x="6995" y="891"/>
                  </a:lnTo>
                  <a:lnTo>
                    <a:pt x="1702" y="9"/>
                  </a:lnTo>
                  <a:cubicBezTo>
                    <a:pt x="1679" y="4"/>
                    <a:pt x="1656" y="1"/>
                    <a:pt x="163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0" name="Google Shape;17620;p100">
              <a:extLst>
                <a:ext uri="{FF2B5EF4-FFF2-40B4-BE49-F238E27FC236}">
                  <a16:creationId xmlns="" xmlns:a16="http://schemas.microsoft.com/office/drawing/2014/main" id="{C8B16887-41CE-47CC-9BE5-96A15DCE0E34}"/>
                </a:ext>
              </a:extLst>
            </p:cNvPr>
            <p:cNvSpPr/>
            <p:nvPr/>
          </p:nvSpPr>
          <p:spPr>
            <a:xfrm>
              <a:off x="-60795650" y="3513975"/>
              <a:ext cx="89000" cy="173300"/>
            </a:xfrm>
            <a:custGeom>
              <a:avLst/>
              <a:gdLst/>
              <a:ahLst/>
              <a:cxnLst/>
              <a:rect l="l" t="t" r="r" b="b"/>
              <a:pathLst>
                <a:path w="3560" h="6932" extrusionOk="0">
                  <a:moveTo>
                    <a:pt x="2678" y="0"/>
                  </a:moveTo>
                  <a:lnTo>
                    <a:pt x="0" y="2678"/>
                  </a:lnTo>
                  <a:lnTo>
                    <a:pt x="1607" y="6679"/>
                  </a:lnTo>
                  <a:cubicBezTo>
                    <a:pt x="1638" y="6805"/>
                    <a:pt x="1764" y="6931"/>
                    <a:pt x="1922" y="6931"/>
                  </a:cubicBezTo>
                  <a:lnTo>
                    <a:pt x="1985" y="6931"/>
                  </a:lnTo>
                  <a:cubicBezTo>
                    <a:pt x="2111" y="6931"/>
                    <a:pt x="2206" y="6900"/>
                    <a:pt x="2269" y="6805"/>
                  </a:cubicBezTo>
                  <a:lnTo>
                    <a:pt x="3466" y="5640"/>
                  </a:lnTo>
                  <a:cubicBezTo>
                    <a:pt x="3529" y="5545"/>
                    <a:pt x="3560" y="5388"/>
                    <a:pt x="3560" y="5262"/>
                  </a:cubicBezTo>
                  <a:lnTo>
                    <a:pt x="267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21" name="Google Shape;17736;p100">
            <a:extLst>
              <a:ext uri="{FF2B5EF4-FFF2-40B4-BE49-F238E27FC236}">
                <a16:creationId xmlns="" xmlns:a16="http://schemas.microsoft.com/office/drawing/2014/main" id="{0576DC20-F38B-499B-9072-FBCFCEF4174D}"/>
              </a:ext>
            </a:extLst>
          </p:cNvPr>
          <p:cNvSpPr/>
          <p:nvPr/>
        </p:nvSpPr>
        <p:spPr>
          <a:xfrm>
            <a:off x="5613033" y="4733468"/>
            <a:ext cx="368186" cy="287081"/>
          </a:xfrm>
          <a:custGeom>
            <a:avLst/>
            <a:gdLst/>
            <a:ahLst/>
            <a:cxnLst/>
            <a:rect l="l" t="t" r="r" b="b"/>
            <a:pathLst>
              <a:path w="12729" h="9925" extrusionOk="0">
                <a:moveTo>
                  <a:pt x="925" y="3644"/>
                </a:moveTo>
                <a:cubicBezTo>
                  <a:pt x="944" y="3644"/>
                  <a:pt x="963" y="3648"/>
                  <a:pt x="978" y="3655"/>
                </a:cubicBezTo>
                <a:lnTo>
                  <a:pt x="1608" y="3970"/>
                </a:lnTo>
                <a:lnTo>
                  <a:pt x="1608" y="5924"/>
                </a:lnTo>
                <a:lnTo>
                  <a:pt x="978" y="6239"/>
                </a:lnTo>
                <a:cubicBezTo>
                  <a:pt x="960" y="6256"/>
                  <a:pt x="937" y="6264"/>
                  <a:pt x="914" y="6264"/>
                </a:cubicBezTo>
                <a:cubicBezTo>
                  <a:pt x="854" y="6264"/>
                  <a:pt x="788" y="6212"/>
                  <a:pt x="788" y="6144"/>
                </a:cubicBezTo>
                <a:lnTo>
                  <a:pt x="788" y="3781"/>
                </a:lnTo>
                <a:cubicBezTo>
                  <a:pt x="788" y="3685"/>
                  <a:pt x="862" y="3644"/>
                  <a:pt x="925" y="3644"/>
                </a:cubicBezTo>
                <a:close/>
                <a:moveTo>
                  <a:pt x="4128" y="7184"/>
                </a:moveTo>
                <a:lnTo>
                  <a:pt x="6963" y="8035"/>
                </a:lnTo>
                <a:cubicBezTo>
                  <a:pt x="6648" y="8507"/>
                  <a:pt x="6176" y="8759"/>
                  <a:pt x="5640" y="8759"/>
                </a:cubicBezTo>
                <a:cubicBezTo>
                  <a:pt x="4821" y="8759"/>
                  <a:pt x="4097" y="8066"/>
                  <a:pt x="4128" y="7184"/>
                </a:cubicBezTo>
                <a:close/>
                <a:moveTo>
                  <a:pt x="11374" y="820"/>
                </a:moveTo>
                <a:cubicBezTo>
                  <a:pt x="11626" y="820"/>
                  <a:pt x="11815" y="1009"/>
                  <a:pt x="11815" y="1198"/>
                </a:cubicBezTo>
                <a:lnTo>
                  <a:pt x="11815" y="8665"/>
                </a:lnTo>
                <a:cubicBezTo>
                  <a:pt x="11815" y="8885"/>
                  <a:pt x="11626" y="9043"/>
                  <a:pt x="11374" y="9043"/>
                </a:cubicBezTo>
                <a:cubicBezTo>
                  <a:pt x="11154" y="9043"/>
                  <a:pt x="10996" y="8854"/>
                  <a:pt x="10996" y="8665"/>
                </a:cubicBezTo>
                <a:lnTo>
                  <a:pt x="10996" y="1198"/>
                </a:lnTo>
                <a:cubicBezTo>
                  <a:pt x="10996" y="977"/>
                  <a:pt x="11185" y="820"/>
                  <a:pt x="11374" y="820"/>
                </a:cubicBezTo>
                <a:close/>
                <a:moveTo>
                  <a:pt x="11437" y="1"/>
                </a:moveTo>
                <a:cubicBezTo>
                  <a:pt x="10870" y="1"/>
                  <a:pt x="10366" y="379"/>
                  <a:pt x="10240" y="883"/>
                </a:cubicBezTo>
                <a:lnTo>
                  <a:pt x="2080" y="3246"/>
                </a:lnTo>
                <a:lnTo>
                  <a:pt x="1387" y="2899"/>
                </a:lnTo>
                <a:cubicBezTo>
                  <a:pt x="1251" y="2831"/>
                  <a:pt x="1109" y="2800"/>
                  <a:pt x="970" y="2800"/>
                </a:cubicBezTo>
                <a:cubicBezTo>
                  <a:pt x="466" y="2800"/>
                  <a:pt x="1" y="3213"/>
                  <a:pt x="1" y="3781"/>
                </a:cubicBezTo>
                <a:lnTo>
                  <a:pt x="1" y="6144"/>
                </a:lnTo>
                <a:cubicBezTo>
                  <a:pt x="1" y="6687"/>
                  <a:pt x="465" y="7095"/>
                  <a:pt x="983" y="7095"/>
                </a:cubicBezTo>
                <a:cubicBezTo>
                  <a:pt x="1127" y="7095"/>
                  <a:pt x="1275" y="7063"/>
                  <a:pt x="1419" y="6995"/>
                </a:cubicBezTo>
                <a:lnTo>
                  <a:pt x="2143" y="6648"/>
                </a:lnTo>
                <a:lnTo>
                  <a:pt x="3340" y="6995"/>
                </a:lnTo>
                <a:cubicBezTo>
                  <a:pt x="3151" y="8444"/>
                  <a:pt x="4286" y="9641"/>
                  <a:pt x="5672" y="9641"/>
                </a:cubicBezTo>
                <a:cubicBezTo>
                  <a:pt x="6585" y="9641"/>
                  <a:pt x="7405" y="9074"/>
                  <a:pt x="7814" y="8287"/>
                </a:cubicBezTo>
                <a:lnTo>
                  <a:pt x="10271" y="9011"/>
                </a:lnTo>
                <a:cubicBezTo>
                  <a:pt x="10429" y="9515"/>
                  <a:pt x="10902" y="9925"/>
                  <a:pt x="11469" y="9925"/>
                </a:cubicBezTo>
                <a:cubicBezTo>
                  <a:pt x="12130" y="9925"/>
                  <a:pt x="12729" y="9358"/>
                  <a:pt x="12729" y="8696"/>
                </a:cubicBezTo>
                <a:lnTo>
                  <a:pt x="12729" y="1261"/>
                </a:lnTo>
                <a:cubicBezTo>
                  <a:pt x="12634" y="536"/>
                  <a:pt x="12099" y="1"/>
                  <a:pt x="11437" y="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422" name="Google Shape;18232;p101">
            <a:extLst>
              <a:ext uri="{FF2B5EF4-FFF2-40B4-BE49-F238E27FC236}">
                <a16:creationId xmlns="" xmlns:a16="http://schemas.microsoft.com/office/drawing/2014/main" id="{EAFF8D13-8DC1-46C2-B740-6641F870D51C}"/>
              </a:ext>
            </a:extLst>
          </p:cNvPr>
          <p:cNvGrpSpPr/>
          <p:nvPr/>
        </p:nvGrpSpPr>
        <p:grpSpPr>
          <a:xfrm rot="20106874">
            <a:off x="8550027" y="3826830"/>
            <a:ext cx="556726" cy="453208"/>
            <a:chOff x="-32927950" y="3227275"/>
            <a:chExt cx="292225" cy="292225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423" name="Google Shape;18233;p101">
              <a:extLst>
                <a:ext uri="{FF2B5EF4-FFF2-40B4-BE49-F238E27FC236}">
                  <a16:creationId xmlns="" xmlns:a16="http://schemas.microsoft.com/office/drawing/2014/main" id="{1F59E0D8-D404-4BDF-8753-79E1CE3F189F}"/>
                </a:ext>
              </a:extLst>
            </p:cNvPr>
            <p:cNvSpPr/>
            <p:nvPr/>
          </p:nvSpPr>
          <p:spPr>
            <a:xfrm>
              <a:off x="-32927950" y="3228075"/>
              <a:ext cx="69325" cy="291425"/>
            </a:xfrm>
            <a:custGeom>
              <a:avLst/>
              <a:gdLst/>
              <a:ahLst/>
              <a:cxnLst/>
              <a:rect l="l" t="t" r="r" b="b"/>
              <a:pathLst>
                <a:path w="2773" h="11657" extrusionOk="0">
                  <a:moveTo>
                    <a:pt x="1733" y="0"/>
                  </a:moveTo>
                  <a:cubicBezTo>
                    <a:pt x="1198" y="0"/>
                    <a:pt x="725" y="473"/>
                    <a:pt x="725" y="1040"/>
                  </a:cubicBezTo>
                  <a:lnTo>
                    <a:pt x="725" y="1386"/>
                  </a:lnTo>
                  <a:lnTo>
                    <a:pt x="347" y="1386"/>
                  </a:lnTo>
                  <a:cubicBezTo>
                    <a:pt x="158" y="1386"/>
                    <a:pt x="1" y="1544"/>
                    <a:pt x="1" y="1733"/>
                  </a:cubicBezTo>
                  <a:cubicBezTo>
                    <a:pt x="1" y="1922"/>
                    <a:pt x="158" y="2079"/>
                    <a:pt x="347" y="2079"/>
                  </a:cubicBezTo>
                  <a:lnTo>
                    <a:pt x="725" y="2079"/>
                  </a:lnTo>
                  <a:lnTo>
                    <a:pt x="725" y="3466"/>
                  </a:lnTo>
                  <a:lnTo>
                    <a:pt x="347" y="3466"/>
                  </a:lnTo>
                  <a:cubicBezTo>
                    <a:pt x="158" y="3466"/>
                    <a:pt x="1" y="3623"/>
                    <a:pt x="1" y="3812"/>
                  </a:cubicBezTo>
                  <a:cubicBezTo>
                    <a:pt x="1" y="4033"/>
                    <a:pt x="158" y="4190"/>
                    <a:pt x="347" y="4190"/>
                  </a:cubicBezTo>
                  <a:lnTo>
                    <a:pt x="725" y="4190"/>
                  </a:lnTo>
                  <a:lnTo>
                    <a:pt x="725" y="5608"/>
                  </a:lnTo>
                  <a:lnTo>
                    <a:pt x="347" y="5608"/>
                  </a:lnTo>
                  <a:cubicBezTo>
                    <a:pt x="158" y="5608"/>
                    <a:pt x="1" y="5765"/>
                    <a:pt x="1" y="5954"/>
                  </a:cubicBezTo>
                  <a:cubicBezTo>
                    <a:pt x="1" y="6143"/>
                    <a:pt x="158" y="6301"/>
                    <a:pt x="347" y="6301"/>
                  </a:cubicBezTo>
                  <a:lnTo>
                    <a:pt x="725" y="6301"/>
                  </a:lnTo>
                  <a:lnTo>
                    <a:pt x="725" y="7687"/>
                  </a:lnTo>
                  <a:lnTo>
                    <a:pt x="347" y="7687"/>
                  </a:lnTo>
                  <a:cubicBezTo>
                    <a:pt x="158" y="7687"/>
                    <a:pt x="1" y="7845"/>
                    <a:pt x="1" y="8034"/>
                  </a:cubicBezTo>
                  <a:cubicBezTo>
                    <a:pt x="1" y="8223"/>
                    <a:pt x="158" y="8380"/>
                    <a:pt x="347" y="8380"/>
                  </a:cubicBezTo>
                  <a:lnTo>
                    <a:pt x="725" y="8380"/>
                  </a:lnTo>
                  <a:lnTo>
                    <a:pt x="725" y="9767"/>
                  </a:lnTo>
                  <a:lnTo>
                    <a:pt x="347" y="9767"/>
                  </a:lnTo>
                  <a:lnTo>
                    <a:pt x="347" y="9577"/>
                  </a:lnTo>
                  <a:cubicBezTo>
                    <a:pt x="158" y="9577"/>
                    <a:pt x="1" y="9735"/>
                    <a:pt x="1" y="9924"/>
                  </a:cubicBezTo>
                  <a:cubicBezTo>
                    <a:pt x="1" y="10113"/>
                    <a:pt x="158" y="10271"/>
                    <a:pt x="347" y="10271"/>
                  </a:cubicBezTo>
                  <a:lnTo>
                    <a:pt x="725" y="10271"/>
                  </a:lnTo>
                  <a:lnTo>
                    <a:pt x="725" y="10649"/>
                  </a:lnTo>
                  <a:cubicBezTo>
                    <a:pt x="725" y="11184"/>
                    <a:pt x="1198" y="11657"/>
                    <a:pt x="1733" y="11657"/>
                  </a:cubicBezTo>
                  <a:lnTo>
                    <a:pt x="2773" y="11657"/>
                  </a:lnTo>
                  <a:lnTo>
                    <a:pt x="277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4" name="Google Shape;18234;p101">
              <a:extLst>
                <a:ext uri="{FF2B5EF4-FFF2-40B4-BE49-F238E27FC236}">
                  <a16:creationId xmlns="" xmlns:a16="http://schemas.microsoft.com/office/drawing/2014/main" id="{920D68E8-6F63-4424-A57D-D1C895F5FB97}"/>
                </a:ext>
              </a:extLst>
            </p:cNvPr>
            <p:cNvSpPr/>
            <p:nvPr/>
          </p:nvSpPr>
          <p:spPr>
            <a:xfrm>
              <a:off x="-32841300" y="3227275"/>
              <a:ext cx="154400" cy="291450"/>
            </a:xfrm>
            <a:custGeom>
              <a:avLst/>
              <a:gdLst/>
              <a:ahLst/>
              <a:cxnLst/>
              <a:rect l="l" t="t" r="r" b="b"/>
              <a:pathLst>
                <a:path w="6176" h="11658" extrusionOk="0">
                  <a:moveTo>
                    <a:pt x="4096" y="2048"/>
                  </a:moveTo>
                  <a:cubicBezTo>
                    <a:pt x="4285" y="2048"/>
                    <a:pt x="4442" y="2206"/>
                    <a:pt x="4442" y="2395"/>
                  </a:cubicBezTo>
                  <a:lnTo>
                    <a:pt x="4442" y="3750"/>
                  </a:lnTo>
                  <a:cubicBezTo>
                    <a:pt x="4442" y="3939"/>
                    <a:pt x="4285" y="4096"/>
                    <a:pt x="4096" y="4096"/>
                  </a:cubicBezTo>
                  <a:lnTo>
                    <a:pt x="3088" y="4096"/>
                  </a:lnTo>
                  <a:lnTo>
                    <a:pt x="3088" y="7562"/>
                  </a:lnTo>
                  <a:lnTo>
                    <a:pt x="4096" y="7562"/>
                  </a:lnTo>
                  <a:cubicBezTo>
                    <a:pt x="4285" y="7562"/>
                    <a:pt x="4442" y="7719"/>
                    <a:pt x="4442" y="7908"/>
                  </a:cubicBezTo>
                  <a:lnTo>
                    <a:pt x="4442" y="9294"/>
                  </a:lnTo>
                  <a:cubicBezTo>
                    <a:pt x="4442" y="9483"/>
                    <a:pt x="4285" y="9641"/>
                    <a:pt x="4096" y="9641"/>
                  </a:cubicBezTo>
                  <a:lnTo>
                    <a:pt x="3088" y="9641"/>
                  </a:lnTo>
                  <a:cubicBezTo>
                    <a:pt x="2332" y="9641"/>
                    <a:pt x="1701" y="9011"/>
                    <a:pt x="1701" y="8255"/>
                  </a:cubicBezTo>
                  <a:lnTo>
                    <a:pt x="1701" y="3435"/>
                  </a:lnTo>
                  <a:cubicBezTo>
                    <a:pt x="1701" y="2678"/>
                    <a:pt x="2332" y="2048"/>
                    <a:pt x="3088" y="2048"/>
                  </a:cubicBezTo>
                  <a:close/>
                  <a:moveTo>
                    <a:pt x="0" y="1"/>
                  </a:moveTo>
                  <a:lnTo>
                    <a:pt x="0" y="11657"/>
                  </a:lnTo>
                  <a:lnTo>
                    <a:pt x="5167" y="11657"/>
                  </a:lnTo>
                  <a:cubicBezTo>
                    <a:pt x="5703" y="11657"/>
                    <a:pt x="6175" y="11185"/>
                    <a:pt x="6175" y="10618"/>
                  </a:cubicBezTo>
                  <a:lnTo>
                    <a:pt x="6175" y="1009"/>
                  </a:lnTo>
                  <a:cubicBezTo>
                    <a:pt x="6175" y="473"/>
                    <a:pt x="5703" y="1"/>
                    <a:pt x="5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5" name="Google Shape;18235;p101">
              <a:extLst>
                <a:ext uri="{FF2B5EF4-FFF2-40B4-BE49-F238E27FC236}">
                  <a16:creationId xmlns="" xmlns:a16="http://schemas.microsoft.com/office/drawing/2014/main" id="{E6669666-F16B-4127-9351-F9125E5AE152}"/>
                </a:ext>
              </a:extLst>
            </p:cNvPr>
            <p:cNvSpPr/>
            <p:nvPr/>
          </p:nvSpPr>
          <p:spPr>
            <a:xfrm>
              <a:off x="-32669600" y="3261925"/>
              <a:ext cx="33875" cy="51225"/>
            </a:xfrm>
            <a:custGeom>
              <a:avLst/>
              <a:gdLst/>
              <a:ahLst/>
              <a:cxnLst/>
              <a:rect l="l" t="t" r="r" b="b"/>
              <a:pathLst>
                <a:path w="1355" h="2049" extrusionOk="0">
                  <a:moveTo>
                    <a:pt x="0" y="1"/>
                  </a:moveTo>
                  <a:lnTo>
                    <a:pt x="0" y="2049"/>
                  </a:lnTo>
                  <a:lnTo>
                    <a:pt x="1355" y="2049"/>
                  </a:lnTo>
                  <a:lnTo>
                    <a:pt x="1355" y="347"/>
                  </a:lnTo>
                  <a:cubicBezTo>
                    <a:pt x="1355" y="158"/>
                    <a:pt x="1197" y="1"/>
                    <a:pt x="100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6" name="Google Shape;18236;p101">
              <a:extLst>
                <a:ext uri="{FF2B5EF4-FFF2-40B4-BE49-F238E27FC236}">
                  <a16:creationId xmlns="" xmlns:a16="http://schemas.microsoft.com/office/drawing/2014/main" id="{57B367BF-9AFC-4BBB-8C67-6675958EF71F}"/>
                </a:ext>
              </a:extLst>
            </p:cNvPr>
            <p:cNvSpPr/>
            <p:nvPr/>
          </p:nvSpPr>
          <p:spPr>
            <a:xfrm>
              <a:off x="-32669600" y="3329675"/>
              <a:ext cx="33875" cy="35450"/>
            </a:xfrm>
            <a:custGeom>
              <a:avLst/>
              <a:gdLst/>
              <a:ahLst/>
              <a:cxnLst/>
              <a:rect l="l" t="t" r="r" b="b"/>
              <a:pathLst>
                <a:path w="1355" h="1418" extrusionOk="0">
                  <a:moveTo>
                    <a:pt x="0" y="0"/>
                  </a:moveTo>
                  <a:lnTo>
                    <a:pt x="0" y="1418"/>
                  </a:lnTo>
                  <a:lnTo>
                    <a:pt x="1355" y="1418"/>
                  </a:lnTo>
                  <a:lnTo>
                    <a:pt x="135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7" name="Google Shape;18237;p101">
              <a:extLst>
                <a:ext uri="{FF2B5EF4-FFF2-40B4-BE49-F238E27FC236}">
                  <a16:creationId xmlns="" xmlns:a16="http://schemas.microsoft.com/office/drawing/2014/main" id="{9501613B-D5B9-4FF2-94FD-7FD933704E16}"/>
                </a:ext>
              </a:extLst>
            </p:cNvPr>
            <p:cNvSpPr/>
            <p:nvPr/>
          </p:nvSpPr>
          <p:spPr>
            <a:xfrm>
              <a:off x="-32669600" y="3381650"/>
              <a:ext cx="33875" cy="51225"/>
            </a:xfrm>
            <a:custGeom>
              <a:avLst/>
              <a:gdLst/>
              <a:ahLst/>
              <a:cxnLst/>
              <a:rect l="l" t="t" r="r" b="b"/>
              <a:pathLst>
                <a:path w="1355" h="2049" extrusionOk="0">
                  <a:moveTo>
                    <a:pt x="0" y="0"/>
                  </a:moveTo>
                  <a:lnTo>
                    <a:pt x="0" y="2048"/>
                  </a:lnTo>
                  <a:lnTo>
                    <a:pt x="1008" y="2048"/>
                  </a:lnTo>
                  <a:cubicBezTo>
                    <a:pt x="1197" y="2048"/>
                    <a:pt x="1355" y="1891"/>
                    <a:pt x="1355" y="1702"/>
                  </a:cubicBezTo>
                  <a:lnTo>
                    <a:pt x="135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28" name="Google Shape;18151;p101">
            <a:extLst>
              <a:ext uri="{FF2B5EF4-FFF2-40B4-BE49-F238E27FC236}">
                <a16:creationId xmlns="" xmlns:a16="http://schemas.microsoft.com/office/drawing/2014/main" id="{389565D7-F47A-410C-A768-FE9971165C29}"/>
              </a:ext>
            </a:extLst>
          </p:cNvPr>
          <p:cNvGrpSpPr/>
          <p:nvPr/>
        </p:nvGrpSpPr>
        <p:grpSpPr>
          <a:xfrm>
            <a:off x="7619938" y="113770"/>
            <a:ext cx="353645" cy="355557"/>
            <a:chOff x="-31811100" y="3550975"/>
            <a:chExt cx="291450" cy="293025"/>
          </a:xfrm>
          <a:solidFill>
            <a:schemeClr val="bg1"/>
          </a:solidFill>
        </p:grpSpPr>
        <p:sp>
          <p:nvSpPr>
            <p:cNvPr id="429" name="Google Shape;18152;p101">
              <a:extLst>
                <a:ext uri="{FF2B5EF4-FFF2-40B4-BE49-F238E27FC236}">
                  <a16:creationId xmlns="" xmlns:a16="http://schemas.microsoft.com/office/drawing/2014/main" id="{6ADECAC1-6D19-49EB-9FB3-6375B163FE2E}"/>
                </a:ext>
              </a:extLst>
            </p:cNvPr>
            <p:cNvSpPr/>
            <p:nvPr/>
          </p:nvSpPr>
          <p:spPr>
            <a:xfrm>
              <a:off x="-31554325" y="3595875"/>
              <a:ext cx="34675" cy="33900"/>
            </a:xfrm>
            <a:custGeom>
              <a:avLst/>
              <a:gdLst/>
              <a:ahLst/>
              <a:cxnLst/>
              <a:rect l="l" t="t" r="r" b="b"/>
              <a:pathLst>
                <a:path w="1387" h="1356" extrusionOk="0">
                  <a:moveTo>
                    <a:pt x="0" y="1"/>
                  </a:moveTo>
                  <a:lnTo>
                    <a:pt x="0" y="1355"/>
                  </a:lnTo>
                  <a:lnTo>
                    <a:pt x="662" y="1355"/>
                  </a:lnTo>
                  <a:cubicBezTo>
                    <a:pt x="1071" y="1355"/>
                    <a:pt x="1324" y="1040"/>
                    <a:pt x="1324" y="694"/>
                  </a:cubicBezTo>
                  <a:cubicBezTo>
                    <a:pt x="1387" y="316"/>
                    <a:pt x="1071" y="1"/>
                    <a:pt x="66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0" name="Google Shape;18153;p101">
              <a:extLst>
                <a:ext uri="{FF2B5EF4-FFF2-40B4-BE49-F238E27FC236}">
                  <a16:creationId xmlns="" xmlns:a16="http://schemas.microsoft.com/office/drawing/2014/main" id="{455F508A-CAE9-45A9-8866-4A2BE6B56601}"/>
                </a:ext>
              </a:extLst>
            </p:cNvPr>
            <p:cNvSpPr/>
            <p:nvPr/>
          </p:nvSpPr>
          <p:spPr>
            <a:xfrm>
              <a:off x="-31659075" y="3628650"/>
              <a:ext cx="139425" cy="71650"/>
            </a:xfrm>
            <a:custGeom>
              <a:avLst/>
              <a:gdLst/>
              <a:ahLst/>
              <a:cxnLst/>
              <a:rect l="l" t="t" r="r" b="b"/>
              <a:pathLst>
                <a:path w="5577" h="2866" extrusionOk="0">
                  <a:moveTo>
                    <a:pt x="1438" y="1"/>
                  </a:moveTo>
                  <a:cubicBezTo>
                    <a:pt x="1338" y="1"/>
                    <a:pt x="1235" y="30"/>
                    <a:pt x="1166" y="76"/>
                  </a:cubicBezTo>
                  <a:lnTo>
                    <a:pt x="126" y="1179"/>
                  </a:lnTo>
                  <a:cubicBezTo>
                    <a:pt x="0" y="1305"/>
                    <a:pt x="0" y="1525"/>
                    <a:pt x="126" y="1651"/>
                  </a:cubicBezTo>
                  <a:lnTo>
                    <a:pt x="1166" y="2754"/>
                  </a:lnTo>
                  <a:cubicBezTo>
                    <a:pt x="1208" y="2838"/>
                    <a:pt x="1292" y="2866"/>
                    <a:pt x="1390" y="2866"/>
                  </a:cubicBezTo>
                  <a:cubicBezTo>
                    <a:pt x="1439" y="2866"/>
                    <a:pt x="1491" y="2859"/>
                    <a:pt x="1544" y="2848"/>
                  </a:cubicBezTo>
                  <a:cubicBezTo>
                    <a:pt x="1670" y="2817"/>
                    <a:pt x="1796" y="2659"/>
                    <a:pt x="1796" y="2533"/>
                  </a:cubicBezTo>
                  <a:lnTo>
                    <a:pt x="1796" y="2124"/>
                  </a:lnTo>
                  <a:lnTo>
                    <a:pt x="4190" y="2124"/>
                  </a:lnTo>
                  <a:cubicBezTo>
                    <a:pt x="4946" y="2124"/>
                    <a:pt x="5577" y="1494"/>
                    <a:pt x="5577" y="769"/>
                  </a:cubicBezTo>
                  <a:lnTo>
                    <a:pt x="5577" y="549"/>
                  </a:lnTo>
                  <a:cubicBezTo>
                    <a:pt x="5356" y="675"/>
                    <a:pt x="5135" y="769"/>
                    <a:pt x="4883" y="769"/>
                  </a:cubicBezTo>
                  <a:cubicBezTo>
                    <a:pt x="3686" y="738"/>
                    <a:pt x="2930" y="738"/>
                    <a:pt x="1796" y="738"/>
                  </a:cubicBezTo>
                  <a:lnTo>
                    <a:pt x="1796" y="328"/>
                  </a:lnTo>
                  <a:cubicBezTo>
                    <a:pt x="1796" y="170"/>
                    <a:pt x="1701" y="44"/>
                    <a:pt x="1544" y="13"/>
                  </a:cubicBezTo>
                  <a:cubicBezTo>
                    <a:pt x="1510" y="5"/>
                    <a:pt x="1474" y="1"/>
                    <a:pt x="143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1" name="Google Shape;18154;p101">
              <a:extLst>
                <a:ext uri="{FF2B5EF4-FFF2-40B4-BE49-F238E27FC236}">
                  <a16:creationId xmlns="" xmlns:a16="http://schemas.microsoft.com/office/drawing/2014/main" id="{3BC9BCEC-0591-41F1-9368-08C127A7C8DB}"/>
                </a:ext>
              </a:extLst>
            </p:cNvPr>
            <p:cNvSpPr/>
            <p:nvPr/>
          </p:nvSpPr>
          <p:spPr>
            <a:xfrm>
              <a:off x="-31811100" y="3647075"/>
              <a:ext cx="33100" cy="33100"/>
            </a:xfrm>
            <a:custGeom>
              <a:avLst/>
              <a:gdLst/>
              <a:ahLst/>
              <a:cxnLst/>
              <a:rect l="l" t="t" r="r" b="b"/>
              <a:pathLst>
                <a:path w="1324" h="1324" extrusionOk="0">
                  <a:moveTo>
                    <a:pt x="662" y="1"/>
                  </a:moveTo>
                  <a:cubicBezTo>
                    <a:pt x="253" y="1"/>
                    <a:pt x="1" y="316"/>
                    <a:pt x="1" y="662"/>
                  </a:cubicBezTo>
                  <a:cubicBezTo>
                    <a:pt x="1" y="1040"/>
                    <a:pt x="316" y="1324"/>
                    <a:pt x="662" y="1324"/>
                  </a:cubicBezTo>
                  <a:lnTo>
                    <a:pt x="1324" y="1324"/>
                  </a:lnTo>
                  <a:lnTo>
                    <a:pt x="132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2" name="Google Shape;18155;p101">
              <a:extLst>
                <a:ext uri="{FF2B5EF4-FFF2-40B4-BE49-F238E27FC236}">
                  <a16:creationId xmlns="" xmlns:a16="http://schemas.microsoft.com/office/drawing/2014/main" id="{BFB5B72E-8D4F-429C-87EC-68A8CC14D32E}"/>
                </a:ext>
              </a:extLst>
            </p:cNvPr>
            <p:cNvSpPr/>
            <p:nvPr/>
          </p:nvSpPr>
          <p:spPr>
            <a:xfrm>
              <a:off x="-31811100" y="3678325"/>
              <a:ext cx="138650" cy="72250"/>
            </a:xfrm>
            <a:custGeom>
              <a:avLst/>
              <a:gdLst/>
              <a:ahLst/>
              <a:cxnLst/>
              <a:rect l="l" t="t" r="r" b="b"/>
              <a:pathLst>
                <a:path w="5546" h="2890" extrusionOk="0">
                  <a:moveTo>
                    <a:pt x="4193" y="1"/>
                  </a:moveTo>
                  <a:cubicBezTo>
                    <a:pt x="4132" y="1"/>
                    <a:pt x="4067" y="16"/>
                    <a:pt x="4002" y="42"/>
                  </a:cubicBezTo>
                  <a:cubicBezTo>
                    <a:pt x="3876" y="74"/>
                    <a:pt x="3781" y="231"/>
                    <a:pt x="3781" y="357"/>
                  </a:cubicBezTo>
                  <a:lnTo>
                    <a:pt x="3781" y="735"/>
                  </a:lnTo>
                  <a:lnTo>
                    <a:pt x="662" y="735"/>
                  </a:lnTo>
                  <a:cubicBezTo>
                    <a:pt x="410" y="735"/>
                    <a:pt x="190" y="672"/>
                    <a:pt x="1" y="546"/>
                  </a:cubicBezTo>
                  <a:lnTo>
                    <a:pt x="1" y="767"/>
                  </a:lnTo>
                  <a:cubicBezTo>
                    <a:pt x="1" y="1523"/>
                    <a:pt x="631" y="2153"/>
                    <a:pt x="1355" y="2153"/>
                  </a:cubicBezTo>
                  <a:lnTo>
                    <a:pt x="3781" y="2153"/>
                  </a:lnTo>
                  <a:lnTo>
                    <a:pt x="3781" y="2563"/>
                  </a:lnTo>
                  <a:cubicBezTo>
                    <a:pt x="3781" y="2720"/>
                    <a:pt x="3844" y="2815"/>
                    <a:pt x="4002" y="2878"/>
                  </a:cubicBezTo>
                  <a:cubicBezTo>
                    <a:pt x="4033" y="2886"/>
                    <a:pt x="4067" y="2890"/>
                    <a:pt x="4101" y="2890"/>
                  </a:cubicBezTo>
                  <a:cubicBezTo>
                    <a:pt x="4205" y="2890"/>
                    <a:pt x="4317" y="2854"/>
                    <a:pt x="4411" y="2783"/>
                  </a:cubicBezTo>
                  <a:lnTo>
                    <a:pt x="5420" y="1681"/>
                  </a:lnTo>
                  <a:cubicBezTo>
                    <a:pt x="5546" y="1555"/>
                    <a:pt x="5546" y="1365"/>
                    <a:pt x="5420" y="1208"/>
                  </a:cubicBezTo>
                  <a:lnTo>
                    <a:pt x="4411" y="105"/>
                  </a:lnTo>
                  <a:cubicBezTo>
                    <a:pt x="4356" y="31"/>
                    <a:pt x="4279" y="1"/>
                    <a:pt x="419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3" name="Google Shape;18156;p101">
              <a:extLst>
                <a:ext uri="{FF2B5EF4-FFF2-40B4-BE49-F238E27FC236}">
                  <a16:creationId xmlns="" xmlns:a16="http://schemas.microsoft.com/office/drawing/2014/main" id="{0290C6C3-5297-4FB2-BDED-4AFC1976811D}"/>
                </a:ext>
              </a:extLst>
            </p:cNvPr>
            <p:cNvSpPr/>
            <p:nvPr/>
          </p:nvSpPr>
          <p:spPr>
            <a:xfrm>
              <a:off x="-31759900" y="3791200"/>
              <a:ext cx="187475" cy="52800"/>
            </a:xfrm>
            <a:custGeom>
              <a:avLst/>
              <a:gdLst/>
              <a:ahLst/>
              <a:cxnLst/>
              <a:rect l="l" t="t" r="r" b="b"/>
              <a:pathLst>
                <a:path w="7499" h="2112" extrusionOk="0">
                  <a:moveTo>
                    <a:pt x="1" y="1"/>
                  </a:moveTo>
                  <a:lnTo>
                    <a:pt x="1" y="1072"/>
                  </a:lnTo>
                  <a:cubicBezTo>
                    <a:pt x="1" y="1639"/>
                    <a:pt x="473" y="2112"/>
                    <a:pt x="1009" y="2112"/>
                  </a:cubicBezTo>
                  <a:lnTo>
                    <a:pt x="6491" y="2112"/>
                  </a:lnTo>
                  <a:cubicBezTo>
                    <a:pt x="7026" y="2112"/>
                    <a:pt x="7499" y="1639"/>
                    <a:pt x="7499" y="1072"/>
                  </a:cubicBezTo>
                  <a:lnTo>
                    <a:pt x="749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4" name="Google Shape;18157;p101">
              <a:extLst>
                <a:ext uri="{FF2B5EF4-FFF2-40B4-BE49-F238E27FC236}">
                  <a16:creationId xmlns="" xmlns:a16="http://schemas.microsoft.com/office/drawing/2014/main" id="{F0B77B0F-D215-4066-8EBA-ADE17F29A389}"/>
                </a:ext>
              </a:extLst>
            </p:cNvPr>
            <p:cNvSpPr/>
            <p:nvPr/>
          </p:nvSpPr>
          <p:spPr>
            <a:xfrm>
              <a:off x="-31759900" y="3550975"/>
              <a:ext cx="187475" cy="35475"/>
            </a:xfrm>
            <a:custGeom>
              <a:avLst/>
              <a:gdLst/>
              <a:ahLst/>
              <a:cxnLst/>
              <a:rect l="l" t="t" r="r" b="b"/>
              <a:pathLst>
                <a:path w="7499" h="1419" extrusionOk="0">
                  <a:moveTo>
                    <a:pt x="1009" y="1"/>
                  </a:moveTo>
                  <a:cubicBezTo>
                    <a:pt x="473" y="1"/>
                    <a:pt x="1" y="474"/>
                    <a:pt x="1" y="1072"/>
                  </a:cubicBezTo>
                  <a:lnTo>
                    <a:pt x="1" y="1419"/>
                  </a:lnTo>
                  <a:lnTo>
                    <a:pt x="7499" y="1419"/>
                  </a:lnTo>
                  <a:lnTo>
                    <a:pt x="7499" y="1072"/>
                  </a:lnTo>
                  <a:cubicBezTo>
                    <a:pt x="7499" y="537"/>
                    <a:pt x="7026" y="1"/>
                    <a:pt x="649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5" name="Google Shape;18158;p101">
              <a:extLst>
                <a:ext uri="{FF2B5EF4-FFF2-40B4-BE49-F238E27FC236}">
                  <a16:creationId xmlns="" xmlns:a16="http://schemas.microsoft.com/office/drawing/2014/main" id="{F733267C-2380-4119-91A1-BAF1E8B94E05}"/>
                </a:ext>
              </a:extLst>
            </p:cNvPr>
            <p:cNvSpPr/>
            <p:nvPr/>
          </p:nvSpPr>
          <p:spPr>
            <a:xfrm>
              <a:off x="-31759100" y="3602975"/>
              <a:ext cx="188250" cy="172500"/>
            </a:xfrm>
            <a:custGeom>
              <a:avLst/>
              <a:gdLst/>
              <a:ahLst/>
              <a:cxnLst/>
              <a:rect l="l" t="t" r="r" b="b"/>
              <a:pathLst>
                <a:path w="7530" h="6900" extrusionOk="0">
                  <a:moveTo>
                    <a:pt x="0" y="0"/>
                  </a:moveTo>
                  <a:lnTo>
                    <a:pt x="0" y="3088"/>
                  </a:lnTo>
                  <a:lnTo>
                    <a:pt x="1071" y="3088"/>
                  </a:lnTo>
                  <a:cubicBezTo>
                    <a:pt x="1134" y="2773"/>
                    <a:pt x="1386" y="2552"/>
                    <a:pt x="1701" y="2426"/>
                  </a:cubicBezTo>
                  <a:cubicBezTo>
                    <a:pt x="1822" y="2376"/>
                    <a:pt x="1952" y="2351"/>
                    <a:pt x="2083" y="2351"/>
                  </a:cubicBezTo>
                  <a:cubicBezTo>
                    <a:pt x="2361" y="2351"/>
                    <a:pt x="2642" y="2464"/>
                    <a:pt x="2835" y="2678"/>
                  </a:cubicBezTo>
                  <a:lnTo>
                    <a:pt x="3844" y="3781"/>
                  </a:lnTo>
                  <a:cubicBezTo>
                    <a:pt x="4222" y="4190"/>
                    <a:pt x="4222" y="4789"/>
                    <a:pt x="3844" y="5167"/>
                  </a:cubicBezTo>
                  <a:lnTo>
                    <a:pt x="2835" y="6270"/>
                  </a:lnTo>
                  <a:cubicBezTo>
                    <a:pt x="2635" y="6493"/>
                    <a:pt x="2339" y="6621"/>
                    <a:pt x="2050" y="6621"/>
                  </a:cubicBezTo>
                  <a:cubicBezTo>
                    <a:pt x="1930" y="6621"/>
                    <a:pt x="1812" y="6599"/>
                    <a:pt x="1701" y="6553"/>
                  </a:cubicBezTo>
                  <a:cubicBezTo>
                    <a:pt x="1386" y="6427"/>
                    <a:pt x="1134" y="6144"/>
                    <a:pt x="1071" y="5892"/>
                  </a:cubicBezTo>
                  <a:lnTo>
                    <a:pt x="0" y="5892"/>
                  </a:lnTo>
                  <a:lnTo>
                    <a:pt x="0" y="6900"/>
                  </a:lnTo>
                  <a:lnTo>
                    <a:pt x="7530" y="6900"/>
                  </a:lnTo>
                  <a:lnTo>
                    <a:pt x="7530" y="3844"/>
                  </a:lnTo>
                  <a:lnTo>
                    <a:pt x="6459" y="3844"/>
                  </a:lnTo>
                  <a:cubicBezTo>
                    <a:pt x="6364" y="4159"/>
                    <a:pt x="6143" y="4379"/>
                    <a:pt x="5828" y="4505"/>
                  </a:cubicBezTo>
                  <a:cubicBezTo>
                    <a:pt x="5709" y="4551"/>
                    <a:pt x="5589" y="4573"/>
                    <a:pt x="5472" y="4573"/>
                  </a:cubicBezTo>
                  <a:cubicBezTo>
                    <a:pt x="5188" y="4573"/>
                    <a:pt x="4917" y="4445"/>
                    <a:pt x="4694" y="4222"/>
                  </a:cubicBezTo>
                  <a:lnTo>
                    <a:pt x="3655" y="3119"/>
                  </a:lnTo>
                  <a:cubicBezTo>
                    <a:pt x="3308" y="2741"/>
                    <a:pt x="3308" y="2143"/>
                    <a:pt x="3655" y="1765"/>
                  </a:cubicBezTo>
                  <a:lnTo>
                    <a:pt x="4694" y="630"/>
                  </a:lnTo>
                  <a:cubicBezTo>
                    <a:pt x="4866" y="416"/>
                    <a:pt x="5140" y="304"/>
                    <a:pt x="5427" y="304"/>
                  </a:cubicBezTo>
                  <a:cubicBezTo>
                    <a:pt x="5561" y="304"/>
                    <a:pt x="5698" y="328"/>
                    <a:pt x="5828" y="378"/>
                  </a:cubicBezTo>
                  <a:cubicBezTo>
                    <a:pt x="6143" y="504"/>
                    <a:pt x="6364" y="756"/>
                    <a:pt x="6459" y="1040"/>
                  </a:cubicBezTo>
                  <a:lnTo>
                    <a:pt x="7530" y="1040"/>
                  </a:lnTo>
                  <a:lnTo>
                    <a:pt x="753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36" name="Google Shape;18086;p101">
            <a:extLst>
              <a:ext uri="{FF2B5EF4-FFF2-40B4-BE49-F238E27FC236}">
                <a16:creationId xmlns="" xmlns:a16="http://schemas.microsoft.com/office/drawing/2014/main" id="{C46C122B-5C6D-40C9-AEBE-ED7D0EC9D82B}"/>
              </a:ext>
            </a:extLst>
          </p:cNvPr>
          <p:cNvGrpSpPr/>
          <p:nvPr/>
        </p:nvGrpSpPr>
        <p:grpSpPr>
          <a:xfrm>
            <a:off x="5276466" y="61298"/>
            <a:ext cx="355557" cy="354616"/>
            <a:chOff x="-34005425" y="3945575"/>
            <a:chExt cx="293025" cy="292250"/>
          </a:xfrm>
          <a:solidFill>
            <a:schemeClr val="bg1">
              <a:lumMod val="95000"/>
            </a:schemeClr>
          </a:solidFill>
        </p:grpSpPr>
        <p:sp>
          <p:nvSpPr>
            <p:cNvPr id="437" name="Google Shape;18087;p101">
              <a:extLst>
                <a:ext uri="{FF2B5EF4-FFF2-40B4-BE49-F238E27FC236}">
                  <a16:creationId xmlns="" xmlns:a16="http://schemas.microsoft.com/office/drawing/2014/main" id="{53290AC2-F6D6-4769-8018-C9AF8379BBC8}"/>
                </a:ext>
              </a:extLst>
            </p:cNvPr>
            <p:cNvSpPr/>
            <p:nvPr/>
          </p:nvSpPr>
          <p:spPr>
            <a:xfrm>
              <a:off x="-33952650" y="3998350"/>
              <a:ext cx="186700" cy="186700"/>
            </a:xfrm>
            <a:custGeom>
              <a:avLst/>
              <a:gdLst/>
              <a:ahLst/>
              <a:cxnLst/>
              <a:rect l="l" t="t" r="r" b="b"/>
              <a:pathLst>
                <a:path w="7468" h="7468" extrusionOk="0">
                  <a:moveTo>
                    <a:pt x="5861" y="2017"/>
                  </a:moveTo>
                  <a:cubicBezTo>
                    <a:pt x="6050" y="2017"/>
                    <a:pt x="6207" y="2143"/>
                    <a:pt x="6207" y="2364"/>
                  </a:cubicBezTo>
                  <a:lnTo>
                    <a:pt x="6207" y="3750"/>
                  </a:lnTo>
                  <a:lnTo>
                    <a:pt x="6207" y="5104"/>
                  </a:lnTo>
                  <a:cubicBezTo>
                    <a:pt x="6207" y="5325"/>
                    <a:pt x="6050" y="5451"/>
                    <a:pt x="5861" y="5451"/>
                  </a:cubicBezTo>
                  <a:cubicBezTo>
                    <a:pt x="5672" y="5451"/>
                    <a:pt x="5514" y="5325"/>
                    <a:pt x="5514" y="5104"/>
                  </a:cubicBezTo>
                  <a:lnTo>
                    <a:pt x="5514" y="4096"/>
                  </a:lnTo>
                  <a:lnTo>
                    <a:pt x="4474" y="4096"/>
                  </a:lnTo>
                  <a:cubicBezTo>
                    <a:pt x="4285" y="4096"/>
                    <a:pt x="4128" y="3939"/>
                    <a:pt x="4128" y="3750"/>
                  </a:cubicBezTo>
                  <a:lnTo>
                    <a:pt x="4128" y="2364"/>
                  </a:lnTo>
                  <a:cubicBezTo>
                    <a:pt x="4128" y="2143"/>
                    <a:pt x="4285" y="2017"/>
                    <a:pt x="4474" y="2017"/>
                  </a:cubicBezTo>
                  <a:cubicBezTo>
                    <a:pt x="4695" y="2017"/>
                    <a:pt x="4852" y="2143"/>
                    <a:pt x="4852" y="2364"/>
                  </a:cubicBezTo>
                  <a:lnTo>
                    <a:pt x="4852" y="3372"/>
                  </a:lnTo>
                  <a:lnTo>
                    <a:pt x="5514" y="3372"/>
                  </a:lnTo>
                  <a:lnTo>
                    <a:pt x="5514" y="2364"/>
                  </a:lnTo>
                  <a:cubicBezTo>
                    <a:pt x="5514" y="2143"/>
                    <a:pt x="5672" y="2017"/>
                    <a:pt x="5861" y="2017"/>
                  </a:cubicBezTo>
                  <a:close/>
                  <a:moveTo>
                    <a:pt x="2332" y="2017"/>
                  </a:moveTo>
                  <a:cubicBezTo>
                    <a:pt x="2868" y="2017"/>
                    <a:pt x="3340" y="2490"/>
                    <a:pt x="3340" y="3025"/>
                  </a:cubicBezTo>
                  <a:lnTo>
                    <a:pt x="3340" y="3309"/>
                  </a:lnTo>
                  <a:lnTo>
                    <a:pt x="3435" y="3309"/>
                  </a:lnTo>
                  <a:cubicBezTo>
                    <a:pt x="3435" y="3687"/>
                    <a:pt x="3183" y="4065"/>
                    <a:pt x="2868" y="4222"/>
                  </a:cubicBezTo>
                  <a:lnTo>
                    <a:pt x="2238" y="4537"/>
                  </a:lnTo>
                  <a:cubicBezTo>
                    <a:pt x="2175" y="4569"/>
                    <a:pt x="2080" y="4632"/>
                    <a:pt x="2049" y="4758"/>
                  </a:cubicBezTo>
                  <a:lnTo>
                    <a:pt x="3057" y="4758"/>
                  </a:lnTo>
                  <a:cubicBezTo>
                    <a:pt x="3277" y="4758"/>
                    <a:pt x="3435" y="4915"/>
                    <a:pt x="3435" y="5104"/>
                  </a:cubicBezTo>
                  <a:cubicBezTo>
                    <a:pt x="3435" y="5325"/>
                    <a:pt x="3277" y="5483"/>
                    <a:pt x="3057" y="5483"/>
                  </a:cubicBezTo>
                  <a:lnTo>
                    <a:pt x="1702" y="5483"/>
                  </a:lnTo>
                  <a:cubicBezTo>
                    <a:pt x="1481" y="5483"/>
                    <a:pt x="1324" y="5325"/>
                    <a:pt x="1324" y="5104"/>
                  </a:cubicBezTo>
                  <a:lnTo>
                    <a:pt x="1324" y="4852"/>
                  </a:lnTo>
                  <a:cubicBezTo>
                    <a:pt x="1324" y="4443"/>
                    <a:pt x="1576" y="4096"/>
                    <a:pt x="1891" y="3939"/>
                  </a:cubicBezTo>
                  <a:lnTo>
                    <a:pt x="2521" y="3624"/>
                  </a:lnTo>
                  <a:cubicBezTo>
                    <a:pt x="2647" y="3592"/>
                    <a:pt x="2710" y="3466"/>
                    <a:pt x="2710" y="3309"/>
                  </a:cubicBezTo>
                  <a:lnTo>
                    <a:pt x="2710" y="3025"/>
                  </a:lnTo>
                  <a:cubicBezTo>
                    <a:pt x="2710" y="2836"/>
                    <a:pt x="2553" y="2679"/>
                    <a:pt x="2364" y="2679"/>
                  </a:cubicBezTo>
                  <a:cubicBezTo>
                    <a:pt x="2175" y="2679"/>
                    <a:pt x="2017" y="2836"/>
                    <a:pt x="2017" y="3025"/>
                  </a:cubicBezTo>
                  <a:cubicBezTo>
                    <a:pt x="2017" y="3214"/>
                    <a:pt x="1859" y="3372"/>
                    <a:pt x="1639" y="3372"/>
                  </a:cubicBezTo>
                  <a:cubicBezTo>
                    <a:pt x="1450" y="3372"/>
                    <a:pt x="1292" y="3214"/>
                    <a:pt x="1292" y="3025"/>
                  </a:cubicBezTo>
                  <a:cubicBezTo>
                    <a:pt x="1292" y="2490"/>
                    <a:pt x="1765" y="2017"/>
                    <a:pt x="2332" y="2017"/>
                  </a:cubicBezTo>
                  <a:close/>
                  <a:moveTo>
                    <a:pt x="3214" y="1"/>
                  </a:moveTo>
                  <a:cubicBezTo>
                    <a:pt x="3214" y="127"/>
                    <a:pt x="3183" y="284"/>
                    <a:pt x="3120" y="379"/>
                  </a:cubicBezTo>
                  <a:cubicBezTo>
                    <a:pt x="2962" y="662"/>
                    <a:pt x="2679" y="914"/>
                    <a:pt x="2364" y="946"/>
                  </a:cubicBezTo>
                  <a:lnTo>
                    <a:pt x="1009" y="1135"/>
                  </a:lnTo>
                  <a:cubicBezTo>
                    <a:pt x="473" y="1733"/>
                    <a:pt x="64" y="2521"/>
                    <a:pt x="1" y="3372"/>
                  </a:cubicBezTo>
                  <a:lnTo>
                    <a:pt x="316" y="3372"/>
                  </a:lnTo>
                  <a:cubicBezTo>
                    <a:pt x="505" y="3372"/>
                    <a:pt x="662" y="3529"/>
                    <a:pt x="662" y="3750"/>
                  </a:cubicBezTo>
                  <a:cubicBezTo>
                    <a:pt x="662" y="3939"/>
                    <a:pt x="505" y="4096"/>
                    <a:pt x="316" y="4096"/>
                  </a:cubicBezTo>
                  <a:lnTo>
                    <a:pt x="1" y="4096"/>
                  </a:lnTo>
                  <a:cubicBezTo>
                    <a:pt x="158" y="5892"/>
                    <a:pt x="1607" y="7310"/>
                    <a:pt x="3372" y="7467"/>
                  </a:cubicBezTo>
                  <a:lnTo>
                    <a:pt x="3372" y="7121"/>
                  </a:lnTo>
                  <a:cubicBezTo>
                    <a:pt x="3372" y="6932"/>
                    <a:pt x="3529" y="6774"/>
                    <a:pt x="3750" y="6774"/>
                  </a:cubicBezTo>
                  <a:cubicBezTo>
                    <a:pt x="3939" y="6774"/>
                    <a:pt x="4096" y="6932"/>
                    <a:pt x="4096" y="7121"/>
                  </a:cubicBezTo>
                  <a:lnTo>
                    <a:pt x="4096" y="7436"/>
                  </a:lnTo>
                  <a:lnTo>
                    <a:pt x="4254" y="7436"/>
                  </a:lnTo>
                  <a:cubicBezTo>
                    <a:pt x="4254" y="7373"/>
                    <a:pt x="4285" y="7278"/>
                    <a:pt x="4317" y="7215"/>
                  </a:cubicBezTo>
                  <a:cubicBezTo>
                    <a:pt x="4443" y="6900"/>
                    <a:pt x="4758" y="6648"/>
                    <a:pt x="5073" y="6617"/>
                  </a:cubicBezTo>
                  <a:lnTo>
                    <a:pt x="6491" y="6333"/>
                  </a:lnTo>
                  <a:cubicBezTo>
                    <a:pt x="7089" y="5703"/>
                    <a:pt x="7404" y="5010"/>
                    <a:pt x="7467" y="4096"/>
                  </a:cubicBezTo>
                  <a:lnTo>
                    <a:pt x="7152" y="4096"/>
                  </a:lnTo>
                  <a:cubicBezTo>
                    <a:pt x="6963" y="4096"/>
                    <a:pt x="6806" y="3939"/>
                    <a:pt x="6806" y="3750"/>
                  </a:cubicBezTo>
                  <a:cubicBezTo>
                    <a:pt x="6806" y="3529"/>
                    <a:pt x="6963" y="3372"/>
                    <a:pt x="7152" y="3372"/>
                  </a:cubicBezTo>
                  <a:lnTo>
                    <a:pt x="7467" y="3372"/>
                  </a:lnTo>
                  <a:cubicBezTo>
                    <a:pt x="7310" y="1576"/>
                    <a:pt x="5861" y="158"/>
                    <a:pt x="4096" y="1"/>
                  </a:cubicBezTo>
                  <a:lnTo>
                    <a:pt x="4096" y="316"/>
                  </a:lnTo>
                  <a:cubicBezTo>
                    <a:pt x="4096" y="505"/>
                    <a:pt x="3939" y="662"/>
                    <a:pt x="3750" y="662"/>
                  </a:cubicBezTo>
                  <a:cubicBezTo>
                    <a:pt x="3529" y="662"/>
                    <a:pt x="3372" y="505"/>
                    <a:pt x="3372" y="316"/>
                  </a:cubicBezTo>
                  <a:lnTo>
                    <a:pt x="337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8" name="Google Shape;18088;p101">
              <a:extLst>
                <a:ext uri="{FF2B5EF4-FFF2-40B4-BE49-F238E27FC236}">
                  <a16:creationId xmlns="" xmlns:a16="http://schemas.microsoft.com/office/drawing/2014/main" id="{E2488EFD-1F09-4D73-ADEB-1E73D2E20DDC}"/>
                </a:ext>
              </a:extLst>
            </p:cNvPr>
            <p:cNvSpPr/>
            <p:nvPr/>
          </p:nvSpPr>
          <p:spPr>
            <a:xfrm>
              <a:off x="-33944775" y="3945575"/>
              <a:ext cx="232375" cy="247350"/>
            </a:xfrm>
            <a:custGeom>
              <a:avLst/>
              <a:gdLst/>
              <a:ahLst/>
              <a:cxnLst/>
              <a:rect l="l" t="t" r="r" b="b"/>
              <a:pathLst>
                <a:path w="9295" h="9894" extrusionOk="0">
                  <a:moveTo>
                    <a:pt x="3466" y="1"/>
                  </a:moveTo>
                  <a:cubicBezTo>
                    <a:pt x="2490" y="1"/>
                    <a:pt x="1450" y="316"/>
                    <a:pt x="1103" y="536"/>
                  </a:cubicBezTo>
                  <a:lnTo>
                    <a:pt x="1040" y="410"/>
                  </a:lnTo>
                  <a:cubicBezTo>
                    <a:pt x="970" y="340"/>
                    <a:pt x="881" y="304"/>
                    <a:pt x="788" y="304"/>
                  </a:cubicBezTo>
                  <a:cubicBezTo>
                    <a:pt x="757" y="304"/>
                    <a:pt x="725" y="308"/>
                    <a:pt x="694" y="316"/>
                  </a:cubicBezTo>
                  <a:cubicBezTo>
                    <a:pt x="599" y="379"/>
                    <a:pt x="505" y="473"/>
                    <a:pt x="473" y="568"/>
                  </a:cubicBezTo>
                  <a:cubicBezTo>
                    <a:pt x="347" y="1041"/>
                    <a:pt x="442" y="726"/>
                    <a:pt x="32" y="2143"/>
                  </a:cubicBezTo>
                  <a:cubicBezTo>
                    <a:pt x="1" y="2269"/>
                    <a:pt x="32" y="2395"/>
                    <a:pt x="127" y="2458"/>
                  </a:cubicBezTo>
                  <a:cubicBezTo>
                    <a:pt x="253" y="2584"/>
                    <a:pt x="316" y="2584"/>
                    <a:pt x="473" y="2584"/>
                  </a:cubicBezTo>
                  <a:lnTo>
                    <a:pt x="2049" y="2332"/>
                  </a:lnTo>
                  <a:cubicBezTo>
                    <a:pt x="2238" y="2301"/>
                    <a:pt x="2395" y="2080"/>
                    <a:pt x="2332" y="1860"/>
                  </a:cubicBezTo>
                  <a:lnTo>
                    <a:pt x="2206" y="1545"/>
                  </a:lnTo>
                  <a:cubicBezTo>
                    <a:pt x="2647" y="1450"/>
                    <a:pt x="3057" y="1356"/>
                    <a:pt x="3529" y="1356"/>
                  </a:cubicBezTo>
                  <a:cubicBezTo>
                    <a:pt x="5987" y="1356"/>
                    <a:pt x="8003" y="3372"/>
                    <a:pt x="8003" y="5798"/>
                  </a:cubicBezTo>
                  <a:cubicBezTo>
                    <a:pt x="8003" y="6806"/>
                    <a:pt x="7688" y="7657"/>
                    <a:pt x="7152" y="8413"/>
                  </a:cubicBezTo>
                  <a:cubicBezTo>
                    <a:pt x="7278" y="8444"/>
                    <a:pt x="7404" y="8539"/>
                    <a:pt x="7530" y="8633"/>
                  </a:cubicBezTo>
                  <a:cubicBezTo>
                    <a:pt x="7751" y="8885"/>
                    <a:pt x="7845" y="9232"/>
                    <a:pt x="7751" y="9578"/>
                  </a:cubicBezTo>
                  <a:lnTo>
                    <a:pt x="7593" y="9893"/>
                  </a:lnTo>
                  <a:cubicBezTo>
                    <a:pt x="8633" y="8854"/>
                    <a:pt x="9295" y="7436"/>
                    <a:pt x="9295" y="5861"/>
                  </a:cubicBezTo>
                  <a:cubicBezTo>
                    <a:pt x="9295" y="2616"/>
                    <a:pt x="6648" y="1"/>
                    <a:pt x="346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9" name="Google Shape;18089;p101">
              <a:extLst>
                <a:ext uri="{FF2B5EF4-FFF2-40B4-BE49-F238E27FC236}">
                  <a16:creationId xmlns="" xmlns:a16="http://schemas.microsoft.com/office/drawing/2014/main" id="{F11D4C1D-17FE-4A61-9F10-F7AFB9B009C4}"/>
                </a:ext>
              </a:extLst>
            </p:cNvPr>
            <p:cNvSpPr/>
            <p:nvPr/>
          </p:nvSpPr>
          <p:spPr>
            <a:xfrm>
              <a:off x="-34005425" y="3987325"/>
              <a:ext cx="237100" cy="250500"/>
            </a:xfrm>
            <a:custGeom>
              <a:avLst/>
              <a:gdLst/>
              <a:ahLst/>
              <a:cxnLst/>
              <a:rect l="l" t="t" r="r" b="b"/>
              <a:pathLst>
                <a:path w="9484" h="10020" extrusionOk="0">
                  <a:moveTo>
                    <a:pt x="1797" y="1"/>
                  </a:moveTo>
                  <a:lnTo>
                    <a:pt x="1797" y="1"/>
                  </a:lnTo>
                  <a:cubicBezTo>
                    <a:pt x="694" y="1072"/>
                    <a:pt x="1" y="2521"/>
                    <a:pt x="1" y="4191"/>
                  </a:cubicBezTo>
                  <a:cubicBezTo>
                    <a:pt x="64" y="7373"/>
                    <a:pt x="2647" y="10019"/>
                    <a:pt x="5892" y="10019"/>
                  </a:cubicBezTo>
                  <a:cubicBezTo>
                    <a:pt x="6239" y="10019"/>
                    <a:pt x="7972" y="9736"/>
                    <a:pt x="8224" y="9547"/>
                  </a:cubicBezTo>
                  <a:cubicBezTo>
                    <a:pt x="8255" y="9547"/>
                    <a:pt x="8287" y="9484"/>
                    <a:pt x="8350" y="9484"/>
                  </a:cubicBezTo>
                  <a:lnTo>
                    <a:pt x="8507" y="9641"/>
                  </a:lnTo>
                  <a:cubicBezTo>
                    <a:pt x="8576" y="9710"/>
                    <a:pt x="8661" y="9741"/>
                    <a:pt x="8743" y="9741"/>
                  </a:cubicBezTo>
                  <a:cubicBezTo>
                    <a:pt x="8887" y="9741"/>
                    <a:pt x="9023" y="9644"/>
                    <a:pt x="9043" y="9484"/>
                  </a:cubicBezTo>
                  <a:lnTo>
                    <a:pt x="9169" y="9011"/>
                  </a:lnTo>
                  <a:lnTo>
                    <a:pt x="9452" y="7814"/>
                  </a:lnTo>
                  <a:cubicBezTo>
                    <a:pt x="9484" y="7688"/>
                    <a:pt x="9452" y="7562"/>
                    <a:pt x="9358" y="7467"/>
                  </a:cubicBezTo>
                  <a:cubicBezTo>
                    <a:pt x="9278" y="7407"/>
                    <a:pt x="9211" y="7385"/>
                    <a:pt x="9132" y="7385"/>
                  </a:cubicBezTo>
                  <a:cubicBezTo>
                    <a:pt x="9087" y="7385"/>
                    <a:pt x="9037" y="7393"/>
                    <a:pt x="8980" y="7404"/>
                  </a:cubicBezTo>
                  <a:lnTo>
                    <a:pt x="7310" y="7719"/>
                  </a:lnTo>
                  <a:cubicBezTo>
                    <a:pt x="7089" y="7751"/>
                    <a:pt x="6963" y="8034"/>
                    <a:pt x="7089" y="8223"/>
                  </a:cubicBezTo>
                  <a:lnTo>
                    <a:pt x="7184" y="8444"/>
                  </a:lnTo>
                  <a:cubicBezTo>
                    <a:pt x="6774" y="8538"/>
                    <a:pt x="6333" y="8633"/>
                    <a:pt x="5861" y="8633"/>
                  </a:cubicBezTo>
                  <a:cubicBezTo>
                    <a:pt x="3403" y="8633"/>
                    <a:pt x="1419" y="6648"/>
                    <a:pt x="1419" y="4191"/>
                  </a:cubicBezTo>
                  <a:cubicBezTo>
                    <a:pt x="1419" y="3183"/>
                    <a:pt x="1734" y="2269"/>
                    <a:pt x="2269" y="1544"/>
                  </a:cubicBezTo>
                  <a:cubicBezTo>
                    <a:pt x="2143" y="1481"/>
                    <a:pt x="2049" y="1418"/>
                    <a:pt x="1954" y="1292"/>
                  </a:cubicBezTo>
                  <a:cubicBezTo>
                    <a:pt x="1734" y="1009"/>
                    <a:pt x="1639" y="662"/>
                    <a:pt x="1734" y="316"/>
                  </a:cubicBezTo>
                  <a:lnTo>
                    <a:pt x="179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40" name="Google Shape;18205;p101">
            <a:extLst>
              <a:ext uri="{FF2B5EF4-FFF2-40B4-BE49-F238E27FC236}">
                <a16:creationId xmlns="" xmlns:a16="http://schemas.microsoft.com/office/drawing/2014/main" id="{19FC075D-190F-4A96-8DFF-DCAE845B58BB}"/>
              </a:ext>
            </a:extLst>
          </p:cNvPr>
          <p:cNvGrpSpPr/>
          <p:nvPr/>
        </p:nvGrpSpPr>
        <p:grpSpPr>
          <a:xfrm>
            <a:off x="8490856" y="3112034"/>
            <a:ext cx="653143" cy="499577"/>
            <a:chOff x="-31452725" y="3551775"/>
            <a:chExt cx="292225" cy="292225"/>
          </a:xfrm>
          <a:solidFill>
            <a:schemeClr val="bg1"/>
          </a:solidFill>
        </p:grpSpPr>
        <p:sp>
          <p:nvSpPr>
            <p:cNvPr id="441" name="Google Shape;18206;p101">
              <a:extLst>
                <a:ext uri="{FF2B5EF4-FFF2-40B4-BE49-F238E27FC236}">
                  <a16:creationId xmlns="" xmlns:a16="http://schemas.microsoft.com/office/drawing/2014/main" id="{6A6F0C76-247E-4E78-9F46-77FA52A4D1D6}"/>
                </a:ext>
              </a:extLst>
            </p:cNvPr>
            <p:cNvSpPr/>
            <p:nvPr/>
          </p:nvSpPr>
          <p:spPr>
            <a:xfrm>
              <a:off x="-31452725" y="3756550"/>
              <a:ext cx="155175" cy="34675"/>
            </a:xfrm>
            <a:custGeom>
              <a:avLst/>
              <a:gdLst/>
              <a:ahLst/>
              <a:cxnLst/>
              <a:rect l="l" t="t" r="r" b="b"/>
              <a:pathLst>
                <a:path w="6207" h="1387" extrusionOk="0">
                  <a:moveTo>
                    <a:pt x="32" y="1"/>
                  </a:moveTo>
                  <a:lnTo>
                    <a:pt x="32" y="1040"/>
                  </a:lnTo>
                  <a:cubicBezTo>
                    <a:pt x="0" y="1292"/>
                    <a:pt x="158" y="1387"/>
                    <a:pt x="347" y="1387"/>
                  </a:cubicBezTo>
                  <a:lnTo>
                    <a:pt x="6207" y="1387"/>
                  </a:lnTo>
                  <a:lnTo>
                    <a:pt x="620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2" name="Google Shape;18207;p101">
              <a:extLst>
                <a:ext uri="{FF2B5EF4-FFF2-40B4-BE49-F238E27FC236}">
                  <a16:creationId xmlns="" xmlns:a16="http://schemas.microsoft.com/office/drawing/2014/main" id="{EDF99CE9-7959-40A6-AD60-C082DC198205}"/>
                </a:ext>
              </a:extLst>
            </p:cNvPr>
            <p:cNvSpPr/>
            <p:nvPr/>
          </p:nvSpPr>
          <p:spPr>
            <a:xfrm>
              <a:off x="-31452725" y="3551775"/>
              <a:ext cx="183525" cy="188275"/>
            </a:xfrm>
            <a:custGeom>
              <a:avLst/>
              <a:gdLst/>
              <a:ahLst/>
              <a:cxnLst/>
              <a:rect l="l" t="t" r="r" b="b"/>
              <a:pathLst>
                <a:path w="7341" h="7531" extrusionOk="0">
                  <a:moveTo>
                    <a:pt x="4474" y="0"/>
                  </a:moveTo>
                  <a:cubicBezTo>
                    <a:pt x="3939" y="0"/>
                    <a:pt x="3466" y="473"/>
                    <a:pt x="3466" y="1040"/>
                  </a:cubicBezTo>
                  <a:cubicBezTo>
                    <a:pt x="3466" y="1576"/>
                    <a:pt x="3939" y="2080"/>
                    <a:pt x="4474" y="2080"/>
                  </a:cubicBezTo>
                  <a:cubicBezTo>
                    <a:pt x="4600" y="2080"/>
                    <a:pt x="4726" y="2017"/>
                    <a:pt x="4852" y="1985"/>
                  </a:cubicBezTo>
                  <a:lnTo>
                    <a:pt x="4852" y="2773"/>
                  </a:lnTo>
                  <a:lnTo>
                    <a:pt x="2741" y="2773"/>
                  </a:lnTo>
                  <a:cubicBezTo>
                    <a:pt x="1261" y="2773"/>
                    <a:pt x="0" y="4002"/>
                    <a:pt x="0" y="5482"/>
                  </a:cubicBezTo>
                  <a:lnTo>
                    <a:pt x="0" y="7530"/>
                  </a:lnTo>
                  <a:lnTo>
                    <a:pt x="6175" y="7530"/>
                  </a:lnTo>
                  <a:lnTo>
                    <a:pt x="6175" y="5167"/>
                  </a:lnTo>
                  <a:cubicBezTo>
                    <a:pt x="6175" y="4191"/>
                    <a:pt x="6648" y="3372"/>
                    <a:pt x="7341" y="2773"/>
                  </a:cubicBezTo>
                  <a:lnTo>
                    <a:pt x="5514" y="2773"/>
                  </a:lnTo>
                  <a:lnTo>
                    <a:pt x="5514" y="1040"/>
                  </a:lnTo>
                  <a:cubicBezTo>
                    <a:pt x="5514" y="505"/>
                    <a:pt x="5041" y="0"/>
                    <a:pt x="447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3" name="Google Shape;18208;p101">
              <a:extLst>
                <a:ext uri="{FF2B5EF4-FFF2-40B4-BE49-F238E27FC236}">
                  <a16:creationId xmlns="" xmlns:a16="http://schemas.microsoft.com/office/drawing/2014/main" id="{ABFEADFE-7A4C-4E05-BAEA-29081D4BDEEB}"/>
                </a:ext>
              </a:extLst>
            </p:cNvPr>
            <p:cNvSpPr/>
            <p:nvPr/>
          </p:nvSpPr>
          <p:spPr>
            <a:xfrm>
              <a:off x="-31366100" y="3808550"/>
              <a:ext cx="52025" cy="35450"/>
            </a:xfrm>
            <a:custGeom>
              <a:avLst/>
              <a:gdLst/>
              <a:ahLst/>
              <a:cxnLst/>
              <a:rect l="l" t="t" r="r" b="b"/>
              <a:pathLst>
                <a:path w="2081" h="1418" extrusionOk="0">
                  <a:moveTo>
                    <a:pt x="32" y="0"/>
                  </a:moveTo>
                  <a:lnTo>
                    <a:pt x="32" y="1040"/>
                  </a:lnTo>
                  <a:lnTo>
                    <a:pt x="1" y="1040"/>
                  </a:lnTo>
                  <a:cubicBezTo>
                    <a:pt x="1" y="1260"/>
                    <a:pt x="159" y="1418"/>
                    <a:pt x="348" y="1418"/>
                  </a:cubicBezTo>
                  <a:lnTo>
                    <a:pt x="1734" y="1418"/>
                  </a:lnTo>
                  <a:cubicBezTo>
                    <a:pt x="1923" y="1418"/>
                    <a:pt x="2080" y="1260"/>
                    <a:pt x="2080" y="1040"/>
                  </a:cubicBezTo>
                  <a:lnTo>
                    <a:pt x="208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4" name="Google Shape;18209;p101">
              <a:extLst>
                <a:ext uri="{FF2B5EF4-FFF2-40B4-BE49-F238E27FC236}">
                  <a16:creationId xmlns="" xmlns:a16="http://schemas.microsoft.com/office/drawing/2014/main" id="{4487493D-A6D8-42B5-B952-9906B56C32F9}"/>
                </a:ext>
              </a:extLst>
            </p:cNvPr>
            <p:cNvSpPr/>
            <p:nvPr/>
          </p:nvSpPr>
          <p:spPr>
            <a:xfrm>
              <a:off x="-31281025" y="3621075"/>
              <a:ext cx="120525" cy="171725"/>
            </a:xfrm>
            <a:custGeom>
              <a:avLst/>
              <a:gdLst/>
              <a:ahLst/>
              <a:cxnLst/>
              <a:rect l="l" t="t" r="r" b="b"/>
              <a:pathLst>
                <a:path w="4821" h="6869" extrusionOk="0">
                  <a:moveTo>
                    <a:pt x="3435" y="2017"/>
                  </a:moveTo>
                  <a:cubicBezTo>
                    <a:pt x="3624" y="2017"/>
                    <a:pt x="3781" y="2175"/>
                    <a:pt x="3781" y="2364"/>
                  </a:cubicBezTo>
                  <a:cubicBezTo>
                    <a:pt x="3750" y="2553"/>
                    <a:pt x="3592" y="2710"/>
                    <a:pt x="3435" y="2710"/>
                  </a:cubicBezTo>
                  <a:lnTo>
                    <a:pt x="1387" y="2710"/>
                  </a:lnTo>
                  <a:cubicBezTo>
                    <a:pt x="1198" y="2710"/>
                    <a:pt x="1040" y="2553"/>
                    <a:pt x="1040" y="2364"/>
                  </a:cubicBezTo>
                  <a:cubicBezTo>
                    <a:pt x="1040" y="2175"/>
                    <a:pt x="1198" y="2017"/>
                    <a:pt x="1387" y="2017"/>
                  </a:cubicBezTo>
                  <a:close/>
                  <a:moveTo>
                    <a:pt x="3088" y="4128"/>
                  </a:moveTo>
                  <a:cubicBezTo>
                    <a:pt x="3466" y="4128"/>
                    <a:pt x="3750" y="4443"/>
                    <a:pt x="3750" y="4821"/>
                  </a:cubicBezTo>
                  <a:cubicBezTo>
                    <a:pt x="3750" y="5168"/>
                    <a:pt x="3466" y="5483"/>
                    <a:pt x="3088" y="5483"/>
                  </a:cubicBezTo>
                  <a:lnTo>
                    <a:pt x="1702" y="5483"/>
                  </a:lnTo>
                  <a:cubicBezTo>
                    <a:pt x="1324" y="5483"/>
                    <a:pt x="1040" y="5168"/>
                    <a:pt x="1040" y="4821"/>
                  </a:cubicBezTo>
                  <a:cubicBezTo>
                    <a:pt x="1040" y="4412"/>
                    <a:pt x="1355" y="4128"/>
                    <a:pt x="1702" y="4128"/>
                  </a:cubicBezTo>
                  <a:close/>
                  <a:moveTo>
                    <a:pt x="2426" y="1"/>
                  </a:moveTo>
                  <a:cubicBezTo>
                    <a:pt x="1072" y="1"/>
                    <a:pt x="1" y="1072"/>
                    <a:pt x="1" y="2395"/>
                  </a:cubicBezTo>
                  <a:lnTo>
                    <a:pt x="1" y="6869"/>
                  </a:lnTo>
                  <a:lnTo>
                    <a:pt x="4474" y="6869"/>
                  </a:lnTo>
                  <a:cubicBezTo>
                    <a:pt x="4663" y="6869"/>
                    <a:pt x="4821" y="6711"/>
                    <a:pt x="4821" y="6491"/>
                  </a:cubicBezTo>
                  <a:lnTo>
                    <a:pt x="4821" y="2395"/>
                  </a:lnTo>
                  <a:cubicBezTo>
                    <a:pt x="4789" y="1072"/>
                    <a:pt x="3718" y="1"/>
                    <a:pt x="24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45" name="Google Shape;19244;p102">
            <a:extLst>
              <a:ext uri="{FF2B5EF4-FFF2-40B4-BE49-F238E27FC236}">
                <a16:creationId xmlns="" xmlns:a16="http://schemas.microsoft.com/office/drawing/2014/main" id="{F74F26D2-584C-4BFF-819A-AC67D5AE76EE}"/>
              </a:ext>
            </a:extLst>
          </p:cNvPr>
          <p:cNvGrpSpPr/>
          <p:nvPr/>
        </p:nvGrpSpPr>
        <p:grpSpPr>
          <a:xfrm rot="275577" flipH="1">
            <a:off x="8607655" y="1554946"/>
            <a:ext cx="419786" cy="333366"/>
            <a:chOff x="-12643475" y="3657325"/>
            <a:chExt cx="353675" cy="330950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446" name="Google Shape;19245;p102">
              <a:extLst>
                <a:ext uri="{FF2B5EF4-FFF2-40B4-BE49-F238E27FC236}">
                  <a16:creationId xmlns="" xmlns:a16="http://schemas.microsoft.com/office/drawing/2014/main" id="{8B091C25-80DC-45A8-8F83-3D20A37738F1}"/>
                </a:ext>
              </a:extLst>
            </p:cNvPr>
            <p:cNvSpPr/>
            <p:nvPr/>
          </p:nvSpPr>
          <p:spPr>
            <a:xfrm>
              <a:off x="-12580475" y="3719550"/>
              <a:ext cx="19725" cy="19700"/>
            </a:xfrm>
            <a:custGeom>
              <a:avLst/>
              <a:gdLst/>
              <a:ahLst/>
              <a:cxnLst/>
              <a:rect l="l" t="t" r="r" b="b"/>
              <a:pathLst>
                <a:path w="789" h="788" extrusionOk="0">
                  <a:moveTo>
                    <a:pt x="379" y="0"/>
                  </a:moveTo>
                  <a:cubicBezTo>
                    <a:pt x="190" y="0"/>
                    <a:pt x="1" y="189"/>
                    <a:pt x="1" y="410"/>
                  </a:cubicBezTo>
                  <a:cubicBezTo>
                    <a:pt x="1" y="599"/>
                    <a:pt x="190" y="788"/>
                    <a:pt x="379" y="788"/>
                  </a:cubicBezTo>
                  <a:cubicBezTo>
                    <a:pt x="599" y="788"/>
                    <a:pt x="788" y="599"/>
                    <a:pt x="788" y="410"/>
                  </a:cubicBezTo>
                  <a:cubicBezTo>
                    <a:pt x="788" y="189"/>
                    <a:pt x="599" y="0"/>
                    <a:pt x="37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7" name="Google Shape;19246;p102">
              <a:extLst>
                <a:ext uri="{FF2B5EF4-FFF2-40B4-BE49-F238E27FC236}">
                  <a16:creationId xmlns="" xmlns:a16="http://schemas.microsoft.com/office/drawing/2014/main" id="{B9D3543C-691B-41F9-A2A6-F9ACC38E4B9E}"/>
                </a:ext>
              </a:extLst>
            </p:cNvPr>
            <p:cNvSpPr/>
            <p:nvPr/>
          </p:nvSpPr>
          <p:spPr>
            <a:xfrm>
              <a:off x="-12456800" y="3719550"/>
              <a:ext cx="19700" cy="19700"/>
            </a:xfrm>
            <a:custGeom>
              <a:avLst/>
              <a:gdLst/>
              <a:ahLst/>
              <a:cxnLst/>
              <a:rect l="l" t="t" r="r" b="b"/>
              <a:pathLst>
                <a:path w="788" h="788" extrusionOk="0">
                  <a:moveTo>
                    <a:pt x="410" y="0"/>
                  </a:moveTo>
                  <a:cubicBezTo>
                    <a:pt x="189" y="0"/>
                    <a:pt x="0" y="189"/>
                    <a:pt x="0" y="410"/>
                  </a:cubicBezTo>
                  <a:cubicBezTo>
                    <a:pt x="0" y="599"/>
                    <a:pt x="189" y="788"/>
                    <a:pt x="410" y="788"/>
                  </a:cubicBezTo>
                  <a:cubicBezTo>
                    <a:pt x="630" y="788"/>
                    <a:pt x="788" y="599"/>
                    <a:pt x="788" y="410"/>
                  </a:cubicBezTo>
                  <a:cubicBezTo>
                    <a:pt x="788" y="189"/>
                    <a:pt x="630" y="0"/>
                    <a:pt x="4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8" name="Google Shape;19247;p102">
              <a:extLst>
                <a:ext uri="{FF2B5EF4-FFF2-40B4-BE49-F238E27FC236}">
                  <a16:creationId xmlns="" xmlns:a16="http://schemas.microsoft.com/office/drawing/2014/main" id="{E915F381-8F52-4B29-BE2B-476D7BEFDB3E}"/>
                </a:ext>
              </a:extLst>
            </p:cNvPr>
            <p:cNvSpPr/>
            <p:nvPr/>
          </p:nvSpPr>
          <p:spPr>
            <a:xfrm>
              <a:off x="-12643475" y="3657325"/>
              <a:ext cx="268600" cy="144950"/>
            </a:xfrm>
            <a:custGeom>
              <a:avLst/>
              <a:gdLst/>
              <a:ahLst/>
              <a:cxnLst/>
              <a:rect l="l" t="t" r="r" b="b"/>
              <a:pathLst>
                <a:path w="10744" h="5798" extrusionOk="0">
                  <a:moveTo>
                    <a:pt x="2899" y="1670"/>
                  </a:moveTo>
                  <a:cubicBezTo>
                    <a:pt x="3592" y="1670"/>
                    <a:pt x="4159" y="2205"/>
                    <a:pt x="4159" y="2899"/>
                  </a:cubicBezTo>
                  <a:cubicBezTo>
                    <a:pt x="4159" y="3560"/>
                    <a:pt x="3623" y="4159"/>
                    <a:pt x="2899" y="4159"/>
                  </a:cubicBezTo>
                  <a:cubicBezTo>
                    <a:pt x="2237" y="4159"/>
                    <a:pt x="1639" y="3592"/>
                    <a:pt x="1639" y="2899"/>
                  </a:cubicBezTo>
                  <a:cubicBezTo>
                    <a:pt x="1639" y="2205"/>
                    <a:pt x="2206" y="1670"/>
                    <a:pt x="2899" y="1670"/>
                  </a:cubicBezTo>
                  <a:close/>
                  <a:moveTo>
                    <a:pt x="7877" y="1670"/>
                  </a:moveTo>
                  <a:cubicBezTo>
                    <a:pt x="8538" y="1670"/>
                    <a:pt x="9137" y="2205"/>
                    <a:pt x="9137" y="2899"/>
                  </a:cubicBezTo>
                  <a:cubicBezTo>
                    <a:pt x="9137" y="3560"/>
                    <a:pt x="8570" y="4159"/>
                    <a:pt x="7877" y="4159"/>
                  </a:cubicBezTo>
                  <a:cubicBezTo>
                    <a:pt x="7215" y="4159"/>
                    <a:pt x="6616" y="3592"/>
                    <a:pt x="6616" y="2899"/>
                  </a:cubicBezTo>
                  <a:cubicBezTo>
                    <a:pt x="6616" y="2205"/>
                    <a:pt x="7152" y="1670"/>
                    <a:pt x="7877" y="1670"/>
                  </a:cubicBezTo>
                  <a:close/>
                  <a:moveTo>
                    <a:pt x="2899" y="0"/>
                  </a:moveTo>
                  <a:cubicBezTo>
                    <a:pt x="1292" y="0"/>
                    <a:pt x="32" y="1323"/>
                    <a:pt x="32" y="2899"/>
                  </a:cubicBezTo>
                  <a:cubicBezTo>
                    <a:pt x="0" y="4505"/>
                    <a:pt x="1292" y="5797"/>
                    <a:pt x="2899" y="5797"/>
                  </a:cubicBezTo>
                  <a:cubicBezTo>
                    <a:pt x="3970" y="5797"/>
                    <a:pt x="4884" y="5198"/>
                    <a:pt x="5388" y="4379"/>
                  </a:cubicBezTo>
                  <a:cubicBezTo>
                    <a:pt x="5892" y="5230"/>
                    <a:pt x="6805" y="5797"/>
                    <a:pt x="7877" y="5797"/>
                  </a:cubicBezTo>
                  <a:cubicBezTo>
                    <a:pt x="9483" y="5797"/>
                    <a:pt x="10744" y="4505"/>
                    <a:pt x="10744" y="2899"/>
                  </a:cubicBezTo>
                  <a:cubicBezTo>
                    <a:pt x="10744" y="1260"/>
                    <a:pt x="9452" y="0"/>
                    <a:pt x="7877" y="0"/>
                  </a:cubicBezTo>
                  <a:cubicBezTo>
                    <a:pt x="6805" y="0"/>
                    <a:pt x="5892" y="599"/>
                    <a:pt x="5388" y="1418"/>
                  </a:cubicBezTo>
                  <a:cubicBezTo>
                    <a:pt x="4884" y="567"/>
                    <a:pt x="3970" y="0"/>
                    <a:pt x="28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9" name="Google Shape;19248;p102">
              <a:extLst>
                <a:ext uri="{FF2B5EF4-FFF2-40B4-BE49-F238E27FC236}">
                  <a16:creationId xmlns="" xmlns:a16="http://schemas.microsoft.com/office/drawing/2014/main" id="{9377505F-0AF9-4622-8D3E-FBFC0AFC677D}"/>
                </a:ext>
              </a:extLst>
            </p:cNvPr>
            <p:cNvSpPr/>
            <p:nvPr/>
          </p:nvSpPr>
          <p:spPr>
            <a:xfrm>
              <a:off x="-12581250" y="3905425"/>
              <a:ext cx="62250" cy="20500"/>
            </a:xfrm>
            <a:custGeom>
              <a:avLst/>
              <a:gdLst/>
              <a:ahLst/>
              <a:cxnLst/>
              <a:rect l="l" t="t" r="r" b="b"/>
              <a:pathLst>
                <a:path w="2490" h="820" extrusionOk="0">
                  <a:moveTo>
                    <a:pt x="0" y="0"/>
                  </a:moveTo>
                  <a:lnTo>
                    <a:pt x="0" y="819"/>
                  </a:lnTo>
                  <a:lnTo>
                    <a:pt x="2489" y="819"/>
                  </a:lnTo>
                  <a:lnTo>
                    <a:pt x="248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0" name="Google Shape;19249;p102">
              <a:extLst>
                <a:ext uri="{FF2B5EF4-FFF2-40B4-BE49-F238E27FC236}">
                  <a16:creationId xmlns="" xmlns:a16="http://schemas.microsoft.com/office/drawing/2014/main" id="{712FD385-F5A0-4A6B-8FA7-960517BA5BAE}"/>
                </a:ext>
              </a:extLst>
            </p:cNvPr>
            <p:cNvSpPr/>
            <p:nvPr/>
          </p:nvSpPr>
          <p:spPr>
            <a:xfrm>
              <a:off x="-12643475" y="3802250"/>
              <a:ext cx="269400" cy="185900"/>
            </a:xfrm>
            <a:custGeom>
              <a:avLst/>
              <a:gdLst/>
              <a:ahLst/>
              <a:cxnLst/>
              <a:rect l="l" t="t" r="r" b="b"/>
              <a:pathLst>
                <a:path w="10776" h="7436" extrusionOk="0">
                  <a:moveTo>
                    <a:pt x="7057" y="1670"/>
                  </a:moveTo>
                  <a:cubicBezTo>
                    <a:pt x="7278" y="1670"/>
                    <a:pt x="7436" y="1859"/>
                    <a:pt x="7436" y="2048"/>
                  </a:cubicBezTo>
                  <a:cubicBezTo>
                    <a:pt x="7436" y="2300"/>
                    <a:pt x="7247" y="2489"/>
                    <a:pt x="7057" y="2489"/>
                  </a:cubicBezTo>
                  <a:cubicBezTo>
                    <a:pt x="6805" y="2489"/>
                    <a:pt x="6616" y="2300"/>
                    <a:pt x="6616" y="2048"/>
                  </a:cubicBezTo>
                  <a:cubicBezTo>
                    <a:pt x="6616" y="1859"/>
                    <a:pt x="6805" y="1670"/>
                    <a:pt x="7057" y="1670"/>
                  </a:cubicBezTo>
                  <a:close/>
                  <a:moveTo>
                    <a:pt x="8696" y="1670"/>
                  </a:moveTo>
                  <a:cubicBezTo>
                    <a:pt x="8948" y="1670"/>
                    <a:pt x="9137" y="1859"/>
                    <a:pt x="9137" y="2048"/>
                  </a:cubicBezTo>
                  <a:cubicBezTo>
                    <a:pt x="9137" y="2300"/>
                    <a:pt x="8948" y="2489"/>
                    <a:pt x="8696" y="2489"/>
                  </a:cubicBezTo>
                  <a:cubicBezTo>
                    <a:pt x="8475" y="2489"/>
                    <a:pt x="8318" y="2300"/>
                    <a:pt x="8318" y="2048"/>
                  </a:cubicBezTo>
                  <a:cubicBezTo>
                    <a:pt x="8255" y="1859"/>
                    <a:pt x="8475" y="1670"/>
                    <a:pt x="8696" y="1670"/>
                  </a:cubicBezTo>
                  <a:close/>
                  <a:moveTo>
                    <a:pt x="5388" y="3277"/>
                  </a:moveTo>
                  <a:cubicBezTo>
                    <a:pt x="5640" y="3277"/>
                    <a:pt x="5829" y="3466"/>
                    <a:pt x="5829" y="3686"/>
                  </a:cubicBezTo>
                  <a:lnTo>
                    <a:pt x="5829" y="5356"/>
                  </a:lnTo>
                  <a:cubicBezTo>
                    <a:pt x="5829" y="5608"/>
                    <a:pt x="5640" y="5797"/>
                    <a:pt x="5388" y="5797"/>
                  </a:cubicBezTo>
                  <a:lnTo>
                    <a:pt x="2080" y="5797"/>
                  </a:lnTo>
                  <a:cubicBezTo>
                    <a:pt x="1859" y="5797"/>
                    <a:pt x="1639" y="5608"/>
                    <a:pt x="1639" y="5356"/>
                  </a:cubicBezTo>
                  <a:lnTo>
                    <a:pt x="1639" y="3686"/>
                  </a:lnTo>
                  <a:cubicBezTo>
                    <a:pt x="1639" y="3466"/>
                    <a:pt x="1859" y="3277"/>
                    <a:pt x="2080" y="3277"/>
                  </a:cubicBezTo>
                  <a:close/>
                  <a:moveTo>
                    <a:pt x="5230" y="0"/>
                  </a:moveTo>
                  <a:cubicBezTo>
                    <a:pt x="4600" y="504"/>
                    <a:pt x="3781" y="819"/>
                    <a:pt x="2899" y="819"/>
                  </a:cubicBezTo>
                  <a:cubicBezTo>
                    <a:pt x="2080" y="819"/>
                    <a:pt x="1324" y="536"/>
                    <a:pt x="756" y="126"/>
                  </a:cubicBezTo>
                  <a:cubicBezTo>
                    <a:pt x="315" y="315"/>
                    <a:pt x="32" y="756"/>
                    <a:pt x="32" y="1260"/>
                  </a:cubicBezTo>
                  <a:lnTo>
                    <a:pt x="32" y="6206"/>
                  </a:lnTo>
                  <a:cubicBezTo>
                    <a:pt x="0" y="6900"/>
                    <a:pt x="536" y="7435"/>
                    <a:pt x="1261" y="7435"/>
                  </a:cubicBezTo>
                  <a:lnTo>
                    <a:pt x="9515" y="7435"/>
                  </a:lnTo>
                  <a:cubicBezTo>
                    <a:pt x="10208" y="7435"/>
                    <a:pt x="10775" y="6900"/>
                    <a:pt x="10775" y="6206"/>
                  </a:cubicBezTo>
                  <a:lnTo>
                    <a:pt x="10775" y="1260"/>
                  </a:lnTo>
                  <a:cubicBezTo>
                    <a:pt x="10775" y="756"/>
                    <a:pt x="10460" y="315"/>
                    <a:pt x="10082" y="126"/>
                  </a:cubicBezTo>
                  <a:cubicBezTo>
                    <a:pt x="9452" y="536"/>
                    <a:pt x="8727" y="819"/>
                    <a:pt x="7908" y="819"/>
                  </a:cubicBezTo>
                  <a:cubicBezTo>
                    <a:pt x="7057" y="819"/>
                    <a:pt x="6270" y="504"/>
                    <a:pt x="557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1" name="Google Shape;19250;p102">
              <a:extLst>
                <a:ext uri="{FF2B5EF4-FFF2-40B4-BE49-F238E27FC236}">
                  <a16:creationId xmlns="" xmlns:a16="http://schemas.microsoft.com/office/drawing/2014/main" id="{8163F643-7127-4F46-8DF5-3BBEFCD7E128}"/>
                </a:ext>
              </a:extLst>
            </p:cNvPr>
            <p:cNvSpPr/>
            <p:nvPr/>
          </p:nvSpPr>
          <p:spPr>
            <a:xfrm>
              <a:off x="-12352850" y="3802125"/>
              <a:ext cx="63050" cy="186150"/>
            </a:xfrm>
            <a:custGeom>
              <a:avLst/>
              <a:gdLst/>
              <a:ahLst/>
              <a:cxnLst/>
              <a:rect l="l" t="t" r="r" b="b"/>
              <a:pathLst>
                <a:path w="2522" h="7446" extrusionOk="0">
                  <a:moveTo>
                    <a:pt x="2092" y="0"/>
                  </a:moveTo>
                  <a:cubicBezTo>
                    <a:pt x="2035" y="0"/>
                    <a:pt x="1976" y="10"/>
                    <a:pt x="1923" y="37"/>
                  </a:cubicBezTo>
                  <a:lnTo>
                    <a:pt x="1" y="982"/>
                  </a:lnTo>
                  <a:lnTo>
                    <a:pt x="1" y="6464"/>
                  </a:lnTo>
                  <a:lnTo>
                    <a:pt x="1923" y="7409"/>
                  </a:lnTo>
                  <a:cubicBezTo>
                    <a:pt x="1976" y="7435"/>
                    <a:pt x="2035" y="7445"/>
                    <a:pt x="2092" y="7445"/>
                  </a:cubicBezTo>
                  <a:cubicBezTo>
                    <a:pt x="2170" y="7445"/>
                    <a:pt x="2246" y="7427"/>
                    <a:pt x="2301" y="7409"/>
                  </a:cubicBezTo>
                  <a:cubicBezTo>
                    <a:pt x="2427" y="7314"/>
                    <a:pt x="2521" y="7220"/>
                    <a:pt x="2521" y="7062"/>
                  </a:cubicBezTo>
                  <a:lnTo>
                    <a:pt x="2521" y="415"/>
                  </a:lnTo>
                  <a:cubicBezTo>
                    <a:pt x="2521" y="257"/>
                    <a:pt x="2427" y="131"/>
                    <a:pt x="2301" y="37"/>
                  </a:cubicBezTo>
                  <a:cubicBezTo>
                    <a:pt x="2246" y="18"/>
                    <a:pt x="2170" y="0"/>
                    <a:pt x="209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52" name="Rectangle 451">
            <a:extLst>
              <a:ext uri="{FF2B5EF4-FFF2-40B4-BE49-F238E27FC236}">
                <a16:creationId xmlns="" xmlns:a16="http://schemas.microsoft.com/office/drawing/2014/main" id="{F23ABDF1-4526-4B7F-9B99-85E47D36E37B}"/>
              </a:ext>
            </a:extLst>
          </p:cNvPr>
          <p:cNvSpPr/>
          <p:nvPr/>
        </p:nvSpPr>
        <p:spPr>
          <a:xfrm>
            <a:off x="2185769" y="2395174"/>
            <a:ext cx="4454434" cy="554638"/>
          </a:xfrm>
          <a:prstGeom prst="rect">
            <a:avLst/>
          </a:prstGeom>
          <a:noFill/>
          <a:ln>
            <a:noFill/>
          </a:ln>
          <a:effectLst/>
        </p:spPr>
        <p:txBody>
          <a:bodyPr rtlCol="0" anchor="ctr"/>
          <a:lstStyle/>
          <a:p>
            <a:pPr algn="ctr">
              <a:buClrTx/>
              <a:buFontTx/>
              <a:buNone/>
              <a:defRPr/>
            </a:pPr>
            <a:r>
              <a:rPr lang="en-US" sz="2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</a:t>
            </a:r>
            <a:r>
              <a:rPr lang="en-US" sz="20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TOÁN</a:t>
            </a:r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3" name="Text Box 30">
            <a:extLst>
              <a:ext uri="{FF2B5EF4-FFF2-40B4-BE49-F238E27FC236}">
                <a16:creationId xmlns="" xmlns:a16="http://schemas.microsoft.com/office/drawing/2014/main" id="{B72AADBE-3AEC-465C-86CE-B1450254B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975" y="3046617"/>
            <a:ext cx="7010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vi-VN" sz="3200" b="1" kern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3200" b="1" kern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vi-V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  <a:r>
              <a:rPr lang="en-US" altLang="vi-VN" sz="3200" b="1" kern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32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4" name="Rectangle 453"/>
          <p:cNvSpPr/>
          <p:nvPr/>
        </p:nvSpPr>
        <p:spPr>
          <a:xfrm>
            <a:off x="1404535" y="494874"/>
            <a:ext cx="56729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vi-VN" sz="40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Trường Tiểu học Sài Đồng</a:t>
            </a:r>
            <a:endParaRPr lang="en-US" sz="40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55" name="Rectangle 6"/>
          <p:cNvSpPr>
            <a:spLocks noChangeArrowheads="1"/>
          </p:cNvSpPr>
          <p:nvPr/>
        </p:nvSpPr>
        <p:spPr bwMode="auto">
          <a:xfrm>
            <a:off x="2918438" y="3791521"/>
            <a:ext cx="5562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       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GV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: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Phùng</a:t>
            </a:r>
            <a:r>
              <a:rPr lang="en-US" sz="2800" b="1" dirty="0">
                <a:solidFill>
                  <a:srgbClr val="CC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Hải</a:t>
            </a:r>
            <a:r>
              <a:rPr lang="en-US" sz="2800" b="1" dirty="0">
                <a:solidFill>
                  <a:srgbClr val="CC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Châu</a:t>
            </a:r>
            <a:endParaRPr lang="en-US" sz="2800" b="1" dirty="0">
              <a:solidFill>
                <a:srgbClr val="CC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221" name="Google Shape;16852;p98">
            <a:extLst>
              <a:ext uri="{FF2B5EF4-FFF2-40B4-BE49-F238E27FC236}">
                <a16:creationId xmlns="" xmlns:a16="http://schemas.microsoft.com/office/drawing/2014/main" id="{1119D1FF-1455-4BA2-91FC-9003725D3824}"/>
              </a:ext>
            </a:extLst>
          </p:cNvPr>
          <p:cNvGrpSpPr/>
          <p:nvPr/>
        </p:nvGrpSpPr>
        <p:grpSpPr>
          <a:xfrm>
            <a:off x="8518795" y="2618535"/>
            <a:ext cx="637775" cy="435839"/>
            <a:chOff x="6264525" y="842250"/>
            <a:chExt cx="423500" cy="481825"/>
          </a:xfrm>
          <a:solidFill>
            <a:schemeClr val="accent1"/>
          </a:solidFill>
        </p:grpSpPr>
        <p:sp>
          <p:nvSpPr>
            <p:cNvPr id="222" name="Google Shape;16853;p98">
              <a:extLst>
                <a:ext uri="{FF2B5EF4-FFF2-40B4-BE49-F238E27FC236}">
                  <a16:creationId xmlns="" xmlns:a16="http://schemas.microsoft.com/office/drawing/2014/main" id="{24D7D880-5CBC-45F0-A26B-67DB051478A1}"/>
                </a:ext>
              </a:extLst>
            </p:cNvPr>
            <p:cNvSpPr/>
            <p:nvPr/>
          </p:nvSpPr>
          <p:spPr>
            <a:xfrm>
              <a:off x="6264525" y="1033450"/>
              <a:ext cx="135300" cy="266450"/>
            </a:xfrm>
            <a:custGeom>
              <a:avLst/>
              <a:gdLst/>
              <a:ahLst/>
              <a:cxnLst/>
              <a:rect l="l" t="t" r="r" b="b"/>
              <a:pathLst>
                <a:path w="5412" h="10658" extrusionOk="0">
                  <a:moveTo>
                    <a:pt x="1" y="1"/>
                  </a:moveTo>
                  <a:lnTo>
                    <a:pt x="1" y="9932"/>
                  </a:lnTo>
                  <a:cubicBezTo>
                    <a:pt x="1" y="10182"/>
                    <a:pt x="61" y="10429"/>
                    <a:pt x="169" y="10658"/>
                  </a:cubicBezTo>
                  <a:lnTo>
                    <a:pt x="5412" y="5415"/>
                  </a:ln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3" name="Google Shape;16854;p98">
              <a:extLst>
                <a:ext uri="{FF2B5EF4-FFF2-40B4-BE49-F238E27FC236}">
                  <a16:creationId xmlns="" xmlns:a16="http://schemas.microsoft.com/office/drawing/2014/main" id="{1011E307-76D0-4F60-A49B-7CA76D8EFA94}"/>
                </a:ext>
              </a:extLst>
            </p:cNvPr>
            <p:cNvSpPr/>
            <p:nvPr/>
          </p:nvSpPr>
          <p:spPr>
            <a:xfrm>
              <a:off x="6552700" y="1033450"/>
              <a:ext cx="135325" cy="266450"/>
            </a:xfrm>
            <a:custGeom>
              <a:avLst/>
              <a:gdLst/>
              <a:ahLst/>
              <a:cxnLst/>
              <a:rect l="l" t="t" r="r" b="b"/>
              <a:pathLst>
                <a:path w="5413" h="10658" extrusionOk="0">
                  <a:moveTo>
                    <a:pt x="5412" y="1"/>
                  </a:moveTo>
                  <a:lnTo>
                    <a:pt x="1" y="5415"/>
                  </a:lnTo>
                  <a:lnTo>
                    <a:pt x="5243" y="10658"/>
                  </a:lnTo>
                  <a:cubicBezTo>
                    <a:pt x="5352" y="10429"/>
                    <a:pt x="5412" y="10182"/>
                    <a:pt x="5412" y="9932"/>
                  </a:cubicBezTo>
                  <a:lnTo>
                    <a:pt x="541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4" name="Google Shape;16855;p98">
              <a:extLst>
                <a:ext uri="{FF2B5EF4-FFF2-40B4-BE49-F238E27FC236}">
                  <a16:creationId xmlns="" xmlns:a16="http://schemas.microsoft.com/office/drawing/2014/main" id="{651A692A-76F8-4C81-B721-2B7A406C6E32}"/>
                </a:ext>
              </a:extLst>
            </p:cNvPr>
            <p:cNvSpPr/>
            <p:nvPr/>
          </p:nvSpPr>
          <p:spPr>
            <a:xfrm>
              <a:off x="6462150" y="985275"/>
              <a:ext cx="28025" cy="28250"/>
            </a:xfrm>
            <a:custGeom>
              <a:avLst/>
              <a:gdLst/>
              <a:ahLst/>
              <a:cxnLst/>
              <a:rect l="l" t="t" r="r" b="b"/>
              <a:pathLst>
                <a:path w="1121" h="1130" extrusionOk="0">
                  <a:moveTo>
                    <a:pt x="566" y="1"/>
                  </a:moveTo>
                  <a:cubicBezTo>
                    <a:pt x="253" y="1"/>
                    <a:pt x="0" y="254"/>
                    <a:pt x="0" y="567"/>
                  </a:cubicBezTo>
                  <a:cubicBezTo>
                    <a:pt x="0" y="877"/>
                    <a:pt x="253" y="1130"/>
                    <a:pt x="566" y="1130"/>
                  </a:cubicBezTo>
                  <a:cubicBezTo>
                    <a:pt x="955" y="1130"/>
                    <a:pt x="1060" y="862"/>
                    <a:pt x="1120" y="528"/>
                  </a:cubicBezTo>
                  <a:cubicBezTo>
                    <a:pt x="1102" y="233"/>
                    <a:pt x="862" y="4"/>
                    <a:pt x="56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5" name="Google Shape;16856;p98">
              <a:extLst>
                <a:ext uri="{FF2B5EF4-FFF2-40B4-BE49-F238E27FC236}">
                  <a16:creationId xmlns="" xmlns:a16="http://schemas.microsoft.com/office/drawing/2014/main" id="{C09A111F-09DE-49DA-8523-EE85FB3CA1D2}"/>
                </a:ext>
              </a:extLst>
            </p:cNvPr>
            <p:cNvSpPr/>
            <p:nvPr/>
          </p:nvSpPr>
          <p:spPr>
            <a:xfrm>
              <a:off x="6288775" y="1182900"/>
              <a:ext cx="375075" cy="141175"/>
            </a:xfrm>
            <a:custGeom>
              <a:avLst/>
              <a:gdLst/>
              <a:ahLst/>
              <a:cxnLst/>
              <a:rect l="l" t="t" r="r" b="b"/>
              <a:pathLst>
                <a:path w="15003" h="5647" extrusionOk="0">
                  <a:moveTo>
                    <a:pt x="5475" y="0"/>
                  </a:moveTo>
                  <a:lnTo>
                    <a:pt x="0" y="5478"/>
                  </a:lnTo>
                  <a:cubicBezTo>
                    <a:pt x="226" y="5586"/>
                    <a:pt x="473" y="5646"/>
                    <a:pt x="726" y="5646"/>
                  </a:cubicBezTo>
                  <a:lnTo>
                    <a:pt x="14277" y="5646"/>
                  </a:lnTo>
                  <a:cubicBezTo>
                    <a:pt x="14527" y="5646"/>
                    <a:pt x="14774" y="5586"/>
                    <a:pt x="15002" y="5478"/>
                  </a:cubicBezTo>
                  <a:lnTo>
                    <a:pt x="952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6" name="Google Shape;16857;p98">
              <a:extLst>
                <a:ext uri="{FF2B5EF4-FFF2-40B4-BE49-F238E27FC236}">
                  <a16:creationId xmlns="" xmlns:a16="http://schemas.microsoft.com/office/drawing/2014/main" id="{0A7E1CBB-1A75-4D40-A30C-3569B52F5C93}"/>
                </a:ext>
              </a:extLst>
            </p:cNvPr>
            <p:cNvSpPr/>
            <p:nvPr/>
          </p:nvSpPr>
          <p:spPr>
            <a:xfrm>
              <a:off x="6278675" y="965325"/>
              <a:ext cx="42350" cy="84725"/>
            </a:xfrm>
            <a:custGeom>
              <a:avLst/>
              <a:gdLst/>
              <a:ahLst/>
              <a:cxnLst/>
              <a:rect l="l" t="t" r="r" b="b"/>
              <a:pathLst>
                <a:path w="1694" h="3389" extrusionOk="0">
                  <a:moveTo>
                    <a:pt x="1693" y="1"/>
                  </a:moveTo>
                  <a:lnTo>
                    <a:pt x="1" y="1693"/>
                  </a:lnTo>
                  <a:lnTo>
                    <a:pt x="1693" y="3388"/>
                  </a:lnTo>
                  <a:lnTo>
                    <a:pt x="169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7" name="Google Shape;16858;p98">
              <a:extLst>
                <a:ext uri="{FF2B5EF4-FFF2-40B4-BE49-F238E27FC236}">
                  <a16:creationId xmlns="" xmlns:a16="http://schemas.microsoft.com/office/drawing/2014/main" id="{BCC90F1E-B770-41AC-BD0C-5EB26485C81F}"/>
                </a:ext>
              </a:extLst>
            </p:cNvPr>
            <p:cNvSpPr/>
            <p:nvPr/>
          </p:nvSpPr>
          <p:spPr>
            <a:xfrm>
              <a:off x="6631525" y="965325"/>
              <a:ext cx="42400" cy="84725"/>
            </a:xfrm>
            <a:custGeom>
              <a:avLst/>
              <a:gdLst/>
              <a:ahLst/>
              <a:cxnLst/>
              <a:rect l="l" t="t" r="r" b="b"/>
              <a:pathLst>
                <a:path w="1696" h="3389" extrusionOk="0">
                  <a:moveTo>
                    <a:pt x="1" y="1"/>
                  </a:moveTo>
                  <a:lnTo>
                    <a:pt x="1" y="3388"/>
                  </a:lnTo>
                  <a:lnTo>
                    <a:pt x="1696" y="1693"/>
                  </a:ln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8" name="Google Shape;16859;p98">
              <a:extLst>
                <a:ext uri="{FF2B5EF4-FFF2-40B4-BE49-F238E27FC236}">
                  <a16:creationId xmlns="" xmlns:a16="http://schemas.microsoft.com/office/drawing/2014/main" id="{446F9D17-CB30-40F0-8966-ADD0DAC849D6}"/>
                </a:ext>
              </a:extLst>
            </p:cNvPr>
            <p:cNvSpPr/>
            <p:nvPr/>
          </p:nvSpPr>
          <p:spPr>
            <a:xfrm>
              <a:off x="6349225" y="842250"/>
              <a:ext cx="254100" cy="312425"/>
            </a:xfrm>
            <a:custGeom>
              <a:avLst/>
              <a:gdLst/>
              <a:ahLst/>
              <a:cxnLst/>
              <a:rect l="l" t="t" r="r" b="b"/>
              <a:pathLst>
                <a:path w="10164" h="12497" extrusionOk="0">
                  <a:moveTo>
                    <a:pt x="5081" y="2333"/>
                  </a:moveTo>
                  <a:cubicBezTo>
                    <a:pt x="5779" y="2333"/>
                    <a:pt x="6477" y="2518"/>
                    <a:pt x="7098" y="2885"/>
                  </a:cubicBezTo>
                  <a:cubicBezTo>
                    <a:pt x="8299" y="3596"/>
                    <a:pt x="9034" y="4891"/>
                    <a:pt x="9034" y="6288"/>
                  </a:cubicBezTo>
                  <a:cubicBezTo>
                    <a:pt x="9034" y="7293"/>
                    <a:pt x="8207" y="7981"/>
                    <a:pt x="7335" y="7981"/>
                  </a:cubicBezTo>
                  <a:cubicBezTo>
                    <a:pt x="6947" y="7981"/>
                    <a:pt x="6550" y="7845"/>
                    <a:pt x="6213" y="7540"/>
                  </a:cubicBezTo>
                  <a:cubicBezTo>
                    <a:pt x="5894" y="7824"/>
                    <a:pt x="5492" y="7968"/>
                    <a:pt x="5089" y="7968"/>
                  </a:cubicBezTo>
                  <a:cubicBezTo>
                    <a:pt x="4739" y="7968"/>
                    <a:pt x="4388" y="7860"/>
                    <a:pt x="4090" y="7640"/>
                  </a:cubicBezTo>
                  <a:cubicBezTo>
                    <a:pt x="3448" y="7170"/>
                    <a:pt x="3222" y="6315"/>
                    <a:pt x="3551" y="5589"/>
                  </a:cubicBezTo>
                  <a:cubicBezTo>
                    <a:pt x="3826" y="4973"/>
                    <a:pt x="4435" y="4593"/>
                    <a:pt x="5087" y="4593"/>
                  </a:cubicBezTo>
                  <a:cubicBezTo>
                    <a:pt x="5205" y="4593"/>
                    <a:pt x="5325" y="4606"/>
                    <a:pt x="5445" y="4632"/>
                  </a:cubicBezTo>
                  <a:cubicBezTo>
                    <a:pt x="6225" y="4800"/>
                    <a:pt x="6779" y="5490"/>
                    <a:pt x="6776" y="6288"/>
                  </a:cubicBezTo>
                  <a:cubicBezTo>
                    <a:pt x="6776" y="6660"/>
                    <a:pt x="7058" y="6846"/>
                    <a:pt x="7340" y="6846"/>
                  </a:cubicBezTo>
                  <a:cubicBezTo>
                    <a:pt x="7623" y="6846"/>
                    <a:pt x="7905" y="6660"/>
                    <a:pt x="7905" y="6288"/>
                  </a:cubicBezTo>
                  <a:cubicBezTo>
                    <a:pt x="7905" y="5288"/>
                    <a:pt x="7378" y="4367"/>
                    <a:pt x="6520" y="3858"/>
                  </a:cubicBezTo>
                  <a:cubicBezTo>
                    <a:pt x="6076" y="3595"/>
                    <a:pt x="5578" y="3463"/>
                    <a:pt x="5080" y="3463"/>
                  </a:cubicBezTo>
                  <a:cubicBezTo>
                    <a:pt x="4614" y="3463"/>
                    <a:pt x="4147" y="3578"/>
                    <a:pt x="3725" y="3810"/>
                  </a:cubicBezTo>
                  <a:cubicBezTo>
                    <a:pt x="2849" y="4288"/>
                    <a:pt x="2295" y="5195"/>
                    <a:pt x="2262" y="6191"/>
                  </a:cubicBezTo>
                  <a:cubicBezTo>
                    <a:pt x="2226" y="7188"/>
                    <a:pt x="2723" y="8128"/>
                    <a:pt x="3563" y="8667"/>
                  </a:cubicBezTo>
                  <a:cubicBezTo>
                    <a:pt x="4023" y="8960"/>
                    <a:pt x="4541" y="9107"/>
                    <a:pt x="5077" y="9107"/>
                  </a:cubicBezTo>
                  <a:cubicBezTo>
                    <a:pt x="5519" y="9107"/>
                    <a:pt x="5973" y="9007"/>
                    <a:pt x="6414" y="8805"/>
                  </a:cubicBezTo>
                  <a:cubicBezTo>
                    <a:pt x="6502" y="8765"/>
                    <a:pt x="6585" y="8746"/>
                    <a:pt x="6664" y="8746"/>
                  </a:cubicBezTo>
                  <a:cubicBezTo>
                    <a:pt x="7191" y="8746"/>
                    <a:pt x="7476" y="9559"/>
                    <a:pt x="6884" y="9832"/>
                  </a:cubicBezTo>
                  <a:cubicBezTo>
                    <a:pt x="6300" y="10100"/>
                    <a:pt x="5685" y="10239"/>
                    <a:pt x="5077" y="10239"/>
                  </a:cubicBezTo>
                  <a:cubicBezTo>
                    <a:pt x="4340" y="10239"/>
                    <a:pt x="3611" y="10036"/>
                    <a:pt x="2954" y="9615"/>
                  </a:cubicBezTo>
                  <a:cubicBezTo>
                    <a:pt x="1777" y="8865"/>
                    <a:pt x="1084" y="7546"/>
                    <a:pt x="1133" y="6152"/>
                  </a:cubicBezTo>
                  <a:cubicBezTo>
                    <a:pt x="1178" y="4755"/>
                    <a:pt x="1958" y="3490"/>
                    <a:pt x="3183" y="2819"/>
                  </a:cubicBezTo>
                  <a:cubicBezTo>
                    <a:pt x="3775" y="2494"/>
                    <a:pt x="4429" y="2333"/>
                    <a:pt x="5081" y="2333"/>
                  </a:cubicBezTo>
                  <a:close/>
                  <a:moveTo>
                    <a:pt x="618" y="0"/>
                  </a:moveTo>
                  <a:cubicBezTo>
                    <a:pt x="277" y="0"/>
                    <a:pt x="0" y="277"/>
                    <a:pt x="0" y="618"/>
                  </a:cubicBezTo>
                  <a:lnTo>
                    <a:pt x="0" y="9441"/>
                  </a:lnTo>
                  <a:lnTo>
                    <a:pt x="3057" y="12497"/>
                  </a:lnTo>
                  <a:lnTo>
                    <a:pt x="7107" y="12497"/>
                  </a:lnTo>
                  <a:lnTo>
                    <a:pt x="10163" y="9441"/>
                  </a:lnTo>
                  <a:lnTo>
                    <a:pt x="10163" y="723"/>
                  </a:lnTo>
                  <a:cubicBezTo>
                    <a:pt x="10163" y="326"/>
                    <a:pt x="9838" y="0"/>
                    <a:pt x="944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29" name="Google Shape;19244;p102">
            <a:extLst>
              <a:ext uri="{FF2B5EF4-FFF2-40B4-BE49-F238E27FC236}">
                <a16:creationId xmlns="" xmlns:a16="http://schemas.microsoft.com/office/drawing/2014/main" id="{F74F26D2-584C-4BFF-819A-AC67D5AE76EE}"/>
              </a:ext>
            </a:extLst>
          </p:cNvPr>
          <p:cNvGrpSpPr/>
          <p:nvPr/>
        </p:nvGrpSpPr>
        <p:grpSpPr>
          <a:xfrm rot="275577" flipH="1">
            <a:off x="259115" y="1470122"/>
            <a:ext cx="419786" cy="333366"/>
            <a:chOff x="-12643475" y="3657325"/>
            <a:chExt cx="353675" cy="330950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30" name="Google Shape;19245;p102">
              <a:extLst>
                <a:ext uri="{FF2B5EF4-FFF2-40B4-BE49-F238E27FC236}">
                  <a16:creationId xmlns="" xmlns:a16="http://schemas.microsoft.com/office/drawing/2014/main" id="{8B091C25-80DC-45A8-8F83-3D20A37738F1}"/>
                </a:ext>
              </a:extLst>
            </p:cNvPr>
            <p:cNvSpPr/>
            <p:nvPr/>
          </p:nvSpPr>
          <p:spPr>
            <a:xfrm>
              <a:off x="-12580475" y="3719550"/>
              <a:ext cx="19725" cy="19700"/>
            </a:xfrm>
            <a:custGeom>
              <a:avLst/>
              <a:gdLst/>
              <a:ahLst/>
              <a:cxnLst/>
              <a:rect l="l" t="t" r="r" b="b"/>
              <a:pathLst>
                <a:path w="789" h="788" extrusionOk="0">
                  <a:moveTo>
                    <a:pt x="379" y="0"/>
                  </a:moveTo>
                  <a:cubicBezTo>
                    <a:pt x="190" y="0"/>
                    <a:pt x="1" y="189"/>
                    <a:pt x="1" y="410"/>
                  </a:cubicBezTo>
                  <a:cubicBezTo>
                    <a:pt x="1" y="599"/>
                    <a:pt x="190" y="788"/>
                    <a:pt x="379" y="788"/>
                  </a:cubicBezTo>
                  <a:cubicBezTo>
                    <a:pt x="599" y="788"/>
                    <a:pt x="788" y="599"/>
                    <a:pt x="788" y="410"/>
                  </a:cubicBezTo>
                  <a:cubicBezTo>
                    <a:pt x="788" y="189"/>
                    <a:pt x="599" y="0"/>
                    <a:pt x="37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1" name="Google Shape;19246;p102">
              <a:extLst>
                <a:ext uri="{FF2B5EF4-FFF2-40B4-BE49-F238E27FC236}">
                  <a16:creationId xmlns="" xmlns:a16="http://schemas.microsoft.com/office/drawing/2014/main" id="{B9D3543C-691B-41F9-A2A6-F9ACC38E4B9E}"/>
                </a:ext>
              </a:extLst>
            </p:cNvPr>
            <p:cNvSpPr/>
            <p:nvPr/>
          </p:nvSpPr>
          <p:spPr>
            <a:xfrm>
              <a:off x="-12456800" y="3719550"/>
              <a:ext cx="19700" cy="19700"/>
            </a:xfrm>
            <a:custGeom>
              <a:avLst/>
              <a:gdLst/>
              <a:ahLst/>
              <a:cxnLst/>
              <a:rect l="l" t="t" r="r" b="b"/>
              <a:pathLst>
                <a:path w="788" h="788" extrusionOk="0">
                  <a:moveTo>
                    <a:pt x="410" y="0"/>
                  </a:moveTo>
                  <a:cubicBezTo>
                    <a:pt x="189" y="0"/>
                    <a:pt x="0" y="189"/>
                    <a:pt x="0" y="410"/>
                  </a:cubicBezTo>
                  <a:cubicBezTo>
                    <a:pt x="0" y="599"/>
                    <a:pt x="189" y="788"/>
                    <a:pt x="410" y="788"/>
                  </a:cubicBezTo>
                  <a:cubicBezTo>
                    <a:pt x="630" y="788"/>
                    <a:pt x="788" y="599"/>
                    <a:pt x="788" y="410"/>
                  </a:cubicBezTo>
                  <a:cubicBezTo>
                    <a:pt x="788" y="189"/>
                    <a:pt x="630" y="0"/>
                    <a:pt x="4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2" name="Google Shape;19247;p102">
              <a:extLst>
                <a:ext uri="{FF2B5EF4-FFF2-40B4-BE49-F238E27FC236}">
                  <a16:creationId xmlns="" xmlns:a16="http://schemas.microsoft.com/office/drawing/2014/main" id="{E915F381-8F52-4B29-BE2B-476D7BEFDB3E}"/>
                </a:ext>
              </a:extLst>
            </p:cNvPr>
            <p:cNvSpPr/>
            <p:nvPr/>
          </p:nvSpPr>
          <p:spPr>
            <a:xfrm>
              <a:off x="-12643475" y="3657325"/>
              <a:ext cx="268600" cy="144950"/>
            </a:xfrm>
            <a:custGeom>
              <a:avLst/>
              <a:gdLst/>
              <a:ahLst/>
              <a:cxnLst/>
              <a:rect l="l" t="t" r="r" b="b"/>
              <a:pathLst>
                <a:path w="10744" h="5798" extrusionOk="0">
                  <a:moveTo>
                    <a:pt x="2899" y="1670"/>
                  </a:moveTo>
                  <a:cubicBezTo>
                    <a:pt x="3592" y="1670"/>
                    <a:pt x="4159" y="2205"/>
                    <a:pt x="4159" y="2899"/>
                  </a:cubicBezTo>
                  <a:cubicBezTo>
                    <a:pt x="4159" y="3560"/>
                    <a:pt x="3623" y="4159"/>
                    <a:pt x="2899" y="4159"/>
                  </a:cubicBezTo>
                  <a:cubicBezTo>
                    <a:pt x="2237" y="4159"/>
                    <a:pt x="1639" y="3592"/>
                    <a:pt x="1639" y="2899"/>
                  </a:cubicBezTo>
                  <a:cubicBezTo>
                    <a:pt x="1639" y="2205"/>
                    <a:pt x="2206" y="1670"/>
                    <a:pt x="2899" y="1670"/>
                  </a:cubicBezTo>
                  <a:close/>
                  <a:moveTo>
                    <a:pt x="7877" y="1670"/>
                  </a:moveTo>
                  <a:cubicBezTo>
                    <a:pt x="8538" y="1670"/>
                    <a:pt x="9137" y="2205"/>
                    <a:pt x="9137" y="2899"/>
                  </a:cubicBezTo>
                  <a:cubicBezTo>
                    <a:pt x="9137" y="3560"/>
                    <a:pt x="8570" y="4159"/>
                    <a:pt x="7877" y="4159"/>
                  </a:cubicBezTo>
                  <a:cubicBezTo>
                    <a:pt x="7215" y="4159"/>
                    <a:pt x="6616" y="3592"/>
                    <a:pt x="6616" y="2899"/>
                  </a:cubicBezTo>
                  <a:cubicBezTo>
                    <a:pt x="6616" y="2205"/>
                    <a:pt x="7152" y="1670"/>
                    <a:pt x="7877" y="1670"/>
                  </a:cubicBezTo>
                  <a:close/>
                  <a:moveTo>
                    <a:pt x="2899" y="0"/>
                  </a:moveTo>
                  <a:cubicBezTo>
                    <a:pt x="1292" y="0"/>
                    <a:pt x="32" y="1323"/>
                    <a:pt x="32" y="2899"/>
                  </a:cubicBezTo>
                  <a:cubicBezTo>
                    <a:pt x="0" y="4505"/>
                    <a:pt x="1292" y="5797"/>
                    <a:pt x="2899" y="5797"/>
                  </a:cubicBezTo>
                  <a:cubicBezTo>
                    <a:pt x="3970" y="5797"/>
                    <a:pt x="4884" y="5198"/>
                    <a:pt x="5388" y="4379"/>
                  </a:cubicBezTo>
                  <a:cubicBezTo>
                    <a:pt x="5892" y="5230"/>
                    <a:pt x="6805" y="5797"/>
                    <a:pt x="7877" y="5797"/>
                  </a:cubicBezTo>
                  <a:cubicBezTo>
                    <a:pt x="9483" y="5797"/>
                    <a:pt x="10744" y="4505"/>
                    <a:pt x="10744" y="2899"/>
                  </a:cubicBezTo>
                  <a:cubicBezTo>
                    <a:pt x="10744" y="1260"/>
                    <a:pt x="9452" y="0"/>
                    <a:pt x="7877" y="0"/>
                  </a:cubicBezTo>
                  <a:cubicBezTo>
                    <a:pt x="6805" y="0"/>
                    <a:pt x="5892" y="599"/>
                    <a:pt x="5388" y="1418"/>
                  </a:cubicBezTo>
                  <a:cubicBezTo>
                    <a:pt x="4884" y="567"/>
                    <a:pt x="3970" y="0"/>
                    <a:pt x="28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3" name="Google Shape;19248;p102">
              <a:extLst>
                <a:ext uri="{FF2B5EF4-FFF2-40B4-BE49-F238E27FC236}">
                  <a16:creationId xmlns="" xmlns:a16="http://schemas.microsoft.com/office/drawing/2014/main" id="{9377505F-0AF9-4622-8D3E-FBFC0AFC677D}"/>
                </a:ext>
              </a:extLst>
            </p:cNvPr>
            <p:cNvSpPr/>
            <p:nvPr/>
          </p:nvSpPr>
          <p:spPr>
            <a:xfrm>
              <a:off x="-12581250" y="3905425"/>
              <a:ext cx="62250" cy="20500"/>
            </a:xfrm>
            <a:custGeom>
              <a:avLst/>
              <a:gdLst/>
              <a:ahLst/>
              <a:cxnLst/>
              <a:rect l="l" t="t" r="r" b="b"/>
              <a:pathLst>
                <a:path w="2490" h="820" extrusionOk="0">
                  <a:moveTo>
                    <a:pt x="0" y="0"/>
                  </a:moveTo>
                  <a:lnTo>
                    <a:pt x="0" y="819"/>
                  </a:lnTo>
                  <a:lnTo>
                    <a:pt x="2489" y="819"/>
                  </a:lnTo>
                  <a:lnTo>
                    <a:pt x="248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4" name="Google Shape;19249;p102">
              <a:extLst>
                <a:ext uri="{FF2B5EF4-FFF2-40B4-BE49-F238E27FC236}">
                  <a16:creationId xmlns="" xmlns:a16="http://schemas.microsoft.com/office/drawing/2014/main" id="{712FD385-F5A0-4A6B-8FA7-960517BA5BAE}"/>
                </a:ext>
              </a:extLst>
            </p:cNvPr>
            <p:cNvSpPr/>
            <p:nvPr/>
          </p:nvSpPr>
          <p:spPr>
            <a:xfrm>
              <a:off x="-12643475" y="3802250"/>
              <a:ext cx="269400" cy="185900"/>
            </a:xfrm>
            <a:custGeom>
              <a:avLst/>
              <a:gdLst/>
              <a:ahLst/>
              <a:cxnLst/>
              <a:rect l="l" t="t" r="r" b="b"/>
              <a:pathLst>
                <a:path w="10776" h="7436" extrusionOk="0">
                  <a:moveTo>
                    <a:pt x="7057" y="1670"/>
                  </a:moveTo>
                  <a:cubicBezTo>
                    <a:pt x="7278" y="1670"/>
                    <a:pt x="7436" y="1859"/>
                    <a:pt x="7436" y="2048"/>
                  </a:cubicBezTo>
                  <a:cubicBezTo>
                    <a:pt x="7436" y="2300"/>
                    <a:pt x="7247" y="2489"/>
                    <a:pt x="7057" y="2489"/>
                  </a:cubicBezTo>
                  <a:cubicBezTo>
                    <a:pt x="6805" y="2489"/>
                    <a:pt x="6616" y="2300"/>
                    <a:pt x="6616" y="2048"/>
                  </a:cubicBezTo>
                  <a:cubicBezTo>
                    <a:pt x="6616" y="1859"/>
                    <a:pt x="6805" y="1670"/>
                    <a:pt x="7057" y="1670"/>
                  </a:cubicBezTo>
                  <a:close/>
                  <a:moveTo>
                    <a:pt x="8696" y="1670"/>
                  </a:moveTo>
                  <a:cubicBezTo>
                    <a:pt x="8948" y="1670"/>
                    <a:pt x="9137" y="1859"/>
                    <a:pt x="9137" y="2048"/>
                  </a:cubicBezTo>
                  <a:cubicBezTo>
                    <a:pt x="9137" y="2300"/>
                    <a:pt x="8948" y="2489"/>
                    <a:pt x="8696" y="2489"/>
                  </a:cubicBezTo>
                  <a:cubicBezTo>
                    <a:pt x="8475" y="2489"/>
                    <a:pt x="8318" y="2300"/>
                    <a:pt x="8318" y="2048"/>
                  </a:cubicBezTo>
                  <a:cubicBezTo>
                    <a:pt x="8255" y="1859"/>
                    <a:pt x="8475" y="1670"/>
                    <a:pt x="8696" y="1670"/>
                  </a:cubicBezTo>
                  <a:close/>
                  <a:moveTo>
                    <a:pt x="5388" y="3277"/>
                  </a:moveTo>
                  <a:cubicBezTo>
                    <a:pt x="5640" y="3277"/>
                    <a:pt x="5829" y="3466"/>
                    <a:pt x="5829" y="3686"/>
                  </a:cubicBezTo>
                  <a:lnTo>
                    <a:pt x="5829" y="5356"/>
                  </a:lnTo>
                  <a:cubicBezTo>
                    <a:pt x="5829" y="5608"/>
                    <a:pt x="5640" y="5797"/>
                    <a:pt x="5388" y="5797"/>
                  </a:cubicBezTo>
                  <a:lnTo>
                    <a:pt x="2080" y="5797"/>
                  </a:lnTo>
                  <a:cubicBezTo>
                    <a:pt x="1859" y="5797"/>
                    <a:pt x="1639" y="5608"/>
                    <a:pt x="1639" y="5356"/>
                  </a:cubicBezTo>
                  <a:lnTo>
                    <a:pt x="1639" y="3686"/>
                  </a:lnTo>
                  <a:cubicBezTo>
                    <a:pt x="1639" y="3466"/>
                    <a:pt x="1859" y="3277"/>
                    <a:pt x="2080" y="3277"/>
                  </a:cubicBezTo>
                  <a:close/>
                  <a:moveTo>
                    <a:pt x="5230" y="0"/>
                  </a:moveTo>
                  <a:cubicBezTo>
                    <a:pt x="4600" y="504"/>
                    <a:pt x="3781" y="819"/>
                    <a:pt x="2899" y="819"/>
                  </a:cubicBezTo>
                  <a:cubicBezTo>
                    <a:pt x="2080" y="819"/>
                    <a:pt x="1324" y="536"/>
                    <a:pt x="756" y="126"/>
                  </a:cubicBezTo>
                  <a:cubicBezTo>
                    <a:pt x="315" y="315"/>
                    <a:pt x="32" y="756"/>
                    <a:pt x="32" y="1260"/>
                  </a:cubicBezTo>
                  <a:lnTo>
                    <a:pt x="32" y="6206"/>
                  </a:lnTo>
                  <a:cubicBezTo>
                    <a:pt x="0" y="6900"/>
                    <a:pt x="536" y="7435"/>
                    <a:pt x="1261" y="7435"/>
                  </a:cubicBezTo>
                  <a:lnTo>
                    <a:pt x="9515" y="7435"/>
                  </a:lnTo>
                  <a:cubicBezTo>
                    <a:pt x="10208" y="7435"/>
                    <a:pt x="10775" y="6900"/>
                    <a:pt x="10775" y="6206"/>
                  </a:cubicBezTo>
                  <a:lnTo>
                    <a:pt x="10775" y="1260"/>
                  </a:lnTo>
                  <a:cubicBezTo>
                    <a:pt x="10775" y="756"/>
                    <a:pt x="10460" y="315"/>
                    <a:pt x="10082" y="126"/>
                  </a:cubicBezTo>
                  <a:cubicBezTo>
                    <a:pt x="9452" y="536"/>
                    <a:pt x="8727" y="819"/>
                    <a:pt x="7908" y="819"/>
                  </a:cubicBezTo>
                  <a:cubicBezTo>
                    <a:pt x="7057" y="819"/>
                    <a:pt x="6270" y="504"/>
                    <a:pt x="557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5" name="Google Shape;19250;p102">
              <a:extLst>
                <a:ext uri="{FF2B5EF4-FFF2-40B4-BE49-F238E27FC236}">
                  <a16:creationId xmlns="" xmlns:a16="http://schemas.microsoft.com/office/drawing/2014/main" id="{8163F643-7127-4F46-8DF5-3BBEFCD7E128}"/>
                </a:ext>
              </a:extLst>
            </p:cNvPr>
            <p:cNvSpPr/>
            <p:nvPr/>
          </p:nvSpPr>
          <p:spPr>
            <a:xfrm>
              <a:off x="-12352850" y="3802125"/>
              <a:ext cx="63050" cy="186150"/>
            </a:xfrm>
            <a:custGeom>
              <a:avLst/>
              <a:gdLst/>
              <a:ahLst/>
              <a:cxnLst/>
              <a:rect l="l" t="t" r="r" b="b"/>
              <a:pathLst>
                <a:path w="2522" h="7446" extrusionOk="0">
                  <a:moveTo>
                    <a:pt x="2092" y="0"/>
                  </a:moveTo>
                  <a:cubicBezTo>
                    <a:pt x="2035" y="0"/>
                    <a:pt x="1976" y="10"/>
                    <a:pt x="1923" y="37"/>
                  </a:cubicBezTo>
                  <a:lnTo>
                    <a:pt x="1" y="982"/>
                  </a:lnTo>
                  <a:lnTo>
                    <a:pt x="1" y="6464"/>
                  </a:lnTo>
                  <a:lnTo>
                    <a:pt x="1923" y="7409"/>
                  </a:lnTo>
                  <a:cubicBezTo>
                    <a:pt x="1976" y="7435"/>
                    <a:pt x="2035" y="7445"/>
                    <a:pt x="2092" y="7445"/>
                  </a:cubicBezTo>
                  <a:cubicBezTo>
                    <a:pt x="2170" y="7445"/>
                    <a:pt x="2246" y="7427"/>
                    <a:pt x="2301" y="7409"/>
                  </a:cubicBezTo>
                  <a:cubicBezTo>
                    <a:pt x="2427" y="7314"/>
                    <a:pt x="2521" y="7220"/>
                    <a:pt x="2521" y="7062"/>
                  </a:cubicBezTo>
                  <a:lnTo>
                    <a:pt x="2521" y="415"/>
                  </a:lnTo>
                  <a:cubicBezTo>
                    <a:pt x="2521" y="257"/>
                    <a:pt x="2427" y="131"/>
                    <a:pt x="2301" y="37"/>
                  </a:cubicBezTo>
                  <a:cubicBezTo>
                    <a:pt x="2246" y="18"/>
                    <a:pt x="2170" y="0"/>
                    <a:pt x="209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36" name="Google Shape;18232;p101">
            <a:extLst>
              <a:ext uri="{FF2B5EF4-FFF2-40B4-BE49-F238E27FC236}">
                <a16:creationId xmlns="" xmlns:a16="http://schemas.microsoft.com/office/drawing/2014/main" id="{EAFF8D13-8DC1-46C2-B740-6641F870D51C}"/>
              </a:ext>
            </a:extLst>
          </p:cNvPr>
          <p:cNvGrpSpPr/>
          <p:nvPr/>
        </p:nvGrpSpPr>
        <p:grpSpPr>
          <a:xfrm rot="20106874">
            <a:off x="174885" y="3918860"/>
            <a:ext cx="556726" cy="453208"/>
            <a:chOff x="-32927950" y="3227275"/>
            <a:chExt cx="292225" cy="292225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456" name="Google Shape;18233;p101">
              <a:extLst>
                <a:ext uri="{FF2B5EF4-FFF2-40B4-BE49-F238E27FC236}">
                  <a16:creationId xmlns="" xmlns:a16="http://schemas.microsoft.com/office/drawing/2014/main" id="{1F59E0D8-D404-4BDF-8753-79E1CE3F189F}"/>
                </a:ext>
              </a:extLst>
            </p:cNvPr>
            <p:cNvSpPr/>
            <p:nvPr/>
          </p:nvSpPr>
          <p:spPr>
            <a:xfrm>
              <a:off x="-32927950" y="3228075"/>
              <a:ext cx="69325" cy="291425"/>
            </a:xfrm>
            <a:custGeom>
              <a:avLst/>
              <a:gdLst/>
              <a:ahLst/>
              <a:cxnLst/>
              <a:rect l="l" t="t" r="r" b="b"/>
              <a:pathLst>
                <a:path w="2773" h="11657" extrusionOk="0">
                  <a:moveTo>
                    <a:pt x="1733" y="0"/>
                  </a:moveTo>
                  <a:cubicBezTo>
                    <a:pt x="1198" y="0"/>
                    <a:pt x="725" y="473"/>
                    <a:pt x="725" y="1040"/>
                  </a:cubicBezTo>
                  <a:lnTo>
                    <a:pt x="725" y="1386"/>
                  </a:lnTo>
                  <a:lnTo>
                    <a:pt x="347" y="1386"/>
                  </a:lnTo>
                  <a:cubicBezTo>
                    <a:pt x="158" y="1386"/>
                    <a:pt x="1" y="1544"/>
                    <a:pt x="1" y="1733"/>
                  </a:cubicBezTo>
                  <a:cubicBezTo>
                    <a:pt x="1" y="1922"/>
                    <a:pt x="158" y="2079"/>
                    <a:pt x="347" y="2079"/>
                  </a:cubicBezTo>
                  <a:lnTo>
                    <a:pt x="725" y="2079"/>
                  </a:lnTo>
                  <a:lnTo>
                    <a:pt x="725" y="3466"/>
                  </a:lnTo>
                  <a:lnTo>
                    <a:pt x="347" y="3466"/>
                  </a:lnTo>
                  <a:cubicBezTo>
                    <a:pt x="158" y="3466"/>
                    <a:pt x="1" y="3623"/>
                    <a:pt x="1" y="3812"/>
                  </a:cubicBezTo>
                  <a:cubicBezTo>
                    <a:pt x="1" y="4033"/>
                    <a:pt x="158" y="4190"/>
                    <a:pt x="347" y="4190"/>
                  </a:cubicBezTo>
                  <a:lnTo>
                    <a:pt x="725" y="4190"/>
                  </a:lnTo>
                  <a:lnTo>
                    <a:pt x="725" y="5608"/>
                  </a:lnTo>
                  <a:lnTo>
                    <a:pt x="347" y="5608"/>
                  </a:lnTo>
                  <a:cubicBezTo>
                    <a:pt x="158" y="5608"/>
                    <a:pt x="1" y="5765"/>
                    <a:pt x="1" y="5954"/>
                  </a:cubicBezTo>
                  <a:cubicBezTo>
                    <a:pt x="1" y="6143"/>
                    <a:pt x="158" y="6301"/>
                    <a:pt x="347" y="6301"/>
                  </a:cubicBezTo>
                  <a:lnTo>
                    <a:pt x="725" y="6301"/>
                  </a:lnTo>
                  <a:lnTo>
                    <a:pt x="725" y="7687"/>
                  </a:lnTo>
                  <a:lnTo>
                    <a:pt x="347" y="7687"/>
                  </a:lnTo>
                  <a:cubicBezTo>
                    <a:pt x="158" y="7687"/>
                    <a:pt x="1" y="7845"/>
                    <a:pt x="1" y="8034"/>
                  </a:cubicBezTo>
                  <a:cubicBezTo>
                    <a:pt x="1" y="8223"/>
                    <a:pt x="158" y="8380"/>
                    <a:pt x="347" y="8380"/>
                  </a:cubicBezTo>
                  <a:lnTo>
                    <a:pt x="725" y="8380"/>
                  </a:lnTo>
                  <a:lnTo>
                    <a:pt x="725" y="9767"/>
                  </a:lnTo>
                  <a:lnTo>
                    <a:pt x="347" y="9767"/>
                  </a:lnTo>
                  <a:lnTo>
                    <a:pt x="347" y="9577"/>
                  </a:lnTo>
                  <a:cubicBezTo>
                    <a:pt x="158" y="9577"/>
                    <a:pt x="1" y="9735"/>
                    <a:pt x="1" y="9924"/>
                  </a:cubicBezTo>
                  <a:cubicBezTo>
                    <a:pt x="1" y="10113"/>
                    <a:pt x="158" y="10271"/>
                    <a:pt x="347" y="10271"/>
                  </a:cubicBezTo>
                  <a:lnTo>
                    <a:pt x="725" y="10271"/>
                  </a:lnTo>
                  <a:lnTo>
                    <a:pt x="725" y="10649"/>
                  </a:lnTo>
                  <a:cubicBezTo>
                    <a:pt x="725" y="11184"/>
                    <a:pt x="1198" y="11657"/>
                    <a:pt x="1733" y="11657"/>
                  </a:cubicBezTo>
                  <a:lnTo>
                    <a:pt x="2773" y="11657"/>
                  </a:lnTo>
                  <a:lnTo>
                    <a:pt x="277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7" name="Google Shape;18234;p101">
              <a:extLst>
                <a:ext uri="{FF2B5EF4-FFF2-40B4-BE49-F238E27FC236}">
                  <a16:creationId xmlns="" xmlns:a16="http://schemas.microsoft.com/office/drawing/2014/main" id="{920D68E8-6F63-4424-A57D-D1C895F5FB97}"/>
                </a:ext>
              </a:extLst>
            </p:cNvPr>
            <p:cNvSpPr/>
            <p:nvPr/>
          </p:nvSpPr>
          <p:spPr>
            <a:xfrm>
              <a:off x="-32841300" y="3227275"/>
              <a:ext cx="154400" cy="291450"/>
            </a:xfrm>
            <a:custGeom>
              <a:avLst/>
              <a:gdLst/>
              <a:ahLst/>
              <a:cxnLst/>
              <a:rect l="l" t="t" r="r" b="b"/>
              <a:pathLst>
                <a:path w="6176" h="11658" extrusionOk="0">
                  <a:moveTo>
                    <a:pt x="4096" y="2048"/>
                  </a:moveTo>
                  <a:cubicBezTo>
                    <a:pt x="4285" y="2048"/>
                    <a:pt x="4442" y="2206"/>
                    <a:pt x="4442" y="2395"/>
                  </a:cubicBezTo>
                  <a:lnTo>
                    <a:pt x="4442" y="3750"/>
                  </a:lnTo>
                  <a:cubicBezTo>
                    <a:pt x="4442" y="3939"/>
                    <a:pt x="4285" y="4096"/>
                    <a:pt x="4096" y="4096"/>
                  </a:cubicBezTo>
                  <a:lnTo>
                    <a:pt x="3088" y="4096"/>
                  </a:lnTo>
                  <a:lnTo>
                    <a:pt x="3088" y="7562"/>
                  </a:lnTo>
                  <a:lnTo>
                    <a:pt x="4096" y="7562"/>
                  </a:lnTo>
                  <a:cubicBezTo>
                    <a:pt x="4285" y="7562"/>
                    <a:pt x="4442" y="7719"/>
                    <a:pt x="4442" y="7908"/>
                  </a:cubicBezTo>
                  <a:lnTo>
                    <a:pt x="4442" y="9294"/>
                  </a:lnTo>
                  <a:cubicBezTo>
                    <a:pt x="4442" y="9483"/>
                    <a:pt x="4285" y="9641"/>
                    <a:pt x="4096" y="9641"/>
                  </a:cubicBezTo>
                  <a:lnTo>
                    <a:pt x="3088" y="9641"/>
                  </a:lnTo>
                  <a:cubicBezTo>
                    <a:pt x="2332" y="9641"/>
                    <a:pt x="1701" y="9011"/>
                    <a:pt x="1701" y="8255"/>
                  </a:cubicBezTo>
                  <a:lnTo>
                    <a:pt x="1701" y="3435"/>
                  </a:lnTo>
                  <a:cubicBezTo>
                    <a:pt x="1701" y="2678"/>
                    <a:pt x="2332" y="2048"/>
                    <a:pt x="3088" y="2048"/>
                  </a:cubicBezTo>
                  <a:close/>
                  <a:moveTo>
                    <a:pt x="0" y="1"/>
                  </a:moveTo>
                  <a:lnTo>
                    <a:pt x="0" y="11657"/>
                  </a:lnTo>
                  <a:lnTo>
                    <a:pt x="5167" y="11657"/>
                  </a:lnTo>
                  <a:cubicBezTo>
                    <a:pt x="5703" y="11657"/>
                    <a:pt x="6175" y="11185"/>
                    <a:pt x="6175" y="10618"/>
                  </a:cubicBezTo>
                  <a:lnTo>
                    <a:pt x="6175" y="1009"/>
                  </a:lnTo>
                  <a:cubicBezTo>
                    <a:pt x="6175" y="473"/>
                    <a:pt x="5703" y="1"/>
                    <a:pt x="5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8" name="Google Shape;18235;p101">
              <a:extLst>
                <a:ext uri="{FF2B5EF4-FFF2-40B4-BE49-F238E27FC236}">
                  <a16:creationId xmlns="" xmlns:a16="http://schemas.microsoft.com/office/drawing/2014/main" id="{E6669666-F16B-4127-9351-F9125E5AE152}"/>
                </a:ext>
              </a:extLst>
            </p:cNvPr>
            <p:cNvSpPr/>
            <p:nvPr/>
          </p:nvSpPr>
          <p:spPr>
            <a:xfrm>
              <a:off x="-32669600" y="3261925"/>
              <a:ext cx="33875" cy="51225"/>
            </a:xfrm>
            <a:custGeom>
              <a:avLst/>
              <a:gdLst/>
              <a:ahLst/>
              <a:cxnLst/>
              <a:rect l="l" t="t" r="r" b="b"/>
              <a:pathLst>
                <a:path w="1355" h="2049" extrusionOk="0">
                  <a:moveTo>
                    <a:pt x="0" y="1"/>
                  </a:moveTo>
                  <a:lnTo>
                    <a:pt x="0" y="2049"/>
                  </a:lnTo>
                  <a:lnTo>
                    <a:pt x="1355" y="2049"/>
                  </a:lnTo>
                  <a:lnTo>
                    <a:pt x="1355" y="347"/>
                  </a:lnTo>
                  <a:cubicBezTo>
                    <a:pt x="1355" y="158"/>
                    <a:pt x="1197" y="1"/>
                    <a:pt x="100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9" name="Google Shape;18236;p101">
              <a:extLst>
                <a:ext uri="{FF2B5EF4-FFF2-40B4-BE49-F238E27FC236}">
                  <a16:creationId xmlns="" xmlns:a16="http://schemas.microsoft.com/office/drawing/2014/main" id="{57B367BF-9AFC-4BBB-8C67-6675958EF71F}"/>
                </a:ext>
              </a:extLst>
            </p:cNvPr>
            <p:cNvSpPr/>
            <p:nvPr/>
          </p:nvSpPr>
          <p:spPr>
            <a:xfrm>
              <a:off x="-32669600" y="3329675"/>
              <a:ext cx="33875" cy="35450"/>
            </a:xfrm>
            <a:custGeom>
              <a:avLst/>
              <a:gdLst/>
              <a:ahLst/>
              <a:cxnLst/>
              <a:rect l="l" t="t" r="r" b="b"/>
              <a:pathLst>
                <a:path w="1355" h="1418" extrusionOk="0">
                  <a:moveTo>
                    <a:pt x="0" y="0"/>
                  </a:moveTo>
                  <a:lnTo>
                    <a:pt x="0" y="1418"/>
                  </a:lnTo>
                  <a:lnTo>
                    <a:pt x="1355" y="1418"/>
                  </a:lnTo>
                  <a:lnTo>
                    <a:pt x="135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0" name="Google Shape;18237;p101">
              <a:extLst>
                <a:ext uri="{FF2B5EF4-FFF2-40B4-BE49-F238E27FC236}">
                  <a16:creationId xmlns="" xmlns:a16="http://schemas.microsoft.com/office/drawing/2014/main" id="{9501613B-D5B9-4FF2-94FD-7FD933704E16}"/>
                </a:ext>
              </a:extLst>
            </p:cNvPr>
            <p:cNvSpPr/>
            <p:nvPr/>
          </p:nvSpPr>
          <p:spPr>
            <a:xfrm>
              <a:off x="-32669600" y="3381650"/>
              <a:ext cx="33875" cy="51225"/>
            </a:xfrm>
            <a:custGeom>
              <a:avLst/>
              <a:gdLst/>
              <a:ahLst/>
              <a:cxnLst/>
              <a:rect l="l" t="t" r="r" b="b"/>
              <a:pathLst>
                <a:path w="1355" h="2049" extrusionOk="0">
                  <a:moveTo>
                    <a:pt x="0" y="0"/>
                  </a:moveTo>
                  <a:lnTo>
                    <a:pt x="0" y="2048"/>
                  </a:lnTo>
                  <a:lnTo>
                    <a:pt x="1008" y="2048"/>
                  </a:lnTo>
                  <a:cubicBezTo>
                    <a:pt x="1197" y="2048"/>
                    <a:pt x="1355" y="1891"/>
                    <a:pt x="1355" y="1702"/>
                  </a:cubicBezTo>
                  <a:lnTo>
                    <a:pt x="135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6246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ownload (1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81201" y="2228850"/>
            <a:ext cx="4938713" cy="2514005"/>
          </a:xfrm>
        </p:spPr>
      </p:pic>
      <p:sp>
        <p:nvSpPr>
          <p:cNvPr id="3" name="Rectangle 2"/>
          <p:cNvSpPr/>
          <p:nvPr/>
        </p:nvSpPr>
        <p:spPr>
          <a:xfrm>
            <a:off x="1637805" y="1284924"/>
            <a:ext cx="6248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33CC"/>
                </a:solidFill>
                <a:latin typeface="A rian"/>
                <a:cs typeface="Times New Roman" panose="02020603050405020304" pitchFamily="18" charset="0"/>
              </a:rPr>
              <a:t>Luyện</a:t>
            </a:r>
            <a:r>
              <a:rPr lang="en-US" sz="3200" dirty="0" smtClean="0">
                <a:solidFill>
                  <a:srgbClr val="0033CC"/>
                </a:solidFill>
                <a:latin typeface="A rian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33CC"/>
                </a:solidFill>
                <a:latin typeface="A rian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solidFill>
                  <a:srgbClr val="0033CC"/>
                </a:solidFill>
                <a:latin typeface="A rian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33CC"/>
                </a:solidFill>
                <a:latin typeface="A rian"/>
                <a:cs typeface="Times New Roman" panose="02020603050405020304" pitchFamily="18" charset="0"/>
              </a:rPr>
              <a:t>chung</a:t>
            </a:r>
            <a:endParaRPr lang="en-US" sz="3200" dirty="0">
              <a:solidFill>
                <a:srgbClr val="0033CC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3400" y="427674"/>
            <a:ext cx="8229600" cy="857250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Thứ</a:t>
            </a:r>
            <a:r>
              <a:rPr lang="en-US" sz="3200" dirty="0" smtClean="0"/>
              <a:t> </a:t>
            </a:r>
            <a:r>
              <a:rPr lang="en-US" sz="3200" dirty="0" err="1" smtClean="0"/>
              <a:t>năm</a:t>
            </a:r>
            <a:r>
              <a:rPr lang="en-US" sz="3200" dirty="0" smtClean="0"/>
              <a:t> </a:t>
            </a:r>
            <a:r>
              <a:rPr lang="en-US" sz="3200" dirty="0" err="1" smtClean="0"/>
              <a:t>ngày</a:t>
            </a:r>
            <a:r>
              <a:rPr lang="en-US" sz="3200" dirty="0" smtClean="0"/>
              <a:t> 6 </a:t>
            </a:r>
            <a:r>
              <a:rPr lang="en-US" sz="3200" dirty="0" err="1" smtClean="0"/>
              <a:t>tháng</a:t>
            </a:r>
            <a:r>
              <a:rPr lang="en-US" sz="3200" dirty="0" smtClean="0"/>
              <a:t> 1 </a:t>
            </a:r>
            <a:r>
              <a:rPr lang="en-US" sz="3200" dirty="0" err="1" smtClean="0"/>
              <a:t>năm</a:t>
            </a:r>
            <a:r>
              <a:rPr lang="en-US" sz="3200" dirty="0" smtClean="0"/>
              <a:t> 2022</a:t>
            </a:r>
            <a:br>
              <a:rPr lang="en-US" sz="3200" dirty="0" smtClean="0"/>
            </a:br>
            <a:r>
              <a:rPr lang="en-US" sz="3200" dirty="0" err="1" smtClean="0"/>
              <a:t>Toán</a:t>
            </a:r>
            <a:endParaRPr lang="vi-VN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73308" y="881596"/>
            <a:ext cx="876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   9 x 5 =</a:t>
            </a:r>
            <a:r>
              <a:rPr lang="vi-VN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	63 : 7 =</a:t>
            </a:r>
            <a:r>
              <a:rPr lang="vi-VN" sz="2400" dirty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	8 x 8 =</a:t>
            </a:r>
            <a:r>
              <a:rPr lang="vi-VN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		</a:t>
            </a:r>
            <a:endParaRPr lang="en-US" sz="2400" dirty="0" smtClean="0">
              <a:solidFill>
                <a:srgbClr val="000066"/>
              </a:solidFill>
              <a:latin typeface="A rian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   3 x 8 =		</a:t>
            </a:r>
            <a:r>
              <a:rPr lang="vi-VN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0 : 5 = 		5 x 5 =	</a:t>
            </a:r>
          </a:p>
          <a:p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   6 x 4 =		45 : 9 =		7 x 7 =	</a:t>
            </a:r>
          </a:p>
          <a:p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   2 x 8 = 		81 : 9 =		9 x 9 = 	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78064" y="842941"/>
            <a:ext cx="828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45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63776" y="1204761"/>
            <a:ext cx="828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24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54250" y="1575509"/>
            <a:ext cx="828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24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25673" y="1950712"/>
            <a:ext cx="738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16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07993" y="889976"/>
            <a:ext cx="542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9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25745" y="1244581"/>
            <a:ext cx="542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8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07993" y="1616758"/>
            <a:ext cx="542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09820" y="1982079"/>
            <a:ext cx="542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9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238" y="881596"/>
            <a:ext cx="710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64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95053" y="1204760"/>
            <a:ext cx="710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25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71376" y="1575509"/>
            <a:ext cx="710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49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98977" y="1947409"/>
            <a:ext cx="765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81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82908" y="3020892"/>
            <a:ext cx="77086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    5 </a:t>
            </a:r>
            <a:r>
              <a:rPr lang="en-US" sz="2400" dirty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x 7</a:t>
            </a:r>
            <a:r>
              <a:rPr lang="vi-VN" sz="2400" dirty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=                	           8 </a:t>
            </a:r>
            <a:r>
              <a:rPr lang="en-US" sz="2400" dirty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x 7</a:t>
            </a:r>
            <a:r>
              <a:rPr lang="vi-VN" sz="2400" dirty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=</a:t>
            </a:r>
          </a:p>
          <a:p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   7 </a:t>
            </a:r>
            <a:r>
              <a:rPr lang="en-US" sz="2400" dirty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x 5  </a:t>
            </a:r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=			7 </a:t>
            </a:r>
            <a:r>
              <a:rPr lang="en-US" sz="2400" dirty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x 8 </a:t>
            </a:r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=</a:t>
            </a:r>
          </a:p>
          <a:p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   35 </a:t>
            </a:r>
            <a:r>
              <a:rPr lang="en-US" sz="2400" dirty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: 5 </a:t>
            </a:r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=			</a:t>
            </a:r>
            <a:r>
              <a:rPr lang="en-US" sz="2400" dirty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56 :</a:t>
            </a:r>
            <a:r>
              <a:rPr lang="vi-VN" sz="2400" dirty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8 </a:t>
            </a:r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=</a:t>
            </a:r>
          </a:p>
          <a:p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   35 </a:t>
            </a:r>
            <a:r>
              <a:rPr lang="en-US" sz="2400" dirty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: 7 </a:t>
            </a:r>
            <a:r>
              <a:rPr lang="en-US" sz="2400" dirty="0" smtClean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=			56 </a:t>
            </a:r>
            <a:r>
              <a:rPr lang="en-US" sz="2400" dirty="0">
                <a:solidFill>
                  <a:srgbClr val="000066"/>
                </a:solidFill>
                <a:latin typeface="A rian"/>
                <a:cs typeface="Times New Roman" panose="02020603050405020304" pitchFamily="18" charset="0"/>
              </a:rPr>
              <a:t>: 7 =</a:t>
            </a:r>
          </a:p>
          <a:p>
            <a:endParaRPr lang="en-US" sz="2400" dirty="0">
              <a:latin typeface="A ri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695105" y="2995378"/>
            <a:ext cx="6864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5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54509" y="3366143"/>
            <a:ext cx="6864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5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673559" y="3770455"/>
            <a:ext cx="6864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7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73559" y="4107673"/>
            <a:ext cx="6864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5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96000" y="2995377"/>
            <a:ext cx="664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56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096000" y="3366143"/>
            <a:ext cx="664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56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096000" y="3746007"/>
            <a:ext cx="664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7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096000" y="4107673"/>
            <a:ext cx="664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8</a:t>
            </a:r>
            <a:endParaRPr lang="en-US" sz="24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292873"/>
            <a:ext cx="2754731" cy="550068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 smtClean="0">
                <a:solidFill>
                  <a:srgbClr val="0033CC"/>
                </a:solidFill>
                <a:latin typeface="A rian"/>
              </a:rPr>
              <a:t>Bài</a:t>
            </a:r>
            <a:r>
              <a:rPr lang="en-US" sz="2400" dirty="0" smtClean="0">
                <a:solidFill>
                  <a:srgbClr val="0033CC"/>
                </a:solidFill>
                <a:latin typeface="A rian"/>
              </a:rPr>
              <a:t> 1. </a:t>
            </a:r>
            <a:r>
              <a:rPr lang="en-US" sz="2400" dirty="0" err="1" smtClean="0">
                <a:solidFill>
                  <a:srgbClr val="0033CC"/>
                </a:solidFill>
                <a:latin typeface="A rian"/>
              </a:rPr>
              <a:t>Tính</a:t>
            </a:r>
            <a:r>
              <a:rPr lang="en-US" sz="2400" dirty="0" smtClean="0">
                <a:solidFill>
                  <a:srgbClr val="0033CC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A rian"/>
              </a:rPr>
              <a:t>nhẩm</a:t>
            </a:r>
            <a:endParaRPr lang="vi-VN" sz="2400" dirty="0">
              <a:solidFill>
                <a:srgbClr val="0033CC"/>
              </a:solidFill>
              <a:latin typeface="A ri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1" y="685801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A rian"/>
                <a:cs typeface="Times New Roman" panose="02020603050405020304" pitchFamily="18" charset="0"/>
              </a:rPr>
              <a:t>a</a:t>
            </a:r>
            <a:r>
              <a:rPr lang="en-US" sz="2800" smtClean="0">
                <a:latin typeface="A rian"/>
                <a:cs typeface="Times New Roman" panose="02020603050405020304" pitchFamily="18" charset="0"/>
              </a:rPr>
              <a:t>,</a:t>
            </a:r>
            <a:endParaRPr lang="en-US" sz="2800"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23649" y="628651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47</a:t>
            </a:r>
            <a:endParaRPr lang="en-US" sz="2800" dirty="0"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82485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 rian"/>
              </a:rPr>
              <a:t>x</a:t>
            </a:r>
            <a:endParaRPr lang="en-US" sz="2800" dirty="0">
              <a:latin typeface="A ri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89616" y="102820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5</a:t>
            </a:r>
            <a:endParaRPr lang="en-US" sz="2800" dirty="0"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4400" y="1482318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235</a:t>
            </a:r>
            <a:endParaRPr lang="en-US" sz="28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56432" y="628651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281</a:t>
            </a:r>
            <a:endParaRPr lang="en-US" sz="2800" dirty="0"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0" y="82485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 rian"/>
              </a:rPr>
              <a:t>x</a:t>
            </a:r>
            <a:endParaRPr lang="en-US" sz="2800" dirty="0">
              <a:latin typeface="A ri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09355" y="102820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A rian"/>
                <a:cs typeface="Times New Roman" panose="02020603050405020304" pitchFamily="18" charset="0"/>
              </a:rPr>
              <a:t>3</a:t>
            </a:r>
            <a:endParaRPr lang="en-US" sz="2800"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08006" y="1500523"/>
            <a:ext cx="944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843</a:t>
            </a:r>
            <a:endParaRPr lang="en-US" sz="28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24582" y="628651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108</a:t>
            </a:r>
            <a:endParaRPr lang="en-US" sz="2800" dirty="0"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58000" y="82485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 rian"/>
              </a:rPr>
              <a:t>x</a:t>
            </a:r>
            <a:endParaRPr lang="en-US" sz="2800" dirty="0">
              <a:latin typeface="A rian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71524" y="102820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latin typeface="A rian"/>
                <a:cs typeface="Times New Roman" panose="02020603050405020304" pitchFamily="18" charset="0"/>
              </a:rPr>
              <a:t>8</a:t>
            </a:r>
            <a:endParaRPr lang="en-US" sz="2800"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104045" y="1482318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864</a:t>
            </a:r>
            <a:endParaRPr lang="en-US" sz="28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1500058" y="2011680"/>
            <a:ext cx="0" cy="205074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513300" y="2291092"/>
            <a:ext cx="694874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97775" y="2291161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872</a:t>
            </a:r>
            <a:endParaRPr lang="en-US" sz="2800" dirty="0"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12479" y="2226556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2</a:t>
            </a:r>
            <a:endParaRPr lang="en-US" sz="2800" dirty="0"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83568" y="2777164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436</a:t>
            </a:r>
            <a:endParaRPr lang="en-US" sz="28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88673" y="2737124"/>
            <a:ext cx="108074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07</a:t>
            </a:r>
          </a:p>
          <a:p>
            <a:r>
              <a:rPr lang="en-US" sz="2800" dirty="0">
                <a:latin typeface="A rian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 12</a:t>
            </a:r>
          </a:p>
          <a:p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    0   </a:t>
            </a:r>
            <a:endParaRPr lang="en-US" sz="2800" dirty="0"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10757" y="2321988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261</a:t>
            </a:r>
            <a:endParaRPr lang="en-US" sz="2800" dirty="0"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92361" y="225394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 rian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38966" y="276150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87</a:t>
            </a:r>
            <a:endParaRPr lang="en-US" sz="28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79556" y="2777164"/>
            <a:ext cx="78418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 rian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 21</a:t>
            </a:r>
          </a:p>
          <a:p>
            <a:r>
              <a:rPr lang="en-US" sz="2800" dirty="0">
                <a:latin typeface="A rian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  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56932" y="2342336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945</a:t>
            </a:r>
            <a:endParaRPr lang="en-US" sz="2800" dirty="0"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817689" y="229109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5</a:t>
            </a:r>
            <a:endParaRPr lang="en-US" sz="2800" dirty="0"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581782" y="2788300"/>
            <a:ext cx="7857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 rian"/>
                <a:cs typeface="Times New Roman" panose="02020603050405020304" pitchFamily="18" charset="0"/>
              </a:rPr>
              <a:t>189</a:t>
            </a:r>
            <a:endParaRPr lang="en-US" sz="2800" dirty="0">
              <a:solidFill>
                <a:srgbClr val="FF0000"/>
              </a:solidFill>
              <a:latin typeface="A rian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858507" y="2793433"/>
            <a:ext cx="8105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44</a:t>
            </a:r>
          </a:p>
          <a:p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  45</a:t>
            </a:r>
          </a:p>
          <a:p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    0    </a:t>
            </a:r>
            <a:endParaRPr lang="en-US" sz="2800" dirty="0">
              <a:latin typeface="A rian"/>
              <a:cs typeface="Times New Roman" panose="02020603050405020304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5001427" y="2251351"/>
            <a:ext cx="694874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624804" y="2453671"/>
            <a:ext cx="0" cy="205074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569891" y="2674766"/>
            <a:ext cx="694874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19398" y="2249473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 rian"/>
                <a:cs typeface="Times New Roman" panose="02020603050405020304" pitchFamily="18" charset="0"/>
              </a:rPr>
              <a:t>b,</a:t>
            </a:r>
            <a:endParaRPr lang="en-US" sz="2800" dirty="0">
              <a:latin typeface="A rian"/>
              <a:cs typeface="Times New Roman" panose="02020603050405020304" pitchFamily="18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 flipH="1">
            <a:off x="838200" y="1482318"/>
            <a:ext cx="1066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 bwMode="auto">
          <a:xfrm flipH="1">
            <a:off x="3810000" y="1466790"/>
            <a:ext cx="1066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 bwMode="auto">
          <a:xfrm flipH="1">
            <a:off x="6862170" y="1472021"/>
            <a:ext cx="1066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9"/>
          <p:cNvGrpSpPr>
            <a:grpSpLocks/>
          </p:cNvGrpSpPr>
          <p:nvPr/>
        </p:nvGrpSpPr>
        <p:grpSpPr bwMode="auto">
          <a:xfrm>
            <a:off x="1563149" y="2330476"/>
            <a:ext cx="1066800" cy="813296"/>
            <a:chOff x="2209800" y="1905000"/>
            <a:chExt cx="1066800" cy="1315880"/>
          </a:xfrm>
        </p:grpSpPr>
        <p:cxnSp>
          <p:nvCxnSpPr>
            <p:cNvPr id="75" name="Straight Connector 74"/>
            <p:cNvCxnSpPr/>
            <p:nvPr/>
          </p:nvCxnSpPr>
          <p:spPr>
            <a:xfrm>
              <a:off x="2209800" y="1905000"/>
              <a:ext cx="0" cy="13158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>
              <a:off x="2209800" y="2492305"/>
              <a:ext cx="10668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9"/>
          <p:cNvGrpSpPr>
            <a:grpSpLocks/>
          </p:cNvGrpSpPr>
          <p:nvPr/>
        </p:nvGrpSpPr>
        <p:grpSpPr bwMode="auto">
          <a:xfrm>
            <a:off x="7626531" y="2386785"/>
            <a:ext cx="767358" cy="813296"/>
            <a:chOff x="2209800" y="1905000"/>
            <a:chExt cx="1066800" cy="1315880"/>
          </a:xfrm>
        </p:grpSpPr>
        <p:cxnSp>
          <p:nvCxnSpPr>
            <p:cNvPr id="78" name="Straight Connector 77"/>
            <p:cNvCxnSpPr/>
            <p:nvPr/>
          </p:nvCxnSpPr>
          <p:spPr>
            <a:xfrm>
              <a:off x="2209800" y="1905000"/>
              <a:ext cx="0" cy="13158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H="1">
              <a:off x="2209800" y="2492305"/>
              <a:ext cx="10668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9"/>
          <p:cNvGrpSpPr>
            <a:grpSpLocks/>
          </p:cNvGrpSpPr>
          <p:nvPr/>
        </p:nvGrpSpPr>
        <p:grpSpPr bwMode="auto">
          <a:xfrm>
            <a:off x="4610621" y="2330476"/>
            <a:ext cx="732478" cy="813296"/>
            <a:chOff x="2209800" y="1905000"/>
            <a:chExt cx="1066800" cy="1315880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2209800" y="1905000"/>
              <a:ext cx="0" cy="13158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H="1">
              <a:off x="2209800" y="2492305"/>
              <a:ext cx="10668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612" y="205979"/>
            <a:ext cx="2257788" cy="47982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err="1" smtClean="0">
                <a:solidFill>
                  <a:srgbClr val="0033CC"/>
                </a:solidFill>
                <a:latin typeface="A rian"/>
              </a:rPr>
              <a:t>Bài</a:t>
            </a:r>
            <a:r>
              <a:rPr lang="en-US" sz="2800" dirty="0" smtClean="0">
                <a:solidFill>
                  <a:srgbClr val="0033CC"/>
                </a:solidFill>
                <a:latin typeface="A rian"/>
              </a:rPr>
              <a:t> 2. </a:t>
            </a:r>
            <a:r>
              <a:rPr lang="en-US" sz="2800" dirty="0" err="1" smtClean="0">
                <a:solidFill>
                  <a:srgbClr val="0033CC"/>
                </a:solidFill>
                <a:latin typeface="A rian"/>
              </a:rPr>
              <a:t>Tính</a:t>
            </a:r>
            <a:r>
              <a:rPr lang="en-US" sz="2800" dirty="0" smtClean="0">
                <a:solidFill>
                  <a:srgbClr val="0033CC"/>
                </a:solidFill>
                <a:latin typeface="A rian"/>
              </a:rPr>
              <a:t> </a:t>
            </a:r>
            <a:endParaRPr lang="vi-VN" sz="2800" dirty="0">
              <a:solidFill>
                <a:srgbClr val="0033CC"/>
              </a:solidFill>
              <a:latin typeface="A rian"/>
            </a:endParaRPr>
          </a:p>
        </p:txBody>
      </p:sp>
    </p:spTree>
    <p:extLst>
      <p:ext uri="{BB962C8B-B14F-4D97-AF65-F5344CB8AC3E}">
        <p14:creationId xmlns:p14="http://schemas.microsoft.com/office/powerpoint/2010/main" val="3201114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P spid="22" grpId="0"/>
      <p:bldP spid="27" grpId="0"/>
      <p:bldP spid="28" grpId="0"/>
      <p:bldP spid="31" grpId="0"/>
      <p:bldP spid="32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09550"/>
            <a:ext cx="8686800" cy="1200150"/>
          </a:xfr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400" dirty="0" err="1" smtClean="0">
                <a:solidFill>
                  <a:srgbClr val="FF0000"/>
                </a:solidFill>
                <a:latin typeface="A rian"/>
              </a:rPr>
              <a:t>Bài</a:t>
            </a:r>
            <a:r>
              <a:rPr lang="en-US" sz="2400" dirty="0" smtClean="0">
                <a:solidFill>
                  <a:srgbClr val="FF0000"/>
                </a:solidFill>
                <a:latin typeface="A rian"/>
              </a:rPr>
              <a:t> 3: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Tính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chu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vi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của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một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vườn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cây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ăn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quả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hình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chữ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nhật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có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chiều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dài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là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100m,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chiều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 rian"/>
              </a:rPr>
              <a:t>rộng</a:t>
            </a:r>
            <a:r>
              <a:rPr lang="en-US" sz="2400" dirty="0" smtClean="0">
                <a:solidFill>
                  <a:schemeClr val="tx1"/>
                </a:solidFill>
                <a:latin typeface="A rian"/>
              </a:rPr>
              <a:t> 60m.</a:t>
            </a:r>
            <a:endParaRPr lang="en-US" sz="2400" dirty="0">
              <a:solidFill>
                <a:schemeClr val="tx1"/>
              </a:solidFill>
              <a:latin typeface="A ri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76350"/>
            <a:ext cx="3810000" cy="1828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i="1" dirty="0" smtClean="0">
                <a:solidFill>
                  <a:srgbClr val="FF0000"/>
                </a:solidFill>
                <a:latin typeface="A rian"/>
              </a:rPr>
              <a:t>      </a:t>
            </a:r>
            <a:r>
              <a:rPr lang="en-US" sz="2400" i="1" dirty="0" err="1" smtClean="0">
                <a:solidFill>
                  <a:srgbClr val="FF0000"/>
                </a:solidFill>
                <a:latin typeface="A rian"/>
              </a:rPr>
              <a:t>Tóm</a:t>
            </a:r>
            <a:r>
              <a:rPr lang="en-US" sz="2400" i="1" dirty="0" smtClean="0">
                <a:solidFill>
                  <a:srgbClr val="FF0000"/>
                </a:solidFill>
                <a:latin typeface="A rian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A rian"/>
              </a:rPr>
              <a:t>tắt</a:t>
            </a:r>
            <a:r>
              <a:rPr lang="en-US" sz="2400" i="1" dirty="0" smtClean="0">
                <a:solidFill>
                  <a:srgbClr val="FF0000"/>
                </a:solidFill>
                <a:latin typeface="A rian"/>
              </a:rPr>
              <a:t>:</a:t>
            </a:r>
          </a:p>
          <a:p>
            <a:pPr>
              <a:buNone/>
            </a:pPr>
            <a:r>
              <a:rPr lang="en-US" sz="2400" dirty="0" err="1" smtClean="0">
                <a:solidFill>
                  <a:srgbClr val="000066"/>
                </a:solidFill>
                <a:latin typeface="A rian"/>
              </a:rPr>
              <a:t>Chiều</a:t>
            </a:r>
            <a:r>
              <a:rPr lang="en-US" sz="2400" dirty="0" smtClean="0">
                <a:solidFill>
                  <a:srgbClr val="000066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A rian"/>
              </a:rPr>
              <a:t>dài</a:t>
            </a:r>
            <a:r>
              <a:rPr lang="en-US" sz="2400" dirty="0" smtClean="0">
                <a:solidFill>
                  <a:srgbClr val="000066"/>
                </a:solidFill>
                <a:latin typeface="A rian"/>
              </a:rPr>
              <a:t>: 100m</a:t>
            </a:r>
          </a:p>
          <a:p>
            <a:pPr>
              <a:buNone/>
            </a:pPr>
            <a:r>
              <a:rPr lang="en-US" sz="2400" dirty="0" err="1" smtClean="0">
                <a:solidFill>
                  <a:srgbClr val="000066"/>
                </a:solidFill>
                <a:latin typeface="A rian"/>
              </a:rPr>
              <a:t>Chiều</a:t>
            </a:r>
            <a:r>
              <a:rPr lang="en-US" sz="2400" dirty="0" smtClean="0">
                <a:solidFill>
                  <a:srgbClr val="000066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A rian"/>
              </a:rPr>
              <a:t>rộng</a:t>
            </a:r>
            <a:r>
              <a:rPr lang="en-US" sz="2400" dirty="0" smtClean="0">
                <a:solidFill>
                  <a:srgbClr val="000066"/>
                </a:solidFill>
                <a:latin typeface="A rian"/>
              </a:rPr>
              <a:t>: 60m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66"/>
                </a:solidFill>
                <a:latin typeface="A rian"/>
              </a:rPr>
              <a:t>Chu vi </a:t>
            </a:r>
            <a:r>
              <a:rPr lang="en-US" sz="2400" dirty="0" err="1" smtClean="0">
                <a:solidFill>
                  <a:srgbClr val="000066"/>
                </a:solidFill>
                <a:latin typeface="A rian"/>
              </a:rPr>
              <a:t>hình</a:t>
            </a:r>
            <a:r>
              <a:rPr lang="en-US" sz="2400" dirty="0" smtClean="0">
                <a:solidFill>
                  <a:srgbClr val="000066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A rian"/>
              </a:rPr>
              <a:t>chữ</a:t>
            </a:r>
            <a:r>
              <a:rPr lang="en-US" sz="2400" dirty="0" smtClean="0">
                <a:solidFill>
                  <a:srgbClr val="000066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  <a:latin typeface="A rian"/>
              </a:rPr>
              <a:t>nhật</a:t>
            </a:r>
            <a:r>
              <a:rPr lang="en-US" sz="2400" dirty="0" smtClean="0">
                <a:solidFill>
                  <a:srgbClr val="000066"/>
                </a:solidFill>
                <a:latin typeface="A rian"/>
              </a:rPr>
              <a:t>…m?</a:t>
            </a:r>
            <a:endParaRPr lang="en-US" sz="2400" dirty="0">
              <a:solidFill>
                <a:srgbClr val="000066"/>
              </a:solidFill>
              <a:latin typeface="A rian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606634" y="3008663"/>
            <a:ext cx="6553200" cy="2133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itchFamily="34" charset="0"/>
              <a:buNone/>
            </a:pPr>
            <a:r>
              <a:rPr lang="en-US" sz="2400" i="1" dirty="0" err="1" smtClean="0">
                <a:solidFill>
                  <a:srgbClr val="FF0000"/>
                </a:solidFill>
                <a:latin typeface="A rian"/>
              </a:rPr>
              <a:t>Bài</a:t>
            </a:r>
            <a:r>
              <a:rPr lang="en-US" sz="2400" i="1" dirty="0" smtClean="0">
                <a:solidFill>
                  <a:srgbClr val="FF0000"/>
                </a:solidFill>
                <a:latin typeface="A rian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A rian"/>
              </a:rPr>
              <a:t>giải</a:t>
            </a:r>
            <a:endParaRPr lang="en-US" sz="2400" i="1" dirty="0" smtClean="0">
              <a:solidFill>
                <a:srgbClr val="FF0000"/>
              </a:solidFill>
              <a:latin typeface="A rian"/>
            </a:endParaRPr>
          </a:p>
          <a:p>
            <a:pPr algn="ctr">
              <a:buFont typeface="Arial" pitchFamily="34" charset="0"/>
              <a:buNone/>
            </a:pPr>
            <a:r>
              <a:rPr lang="en-US" sz="2400" dirty="0" smtClean="0">
                <a:solidFill>
                  <a:srgbClr val="0033CC"/>
                </a:solidFill>
                <a:latin typeface="A rian"/>
              </a:rPr>
              <a:t>Chu vi </a:t>
            </a:r>
            <a:r>
              <a:rPr lang="en-US" sz="2400" dirty="0" err="1" smtClean="0">
                <a:solidFill>
                  <a:srgbClr val="0033CC"/>
                </a:solidFill>
                <a:latin typeface="A rian"/>
              </a:rPr>
              <a:t>vườn</a:t>
            </a:r>
            <a:r>
              <a:rPr lang="en-US" sz="2400" dirty="0" smtClean="0">
                <a:solidFill>
                  <a:srgbClr val="0033CC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A rian"/>
              </a:rPr>
              <a:t>cây</a:t>
            </a:r>
            <a:r>
              <a:rPr lang="en-US" sz="2400" dirty="0" smtClean="0">
                <a:solidFill>
                  <a:srgbClr val="0033CC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A rian"/>
              </a:rPr>
              <a:t>ăn</a:t>
            </a:r>
            <a:r>
              <a:rPr lang="en-US" sz="2400" dirty="0" smtClean="0">
                <a:solidFill>
                  <a:srgbClr val="0033CC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A rian"/>
              </a:rPr>
              <a:t>quả</a:t>
            </a:r>
            <a:r>
              <a:rPr lang="en-US" sz="2400" dirty="0" smtClean="0">
                <a:solidFill>
                  <a:srgbClr val="0033CC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A rian"/>
              </a:rPr>
              <a:t>hình</a:t>
            </a:r>
            <a:r>
              <a:rPr lang="en-US" sz="2400" dirty="0" smtClean="0">
                <a:solidFill>
                  <a:srgbClr val="0033CC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A rian"/>
              </a:rPr>
              <a:t>chữ</a:t>
            </a:r>
            <a:r>
              <a:rPr lang="en-US" sz="2400" dirty="0" smtClean="0">
                <a:solidFill>
                  <a:srgbClr val="0033CC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A rian"/>
              </a:rPr>
              <a:t>nhật</a:t>
            </a:r>
            <a:r>
              <a:rPr lang="en-US" sz="2400" dirty="0" smtClean="0">
                <a:solidFill>
                  <a:srgbClr val="0033CC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A rian"/>
              </a:rPr>
              <a:t>là</a:t>
            </a:r>
            <a:r>
              <a:rPr lang="en-US" sz="2400" dirty="0" smtClean="0">
                <a:solidFill>
                  <a:srgbClr val="0033CC"/>
                </a:solidFill>
                <a:latin typeface="A rian"/>
              </a:rPr>
              <a:t>:</a:t>
            </a:r>
          </a:p>
          <a:p>
            <a:pPr algn="ctr">
              <a:buFont typeface="Arial" pitchFamily="34" charset="0"/>
              <a:buNone/>
            </a:pPr>
            <a:r>
              <a:rPr lang="en-US" sz="2400" dirty="0" smtClean="0">
                <a:solidFill>
                  <a:srgbClr val="0033CC"/>
                </a:solidFill>
                <a:latin typeface="A rian"/>
              </a:rPr>
              <a:t>(100 + 60) x 2 = 320 (m)</a:t>
            </a:r>
          </a:p>
          <a:p>
            <a:pPr algn="ctr">
              <a:buFont typeface="Arial" pitchFamily="34" charset="0"/>
              <a:buNone/>
            </a:pPr>
            <a:r>
              <a:rPr lang="vi-VN" sz="2400" dirty="0" smtClean="0">
                <a:solidFill>
                  <a:srgbClr val="0033CC"/>
                </a:solidFill>
                <a:latin typeface="A rian"/>
              </a:rPr>
              <a:t>                               </a:t>
            </a:r>
            <a:r>
              <a:rPr lang="en-US" sz="2400" dirty="0" err="1" smtClean="0">
                <a:solidFill>
                  <a:srgbClr val="0033CC"/>
                </a:solidFill>
                <a:latin typeface="A rian"/>
              </a:rPr>
              <a:t>Đáp</a:t>
            </a:r>
            <a:r>
              <a:rPr lang="en-US" sz="2400" dirty="0" smtClean="0">
                <a:solidFill>
                  <a:srgbClr val="0033CC"/>
                </a:solidFill>
                <a:latin typeface="A rian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A rian"/>
              </a:rPr>
              <a:t>số</a:t>
            </a:r>
            <a:r>
              <a:rPr lang="en-US" sz="2400" dirty="0" smtClean="0">
                <a:solidFill>
                  <a:srgbClr val="0033CC"/>
                </a:solidFill>
                <a:latin typeface="A rian"/>
              </a:rPr>
              <a:t>: </a:t>
            </a:r>
            <a:r>
              <a:rPr lang="vi-VN" sz="2400" dirty="0" smtClean="0">
                <a:solidFill>
                  <a:srgbClr val="0033CC"/>
                </a:solidFill>
                <a:latin typeface="A rian"/>
              </a:rPr>
              <a:t>320m</a:t>
            </a:r>
            <a:endParaRPr lang="en-US" sz="2400" dirty="0">
              <a:solidFill>
                <a:srgbClr val="0033CC"/>
              </a:solidFill>
              <a:latin typeface="A ri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09550"/>
            <a:ext cx="8382000" cy="876300"/>
          </a:xfrm>
          <a:ln>
            <a:noFill/>
          </a:ln>
        </p:spPr>
        <p:txBody>
          <a:bodyPr>
            <a:normAutofit fontScale="90000"/>
          </a:bodyPr>
          <a:lstStyle/>
          <a:p>
            <a:pPr algn="l"/>
            <a:r>
              <a:rPr lang="en-US" sz="2800" dirty="0" err="1" smtClean="0">
                <a:solidFill>
                  <a:srgbClr val="FF0000"/>
                </a:solidFill>
                <a:latin typeface="A rian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A rian"/>
              </a:rPr>
              <a:t> 4</a:t>
            </a:r>
            <a:r>
              <a:rPr lang="en-US" sz="2800" dirty="0" smtClean="0">
                <a:latin typeface="A rian"/>
              </a:rPr>
              <a:t>: </a:t>
            </a:r>
            <a:r>
              <a:rPr lang="en-US" sz="2800" dirty="0" err="1" smtClean="0">
                <a:latin typeface="A rian"/>
              </a:rPr>
              <a:t>Một</a:t>
            </a:r>
            <a:r>
              <a:rPr lang="en-US" sz="2800" dirty="0" smtClean="0">
                <a:latin typeface="A rian"/>
              </a:rPr>
              <a:t> </a:t>
            </a:r>
            <a:r>
              <a:rPr lang="en-US" sz="2800" dirty="0" err="1" smtClean="0">
                <a:latin typeface="A rian"/>
              </a:rPr>
              <a:t>cuộn</a:t>
            </a:r>
            <a:r>
              <a:rPr lang="en-US" sz="2800" dirty="0" smtClean="0">
                <a:latin typeface="A rian"/>
              </a:rPr>
              <a:t> </a:t>
            </a:r>
            <a:r>
              <a:rPr lang="en-US" sz="2800" dirty="0" err="1" smtClean="0">
                <a:latin typeface="A rian"/>
              </a:rPr>
              <a:t>vải</a:t>
            </a:r>
            <a:r>
              <a:rPr lang="en-US" sz="2800" dirty="0" smtClean="0">
                <a:latin typeface="A rian"/>
              </a:rPr>
              <a:t> </a:t>
            </a:r>
            <a:r>
              <a:rPr lang="en-US" sz="2800" dirty="0" err="1" smtClean="0">
                <a:latin typeface="A rian"/>
              </a:rPr>
              <a:t>dài</a:t>
            </a:r>
            <a:r>
              <a:rPr lang="en-US" sz="2800" dirty="0" smtClean="0">
                <a:latin typeface="A rian"/>
              </a:rPr>
              <a:t> 81m, </a:t>
            </a:r>
            <a:r>
              <a:rPr lang="en-US" sz="2800" dirty="0" err="1" smtClean="0">
                <a:latin typeface="A rian"/>
              </a:rPr>
              <a:t>đã</a:t>
            </a:r>
            <a:r>
              <a:rPr lang="en-US" sz="2800" dirty="0" smtClean="0">
                <a:latin typeface="A rian"/>
              </a:rPr>
              <a:t> </a:t>
            </a:r>
            <a:r>
              <a:rPr lang="en-US" sz="2800" dirty="0" err="1" smtClean="0">
                <a:latin typeface="A rian"/>
              </a:rPr>
              <a:t>bán</a:t>
            </a:r>
            <a:r>
              <a:rPr lang="en-US" sz="2800" dirty="0" smtClean="0">
                <a:latin typeface="A rian"/>
              </a:rPr>
              <a:t> </a:t>
            </a:r>
            <a:r>
              <a:rPr lang="en-US" sz="2800" dirty="0" err="1" smtClean="0">
                <a:latin typeface="A rian"/>
              </a:rPr>
              <a:t>được</a:t>
            </a:r>
            <a:r>
              <a:rPr lang="en-US" sz="2800" dirty="0" smtClean="0">
                <a:latin typeface="A rian"/>
              </a:rPr>
              <a:t>      </a:t>
            </a:r>
            <a:r>
              <a:rPr lang="en-US" sz="2800" dirty="0" err="1" smtClean="0">
                <a:latin typeface="A rian"/>
              </a:rPr>
              <a:t>cuộn</a:t>
            </a:r>
            <a:r>
              <a:rPr lang="en-US" sz="2800" dirty="0" smtClean="0">
                <a:latin typeface="A rian"/>
              </a:rPr>
              <a:t> </a:t>
            </a:r>
            <a:r>
              <a:rPr lang="en-US" sz="2800" dirty="0" err="1" smtClean="0">
                <a:latin typeface="A rian"/>
              </a:rPr>
              <a:t>vải</a:t>
            </a:r>
            <a:r>
              <a:rPr lang="en-US" sz="2800" dirty="0" smtClean="0">
                <a:latin typeface="A rian"/>
              </a:rPr>
              <a:t>. </a:t>
            </a:r>
            <a:r>
              <a:rPr lang="en-US" sz="2800" dirty="0" err="1" smtClean="0">
                <a:latin typeface="A rian"/>
              </a:rPr>
              <a:t>Hỏi</a:t>
            </a:r>
            <a:r>
              <a:rPr lang="en-US" sz="2800" dirty="0" smtClean="0">
                <a:latin typeface="A rian"/>
              </a:rPr>
              <a:t> </a:t>
            </a:r>
            <a:r>
              <a:rPr lang="en-US" sz="2800" dirty="0" err="1" smtClean="0">
                <a:latin typeface="A rian"/>
              </a:rPr>
              <a:t>cuộn</a:t>
            </a:r>
            <a:r>
              <a:rPr lang="en-US" sz="2800" dirty="0" smtClean="0">
                <a:latin typeface="A rian"/>
              </a:rPr>
              <a:t> </a:t>
            </a:r>
            <a:r>
              <a:rPr lang="en-US" sz="2800" dirty="0" err="1" smtClean="0">
                <a:latin typeface="A rian"/>
              </a:rPr>
              <a:t>vải</a:t>
            </a:r>
            <a:r>
              <a:rPr lang="en-US" sz="2800" dirty="0" smtClean="0">
                <a:latin typeface="A rian"/>
              </a:rPr>
              <a:t> </a:t>
            </a:r>
            <a:r>
              <a:rPr lang="en-US" sz="2800" dirty="0" err="1" smtClean="0">
                <a:latin typeface="A rian"/>
              </a:rPr>
              <a:t>còn</a:t>
            </a:r>
            <a:r>
              <a:rPr lang="en-US" sz="2800" dirty="0" smtClean="0">
                <a:latin typeface="A rian"/>
              </a:rPr>
              <a:t> </a:t>
            </a:r>
            <a:r>
              <a:rPr lang="en-US" sz="2800" dirty="0" err="1" smtClean="0">
                <a:latin typeface="A rian"/>
              </a:rPr>
              <a:t>lại</a:t>
            </a:r>
            <a:r>
              <a:rPr lang="en-US" sz="2800" dirty="0" smtClean="0">
                <a:latin typeface="A rian"/>
              </a:rPr>
              <a:t> </a:t>
            </a:r>
            <a:r>
              <a:rPr lang="en-US" sz="2800" dirty="0" err="1" smtClean="0">
                <a:latin typeface="A rian"/>
              </a:rPr>
              <a:t>bao</a:t>
            </a:r>
            <a:r>
              <a:rPr lang="en-US" sz="2800" dirty="0" smtClean="0">
                <a:latin typeface="A rian"/>
              </a:rPr>
              <a:t> </a:t>
            </a:r>
            <a:r>
              <a:rPr lang="en-US" sz="2800" dirty="0" err="1" smtClean="0">
                <a:latin typeface="A rian"/>
              </a:rPr>
              <a:t>nhiêu</a:t>
            </a:r>
            <a:r>
              <a:rPr lang="en-US" sz="2800" dirty="0" smtClean="0">
                <a:latin typeface="A rian"/>
              </a:rPr>
              <a:t> </a:t>
            </a:r>
            <a:r>
              <a:rPr lang="en-US" sz="2800" dirty="0" err="1" smtClean="0">
                <a:latin typeface="A rian"/>
              </a:rPr>
              <a:t>mét</a:t>
            </a:r>
            <a:r>
              <a:rPr lang="en-US" sz="2800" dirty="0" smtClean="0">
                <a:latin typeface="A rian"/>
              </a:rPr>
              <a:t>?</a:t>
            </a:r>
            <a:endParaRPr lang="en-US" sz="2800" dirty="0">
              <a:latin typeface="A rian"/>
            </a:endParaRPr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8794427"/>
              </p:ext>
            </p:extLst>
          </p:nvPr>
        </p:nvGraphicFramePr>
        <p:xfrm>
          <a:off x="6248400" y="19545"/>
          <a:ext cx="5111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4" imgW="139680" imgH="393480" progId="Equation.3">
                  <p:embed/>
                </p:oleObj>
              </mc:Choice>
              <mc:Fallback>
                <p:oleObj name="Equation" r:id="rId4" imgW="139680" imgH="393480" progId="Equation.3">
                  <p:embed/>
                  <p:pic>
                    <p:nvPicPr>
                      <p:cNvPr id="0" name="Content Placeholder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9545"/>
                        <a:ext cx="5111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76200" y="1162050"/>
            <a:ext cx="3429000" cy="14097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1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       </a:t>
            </a:r>
            <a:r>
              <a:rPr kumimoji="0" lang="en-US" sz="2400" i="1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Tóm</a:t>
            </a:r>
            <a:r>
              <a:rPr kumimoji="0" lang="en-US" sz="2400" i="1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 </a:t>
            </a:r>
            <a:r>
              <a:rPr kumimoji="0" lang="en-US" sz="2400" i="1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tắt</a:t>
            </a:r>
            <a:r>
              <a:rPr kumimoji="0" lang="en-US" sz="2400" i="1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Cuộn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 </a:t>
            </a:r>
            <a:r>
              <a:rPr kumimoji="0" lang="en-US" sz="2400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vải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 </a:t>
            </a:r>
            <a:r>
              <a:rPr kumimoji="0" lang="en-US" sz="2400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dài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: 81m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noProof="0" dirty="0" err="1" smtClean="0">
                <a:solidFill>
                  <a:srgbClr val="000066"/>
                </a:solidFill>
                <a:latin typeface="A rian"/>
                <a:ea typeface="+mj-ea"/>
                <a:cs typeface="+mj-cs"/>
              </a:rPr>
              <a:t>Đã</a:t>
            </a:r>
            <a:r>
              <a:rPr lang="en-US" sz="2400" noProof="0" dirty="0" smtClean="0">
                <a:solidFill>
                  <a:srgbClr val="000066"/>
                </a:solidFill>
                <a:latin typeface="A rian"/>
                <a:ea typeface="+mj-ea"/>
                <a:cs typeface="+mj-cs"/>
              </a:rPr>
              <a:t> </a:t>
            </a:r>
            <a:r>
              <a:rPr lang="en-US" sz="2400" noProof="0" dirty="0" err="1" smtClean="0">
                <a:solidFill>
                  <a:srgbClr val="000066"/>
                </a:solidFill>
                <a:latin typeface="A rian"/>
                <a:ea typeface="+mj-ea"/>
                <a:cs typeface="+mj-cs"/>
              </a:rPr>
              <a:t>bán</a:t>
            </a:r>
            <a:r>
              <a:rPr lang="en-US" sz="2400" noProof="0" dirty="0" smtClean="0">
                <a:solidFill>
                  <a:srgbClr val="000066"/>
                </a:solidFill>
                <a:latin typeface="A rian"/>
                <a:ea typeface="+mj-ea"/>
                <a:cs typeface="+mj-cs"/>
              </a:rPr>
              <a:t>: 1/3 </a:t>
            </a:r>
            <a:r>
              <a:rPr lang="en-US" sz="2400" noProof="0" dirty="0" err="1" smtClean="0">
                <a:solidFill>
                  <a:srgbClr val="000066"/>
                </a:solidFill>
                <a:latin typeface="A rian"/>
                <a:ea typeface="+mj-ea"/>
                <a:cs typeface="+mj-cs"/>
              </a:rPr>
              <a:t>cuộn</a:t>
            </a:r>
            <a:r>
              <a:rPr lang="en-US" sz="2400" noProof="0" dirty="0" smtClean="0">
                <a:solidFill>
                  <a:srgbClr val="000066"/>
                </a:solidFill>
                <a:latin typeface="A rian"/>
                <a:ea typeface="+mj-ea"/>
                <a:cs typeface="+mj-cs"/>
              </a:rPr>
              <a:t> </a:t>
            </a:r>
            <a:r>
              <a:rPr lang="en-US" sz="2400" noProof="0" dirty="0" err="1" smtClean="0">
                <a:solidFill>
                  <a:srgbClr val="000066"/>
                </a:solidFill>
                <a:latin typeface="A rian"/>
                <a:ea typeface="+mj-ea"/>
                <a:cs typeface="+mj-cs"/>
              </a:rPr>
              <a:t>vải</a:t>
            </a:r>
            <a:endParaRPr lang="en-US" sz="2400" noProof="0" dirty="0" smtClean="0">
              <a:solidFill>
                <a:srgbClr val="000066"/>
              </a:solidFill>
              <a:latin typeface="A rian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strike="noStrike" kern="1200" cap="none" spc="0" normalizeH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Còn</a:t>
            </a:r>
            <a:r>
              <a:rPr kumimoji="0" lang="en-US" sz="2400" strike="noStrike" kern="1200" cap="none" spc="0" normalizeH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 </a:t>
            </a:r>
            <a:r>
              <a:rPr kumimoji="0" lang="en-US" sz="2400" strike="noStrike" kern="1200" cap="none" spc="0" normalizeH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lại</a:t>
            </a:r>
            <a:r>
              <a:rPr kumimoji="0" lang="en-US" sz="2400" strike="noStrike" kern="1200" cap="none" spc="0" normalizeH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: …m?</a:t>
            </a:r>
            <a:endParaRPr kumimoji="0" lang="en-US" sz="2400" strike="noStrike" kern="1200" cap="none" spc="0" normalizeH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A rian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124200" y="2495550"/>
            <a:ext cx="5334000" cy="2057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1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Bài</a:t>
            </a:r>
            <a:r>
              <a:rPr kumimoji="0" lang="en-US" sz="2400" i="1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 </a:t>
            </a:r>
            <a:r>
              <a:rPr kumimoji="0" lang="en-US" sz="2400" i="1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giải</a:t>
            </a:r>
            <a:endParaRPr kumimoji="0" lang="en-US" sz="2400" i="1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 rian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vi-VN" sz="2400" dirty="0">
                <a:solidFill>
                  <a:srgbClr val="0033CC"/>
                </a:solidFill>
                <a:latin typeface="A rian"/>
                <a:ea typeface="+mj-ea"/>
                <a:cs typeface="+mj-cs"/>
              </a:rPr>
              <a:t>S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ố </a:t>
            </a:r>
            <a:r>
              <a:rPr kumimoji="0" lang="en-US" sz="2400" strike="noStrike" kern="1200" cap="none" spc="0" normalizeH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mét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 </a:t>
            </a:r>
            <a:r>
              <a:rPr kumimoji="0" lang="en-US" sz="2400" strike="noStrike" kern="1200" cap="none" spc="0" normalizeH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vải</a:t>
            </a:r>
            <a:r>
              <a:rPr kumimoji="0" lang="vi-VN" sz="2400" strike="noStrike" kern="1200" cap="none" spc="0" normalizeH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 </a:t>
            </a:r>
            <a:r>
              <a:rPr lang="vi-VN" sz="2400" noProof="0" dirty="0">
                <a:solidFill>
                  <a:srgbClr val="0033CC"/>
                </a:solidFill>
                <a:latin typeface="A rian"/>
              </a:rPr>
              <a:t>đ</a:t>
            </a:r>
            <a:r>
              <a:rPr lang="en-US" sz="2400" dirty="0" smtClean="0">
                <a:solidFill>
                  <a:srgbClr val="0033CC"/>
                </a:solidFill>
                <a:latin typeface="A rian"/>
              </a:rPr>
              <a:t>ã </a:t>
            </a:r>
            <a:r>
              <a:rPr lang="en-US" sz="2400" dirty="0" err="1">
                <a:solidFill>
                  <a:srgbClr val="0033CC"/>
                </a:solidFill>
                <a:latin typeface="A rian"/>
              </a:rPr>
              <a:t>bán</a:t>
            </a:r>
            <a:r>
              <a:rPr lang="en-US" sz="2400" dirty="0">
                <a:solidFill>
                  <a:srgbClr val="0033CC"/>
                </a:solidFill>
                <a:latin typeface="A rian"/>
              </a:rPr>
              <a:t> </a:t>
            </a:r>
            <a:r>
              <a:rPr kumimoji="0" lang="en-US" sz="2400" strike="noStrike" kern="1200" cap="none" spc="0" normalizeH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là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aseline="0" dirty="0" smtClean="0">
                <a:solidFill>
                  <a:srgbClr val="0033CC"/>
                </a:solidFill>
                <a:latin typeface="A rian"/>
                <a:ea typeface="+mj-ea"/>
                <a:cs typeface="+mj-cs"/>
              </a:rPr>
              <a:t>81</a:t>
            </a:r>
            <a:r>
              <a:rPr lang="en-US" sz="2400" dirty="0" smtClean="0">
                <a:solidFill>
                  <a:srgbClr val="0033CC"/>
                </a:solidFill>
                <a:latin typeface="A rian"/>
                <a:ea typeface="+mj-ea"/>
                <a:cs typeface="+mj-cs"/>
              </a:rPr>
              <a:t> : 3 = 27 (m)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vi-VN" sz="2400" strike="noStrike" kern="1200" cap="none" spc="0" normalizeH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Số </a:t>
            </a:r>
            <a:r>
              <a:rPr kumimoji="0" lang="en-US" sz="2400" strike="noStrike" kern="1200" cap="none" spc="0" normalizeH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mét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 </a:t>
            </a:r>
            <a:r>
              <a:rPr lang="vi-VN" sz="2400" noProof="0" dirty="0" err="1">
                <a:solidFill>
                  <a:srgbClr val="0033CC"/>
                </a:solidFill>
                <a:latin typeface="A rian"/>
              </a:rPr>
              <a:t>c</a:t>
            </a:r>
            <a:r>
              <a:rPr lang="en-US" sz="2400" dirty="0" err="1" smtClean="0">
                <a:solidFill>
                  <a:srgbClr val="0033CC"/>
                </a:solidFill>
                <a:latin typeface="A rian"/>
              </a:rPr>
              <a:t>uộn</a:t>
            </a:r>
            <a:r>
              <a:rPr lang="en-US" sz="2400" dirty="0" smtClean="0">
                <a:solidFill>
                  <a:srgbClr val="0033CC"/>
                </a:solidFill>
                <a:latin typeface="A rian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A rian"/>
              </a:rPr>
              <a:t>vải</a:t>
            </a:r>
            <a:r>
              <a:rPr lang="en-US" sz="2400" dirty="0">
                <a:solidFill>
                  <a:srgbClr val="0033CC"/>
                </a:solidFill>
                <a:latin typeface="A rian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A rian"/>
              </a:rPr>
              <a:t>còn</a:t>
            </a:r>
            <a:r>
              <a:rPr lang="en-US" sz="2400" dirty="0">
                <a:solidFill>
                  <a:srgbClr val="0033CC"/>
                </a:solidFill>
                <a:latin typeface="A rian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A rian"/>
              </a:rPr>
              <a:t>lại</a:t>
            </a:r>
            <a:r>
              <a:rPr lang="en-US" sz="2400" dirty="0">
                <a:solidFill>
                  <a:srgbClr val="0033CC"/>
                </a:solidFill>
                <a:latin typeface="A rian"/>
              </a:rPr>
              <a:t> </a:t>
            </a:r>
            <a:r>
              <a:rPr kumimoji="0" lang="en-US" sz="2400" strike="noStrike" kern="1200" cap="none" spc="0" normalizeH="0" noProof="0" dirty="0" err="1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là</a:t>
            </a:r>
            <a:r>
              <a:rPr kumimoji="0" lang="en-US" sz="2400" strike="noStrike" kern="1200" cap="none" spc="0" normalizeH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 rian"/>
                <a:ea typeface="+mj-ea"/>
                <a:cs typeface="+mj-cs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aseline="0" dirty="0" smtClean="0">
                <a:solidFill>
                  <a:srgbClr val="0033CC"/>
                </a:solidFill>
                <a:latin typeface="A rian"/>
                <a:ea typeface="+mj-ea"/>
                <a:cs typeface="+mj-cs"/>
              </a:rPr>
              <a:t>81</a:t>
            </a:r>
            <a:r>
              <a:rPr lang="en-US" sz="2400" dirty="0" smtClean="0">
                <a:solidFill>
                  <a:srgbClr val="0033CC"/>
                </a:solidFill>
                <a:latin typeface="A rian"/>
                <a:ea typeface="+mj-ea"/>
                <a:cs typeface="+mj-cs"/>
              </a:rPr>
              <a:t> – 27 = 54 (m)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solidFill>
                  <a:srgbClr val="0033CC"/>
                </a:solidFill>
                <a:latin typeface="A rian"/>
                <a:ea typeface="+mj-ea"/>
                <a:cs typeface="+mj-cs"/>
              </a:rPr>
              <a:t>          </a:t>
            </a:r>
            <a:r>
              <a:rPr lang="vi-VN" sz="2400" dirty="0" smtClean="0">
                <a:solidFill>
                  <a:srgbClr val="0033CC"/>
                </a:solidFill>
                <a:latin typeface="A rian"/>
                <a:ea typeface="+mj-ea"/>
                <a:cs typeface="+mj-cs"/>
              </a:rPr>
              <a:t>              </a:t>
            </a:r>
            <a:r>
              <a:rPr lang="en-US" sz="2400" dirty="0" err="1" smtClean="0">
                <a:solidFill>
                  <a:srgbClr val="0033CC"/>
                </a:solidFill>
                <a:latin typeface="A rian"/>
                <a:ea typeface="+mj-ea"/>
                <a:cs typeface="+mj-cs"/>
              </a:rPr>
              <a:t>Đáp</a:t>
            </a:r>
            <a:r>
              <a:rPr lang="en-US" sz="2400" dirty="0" smtClean="0">
                <a:solidFill>
                  <a:srgbClr val="0033CC"/>
                </a:solidFill>
                <a:latin typeface="A rian"/>
                <a:ea typeface="+mj-ea"/>
                <a:cs typeface="+mj-cs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A rian"/>
                <a:ea typeface="+mj-ea"/>
                <a:cs typeface="+mj-cs"/>
              </a:rPr>
              <a:t>số</a:t>
            </a:r>
            <a:r>
              <a:rPr lang="en-US" sz="2400" dirty="0" smtClean="0">
                <a:solidFill>
                  <a:srgbClr val="0033CC"/>
                </a:solidFill>
                <a:latin typeface="A rian"/>
                <a:ea typeface="+mj-ea"/>
                <a:cs typeface="+mj-cs"/>
              </a:rPr>
              <a:t>: 54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2390"/>
            <a:ext cx="4909498" cy="626760"/>
          </a:xfrm>
          <a:ln>
            <a:noFill/>
          </a:ln>
        </p:spPr>
        <p:txBody>
          <a:bodyPr/>
          <a:lstStyle/>
          <a:p>
            <a:pPr algn="l"/>
            <a:r>
              <a:rPr lang="en-US" sz="2800" dirty="0" err="1" smtClean="0">
                <a:solidFill>
                  <a:srgbClr val="0033CC"/>
                </a:solidFill>
                <a:latin typeface="A rian"/>
              </a:rPr>
              <a:t>Bài</a:t>
            </a:r>
            <a:r>
              <a:rPr lang="en-US" sz="2800" dirty="0" smtClean="0">
                <a:solidFill>
                  <a:srgbClr val="0033CC"/>
                </a:solidFill>
                <a:latin typeface="A rian"/>
              </a:rPr>
              <a:t> 5: </a:t>
            </a:r>
            <a:r>
              <a:rPr lang="en-US" sz="2800" dirty="0" err="1" smtClean="0">
                <a:solidFill>
                  <a:srgbClr val="0033CC"/>
                </a:solidFill>
                <a:latin typeface="A rian"/>
              </a:rPr>
              <a:t>Tính</a:t>
            </a:r>
            <a:r>
              <a:rPr lang="en-US" sz="2800" dirty="0" smtClean="0">
                <a:solidFill>
                  <a:srgbClr val="0033CC"/>
                </a:solidFill>
                <a:latin typeface="A rian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 rian"/>
              </a:rPr>
              <a:t>giá</a:t>
            </a:r>
            <a:r>
              <a:rPr lang="en-US" sz="2800" dirty="0" smtClean="0">
                <a:solidFill>
                  <a:srgbClr val="0033CC"/>
                </a:solidFill>
                <a:latin typeface="A rian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 rian"/>
              </a:rPr>
              <a:t>trị</a:t>
            </a:r>
            <a:r>
              <a:rPr lang="en-US" sz="2800" dirty="0" smtClean="0">
                <a:solidFill>
                  <a:srgbClr val="0033CC"/>
                </a:solidFill>
                <a:latin typeface="A rian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 rian"/>
              </a:rPr>
              <a:t>biểu</a:t>
            </a:r>
            <a:r>
              <a:rPr lang="en-US" sz="2800" dirty="0" smtClean="0">
                <a:solidFill>
                  <a:srgbClr val="0033CC"/>
                </a:solidFill>
                <a:latin typeface="A rian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 rian"/>
              </a:rPr>
              <a:t>thức</a:t>
            </a:r>
            <a:endParaRPr lang="en-US" sz="2800" dirty="0">
              <a:solidFill>
                <a:srgbClr val="0033CC"/>
              </a:solidFill>
              <a:latin typeface="A ri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200150"/>
            <a:ext cx="4953000" cy="971550"/>
          </a:xfrm>
          <a:blipFill>
            <a:blip r:embed="rId3"/>
            <a:tile tx="0" ty="0" sx="100000" sy="100000" flip="none" algn="tl"/>
          </a:blip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en-US" sz="2800" dirty="0" smtClean="0">
                <a:latin typeface="A rian"/>
              </a:rPr>
              <a:t>25 x 2 + 30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09800" y="2457450"/>
            <a:ext cx="4953000" cy="108585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A rian"/>
              </a:rPr>
              <a:t>b) 75 + 15 x 2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09800" y="3886200"/>
            <a:ext cx="4953000" cy="1004920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A rian"/>
              </a:rPr>
              <a:t>c) 70 + 30 : 3 </a:t>
            </a:r>
          </a:p>
        </p:txBody>
      </p:sp>
      <p:sp>
        <p:nvSpPr>
          <p:cNvPr id="6" name="Rectangle 5"/>
          <p:cNvSpPr/>
          <p:nvPr/>
        </p:nvSpPr>
        <p:spPr>
          <a:xfrm>
            <a:off x="4669240" y="1200150"/>
            <a:ext cx="9695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en-US" sz="2800" dirty="0" smtClean="0">
                <a:solidFill>
                  <a:srgbClr val="000066"/>
                </a:solidFill>
                <a:latin typeface="A rian"/>
              </a:rPr>
              <a:t>= 50</a:t>
            </a:r>
          </a:p>
          <a:p>
            <a:pPr marL="514350" indent="-514350">
              <a:buNone/>
            </a:pPr>
            <a:endParaRPr lang="en-US" sz="2800" dirty="0">
              <a:solidFill>
                <a:srgbClr val="000066"/>
              </a:solidFill>
              <a:latin typeface="A ri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69241" y="2457451"/>
            <a:ext cx="12595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0066"/>
                </a:solidFill>
                <a:latin typeface="A rian"/>
              </a:rPr>
              <a:t>= </a:t>
            </a:r>
            <a:r>
              <a:rPr lang="en-US" sz="2800" dirty="0" smtClean="0">
                <a:solidFill>
                  <a:srgbClr val="000066"/>
                </a:solidFill>
                <a:latin typeface="A rian"/>
              </a:rPr>
              <a:t> 75 </a:t>
            </a:r>
            <a:endParaRPr lang="en-US" sz="2800" dirty="0">
              <a:solidFill>
                <a:srgbClr val="000066"/>
              </a:solidFill>
              <a:latin typeface="A ri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03318" y="3941121"/>
            <a:ext cx="12925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000066"/>
                </a:solidFill>
                <a:latin typeface="A rian"/>
              </a:rPr>
              <a:t>+ 10</a:t>
            </a:r>
            <a:endParaRPr lang="en-US" sz="2800" dirty="0">
              <a:solidFill>
                <a:srgbClr val="000066"/>
              </a:solidFill>
              <a:latin typeface="A ri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86400" y="1194707"/>
            <a:ext cx="99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en-US" sz="2800" dirty="0" smtClean="0">
                <a:solidFill>
                  <a:srgbClr val="000066"/>
                </a:solidFill>
                <a:latin typeface="A rian"/>
              </a:rPr>
              <a:t>+ 30</a:t>
            </a:r>
          </a:p>
          <a:p>
            <a:pPr marL="514350" indent="-514350">
              <a:buNone/>
            </a:pPr>
            <a:endParaRPr lang="en-US" sz="2800" dirty="0">
              <a:solidFill>
                <a:srgbClr val="000066"/>
              </a:solidFill>
              <a:latin typeface="A ri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69241" y="1569483"/>
            <a:ext cx="15473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en-US" sz="2800" dirty="0" smtClean="0">
                <a:solidFill>
                  <a:srgbClr val="000066"/>
                </a:solidFill>
                <a:latin typeface="A rian"/>
              </a:rPr>
              <a:t>=     </a:t>
            </a:r>
            <a:r>
              <a:rPr lang="en-US" sz="2800" dirty="0" smtClean="0">
                <a:solidFill>
                  <a:srgbClr val="FF0000"/>
                </a:solidFill>
                <a:latin typeface="A rian"/>
              </a:rPr>
              <a:t>80</a:t>
            </a:r>
            <a:endParaRPr lang="en-US" sz="2800" dirty="0">
              <a:solidFill>
                <a:srgbClr val="FF0000"/>
              </a:solidFill>
              <a:latin typeface="A ri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98810" y="2867024"/>
            <a:ext cx="2209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000066"/>
                </a:solidFill>
                <a:latin typeface="A rian"/>
              </a:rPr>
              <a:t>=     </a:t>
            </a:r>
            <a:r>
              <a:rPr lang="en-US" sz="2800" dirty="0" smtClean="0">
                <a:solidFill>
                  <a:srgbClr val="FF0000"/>
                </a:solidFill>
                <a:latin typeface="A rian"/>
              </a:rPr>
              <a:t>105</a:t>
            </a:r>
            <a:endParaRPr lang="en-US" sz="2800" dirty="0">
              <a:solidFill>
                <a:srgbClr val="FF0000"/>
              </a:solidFill>
              <a:latin typeface="A ri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62600" y="2457450"/>
            <a:ext cx="997992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000066"/>
                </a:solidFill>
                <a:latin typeface="A rian"/>
              </a:rPr>
              <a:t>+ </a:t>
            </a:r>
            <a:r>
              <a:rPr lang="en-US" sz="2800" dirty="0">
                <a:solidFill>
                  <a:srgbClr val="000066"/>
                </a:solidFill>
                <a:latin typeface="A rian"/>
              </a:rPr>
              <a:t>30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lang="en-US" sz="2800" dirty="0">
              <a:solidFill>
                <a:srgbClr val="000066"/>
              </a:solidFill>
              <a:latin typeface="A ri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84594" y="3941122"/>
            <a:ext cx="11191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0066"/>
                </a:solidFill>
                <a:latin typeface="A rian"/>
              </a:rPr>
              <a:t>= </a:t>
            </a:r>
            <a:r>
              <a:rPr lang="en-US" sz="2800" dirty="0" smtClean="0">
                <a:solidFill>
                  <a:srgbClr val="000066"/>
                </a:solidFill>
                <a:latin typeface="A rian"/>
              </a:rPr>
              <a:t>70</a:t>
            </a:r>
            <a:endParaRPr lang="en-US" sz="2800" dirty="0">
              <a:solidFill>
                <a:srgbClr val="000066"/>
              </a:solidFill>
              <a:latin typeface="A ri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98810" y="4388660"/>
            <a:ext cx="259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dirty="0" smtClean="0">
                <a:solidFill>
                  <a:srgbClr val="000066"/>
                </a:solidFill>
                <a:latin typeface="A rian"/>
              </a:rPr>
              <a:t>=    </a:t>
            </a:r>
            <a:r>
              <a:rPr lang="en-US" sz="2800" dirty="0" smtClean="0">
                <a:solidFill>
                  <a:srgbClr val="FF0000"/>
                </a:solidFill>
                <a:latin typeface="A rian"/>
              </a:rPr>
              <a:t>80</a:t>
            </a:r>
            <a:endParaRPr lang="en-US" sz="2800" dirty="0">
              <a:solidFill>
                <a:srgbClr val="FF0000"/>
              </a:solidFill>
              <a:latin typeface="A ri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317</Words>
  <Application>Microsoft Office PowerPoint</Application>
  <PresentationFormat>On-screen Show (16:9)</PresentationFormat>
  <Paragraphs>100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PowerPoint Presentation</vt:lpstr>
      <vt:lpstr>Thứ năm ngày 6 tháng 1 năm 2022 Toán</vt:lpstr>
      <vt:lpstr>Bài 1. Tính nhẩm</vt:lpstr>
      <vt:lpstr>Bài 2. Tính </vt:lpstr>
      <vt:lpstr>Bài 3: Tính chu vi của một vườn cây ăn quả hình chữ nhật có chiều dài là 100m, chiều rộng 60m.</vt:lpstr>
      <vt:lpstr>Bài 4: Một cuộn vải dài 81m, đã bán được      cuộn vải. Hỏi cuộn vải còn lại bao nhiêu mét?</vt:lpstr>
      <vt:lpstr>Bài 5: Tính giá trị biểu thức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 CHUNG</dc:title>
  <dc:creator>user</dc:creator>
  <cp:lastModifiedBy>Win7X</cp:lastModifiedBy>
  <cp:revision>22</cp:revision>
  <dcterms:created xsi:type="dcterms:W3CDTF">2015-12-17T06:00:52Z</dcterms:created>
  <dcterms:modified xsi:type="dcterms:W3CDTF">2022-01-18T03:46:11Z</dcterms:modified>
</cp:coreProperties>
</file>