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7"/>
  </p:notesMasterIdLst>
  <p:sldIdLst>
    <p:sldId id="256" r:id="rId2"/>
    <p:sldId id="258" r:id="rId3"/>
    <p:sldId id="260" r:id="rId4"/>
    <p:sldId id="294" r:id="rId5"/>
    <p:sldId id="295" r:id="rId6"/>
    <p:sldId id="264" r:id="rId7"/>
    <p:sldId id="257" r:id="rId8"/>
    <p:sldId id="292" r:id="rId9"/>
    <p:sldId id="270" r:id="rId10"/>
    <p:sldId id="287" r:id="rId11"/>
    <p:sldId id="282" r:id="rId12"/>
    <p:sldId id="261" r:id="rId13"/>
    <p:sldId id="262" r:id="rId14"/>
    <p:sldId id="259" r:id="rId15"/>
    <p:sldId id="293" r:id="rId16"/>
  </p:sldIdLst>
  <p:sldSz cx="9144000" cy="5143500" type="screen16x9"/>
  <p:notesSz cx="6858000" cy="9144000"/>
  <p:embeddedFontLst>
    <p:embeddedFont>
      <p:font typeface="Open Sans" panose="020B0606030504020204" pitchFamily="34" charset="0"/>
      <p:regular r:id="rId18"/>
      <p:bold r:id="rId19"/>
      <p:italic r:id="rId20"/>
      <p:boldItalic r:id="rId21"/>
    </p:embeddedFont>
    <p:embeddedFont>
      <p:font typeface="Patrick Hand" panose="020B0604020202020204" charset="0"/>
      <p:regular r:id="rId22"/>
    </p:embeddedFont>
    <p:embeddedFont>
      <p:font typeface="Poppins" panose="00000500000000000000" pitchFamily="2" charset="0"/>
      <p:regular r:id="rId23"/>
      <p:bold r:id="rId24"/>
      <p:italic r:id="rId25"/>
      <p:boldItalic r:id="rId26"/>
    </p:embeddedFont>
    <p:embeddedFont>
      <p:font typeface="Raleway"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0E0F0B-A079-4F70-ABAD-527632E1ACB0}">
  <a:tblStyle styleId="{670E0F0B-A079-4F70-ABAD-527632E1AC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e3b1be95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e3b1be95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e3c1f8bf3a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e3c1f8bf3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e2b3ea15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e2b3ea15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e3c1f8bf3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e3c1f8bf3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e3c1f8bf3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e3c1f8bf3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e3c1f8bf3a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e3c1f8bf3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e43da4a7d3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e43da4a7d3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e3c1f8bf3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e3c1f8bf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e4bf680e4c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e4bf680e4c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e4bf680e4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e4bf680e4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e405d58ca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e405d58ca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e4bf680e4c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ge4bf680e4c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10" name="Google Shape;10;p2"/>
          <p:cNvSpPr txBox="1">
            <a:spLocks noGrp="1"/>
          </p:cNvSpPr>
          <p:nvPr>
            <p:ph type="ctrTitle"/>
          </p:nvPr>
        </p:nvSpPr>
        <p:spPr>
          <a:xfrm>
            <a:off x="2013900" y="1193456"/>
            <a:ext cx="5116200" cy="2348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8500"/>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1" name="Google Shape;11;p2"/>
          <p:cNvSpPr txBox="1">
            <a:spLocks noGrp="1"/>
          </p:cNvSpPr>
          <p:nvPr>
            <p:ph type="subTitle" idx="1"/>
          </p:nvPr>
        </p:nvSpPr>
        <p:spPr>
          <a:xfrm>
            <a:off x="2392450" y="3540544"/>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rot="-5400000">
            <a:off x="194150" y="3846508"/>
            <a:ext cx="989910" cy="761987"/>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712867">
            <a:off x="8130923" y="2511773"/>
            <a:ext cx="1467222" cy="1152052"/>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0800000">
            <a:off x="344944" y="209656"/>
            <a:ext cx="688306" cy="735693"/>
            <a:chOff x="429300" y="4124275"/>
            <a:chExt cx="381650" cy="407925"/>
          </a:xfrm>
        </p:grpSpPr>
        <p:sp>
          <p:nvSpPr>
            <p:cNvPr id="15" name="Google Shape;15;p2"/>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530802" y="896316"/>
            <a:ext cx="288075" cy="313736"/>
            <a:chOff x="1022652" y="639441"/>
            <a:chExt cx="288075" cy="313736"/>
          </a:xfrm>
        </p:grpSpPr>
        <p:sp>
          <p:nvSpPr>
            <p:cNvPr id="22" name="Google Shape;22;p2"/>
            <p:cNvSpPr/>
            <p:nvPr/>
          </p:nvSpPr>
          <p:spPr>
            <a:xfrm>
              <a:off x="1040821" y="639441"/>
              <a:ext cx="269907" cy="307305"/>
            </a:xfrm>
            <a:custGeom>
              <a:avLst/>
              <a:gdLst/>
              <a:ahLst/>
              <a:cxnLst/>
              <a:rect l="l" t="t" r="r" b="b"/>
              <a:pathLst>
                <a:path w="4323" h="4922" fill="none" extrusionOk="0">
                  <a:moveTo>
                    <a:pt x="649" y="2734"/>
                  </a:moveTo>
                  <a:cubicBezTo>
                    <a:pt x="666" y="2734"/>
                    <a:pt x="666" y="2717"/>
                    <a:pt x="666" y="2700"/>
                  </a:cubicBezTo>
                  <a:cubicBezTo>
                    <a:pt x="649" y="2700"/>
                    <a:pt x="598" y="2683"/>
                    <a:pt x="581" y="2683"/>
                  </a:cubicBezTo>
                  <a:cubicBezTo>
                    <a:pt x="581" y="2700"/>
                    <a:pt x="564" y="2752"/>
                    <a:pt x="564" y="2786"/>
                  </a:cubicBezTo>
                  <a:cubicBezTo>
                    <a:pt x="547" y="2752"/>
                    <a:pt x="513" y="2734"/>
                    <a:pt x="496" y="2700"/>
                  </a:cubicBezTo>
                  <a:cubicBezTo>
                    <a:pt x="444" y="2307"/>
                    <a:pt x="256" y="1931"/>
                    <a:pt x="0" y="1624"/>
                  </a:cubicBezTo>
                  <a:lnTo>
                    <a:pt x="205" y="1316"/>
                  </a:lnTo>
                  <a:lnTo>
                    <a:pt x="1572" y="1385"/>
                  </a:lnTo>
                  <a:cubicBezTo>
                    <a:pt x="1692" y="1214"/>
                    <a:pt x="1794" y="1026"/>
                    <a:pt x="1863" y="838"/>
                  </a:cubicBezTo>
                  <a:cubicBezTo>
                    <a:pt x="1914" y="650"/>
                    <a:pt x="1982" y="479"/>
                    <a:pt x="2085" y="308"/>
                  </a:cubicBezTo>
                  <a:cubicBezTo>
                    <a:pt x="2119" y="240"/>
                    <a:pt x="2187" y="172"/>
                    <a:pt x="2255" y="137"/>
                  </a:cubicBezTo>
                  <a:cubicBezTo>
                    <a:pt x="2375" y="86"/>
                    <a:pt x="2495" y="35"/>
                    <a:pt x="2614" y="1"/>
                  </a:cubicBezTo>
                  <a:cubicBezTo>
                    <a:pt x="2666" y="52"/>
                    <a:pt x="2700" y="120"/>
                    <a:pt x="2717" y="189"/>
                  </a:cubicBezTo>
                  <a:cubicBezTo>
                    <a:pt x="2768" y="394"/>
                    <a:pt x="2768" y="599"/>
                    <a:pt x="2717" y="804"/>
                  </a:cubicBezTo>
                  <a:cubicBezTo>
                    <a:pt x="2648" y="1060"/>
                    <a:pt x="2597" y="1299"/>
                    <a:pt x="2563" y="1556"/>
                  </a:cubicBezTo>
                  <a:cubicBezTo>
                    <a:pt x="2529" y="1778"/>
                    <a:pt x="2597" y="1846"/>
                    <a:pt x="2785" y="1914"/>
                  </a:cubicBezTo>
                  <a:cubicBezTo>
                    <a:pt x="3246" y="2068"/>
                    <a:pt x="3691" y="2222"/>
                    <a:pt x="4152" y="2393"/>
                  </a:cubicBezTo>
                  <a:cubicBezTo>
                    <a:pt x="4203" y="2410"/>
                    <a:pt x="4255" y="2478"/>
                    <a:pt x="4289" y="2512"/>
                  </a:cubicBezTo>
                  <a:cubicBezTo>
                    <a:pt x="4323" y="2683"/>
                    <a:pt x="4220" y="2871"/>
                    <a:pt x="4050" y="2940"/>
                  </a:cubicBezTo>
                  <a:cubicBezTo>
                    <a:pt x="3879" y="3025"/>
                    <a:pt x="3708" y="3093"/>
                    <a:pt x="3520" y="3110"/>
                  </a:cubicBezTo>
                  <a:cubicBezTo>
                    <a:pt x="3332" y="3110"/>
                    <a:pt x="3161" y="3145"/>
                    <a:pt x="3007" y="3179"/>
                  </a:cubicBezTo>
                  <a:cubicBezTo>
                    <a:pt x="2734" y="3230"/>
                    <a:pt x="2631" y="3350"/>
                    <a:pt x="2631" y="3606"/>
                  </a:cubicBezTo>
                  <a:cubicBezTo>
                    <a:pt x="2631" y="3965"/>
                    <a:pt x="2666" y="4324"/>
                    <a:pt x="2683" y="4699"/>
                  </a:cubicBezTo>
                  <a:cubicBezTo>
                    <a:pt x="2666" y="4716"/>
                    <a:pt x="2666" y="4751"/>
                    <a:pt x="2648" y="4768"/>
                  </a:cubicBezTo>
                  <a:lnTo>
                    <a:pt x="2392" y="4922"/>
                  </a:lnTo>
                  <a:cubicBezTo>
                    <a:pt x="1982" y="4904"/>
                    <a:pt x="1828" y="4648"/>
                    <a:pt x="1692" y="4358"/>
                  </a:cubicBezTo>
                  <a:cubicBezTo>
                    <a:pt x="1640" y="4238"/>
                    <a:pt x="1572" y="4136"/>
                    <a:pt x="1521" y="4033"/>
                  </a:cubicBezTo>
                  <a:cubicBezTo>
                    <a:pt x="1384" y="3760"/>
                    <a:pt x="1077" y="3606"/>
                    <a:pt x="786" y="3691"/>
                  </a:cubicBezTo>
                  <a:cubicBezTo>
                    <a:pt x="530" y="3760"/>
                    <a:pt x="256" y="3657"/>
                    <a:pt x="120" y="3418"/>
                  </a:cubicBezTo>
                  <a:lnTo>
                    <a:pt x="547" y="2769"/>
                  </a:lnTo>
                  <a:cubicBezTo>
                    <a:pt x="581" y="2752"/>
                    <a:pt x="615" y="2752"/>
                    <a:pt x="649" y="2734"/>
                  </a:cubicBezTo>
                  <a:close/>
                  <a:moveTo>
                    <a:pt x="2273" y="394"/>
                  </a:moveTo>
                  <a:lnTo>
                    <a:pt x="2273" y="360"/>
                  </a:lnTo>
                  <a:lnTo>
                    <a:pt x="2255" y="360"/>
                  </a:lnTo>
                  <a:close/>
                </a:path>
              </a:pathLst>
            </a:custGeom>
            <a:solidFill>
              <a:schemeClr val="accent2"/>
            </a:solid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22652" y="645871"/>
              <a:ext cx="268908" cy="307305"/>
            </a:xfrm>
            <a:custGeom>
              <a:avLst/>
              <a:gdLst/>
              <a:ahLst/>
              <a:cxnLst/>
              <a:rect l="l" t="t" r="r" b="b"/>
              <a:pathLst>
                <a:path w="4307" h="4922" extrusionOk="0">
                  <a:moveTo>
                    <a:pt x="650" y="2734"/>
                  </a:moveTo>
                  <a:cubicBezTo>
                    <a:pt x="667" y="2734"/>
                    <a:pt x="667" y="2717"/>
                    <a:pt x="684" y="2700"/>
                  </a:cubicBezTo>
                  <a:cubicBezTo>
                    <a:pt x="650" y="2700"/>
                    <a:pt x="599" y="2666"/>
                    <a:pt x="582" y="2683"/>
                  </a:cubicBezTo>
                  <a:cubicBezTo>
                    <a:pt x="582" y="2700"/>
                    <a:pt x="564" y="2751"/>
                    <a:pt x="564" y="2768"/>
                  </a:cubicBezTo>
                  <a:cubicBezTo>
                    <a:pt x="547" y="2751"/>
                    <a:pt x="513" y="2717"/>
                    <a:pt x="496" y="2700"/>
                  </a:cubicBezTo>
                  <a:cubicBezTo>
                    <a:pt x="445" y="2290"/>
                    <a:pt x="274" y="1931"/>
                    <a:pt x="1" y="1623"/>
                  </a:cubicBezTo>
                  <a:cubicBezTo>
                    <a:pt x="69" y="1521"/>
                    <a:pt x="137" y="1418"/>
                    <a:pt x="206" y="1316"/>
                  </a:cubicBezTo>
                  <a:lnTo>
                    <a:pt x="1573" y="1384"/>
                  </a:lnTo>
                  <a:cubicBezTo>
                    <a:pt x="1692" y="1213"/>
                    <a:pt x="1795" y="1025"/>
                    <a:pt x="1863" y="837"/>
                  </a:cubicBezTo>
                  <a:cubicBezTo>
                    <a:pt x="1914" y="649"/>
                    <a:pt x="1983" y="479"/>
                    <a:pt x="2068" y="308"/>
                  </a:cubicBezTo>
                  <a:cubicBezTo>
                    <a:pt x="2119" y="239"/>
                    <a:pt x="2171" y="171"/>
                    <a:pt x="2256" y="137"/>
                  </a:cubicBezTo>
                  <a:cubicBezTo>
                    <a:pt x="2376" y="86"/>
                    <a:pt x="2495" y="34"/>
                    <a:pt x="2615" y="0"/>
                  </a:cubicBezTo>
                  <a:cubicBezTo>
                    <a:pt x="2649" y="51"/>
                    <a:pt x="2683" y="120"/>
                    <a:pt x="2717" y="188"/>
                  </a:cubicBezTo>
                  <a:cubicBezTo>
                    <a:pt x="2769" y="393"/>
                    <a:pt x="2769" y="598"/>
                    <a:pt x="2717" y="803"/>
                  </a:cubicBezTo>
                  <a:cubicBezTo>
                    <a:pt x="2649" y="1042"/>
                    <a:pt x="2598" y="1299"/>
                    <a:pt x="2546" y="1555"/>
                  </a:cubicBezTo>
                  <a:cubicBezTo>
                    <a:pt x="2529" y="1777"/>
                    <a:pt x="2581" y="1846"/>
                    <a:pt x="2786" y="1914"/>
                  </a:cubicBezTo>
                  <a:cubicBezTo>
                    <a:pt x="3230" y="2068"/>
                    <a:pt x="3691" y="2221"/>
                    <a:pt x="4136" y="2392"/>
                  </a:cubicBezTo>
                  <a:cubicBezTo>
                    <a:pt x="4204" y="2409"/>
                    <a:pt x="4238" y="2478"/>
                    <a:pt x="4289" y="2512"/>
                  </a:cubicBezTo>
                  <a:cubicBezTo>
                    <a:pt x="4306" y="2683"/>
                    <a:pt x="4204" y="2854"/>
                    <a:pt x="4050" y="2939"/>
                  </a:cubicBezTo>
                  <a:cubicBezTo>
                    <a:pt x="3879" y="3024"/>
                    <a:pt x="3691" y="3093"/>
                    <a:pt x="3503" y="3110"/>
                  </a:cubicBezTo>
                  <a:cubicBezTo>
                    <a:pt x="3332" y="3110"/>
                    <a:pt x="3162" y="3144"/>
                    <a:pt x="2991" y="3178"/>
                  </a:cubicBezTo>
                  <a:cubicBezTo>
                    <a:pt x="2734" y="3230"/>
                    <a:pt x="2632" y="3349"/>
                    <a:pt x="2632" y="3605"/>
                  </a:cubicBezTo>
                  <a:cubicBezTo>
                    <a:pt x="2632" y="3964"/>
                    <a:pt x="2649" y="4323"/>
                    <a:pt x="2666" y="4682"/>
                  </a:cubicBezTo>
                  <a:cubicBezTo>
                    <a:pt x="2666" y="4716"/>
                    <a:pt x="2666" y="4750"/>
                    <a:pt x="2649" y="4767"/>
                  </a:cubicBezTo>
                  <a:lnTo>
                    <a:pt x="2393" y="4921"/>
                  </a:lnTo>
                  <a:cubicBezTo>
                    <a:pt x="1983" y="4904"/>
                    <a:pt x="1829" y="4648"/>
                    <a:pt x="1692" y="4340"/>
                  </a:cubicBezTo>
                  <a:cubicBezTo>
                    <a:pt x="1641" y="4238"/>
                    <a:pt x="1573" y="4135"/>
                    <a:pt x="1504" y="4033"/>
                  </a:cubicBezTo>
                  <a:cubicBezTo>
                    <a:pt x="1385" y="3759"/>
                    <a:pt x="1077" y="3605"/>
                    <a:pt x="787" y="3691"/>
                  </a:cubicBezTo>
                  <a:cubicBezTo>
                    <a:pt x="530" y="3759"/>
                    <a:pt x="257" y="3657"/>
                    <a:pt x="120" y="3417"/>
                  </a:cubicBezTo>
                  <a:lnTo>
                    <a:pt x="547" y="2768"/>
                  </a:lnTo>
                  <a:cubicBezTo>
                    <a:pt x="582" y="2751"/>
                    <a:pt x="616" y="2751"/>
                    <a:pt x="650" y="2734"/>
                  </a:cubicBezTo>
                  <a:close/>
                  <a:moveTo>
                    <a:pt x="2273" y="393"/>
                  </a:moveTo>
                  <a:lnTo>
                    <a:pt x="2273" y="359"/>
                  </a:lnTo>
                  <a:lnTo>
                    <a:pt x="2256" y="3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4964912" y="472243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607"/>
        <p:cNvGrpSpPr/>
        <p:nvPr/>
      </p:nvGrpSpPr>
      <p:grpSpPr>
        <a:xfrm>
          <a:off x="0" y="0"/>
          <a:ext cx="0" cy="0"/>
          <a:chOff x="0" y="0"/>
          <a:chExt cx="0" cy="0"/>
        </a:xfrm>
      </p:grpSpPr>
      <p:pic>
        <p:nvPicPr>
          <p:cNvPr id="608" name="Google Shape;608;p29"/>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609" name="Google Shape;609;p29"/>
          <p:cNvSpPr txBox="1">
            <a:spLocks noGrp="1"/>
          </p:cNvSpPr>
          <p:nvPr>
            <p:ph type="title"/>
          </p:nvPr>
        </p:nvSpPr>
        <p:spPr>
          <a:xfrm>
            <a:off x="2422500" y="537875"/>
            <a:ext cx="42990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grpSp>
        <p:nvGrpSpPr>
          <p:cNvPr id="610" name="Google Shape;610;p29"/>
          <p:cNvGrpSpPr/>
          <p:nvPr/>
        </p:nvGrpSpPr>
        <p:grpSpPr>
          <a:xfrm rot="-3242140">
            <a:off x="-526637" y="-1902866"/>
            <a:ext cx="2625227" cy="2584320"/>
            <a:chOff x="1154976" y="632775"/>
            <a:chExt cx="2502430" cy="3877954"/>
          </a:xfrm>
        </p:grpSpPr>
        <p:sp>
          <p:nvSpPr>
            <p:cNvPr id="611" name="Google Shape;611;p29"/>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29"/>
          <p:cNvSpPr/>
          <p:nvPr/>
        </p:nvSpPr>
        <p:spPr>
          <a:xfrm rot="1295893">
            <a:off x="8117767" y="147246"/>
            <a:ext cx="738465"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rot="831765">
            <a:off x="7471271" y="264524"/>
            <a:ext cx="550390" cy="363058"/>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rot="918698">
            <a:off x="-127078" y="4277105"/>
            <a:ext cx="1467191" cy="1152047"/>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633"/>
        <p:cNvGrpSpPr/>
        <p:nvPr/>
      </p:nvGrpSpPr>
      <p:grpSpPr>
        <a:xfrm>
          <a:off x="0" y="0"/>
          <a:ext cx="0" cy="0"/>
          <a:chOff x="0" y="0"/>
          <a:chExt cx="0" cy="0"/>
        </a:xfrm>
      </p:grpSpPr>
      <p:pic>
        <p:nvPicPr>
          <p:cNvPr id="634" name="Google Shape;634;p32"/>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635" name="Google Shape;635;p32"/>
          <p:cNvSpPr txBox="1">
            <a:spLocks noGrp="1"/>
          </p:cNvSpPr>
          <p:nvPr>
            <p:ph type="title"/>
          </p:nvPr>
        </p:nvSpPr>
        <p:spPr>
          <a:xfrm>
            <a:off x="804825" y="2451495"/>
            <a:ext cx="32469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6" name="Google Shape;636;p32"/>
          <p:cNvSpPr txBox="1">
            <a:spLocks noGrp="1"/>
          </p:cNvSpPr>
          <p:nvPr>
            <p:ph type="title" idx="2" hasCustomPrompt="1"/>
          </p:nvPr>
        </p:nvSpPr>
        <p:spPr>
          <a:xfrm>
            <a:off x="1862025" y="1382975"/>
            <a:ext cx="113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7" name="Google Shape;637;p32"/>
          <p:cNvSpPr txBox="1">
            <a:spLocks noGrp="1"/>
          </p:cNvSpPr>
          <p:nvPr>
            <p:ph type="subTitle" idx="1"/>
          </p:nvPr>
        </p:nvSpPr>
        <p:spPr>
          <a:xfrm>
            <a:off x="966822" y="3174945"/>
            <a:ext cx="2922900" cy="6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8" name="Google Shape;638;p32"/>
          <p:cNvSpPr/>
          <p:nvPr/>
        </p:nvSpPr>
        <p:spPr>
          <a:xfrm rot="1131438">
            <a:off x="320911" y="221679"/>
            <a:ext cx="511731" cy="357497"/>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rot="1762781">
            <a:off x="1043485" y="8878"/>
            <a:ext cx="635667" cy="444058"/>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32"/>
          <p:cNvGrpSpPr/>
          <p:nvPr/>
        </p:nvGrpSpPr>
        <p:grpSpPr>
          <a:xfrm rot="1157192">
            <a:off x="8123789" y="4248207"/>
            <a:ext cx="827338" cy="808883"/>
            <a:chOff x="3141076" y="86042"/>
            <a:chExt cx="827319" cy="808865"/>
          </a:xfrm>
        </p:grpSpPr>
        <p:sp>
          <p:nvSpPr>
            <p:cNvPr id="641" name="Google Shape;641;p32"/>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3_1">
    <p:spTree>
      <p:nvGrpSpPr>
        <p:cNvPr id="1" name="Shape 643"/>
        <p:cNvGrpSpPr/>
        <p:nvPr/>
      </p:nvGrpSpPr>
      <p:grpSpPr>
        <a:xfrm>
          <a:off x="0" y="0"/>
          <a:ext cx="0" cy="0"/>
          <a:chOff x="0" y="0"/>
          <a:chExt cx="0" cy="0"/>
        </a:xfrm>
      </p:grpSpPr>
      <p:pic>
        <p:nvPicPr>
          <p:cNvPr id="644" name="Google Shape;644;p33"/>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645" name="Google Shape;645;p33"/>
          <p:cNvSpPr txBox="1">
            <a:spLocks noGrp="1"/>
          </p:cNvSpPr>
          <p:nvPr>
            <p:ph type="title"/>
          </p:nvPr>
        </p:nvSpPr>
        <p:spPr>
          <a:xfrm>
            <a:off x="5148225" y="2445867"/>
            <a:ext cx="3246900" cy="6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6" name="Google Shape;646;p33"/>
          <p:cNvSpPr txBox="1">
            <a:spLocks noGrp="1"/>
          </p:cNvSpPr>
          <p:nvPr>
            <p:ph type="title" idx="2" hasCustomPrompt="1"/>
          </p:nvPr>
        </p:nvSpPr>
        <p:spPr>
          <a:xfrm>
            <a:off x="6237225" y="1382975"/>
            <a:ext cx="1068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7" name="Google Shape;647;p33"/>
          <p:cNvSpPr txBox="1">
            <a:spLocks noGrp="1"/>
          </p:cNvSpPr>
          <p:nvPr>
            <p:ph type="subTitle" idx="1"/>
          </p:nvPr>
        </p:nvSpPr>
        <p:spPr>
          <a:xfrm>
            <a:off x="5310222" y="3089717"/>
            <a:ext cx="2922900" cy="6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8" name="Google Shape;648;p33"/>
          <p:cNvSpPr/>
          <p:nvPr/>
        </p:nvSpPr>
        <p:spPr>
          <a:xfrm rot="1131438">
            <a:off x="7478236" y="230379"/>
            <a:ext cx="511731" cy="357497"/>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rot="1762781">
            <a:off x="8200810" y="17578"/>
            <a:ext cx="635667" cy="444058"/>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CUSTOM_3_1_1">
    <p:spTree>
      <p:nvGrpSpPr>
        <p:cNvPr id="1" name="Shape 650"/>
        <p:cNvGrpSpPr/>
        <p:nvPr/>
      </p:nvGrpSpPr>
      <p:grpSpPr>
        <a:xfrm>
          <a:off x="0" y="0"/>
          <a:ext cx="0" cy="0"/>
          <a:chOff x="0" y="0"/>
          <a:chExt cx="0" cy="0"/>
        </a:xfrm>
      </p:grpSpPr>
      <p:pic>
        <p:nvPicPr>
          <p:cNvPr id="651" name="Google Shape;651;p34"/>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652" name="Google Shape;652;p34"/>
          <p:cNvSpPr/>
          <p:nvPr/>
        </p:nvSpPr>
        <p:spPr>
          <a:xfrm rot="2699898">
            <a:off x="3674229" y="4456024"/>
            <a:ext cx="511728" cy="357499"/>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txBox="1">
            <a:spLocks noGrp="1"/>
          </p:cNvSpPr>
          <p:nvPr>
            <p:ph type="title"/>
          </p:nvPr>
        </p:nvSpPr>
        <p:spPr>
          <a:xfrm>
            <a:off x="2631900" y="2261698"/>
            <a:ext cx="3880200" cy="68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4" name="Google Shape;654;p34"/>
          <p:cNvSpPr txBox="1">
            <a:spLocks noGrp="1"/>
          </p:cNvSpPr>
          <p:nvPr>
            <p:ph type="title" idx="2" hasCustomPrompt="1"/>
          </p:nvPr>
        </p:nvSpPr>
        <p:spPr>
          <a:xfrm>
            <a:off x="3692838" y="1329850"/>
            <a:ext cx="1758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5" name="Google Shape;655;p34"/>
          <p:cNvSpPr txBox="1">
            <a:spLocks noGrp="1"/>
          </p:cNvSpPr>
          <p:nvPr>
            <p:ph type="subTitle" idx="1"/>
          </p:nvPr>
        </p:nvSpPr>
        <p:spPr>
          <a:xfrm>
            <a:off x="3063600" y="3008950"/>
            <a:ext cx="3016800" cy="54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6" name="Google Shape;656;p34"/>
          <p:cNvGrpSpPr/>
          <p:nvPr/>
        </p:nvGrpSpPr>
        <p:grpSpPr>
          <a:xfrm rot="166182">
            <a:off x="8073665" y="3600921"/>
            <a:ext cx="677478" cy="1602296"/>
            <a:chOff x="7964289" y="3664682"/>
            <a:chExt cx="630767" cy="1491820"/>
          </a:xfrm>
        </p:grpSpPr>
        <p:sp>
          <p:nvSpPr>
            <p:cNvPr id="657" name="Google Shape;657;p34"/>
            <p:cNvSpPr/>
            <p:nvPr/>
          </p:nvSpPr>
          <p:spPr>
            <a:xfrm rot="163703">
              <a:off x="7988544" y="3701642"/>
              <a:ext cx="568295" cy="1032620"/>
            </a:xfrm>
            <a:custGeom>
              <a:avLst/>
              <a:gdLst/>
              <a:ahLst/>
              <a:cxnLst/>
              <a:rect l="l" t="t" r="r" b="b"/>
              <a:pathLst>
                <a:path w="14370" h="26111" extrusionOk="0">
                  <a:moveTo>
                    <a:pt x="5226" y="6453"/>
                  </a:moveTo>
                  <a:lnTo>
                    <a:pt x="5226" y="6453"/>
                  </a:lnTo>
                  <a:cubicBezTo>
                    <a:pt x="6285" y="7461"/>
                    <a:pt x="7293" y="8520"/>
                    <a:pt x="8284" y="9597"/>
                  </a:cubicBezTo>
                  <a:cubicBezTo>
                    <a:pt x="7959" y="9682"/>
                    <a:pt x="7754" y="10007"/>
                    <a:pt x="7823" y="10348"/>
                  </a:cubicBezTo>
                  <a:cubicBezTo>
                    <a:pt x="7037" y="8999"/>
                    <a:pt x="6114" y="7734"/>
                    <a:pt x="5226" y="6453"/>
                  </a:cubicBezTo>
                  <a:close/>
                  <a:moveTo>
                    <a:pt x="3773" y="22736"/>
                  </a:moveTo>
                  <a:cubicBezTo>
                    <a:pt x="3961" y="23026"/>
                    <a:pt x="4149" y="23317"/>
                    <a:pt x="4337" y="23607"/>
                  </a:cubicBezTo>
                  <a:cubicBezTo>
                    <a:pt x="4098" y="23351"/>
                    <a:pt x="3927" y="23060"/>
                    <a:pt x="3773" y="22736"/>
                  </a:cubicBezTo>
                  <a:close/>
                  <a:moveTo>
                    <a:pt x="6985" y="1"/>
                  </a:moveTo>
                  <a:cubicBezTo>
                    <a:pt x="6548" y="1"/>
                    <a:pt x="6114" y="442"/>
                    <a:pt x="6439" y="883"/>
                  </a:cubicBezTo>
                  <a:cubicBezTo>
                    <a:pt x="6832" y="1395"/>
                    <a:pt x="7242" y="1908"/>
                    <a:pt x="7652" y="2420"/>
                  </a:cubicBezTo>
                  <a:cubicBezTo>
                    <a:pt x="7020" y="1822"/>
                    <a:pt x="6353" y="1276"/>
                    <a:pt x="5670" y="763"/>
                  </a:cubicBezTo>
                  <a:cubicBezTo>
                    <a:pt x="5561" y="685"/>
                    <a:pt x="5454" y="651"/>
                    <a:pt x="5354" y="651"/>
                  </a:cubicBezTo>
                  <a:cubicBezTo>
                    <a:pt x="4949" y="651"/>
                    <a:pt x="4655" y="1200"/>
                    <a:pt x="4833" y="1583"/>
                  </a:cubicBezTo>
                  <a:cubicBezTo>
                    <a:pt x="5123" y="2198"/>
                    <a:pt x="5448" y="2796"/>
                    <a:pt x="5824" y="3360"/>
                  </a:cubicBezTo>
                  <a:cubicBezTo>
                    <a:pt x="5362" y="3052"/>
                    <a:pt x="4901" y="2779"/>
                    <a:pt x="4422" y="2540"/>
                  </a:cubicBezTo>
                  <a:cubicBezTo>
                    <a:pt x="4337" y="2496"/>
                    <a:pt x="4245" y="2476"/>
                    <a:pt x="4153" y="2476"/>
                  </a:cubicBezTo>
                  <a:cubicBezTo>
                    <a:pt x="3708" y="2476"/>
                    <a:pt x="3260" y="2938"/>
                    <a:pt x="3585" y="3377"/>
                  </a:cubicBezTo>
                  <a:cubicBezTo>
                    <a:pt x="3688" y="3497"/>
                    <a:pt x="3773" y="3616"/>
                    <a:pt x="3876" y="3753"/>
                  </a:cubicBezTo>
                  <a:cubicBezTo>
                    <a:pt x="3585" y="3514"/>
                    <a:pt x="3295" y="3292"/>
                    <a:pt x="2987" y="3087"/>
                  </a:cubicBezTo>
                  <a:cubicBezTo>
                    <a:pt x="2887" y="3017"/>
                    <a:pt x="2786" y="2986"/>
                    <a:pt x="2690" y="2986"/>
                  </a:cubicBezTo>
                  <a:cubicBezTo>
                    <a:pt x="2292" y="2986"/>
                    <a:pt x="1978" y="3505"/>
                    <a:pt x="2184" y="3890"/>
                  </a:cubicBezTo>
                  <a:cubicBezTo>
                    <a:pt x="2509" y="4488"/>
                    <a:pt x="2851" y="5069"/>
                    <a:pt x="3226" y="5633"/>
                  </a:cubicBezTo>
                  <a:lnTo>
                    <a:pt x="2919" y="5325"/>
                  </a:lnTo>
                  <a:cubicBezTo>
                    <a:pt x="2808" y="5209"/>
                    <a:pt x="2668" y="5159"/>
                    <a:pt x="2529" y="5159"/>
                  </a:cubicBezTo>
                  <a:cubicBezTo>
                    <a:pt x="2175" y="5159"/>
                    <a:pt x="1822" y="5484"/>
                    <a:pt x="1945" y="5889"/>
                  </a:cubicBezTo>
                  <a:cubicBezTo>
                    <a:pt x="2167" y="6504"/>
                    <a:pt x="2423" y="7119"/>
                    <a:pt x="2731" y="7700"/>
                  </a:cubicBezTo>
                  <a:lnTo>
                    <a:pt x="2543" y="7478"/>
                  </a:lnTo>
                  <a:cubicBezTo>
                    <a:pt x="2441" y="7359"/>
                    <a:pt x="2314" y="7308"/>
                    <a:pt x="2187" y="7308"/>
                  </a:cubicBezTo>
                  <a:cubicBezTo>
                    <a:pt x="1804" y="7308"/>
                    <a:pt x="1415" y="7764"/>
                    <a:pt x="1672" y="8161"/>
                  </a:cubicBezTo>
                  <a:cubicBezTo>
                    <a:pt x="1996" y="8640"/>
                    <a:pt x="2321" y="9135"/>
                    <a:pt x="2628" y="9631"/>
                  </a:cubicBezTo>
                  <a:cubicBezTo>
                    <a:pt x="2600" y="9624"/>
                    <a:pt x="2571" y="9621"/>
                    <a:pt x="2542" y="9621"/>
                  </a:cubicBezTo>
                  <a:cubicBezTo>
                    <a:pt x="2198" y="9621"/>
                    <a:pt x="1890" y="10072"/>
                    <a:pt x="2048" y="10451"/>
                  </a:cubicBezTo>
                  <a:cubicBezTo>
                    <a:pt x="2663" y="11903"/>
                    <a:pt x="3500" y="13253"/>
                    <a:pt x="4217" y="14654"/>
                  </a:cubicBezTo>
                  <a:cubicBezTo>
                    <a:pt x="3192" y="13561"/>
                    <a:pt x="2218" y="12416"/>
                    <a:pt x="1108" y="11408"/>
                  </a:cubicBezTo>
                  <a:cubicBezTo>
                    <a:pt x="992" y="11283"/>
                    <a:pt x="855" y="11230"/>
                    <a:pt x="722" y="11230"/>
                  </a:cubicBezTo>
                  <a:cubicBezTo>
                    <a:pt x="346" y="11230"/>
                    <a:pt x="1" y="11653"/>
                    <a:pt x="253" y="12057"/>
                  </a:cubicBezTo>
                  <a:cubicBezTo>
                    <a:pt x="800" y="13133"/>
                    <a:pt x="1432" y="14159"/>
                    <a:pt x="2082" y="15184"/>
                  </a:cubicBezTo>
                  <a:cubicBezTo>
                    <a:pt x="2059" y="15181"/>
                    <a:pt x="2036" y="15180"/>
                    <a:pt x="2014" y="15180"/>
                  </a:cubicBezTo>
                  <a:cubicBezTo>
                    <a:pt x="1623" y="15180"/>
                    <a:pt x="1357" y="15597"/>
                    <a:pt x="1535" y="15953"/>
                  </a:cubicBezTo>
                  <a:cubicBezTo>
                    <a:pt x="2440" y="17764"/>
                    <a:pt x="3449" y="19489"/>
                    <a:pt x="4440" y="21249"/>
                  </a:cubicBezTo>
                  <a:cubicBezTo>
                    <a:pt x="3995" y="20737"/>
                    <a:pt x="3517" y="20258"/>
                    <a:pt x="3021" y="19814"/>
                  </a:cubicBezTo>
                  <a:cubicBezTo>
                    <a:pt x="2924" y="19730"/>
                    <a:pt x="2812" y="19693"/>
                    <a:pt x="2703" y="19693"/>
                  </a:cubicBezTo>
                  <a:cubicBezTo>
                    <a:pt x="2371" y="19693"/>
                    <a:pt x="2064" y="20031"/>
                    <a:pt x="2270" y="20378"/>
                  </a:cubicBezTo>
                  <a:cubicBezTo>
                    <a:pt x="2680" y="21044"/>
                    <a:pt x="3107" y="21711"/>
                    <a:pt x="3534" y="22360"/>
                  </a:cubicBezTo>
                  <a:cubicBezTo>
                    <a:pt x="3488" y="22337"/>
                    <a:pt x="3441" y="22327"/>
                    <a:pt x="3396" y="22327"/>
                  </a:cubicBezTo>
                  <a:cubicBezTo>
                    <a:pt x="3203" y="22327"/>
                    <a:pt x="3038" y="22512"/>
                    <a:pt x="3107" y="22719"/>
                  </a:cubicBezTo>
                  <a:cubicBezTo>
                    <a:pt x="3483" y="24000"/>
                    <a:pt x="4781" y="25282"/>
                    <a:pt x="5841" y="26033"/>
                  </a:cubicBezTo>
                  <a:cubicBezTo>
                    <a:pt x="5915" y="26087"/>
                    <a:pt x="5990" y="26111"/>
                    <a:pt x="6062" y="26111"/>
                  </a:cubicBezTo>
                  <a:cubicBezTo>
                    <a:pt x="6355" y="26111"/>
                    <a:pt x="6590" y="25724"/>
                    <a:pt x="6439" y="25435"/>
                  </a:cubicBezTo>
                  <a:cubicBezTo>
                    <a:pt x="6097" y="24820"/>
                    <a:pt x="5755" y="24222"/>
                    <a:pt x="5396" y="23624"/>
                  </a:cubicBezTo>
                  <a:lnTo>
                    <a:pt x="5396" y="23624"/>
                  </a:lnTo>
                  <a:cubicBezTo>
                    <a:pt x="5601" y="23846"/>
                    <a:pt x="5841" y="24034"/>
                    <a:pt x="6080" y="24222"/>
                  </a:cubicBezTo>
                  <a:cubicBezTo>
                    <a:pt x="6179" y="24317"/>
                    <a:pt x="6293" y="24357"/>
                    <a:pt x="6404" y="24357"/>
                  </a:cubicBezTo>
                  <a:cubicBezTo>
                    <a:pt x="6734" y="24357"/>
                    <a:pt x="7036" y="23999"/>
                    <a:pt x="6832" y="23641"/>
                  </a:cubicBezTo>
                  <a:cubicBezTo>
                    <a:pt x="6217" y="22377"/>
                    <a:pt x="5533" y="21147"/>
                    <a:pt x="4850" y="19917"/>
                  </a:cubicBezTo>
                  <a:lnTo>
                    <a:pt x="4850" y="19917"/>
                  </a:lnTo>
                  <a:cubicBezTo>
                    <a:pt x="5021" y="20122"/>
                    <a:pt x="5174" y="20310"/>
                    <a:pt x="5345" y="20515"/>
                  </a:cubicBezTo>
                  <a:cubicBezTo>
                    <a:pt x="5444" y="20626"/>
                    <a:pt x="5559" y="20673"/>
                    <a:pt x="5673" y="20673"/>
                  </a:cubicBezTo>
                  <a:cubicBezTo>
                    <a:pt x="6014" y="20673"/>
                    <a:pt x="6340" y="20254"/>
                    <a:pt x="6148" y="19882"/>
                  </a:cubicBezTo>
                  <a:cubicBezTo>
                    <a:pt x="5345" y="18328"/>
                    <a:pt x="4388" y="16841"/>
                    <a:pt x="3449" y="15372"/>
                  </a:cubicBezTo>
                  <a:lnTo>
                    <a:pt x="3449" y="15372"/>
                  </a:lnTo>
                  <a:cubicBezTo>
                    <a:pt x="4047" y="15987"/>
                    <a:pt x="4679" y="16585"/>
                    <a:pt x="5328" y="17132"/>
                  </a:cubicBezTo>
                  <a:cubicBezTo>
                    <a:pt x="5436" y="17225"/>
                    <a:pt x="5570" y="17268"/>
                    <a:pt x="5702" y="17268"/>
                  </a:cubicBezTo>
                  <a:cubicBezTo>
                    <a:pt x="6027" y="17268"/>
                    <a:pt x="6338" y="17008"/>
                    <a:pt x="6217" y="16619"/>
                  </a:cubicBezTo>
                  <a:cubicBezTo>
                    <a:pt x="6012" y="15987"/>
                    <a:pt x="5755" y="15372"/>
                    <a:pt x="5465" y="14757"/>
                  </a:cubicBezTo>
                  <a:lnTo>
                    <a:pt x="5465" y="14757"/>
                  </a:lnTo>
                  <a:cubicBezTo>
                    <a:pt x="5533" y="14842"/>
                    <a:pt x="5601" y="14927"/>
                    <a:pt x="5687" y="15013"/>
                  </a:cubicBezTo>
                  <a:cubicBezTo>
                    <a:pt x="5797" y="15145"/>
                    <a:pt x="5923" y="15200"/>
                    <a:pt x="6045" y="15200"/>
                  </a:cubicBezTo>
                  <a:cubicBezTo>
                    <a:pt x="6397" y="15200"/>
                    <a:pt x="6719" y="14744"/>
                    <a:pt x="6541" y="14364"/>
                  </a:cubicBezTo>
                  <a:cubicBezTo>
                    <a:pt x="6234" y="13714"/>
                    <a:pt x="5926" y="13099"/>
                    <a:pt x="5601" y="12467"/>
                  </a:cubicBezTo>
                  <a:lnTo>
                    <a:pt x="5601" y="12467"/>
                  </a:lnTo>
                  <a:lnTo>
                    <a:pt x="5670" y="12535"/>
                  </a:lnTo>
                  <a:cubicBezTo>
                    <a:pt x="5790" y="12630"/>
                    <a:pt x="5925" y="12672"/>
                    <a:pt x="6054" y="12672"/>
                  </a:cubicBezTo>
                  <a:cubicBezTo>
                    <a:pt x="6437" y="12672"/>
                    <a:pt x="6771" y="12304"/>
                    <a:pt x="6541" y="11869"/>
                  </a:cubicBezTo>
                  <a:cubicBezTo>
                    <a:pt x="6165" y="11117"/>
                    <a:pt x="5704" y="10417"/>
                    <a:pt x="5260" y="9699"/>
                  </a:cubicBezTo>
                  <a:lnTo>
                    <a:pt x="5260" y="9699"/>
                  </a:lnTo>
                  <a:cubicBezTo>
                    <a:pt x="5875" y="10400"/>
                    <a:pt x="6541" y="11049"/>
                    <a:pt x="7259" y="11664"/>
                  </a:cubicBezTo>
                  <a:cubicBezTo>
                    <a:pt x="7376" y="11771"/>
                    <a:pt x="7514" y="11819"/>
                    <a:pt x="7648" y="11819"/>
                  </a:cubicBezTo>
                  <a:cubicBezTo>
                    <a:pt x="7962" y="11819"/>
                    <a:pt x="8257" y="11557"/>
                    <a:pt x="8233" y="11186"/>
                  </a:cubicBezTo>
                  <a:lnTo>
                    <a:pt x="8233" y="11186"/>
                  </a:lnTo>
                  <a:cubicBezTo>
                    <a:pt x="8523" y="11715"/>
                    <a:pt x="8831" y="12211"/>
                    <a:pt x="9138" y="12723"/>
                  </a:cubicBezTo>
                  <a:cubicBezTo>
                    <a:pt x="9019" y="12621"/>
                    <a:pt x="8916" y="12501"/>
                    <a:pt x="8814" y="12416"/>
                  </a:cubicBezTo>
                  <a:cubicBezTo>
                    <a:pt x="8686" y="12296"/>
                    <a:pt x="8539" y="12245"/>
                    <a:pt x="8397" y="12245"/>
                  </a:cubicBezTo>
                  <a:cubicBezTo>
                    <a:pt x="7971" y="12245"/>
                    <a:pt x="7583" y="12706"/>
                    <a:pt x="7840" y="13168"/>
                  </a:cubicBezTo>
                  <a:cubicBezTo>
                    <a:pt x="7976" y="13424"/>
                    <a:pt x="8113" y="13680"/>
                    <a:pt x="8267" y="13936"/>
                  </a:cubicBezTo>
                  <a:cubicBezTo>
                    <a:pt x="7942" y="14073"/>
                    <a:pt x="7823" y="14466"/>
                    <a:pt x="8011" y="14774"/>
                  </a:cubicBezTo>
                  <a:cubicBezTo>
                    <a:pt x="8472" y="15543"/>
                    <a:pt x="8916" y="16328"/>
                    <a:pt x="9360" y="17114"/>
                  </a:cubicBezTo>
                  <a:lnTo>
                    <a:pt x="8814" y="16499"/>
                  </a:lnTo>
                  <a:cubicBezTo>
                    <a:pt x="8692" y="16360"/>
                    <a:pt x="8548" y="16302"/>
                    <a:pt x="8407" y="16302"/>
                  </a:cubicBezTo>
                  <a:cubicBezTo>
                    <a:pt x="7992" y="16302"/>
                    <a:pt x="7598" y="16805"/>
                    <a:pt x="7840" y="17251"/>
                  </a:cubicBezTo>
                  <a:lnTo>
                    <a:pt x="8506" y="18447"/>
                  </a:lnTo>
                  <a:cubicBezTo>
                    <a:pt x="8284" y="18635"/>
                    <a:pt x="8216" y="18960"/>
                    <a:pt x="8369" y="19216"/>
                  </a:cubicBezTo>
                  <a:cubicBezTo>
                    <a:pt x="8643" y="19729"/>
                    <a:pt x="8933" y="20241"/>
                    <a:pt x="9224" y="20737"/>
                  </a:cubicBezTo>
                  <a:cubicBezTo>
                    <a:pt x="9192" y="20730"/>
                    <a:pt x="9160" y="20727"/>
                    <a:pt x="9128" y="20727"/>
                  </a:cubicBezTo>
                  <a:cubicBezTo>
                    <a:pt x="8683" y="20727"/>
                    <a:pt x="8277" y="21368"/>
                    <a:pt x="8660" y="21830"/>
                  </a:cubicBezTo>
                  <a:cubicBezTo>
                    <a:pt x="9258" y="22582"/>
                    <a:pt x="9822" y="23368"/>
                    <a:pt x="10351" y="24188"/>
                  </a:cubicBezTo>
                  <a:cubicBezTo>
                    <a:pt x="10484" y="24400"/>
                    <a:pt x="10671" y="24489"/>
                    <a:pt x="10855" y="24489"/>
                  </a:cubicBezTo>
                  <a:cubicBezTo>
                    <a:pt x="11264" y="24489"/>
                    <a:pt x="11658" y="24051"/>
                    <a:pt x="11411" y="23556"/>
                  </a:cubicBezTo>
                  <a:cubicBezTo>
                    <a:pt x="11411" y="23539"/>
                    <a:pt x="11394" y="23522"/>
                    <a:pt x="11377" y="23505"/>
                  </a:cubicBezTo>
                  <a:cubicBezTo>
                    <a:pt x="11496" y="23436"/>
                    <a:pt x="11599" y="23351"/>
                    <a:pt x="11667" y="23231"/>
                  </a:cubicBezTo>
                  <a:cubicBezTo>
                    <a:pt x="11694" y="23235"/>
                    <a:pt x="11721" y="23237"/>
                    <a:pt x="11749" y="23237"/>
                  </a:cubicBezTo>
                  <a:cubicBezTo>
                    <a:pt x="12171" y="23237"/>
                    <a:pt x="12604" y="22759"/>
                    <a:pt x="12299" y="22326"/>
                  </a:cubicBezTo>
                  <a:cubicBezTo>
                    <a:pt x="12128" y="22069"/>
                    <a:pt x="11958" y="21830"/>
                    <a:pt x="11804" y="21574"/>
                  </a:cubicBezTo>
                  <a:lnTo>
                    <a:pt x="11804" y="21574"/>
                  </a:lnTo>
                  <a:cubicBezTo>
                    <a:pt x="11861" y="21588"/>
                    <a:pt x="11920" y="21594"/>
                    <a:pt x="11978" y="21594"/>
                  </a:cubicBezTo>
                  <a:cubicBezTo>
                    <a:pt x="12355" y="21594"/>
                    <a:pt x="12716" y="21315"/>
                    <a:pt x="12538" y="20856"/>
                  </a:cubicBezTo>
                  <a:cubicBezTo>
                    <a:pt x="12436" y="20583"/>
                    <a:pt x="12333" y="20310"/>
                    <a:pt x="12197" y="20036"/>
                  </a:cubicBezTo>
                  <a:cubicBezTo>
                    <a:pt x="12573" y="19951"/>
                    <a:pt x="12880" y="19507"/>
                    <a:pt x="12641" y="19114"/>
                  </a:cubicBezTo>
                  <a:cubicBezTo>
                    <a:pt x="12316" y="18550"/>
                    <a:pt x="11992" y="17986"/>
                    <a:pt x="11650" y="17405"/>
                  </a:cubicBezTo>
                  <a:lnTo>
                    <a:pt x="11650" y="17405"/>
                  </a:lnTo>
                  <a:cubicBezTo>
                    <a:pt x="11838" y="17627"/>
                    <a:pt x="12043" y="17849"/>
                    <a:pt x="12231" y="18071"/>
                  </a:cubicBezTo>
                  <a:cubicBezTo>
                    <a:pt x="12358" y="18216"/>
                    <a:pt x="12500" y="18276"/>
                    <a:pt x="12636" y="18276"/>
                  </a:cubicBezTo>
                  <a:cubicBezTo>
                    <a:pt x="13030" y="18276"/>
                    <a:pt x="13378" y="17769"/>
                    <a:pt x="13188" y="17337"/>
                  </a:cubicBezTo>
                  <a:cubicBezTo>
                    <a:pt x="12966" y="16875"/>
                    <a:pt x="12761" y="16414"/>
                    <a:pt x="12504" y="15970"/>
                  </a:cubicBezTo>
                  <a:lnTo>
                    <a:pt x="12504" y="15970"/>
                  </a:lnTo>
                  <a:cubicBezTo>
                    <a:pt x="12726" y="16192"/>
                    <a:pt x="12931" y="16397"/>
                    <a:pt x="13171" y="16602"/>
                  </a:cubicBezTo>
                  <a:cubicBezTo>
                    <a:pt x="13273" y="16692"/>
                    <a:pt x="13397" y="16731"/>
                    <a:pt x="13520" y="16731"/>
                  </a:cubicBezTo>
                  <a:cubicBezTo>
                    <a:pt x="13909" y="16731"/>
                    <a:pt x="14293" y="16342"/>
                    <a:pt x="14008" y="15953"/>
                  </a:cubicBezTo>
                  <a:cubicBezTo>
                    <a:pt x="13376" y="15115"/>
                    <a:pt x="12726" y="14278"/>
                    <a:pt x="12077" y="13458"/>
                  </a:cubicBezTo>
                  <a:lnTo>
                    <a:pt x="12077" y="13458"/>
                  </a:lnTo>
                  <a:cubicBezTo>
                    <a:pt x="12419" y="13766"/>
                    <a:pt x="12761" y="14056"/>
                    <a:pt x="13102" y="14346"/>
                  </a:cubicBezTo>
                  <a:cubicBezTo>
                    <a:pt x="13229" y="14447"/>
                    <a:pt x="13363" y="14490"/>
                    <a:pt x="13491" y="14490"/>
                  </a:cubicBezTo>
                  <a:cubicBezTo>
                    <a:pt x="13953" y="14490"/>
                    <a:pt x="14335" y="13933"/>
                    <a:pt x="13974" y="13492"/>
                  </a:cubicBezTo>
                  <a:cubicBezTo>
                    <a:pt x="12077" y="11373"/>
                    <a:pt x="10163" y="9289"/>
                    <a:pt x="8301" y="7153"/>
                  </a:cubicBezTo>
                  <a:lnTo>
                    <a:pt x="8301" y="7153"/>
                  </a:lnTo>
                  <a:cubicBezTo>
                    <a:pt x="9651" y="8571"/>
                    <a:pt x="10915" y="10092"/>
                    <a:pt x="12402" y="11322"/>
                  </a:cubicBezTo>
                  <a:cubicBezTo>
                    <a:pt x="12522" y="11422"/>
                    <a:pt x="12665" y="11465"/>
                    <a:pt x="12808" y="11465"/>
                  </a:cubicBezTo>
                  <a:cubicBezTo>
                    <a:pt x="13251" y="11465"/>
                    <a:pt x="13682" y="11045"/>
                    <a:pt x="13359" y="10605"/>
                  </a:cubicBezTo>
                  <a:cubicBezTo>
                    <a:pt x="11821" y="8520"/>
                    <a:pt x="9941" y="6692"/>
                    <a:pt x="8301" y="4693"/>
                  </a:cubicBezTo>
                  <a:lnTo>
                    <a:pt x="8301" y="4693"/>
                  </a:lnTo>
                  <a:cubicBezTo>
                    <a:pt x="9873" y="6299"/>
                    <a:pt x="11342" y="7990"/>
                    <a:pt x="13119" y="9374"/>
                  </a:cubicBezTo>
                  <a:cubicBezTo>
                    <a:pt x="13240" y="9470"/>
                    <a:pt x="13382" y="9512"/>
                    <a:pt x="13521" y="9512"/>
                  </a:cubicBezTo>
                  <a:cubicBezTo>
                    <a:pt x="13956" y="9512"/>
                    <a:pt x="14369" y="9105"/>
                    <a:pt x="14059" y="8640"/>
                  </a:cubicBezTo>
                  <a:cubicBezTo>
                    <a:pt x="13376" y="7580"/>
                    <a:pt x="12607" y="6572"/>
                    <a:pt x="11821" y="5598"/>
                  </a:cubicBezTo>
                  <a:lnTo>
                    <a:pt x="11821" y="5598"/>
                  </a:lnTo>
                  <a:lnTo>
                    <a:pt x="11872" y="5633"/>
                  </a:lnTo>
                  <a:cubicBezTo>
                    <a:pt x="12007" y="5741"/>
                    <a:pt x="12157" y="5789"/>
                    <a:pt x="12299" y="5789"/>
                  </a:cubicBezTo>
                  <a:cubicBezTo>
                    <a:pt x="12715" y="5789"/>
                    <a:pt x="13071" y="5381"/>
                    <a:pt x="12829" y="4898"/>
                  </a:cubicBezTo>
                  <a:cubicBezTo>
                    <a:pt x="12060" y="3445"/>
                    <a:pt x="11120" y="2096"/>
                    <a:pt x="10334" y="626"/>
                  </a:cubicBezTo>
                  <a:cubicBezTo>
                    <a:pt x="10225" y="425"/>
                    <a:pt x="10033" y="340"/>
                    <a:pt x="9837" y="340"/>
                  </a:cubicBezTo>
                  <a:cubicBezTo>
                    <a:pt x="9448" y="340"/>
                    <a:pt x="9042" y="673"/>
                    <a:pt x="9224" y="1105"/>
                  </a:cubicBezTo>
                  <a:cubicBezTo>
                    <a:pt x="9377" y="1481"/>
                    <a:pt x="9480" y="1839"/>
                    <a:pt x="9651" y="2164"/>
                  </a:cubicBezTo>
                  <a:cubicBezTo>
                    <a:pt x="8899" y="1498"/>
                    <a:pt x="8147" y="814"/>
                    <a:pt x="7378" y="148"/>
                  </a:cubicBezTo>
                  <a:cubicBezTo>
                    <a:pt x="7263" y="45"/>
                    <a:pt x="7124" y="1"/>
                    <a:pt x="6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rot="163703">
              <a:off x="8195376" y="4188081"/>
              <a:ext cx="235583" cy="934108"/>
            </a:xfrm>
            <a:custGeom>
              <a:avLst/>
              <a:gdLst/>
              <a:ahLst/>
              <a:cxnLst/>
              <a:rect l="l" t="t" r="r" b="b"/>
              <a:pathLst>
                <a:path w="5957" h="23620" extrusionOk="0">
                  <a:moveTo>
                    <a:pt x="1516" y="1"/>
                  </a:moveTo>
                  <a:cubicBezTo>
                    <a:pt x="1210" y="1"/>
                    <a:pt x="1019" y="271"/>
                    <a:pt x="991" y="553"/>
                  </a:cubicBezTo>
                  <a:lnTo>
                    <a:pt x="855" y="553"/>
                  </a:lnTo>
                  <a:cubicBezTo>
                    <a:pt x="479" y="553"/>
                    <a:pt x="188" y="929"/>
                    <a:pt x="291" y="1304"/>
                  </a:cubicBezTo>
                  <a:cubicBezTo>
                    <a:pt x="376" y="1783"/>
                    <a:pt x="444" y="2261"/>
                    <a:pt x="479" y="2740"/>
                  </a:cubicBezTo>
                  <a:cubicBezTo>
                    <a:pt x="137" y="2876"/>
                    <a:pt x="0" y="3269"/>
                    <a:pt x="171" y="3594"/>
                  </a:cubicBezTo>
                  <a:cubicBezTo>
                    <a:pt x="462" y="4158"/>
                    <a:pt x="820" y="4705"/>
                    <a:pt x="1213" y="5217"/>
                  </a:cubicBezTo>
                  <a:cubicBezTo>
                    <a:pt x="872" y="5337"/>
                    <a:pt x="718" y="5747"/>
                    <a:pt x="889" y="6071"/>
                  </a:cubicBezTo>
                  <a:cubicBezTo>
                    <a:pt x="1128" y="6464"/>
                    <a:pt x="1384" y="6840"/>
                    <a:pt x="1623" y="7233"/>
                  </a:cubicBezTo>
                  <a:cubicBezTo>
                    <a:pt x="1550" y="7198"/>
                    <a:pt x="1475" y="7182"/>
                    <a:pt x="1400" y="7182"/>
                  </a:cubicBezTo>
                  <a:cubicBezTo>
                    <a:pt x="1005" y="7182"/>
                    <a:pt x="647" y="7631"/>
                    <a:pt x="906" y="8019"/>
                  </a:cubicBezTo>
                  <a:cubicBezTo>
                    <a:pt x="1282" y="8600"/>
                    <a:pt x="1658" y="9181"/>
                    <a:pt x="2016" y="9779"/>
                  </a:cubicBezTo>
                  <a:cubicBezTo>
                    <a:pt x="1897" y="9711"/>
                    <a:pt x="1777" y="9643"/>
                    <a:pt x="1675" y="9574"/>
                  </a:cubicBezTo>
                  <a:cubicBezTo>
                    <a:pt x="1584" y="9516"/>
                    <a:pt x="1490" y="9490"/>
                    <a:pt x="1399" y="9490"/>
                  </a:cubicBezTo>
                  <a:cubicBezTo>
                    <a:pt x="1064" y="9490"/>
                    <a:pt x="774" y="9843"/>
                    <a:pt x="855" y="10206"/>
                  </a:cubicBezTo>
                  <a:cubicBezTo>
                    <a:pt x="940" y="10565"/>
                    <a:pt x="1042" y="10941"/>
                    <a:pt x="1179" y="11300"/>
                  </a:cubicBezTo>
                  <a:cubicBezTo>
                    <a:pt x="1133" y="11290"/>
                    <a:pt x="1086" y="11285"/>
                    <a:pt x="1039" y="11285"/>
                  </a:cubicBezTo>
                  <a:cubicBezTo>
                    <a:pt x="687" y="11285"/>
                    <a:pt x="345" y="11561"/>
                    <a:pt x="496" y="11983"/>
                  </a:cubicBezTo>
                  <a:cubicBezTo>
                    <a:pt x="786" y="12769"/>
                    <a:pt x="1145" y="13538"/>
                    <a:pt x="1589" y="14273"/>
                  </a:cubicBezTo>
                  <a:cubicBezTo>
                    <a:pt x="1577" y="14272"/>
                    <a:pt x="1565" y="14271"/>
                    <a:pt x="1553" y="14271"/>
                  </a:cubicBezTo>
                  <a:cubicBezTo>
                    <a:pt x="1179" y="14271"/>
                    <a:pt x="911" y="14780"/>
                    <a:pt x="1077" y="15144"/>
                  </a:cubicBezTo>
                  <a:cubicBezTo>
                    <a:pt x="1333" y="15691"/>
                    <a:pt x="1640" y="16238"/>
                    <a:pt x="1931" y="16767"/>
                  </a:cubicBezTo>
                  <a:cubicBezTo>
                    <a:pt x="1818" y="16659"/>
                    <a:pt x="1697" y="16613"/>
                    <a:pt x="1581" y="16613"/>
                  </a:cubicBezTo>
                  <a:cubicBezTo>
                    <a:pt x="1188" y="16613"/>
                    <a:pt x="862" y="17144"/>
                    <a:pt x="1179" y="17553"/>
                  </a:cubicBezTo>
                  <a:cubicBezTo>
                    <a:pt x="2136" y="18732"/>
                    <a:pt x="3247" y="19809"/>
                    <a:pt x="4101" y="21073"/>
                  </a:cubicBezTo>
                  <a:cubicBezTo>
                    <a:pt x="3230" y="20492"/>
                    <a:pt x="2495" y="19604"/>
                    <a:pt x="1743" y="18955"/>
                  </a:cubicBezTo>
                  <a:cubicBezTo>
                    <a:pt x="1639" y="18855"/>
                    <a:pt x="1521" y="18812"/>
                    <a:pt x="1407" y="18812"/>
                  </a:cubicBezTo>
                  <a:cubicBezTo>
                    <a:pt x="1071" y="18812"/>
                    <a:pt x="770" y="19182"/>
                    <a:pt x="974" y="19553"/>
                  </a:cubicBezTo>
                  <a:cubicBezTo>
                    <a:pt x="1470" y="20509"/>
                    <a:pt x="2051" y="21415"/>
                    <a:pt x="2597" y="22355"/>
                  </a:cubicBezTo>
                  <a:cubicBezTo>
                    <a:pt x="2290" y="22218"/>
                    <a:pt x="1982" y="22064"/>
                    <a:pt x="1675" y="21910"/>
                  </a:cubicBezTo>
                  <a:cubicBezTo>
                    <a:pt x="1521" y="21722"/>
                    <a:pt x="1282" y="21603"/>
                    <a:pt x="1042" y="21586"/>
                  </a:cubicBezTo>
                  <a:cubicBezTo>
                    <a:pt x="1030" y="21585"/>
                    <a:pt x="1019" y="21584"/>
                    <a:pt x="1007" y="21584"/>
                  </a:cubicBezTo>
                  <a:cubicBezTo>
                    <a:pt x="697" y="21584"/>
                    <a:pt x="658" y="22018"/>
                    <a:pt x="889" y="22167"/>
                  </a:cubicBezTo>
                  <a:cubicBezTo>
                    <a:pt x="1640" y="22713"/>
                    <a:pt x="2495" y="23106"/>
                    <a:pt x="3315" y="23568"/>
                  </a:cubicBezTo>
                  <a:cubicBezTo>
                    <a:pt x="3376" y="23604"/>
                    <a:pt x="3445" y="23620"/>
                    <a:pt x="3514" y="23620"/>
                  </a:cubicBezTo>
                  <a:cubicBezTo>
                    <a:pt x="3773" y="23620"/>
                    <a:pt x="4038" y="23390"/>
                    <a:pt x="3930" y="23106"/>
                  </a:cubicBezTo>
                  <a:cubicBezTo>
                    <a:pt x="3742" y="22645"/>
                    <a:pt x="3520" y="22184"/>
                    <a:pt x="3281" y="21757"/>
                  </a:cubicBezTo>
                  <a:lnTo>
                    <a:pt x="3281" y="21757"/>
                  </a:lnTo>
                  <a:cubicBezTo>
                    <a:pt x="3828" y="22201"/>
                    <a:pt x="4460" y="22508"/>
                    <a:pt x="5160" y="22645"/>
                  </a:cubicBezTo>
                  <a:cubicBezTo>
                    <a:pt x="5207" y="22658"/>
                    <a:pt x="5254" y="22664"/>
                    <a:pt x="5299" y="22664"/>
                  </a:cubicBezTo>
                  <a:cubicBezTo>
                    <a:pt x="5678" y="22664"/>
                    <a:pt x="5957" y="22243"/>
                    <a:pt x="5758" y="21876"/>
                  </a:cubicBezTo>
                  <a:cubicBezTo>
                    <a:pt x="5399" y="21090"/>
                    <a:pt x="4955" y="20338"/>
                    <a:pt x="4408" y="19672"/>
                  </a:cubicBezTo>
                  <a:cubicBezTo>
                    <a:pt x="4460" y="19570"/>
                    <a:pt x="4460" y="19433"/>
                    <a:pt x="4408" y="19313"/>
                  </a:cubicBezTo>
                  <a:cubicBezTo>
                    <a:pt x="4067" y="18408"/>
                    <a:pt x="3657" y="17536"/>
                    <a:pt x="3161" y="16699"/>
                  </a:cubicBezTo>
                  <a:lnTo>
                    <a:pt x="3161" y="16699"/>
                  </a:lnTo>
                  <a:lnTo>
                    <a:pt x="3230" y="16750"/>
                  </a:lnTo>
                  <a:cubicBezTo>
                    <a:pt x="3319" y="16817"/>
                    <a:pt x="3415" y="16846"/>
                    <a:pt x="3507" y="16846"/>
                  </a:cubicBezTo>
                  <a:cubicBezTo>
                    <a:pt x="3890" y="16846"/>
                    <a:pt x="4232" y="16353"/>
                    <a:pt x="3998" y="15982"/>
                  </a:cubicBezTo>
                  <a:cubicBezTo>
                    <a:pt x="3349" y="14939"/>
                    <a:pt x="2631" y="13931"/>
                    <a:pt x="2085" y="12821"/>
                  </a:cubicBezTo>
                  <a:lnTo>
                    <a:pt x="2085" y="12821"/>
                  </a:lnTo>
                  <a:lnTo>
                    <a:pt x="2307" y="12906"/>
                  </a:lnTo>
                  <a:cubicBezTo>
                    <a:pt x="2364" y="12923"/>
                    <a:pt x="2419" y="12931"/>
                    <a:pt x="2471" y="12931"/>
                  </a:cubicBezTo>
                  <a:cubicBezTo>
                    <a:pt x="2933" y="12931"/>
                    <a:pt x="3176" y="12302"/>
                    <a:pt x="2854" y="11949"/>
                  </a:cubicBezTo>
                  <a:cubicBezTo>
                    <a:pt x="2649" y="11727"/>
                    <a:pt x="2478" y="11471"/>
                    <a:pt x="2358" y="11180"/>
                  </a:cubicBezTo>
                  <a:lnTo>
                    <a:pt x="2358" y="11180"/>
                  </a:lnTo>
                  <a:cubicBezTo>
                    <a:pt x="2597" y="11317"/>
                    <a:pt x="2837" y="11437"/>
                    <a:pt x="3076" y="11590"/>
                  </a:cubicBezTo>
                  <a:cubicBezTo>
                    <a:pt x="3176" y="11654"/>
                    <a:pt x="3273" y="11681"/>
                    <a:pt x="3363" y="11681"/>
                  </a:cubicBezTo>
                  <a:cubicBezTo>
                    <a:pt x="3737" y="11681"/>
                    <a:pt x="3993" y="11210"/>
                    <a:pt x="3828" y="10839"/>
                  </a:cubicBezTo>
                  <a:cubicBezTo>
                    <a:pt x="3571" y="10241"/>
                    <a:pt x="3281" y="9677"/>
                    <a:pt x="2956" y="9147"/>
                  </a:cubicBezTo>
                  <a:lnTo>
                    <a:pt x="2956" y="9147"/>
                  </a:lnTo>
                  <a:cubicBezTo>
                    <a:pt x="3026" y="9174"/>
                    <a:pt x="3096" y="9186"/>
                    <a:pt x="3163" y="9186"/>
                  </a:cubicBezTo>
                  <a:cubicBezTo>
                    <a:pt x="3568" y="9186"/>
                    <a:pt x="3877" y="8740"/>
                    <a:pt x="3657" y="8344"/>
                  </a:cubicBezTo>
                  <a:cubicBezTo>
                    <a:pt x="3332" y="7780"/>
                    <a:pt x="2973" y="7216"/>
                    <a:pt x="2631" y="6670"/>
                  </a:cubicBezTo>
                  <a:cubicBezTo>
                    <a:pt x="2973" y="6550"/>
                    <a:pt x="3127" y="6157"/>
                    <a:pt x="2956" y="5832"/>
                  </a:cubicBezTo>
                  <a:cubicBezTo>
                    <a:pt x="2614" y="5063"/>
                    <a:pt x="2051" y="4431"/>
                    <a:pt x="1606" y="3731"/>
                  </a:cubicBezTo>
                  <a:cubicBezTo>
                    <a:pt x="1777" y="3594"/>
                    <a:pt x="1863" y="3355"/>
                    <a:pt x="1777" y="3133"/>
                  </a:cubicBezTo>
                  <a:cubicBezTo>
                    <a:pt x="1658" y="2688"/>
                    <a:pt x="1572" y="2210"/>
                    <a:pt x="1555" y="1749"/>
                  </a:cubicBezTo>
                  <a:lnTo>
                    <a:pt x="1572" y="1749"/>
                  </a:lnTo>
                  <a:cubicBezTo>
                    <a:pt x="1794" y="1749"/>
                    <a:pt x="1982" y="1629"/>
                    <a:pt x="2085" y="1458"/>
                  </a:cubicBezTo>
                  <a:cubicBezTo>
                    <a:pt x="2341" y="877"/>
                    <a:pt x="2444" y="279"/>
                    <a:pt x="1726" y="40"/>
                  </a:cubicBezTo>
                  <a:cubicBezTo>
                    <a:pt x="1651" y="13"/>
                    <a:pt x="1581" y="1"/>
                    <a:pt x="1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rot="163703">
              <a:off x="8022501" y="3676653"/>
              <a:ext cx="537923" cy="1467878"/>
            </a:xfrm>
            <a:custGeom>
              <a:avLst/>
              <a:gdLst/>
              <a:ahLst/>
              <a:cxnLst/>
              <a:rect l="l" t="t" r="r" b="b"/>
              <a:pathLst>
                <a:path w="13602" h="37117" extrusionOk="0">
                  <a:moveTo>
                    <a:pt x="5855" y="527"/>
                  </a:moveTo>
                  <a:cubicBezTo>
                    <a:pt x="6908" y="527"/>
                    <a:pt x="7985" y="954"/>
                    <a:pt x="8834" y="1679"/>
                  </a:cubicBezTo>
                  <a:cubicBezTo>
                    <a:pt x="10645" y="3200"/>
                    <a:pt x="11431" y="5763"/>
                    <a:pt x="11961" y="7967"/>
                  </a:cubicBezTo>
                  <a:cubicBezTo>
                    <a:pt x="12952" y="12085"/>
                    <a:pt x="13157" y="16510"/>
                    <a:pt x="12252" y="20645"/>
                  </a:cubicBezTo>
                  <a:cubicBezTo>
                    <a:pt x="11841" y="22507"/>
                    <a:pt x="10970" y="25839"/>
                    <a:pt x="8663" y="26061"/>
                  </a:cubicBezTo>
                  <a:cubicBezTo>
                    <a:pt x="8595" y="25737"/>
                    <a:pt x="8544" y="25412"/>
                    <a:pt x="8493" y="25104"/>
                  </a:cubicBezTo>
                  <a:cubicBezTo>
                    <a:pt x="8014" y="22439"/>
                    <a:pt x="7450" y="19808"/>
                    <a:pt x="7143" y="17108"/>
                  </a:cubicBezTo>
                  <a:cubicBezTo>
                    <a:pt x="6852" y="14699"/>
                    <a:pt x="6613" y="12273"/>
                    <a:pt x="6066" y="9915"/>
                  </a:cubicBezTo>
                  <a:cubicBezTo>
                    <a:pt x="6036" y="9799"/>
                    <a:pt x="5942" y="9746"/>
                    <a:pt x="5849" y="9746"/>
                  </a:cubicBezTo>
                  <a:cubicBezTo>
                    <a:pt x="5736" y="9746"/>
                    <a:pt x="5622" y="9825"/>
                    <a:pt x="5622" y="9966"/>
                  </a:cubicBezTo>
                  <a:cubicBezTo>
                    <a:pt x="5622" y="15160"/>
                    <a:pt x="5947" y="20354"/>
                    <a:pt x="5793" y="25549"/>
                  </a:cubicBezTo>
                  <a:cubicBezTo>
                    <a:pt x="5793" y="25720"/>
                    <a:pt x="5776" y="25907"/>
                    <a:pt x="5759" y="26095"/>
                  </a:cubicBezTo>
                  <a:cubicBezTo>
                    <a:pt x="5092" y="26027"/>
                    <a:pt x="4426" y="25839"/>
                    <a:pt x="3811" y="25549"/>
                  </a:cubicBezTo>
                  <a:cubicBezTo>
                    <a:pt x="2188" y="24763"/>
                    <a:pt x="1453" y="22883"/>
                    <a:pt x="1060" y="21243"/>
                  </a:cubicBezTo>
                  <a:cubicBezTo>
                    <a:pt x="479" y="18783"/>
                    <a:pt x="599" y="16100"/>
                    <a:pt x="582" y="13571"/>
                  </a:cubicBezTo>
                  <a:cubicBezTo>
                    <a:pt x="530" y="9812"/>
                    <a:pt x="582" y="4738"/>
                    <a:pt x="3179" y="1748"/>
                  </a:cubicBezTo>
                  <a:cubicBezTo>
                    <a:pt x="3912" y="898"/>
                    <a:pt x="4873" y="527"/>
                    <a:pt x="5855" y="527"/>
                  </a:cubicBezTo>
                  <a:close/>
                  <a:moveTo>
                    <a:pt x="6100" y="12546"/>
                  </a:moveTo>
                  <a:lnTo>
                    <a:pt x="6100" y="12546"/>
                  </a:lnTo>
                  <a:cubicBezTo>
                    <a:pt x="6374" y="14221"/>
                    <a:pt x="6528" y="15912"/>
                    <a:pt x="6750" y="17587"/>
                  </a:cubicBezTo>
                  <a:cubicBezTo>
                    <a:pt x="7023" y="19996"/>
                    <a:pt x="7536" y="22354"/>
                    <a:pt x="7963" y="24746"/>
                  </a:cubicBezTo>
                  <a:lnTo>
                    <a:pt x="8219" y="26130"/>
                  </a:lnTo>
                  <a:cubicBezTo>
                    <a:pt x="8202" y="26130"/>
                    <a:pt x="8202" y="26147"/>
                    <a:pt x="8185" y="26147"/>
                  </a:cubicBezTo>
                  <a:cubicBezTo>
                    <a:pt x="7893" y="26162"/>
                    <a:pt x="7598" y="26171"/>
                    <a:pt x="7302" y="26171"/>
                  </a:cubicBezTo>
                  <a:cubicBezTo>
                    <a:pt x="6940" y="26171"/>
                    <a:pt x="6577" y="26158"/>
                    <a:pt x="6220" y="26130"/>
                  </a:cubicBezTo>
                  <a:lnTo>
                    <a:pt x="6203" y="26130"/>
                  </a:lnTo>
                  <a:cubicBezTo>
                    <a:pt x="6203" y="25942"/>
                    <a:pt x="6220" y="25737"/>
                    <a:pt x="6220" y="25549"/>
                  </a:cubicBezTo>
                  <a:cubicBezTo>
                    <a:pt x="6374" y="21209"/>
                    <a:pt x="6169" y="16869"/>
                    <a:pt x="6100" y="12546"/>
                  </a:cubicBezTo>
                  <a:close/>
                  <a:moveTo>
                    <a:pt x="5891" y="1"/>
                  </a:moveTo>
                  <a:cubicBezTo>
                    <a:pt x="5165" y="1"/>
                    <a:pt x="4408" y="218"/>
                    <a:pt x="3640" y="722"/>
                  </a:cubicBezTo>
                  <a:cubicBezTo>
                    <a:pt x="616" y="2704"/>
                    <a:pt x="325" y="7813"/>
                    <a:pt x="172" y="11025"/>
                  </a:cubicBezTo>
                  <a:cubicBezTo>
                    <a:pt x="1" y="14203"/>
                    <a:pt x="1" y="17552"/>
                    <a:pt x="479" y="20696"/>
                  </a:cubicBezTo>
                  <a:cubicBezTo>
                    <a:pt x="770" y="22490"/>
                    <a:pt x="1453" y="24199"/>
                    <a:pt x="2837" y="25429"/>
                  </a:cubicBezTo>
                  <a:cubicBezTo>
                    <a:pt x="3657" y="26164"/>
                    <a:pt x="4682" y="26454"/>
                    <a:pt x="5742" y="26540"/>
                  </a:cubicBezTo>
                  <a:cubicBezTo>
                    <a:pt x="5656" y="28675"/>
                    <a:pt x="5468" y="30760"/>
                    <a:pt x="5178" y="32879"/>
                  </a:cubicBezTo>
                  <a:cubicBezTo>
                    <a:pt x="5024" y="33801"/>
                    <a:pt x="4973" y="34741"/>
                    <a:pt x="5058" y="35664"/>
                  </a:cubicBezTo>
                  <a:cubicBezTo>
                    <a:pt x="5092" y="36057"/>
                    <a:pt x="4922" y="36672"/>
                    <a:pt x="5075" y="37048"/>
                  </a:cubicBezTo>
                  <a:cubicBezTo>
                    <a:pt x="5092" y="37082"/>
                    <a:pt x="5144" y="37116"/>
                    <a:pt x="5178" y="37116"/>
                  </a:cubicBezTo>
                  <a:cubicBezTo>
                    <a:pt x="5314" y="37099"/>
                    <a:pt x="5434" y="37048"/>
                    <a:pt x="5537" y="36979"/>
                  </a:cubicBezTo>
                  <a:cubicBezTo>
                    <a:pt x="5588" y="36945"/>
                    <a:pt x="5571" y="36860"/>
                    <a:pt x="5502" y="36860"/>
                  </a:cubicBezTo>
                  <a:cubicBezTo>
                    <a:pt x="5501" y="36860"/>
                    <a:pt x="5499" y="36860"/>
                    <a:pt x="5497" y="36860"/>
                  </a:cubicBezTo>
                  <a:cubicBezTo>
                    <a:pt x="5300" y="36860"/>
                    <a:pt x="5434" y="35935"/>
                    <a:pt x="5400" y="35664"/>
                  </a:cubicBezTo>
                  <a:cubicBezTo>
                    <a:pt x="5263" y="34519"/>
                    <a:pt x="5502" y="33306"/>
                    <a:pt x="5673" y="32178"/>
                  </a:cubicBezTo>
                  <a:cubicBezTo>
                    <a:pt x="5964" y="30316"/>
                    <a:pt x="6135" y="28453"/>
                    <a:pt x="6186" y="26557"/>
                  </a:cubicBezTo>
                  <a:cubicBezTo>
                    <a:pt x="6377" y="26566"/>
                    <a:pt x="6569" y="26571"/>
                    <a:pt x="6762" y="26571"/>
                  </a:cubicBezTo>
                  <a:cubicBezTo>
                    <a:pt x="7259" y="26571"/>
                    <a:pt x="7761" y="26542"/>
                    <a:pt x="8253" y="26506"/>
                  </a:cubicBezTo>
                  <a:lnTo>
                    <a:pt x="8270" y="26506"/>
                  </a:lnTo>
                  <a:cubicBezTo>
                    <a:pt x="8817" y="29581"/>
                    <a:pt x="9313" y="32639"/>
                    <a:pt x="9381" y="35783"/>
                  </a:cubicBezTo>
                  <a:cubicBezTo>
                    <a:pt x="9381" y="35929"/>
                    <a:pt x="9501" y="36001"/>
                    <a:pt x="9618" y="36001"/>
                  </a:cubicBezTo>
                  <a:cubicBezTo>
                    <a:pt x="9736" y="36001"/>
                    <a:pt x="9851" y="35929"/>
                    <a:pt x="9842" y="35783"/>
                  </a:cubicBezTo>
                  <a:cubicBezTo>
                    <a:pt x="9774" y="32639"/>
                    <a:pt x="9278" y="29581"/>
                    <a:pt x="8732" y="26506"/>
                  </a:cubicBezTo>
                  <a:cubicBezTo>
                    <a:pt x="8851" y="26506"/>
                    <a:pt x="8954" y="26488"/>
                    <a:pt x="9056" y="26471"/>
                  </a:cubicBezTo>
                  <a:lnTo>
                    <a:pt x="9278" y="26471"/>
                  </a:lnTo>
                  <a:cubicBezTo>
                    <a:pt x="9330" y="26471"/>
                    <a:pt x="9381" y="26437"/>
                    <a:pt x="9415" y="26369"/>
                  </a:cubicBezTo>
                  <a:cubicBezTo>
                    <a:pt x="12303" y="25378"/>
                    <a:pt x="12952" y="19996"/>
                    <a:pt x="13208" y="17569"/>
                  </a:cubicBezTo>
                  <a:cubicBezTo>
                    <a:pt x="13601" y="13332"/>
                    <a:pt x="13037" y="9078"/>
                    <a:pt x="11568" y="5096"/>
                  </a:cubicBezTo>
                  <a:cubicBezTo>
                    <a:pt x="10649" y="2725"/>
                    <a:pt x="8462" y="1"/>
                    <a:pt x="5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34"/>
          <p:cNvGrpSpPr/>
          <p:nvPr/>
        </p:nvGrpSpPr>
        <p:grpSpPr>
          <a:xfrm rot="1250769">
            <a:off x="397197" y="1038426"/>
            <a:ext cx="393581" cy="383430"/>
            <a:chOff x="397551" y="281000"/>
            <a:chExt cx="457711" cy="445973"/>
          </a:xfrm>
        </p:grpSpPr>
        <p:sp>
          <p:nvSpPr>
            <p:cNvPr id="661" name="Google Shape;661;p34"/>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4"/>
          <p:cNvGrpSpPr/>
          <p:nvPr/>
        </p:nvGrpSpPr>
        <p:grpSpPr>
          <a:xfrm rot="-2700000">
            <a:off x="7555465" y="595672"/>
            <a:ext cx="820003" cy="1171557"/>
            <a:chOff x="429300" y="4096370"/>
            <a:chExt cx="412866" cy="589872"/>
          </a:xfrm>
        </p:grpSpPr>
        <p:sp>
          <p:nvSpPr>
            <p:cNvPr id="664" name="Google Shape;664;p34"/>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4"/>
          <p:cNvGrpSpPr/>
          <p:nvPr/>
        </p:nvGrpSpPr>
        <p:grpSpPr>
          <a:xfrm>
            <a:off x="946038" y="534988"/>
            <a:ext cx="457711" cy="445973"/>
            <a:chOff x="397551" y="281000"/>
            <a:chExt cx="457711" cy="445973"/>
          </a:xfrm>
        </p:grpSpPr>
        <p:sp>
          <p:nvSpPr>
            <p:cNvPr id="671" name="Google Shape;671;p34"/>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64"/>
        <p:cNvGrpSpPr/>
        <p:nvPr/>
      </p:nvGrpSpPr>
      <p:grpSpPr>
        <a:xfrm>
          <a:off x="0" y="0"/>
          <a:ext cx="0" cy="0"/>
          <a:chOff x="0" y="0"/>
          <a:chExt cx="0" cy="0"/>
        </a:xfrm>
      </p:grpSpPr>
      <p:pic>
        <p:nvPicPr>
          <p:cNvPr id="765" name="Google Shape;765;p38"/>
          <p:cNvPicPr preferRelativeResize="0"/>
          <p:nvPr/>
        </p:nvPicPr>
        <p:blipFill>
          <a:blip r:embed="rId2">
            <a:alphaModFix/>
          </a:blip>
          <a:stretch>
            <a:fillRect/>
          </a:stretch>
        </p:blipFill>
        <p:spPr>
          <a:xfrm>
            <a:off x="0" y="4465"/>
            <a:ext cx="9144003" cy="5134572"/>
          </a:xfrm>
          <a:prstGeom prst="rect">
            <a:avLst/>
          </a:prstGeom>
          <a:noFill/>
          <a:ln>
            <a:noFill/>
          </a:ln>
        </p:spPr>
      </p:pic>
      <p:grpSp>
        <p:nvGrpSpPr>
          <p:cNvPr id="766" name="Google Shape;766;p38"/>
          <p:cNvGrpSpPr/>
          <p:nvPr/>
        </p:nvGrpSpPr>
        <p:grpSpPr>
          <a:xfrm rot="-1439012">
            <a:off x="-940698" y="-1631485"/>
            <a:ext cx="2767933" cy="2852970"/>
            <a:chOff x="1154976" y="632775"/>
            <a:chExt cx="2502430" cy="3877954"/>
          </a:xfrm>
        </p:grpSpPr>
        <p:sp>
          <p:nvSpPr>
            <p:cNvPr id="767" name="Google Shape;767;p38"/>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38"/>
          <p:cNvSpPr/>
          <p:nvPr/>
        </p:nvSpPr>
        <p:spPr>
          <a:xfrm rot="1504798" flipH="1">
            <a:off x="7686319" y="-102481"/>
            <a:ext cx="1467213" cy="1152047"/>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38"/>
          <p:cNvGrpSpPr/>
          <p:nvPr/>
        </p:nvGrpSpPr>
        <p:grpSpPr>
          <a:xfrm rot="1157192">
            <a:off x="8206289" y="4344707"/>
            <a:ext cx="827338" cy="808883"/>
            <a:chOff x="3141076" y="86042"/>
            <a:chExt cx="827319" cy="808865"/>
          </a:xfrm>
        </p:grpSpPr>
        <p:sp>
          <p:nvSpPr>
            <p:cNvPr id="771" name="Google Shape;771;p38"/>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38"/>
          <p:cNvSpPr/>
          <p:nvPr/>
        </p:nvSpPr>
        <p:spPr>
          <a:xfrm rot="-4167631">
            <a:off x="91259" y="3581120"/>
            <a:ext cx="1109611" cy="2575908"/>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74"/>
        <p:cNvGrpSpPr/>
        <p:nvPr/>
      </p:nvGrpSpPr>
      <p:grpSpPr>
        <a:xfrm>
          <a:off x="0" y="0"/>
          <a:ext cx="0" cy="0"/>
          <a:chOff x="0" y="0"/>
          <a:chExt cx="0" cy="0"/>
        </a:xfrm>
      </p:grpSpPr>
      <p:pic>
        <p:nvPicPr>
          <p:cNvPr id="775" name="Google Shape;775;p39"/>
          <p:cNvPicPr preferRelativeResize="0"/>
          <p:nvPr/>
        </p:nvPicPr>
        <p:blipFill>
          <a:blip r:embed="rId2">
            <a:alphaModFix/>
          </a:blip>
          <a:stretch>
            <a:fillRect/>
          </a:stretch>
        </p:blipFill>
        <p:spPr>
          <a:xfrm>
            <a:off x="0" y="4465"/>
            <a:ext cx="9144003" cy="5134572"/>
          </a:xfrm>
          <a:prstGeom prst="rect">
            <a:avLst/>
          </a:prstGeom>
          <a:noFill/>
          <a:ln>
            <a:noFill/>
          </a:ln>
        </p:spPr>
      </p:pic>
      <p:grpSp>
        <p:nvGrpSpPr>
          <p:cNvPr id="776" name="Google Shape;776;p39"/>
          <p:cNvGrpSpPr/>
          <p:nvPr/>
        </p:nvGrpSpPr>
        <p:grpSpPr>
          <a:xfrm rot="-1439012">
            <a:off x="-1261323" y="3906940"/>
            <a:ext cx="2767933" cy="2852970"/>
            <a:chOff x="1154976" y="632775"/>
            <a:chExt cx="2502430" cy="3877954"/>
          </a:xfrm>
        </p:grpSpPr>
        <p:sp>
          <p:nvSpPr>
            <p:cNvPr id="777" name="Google Shape;777;p39"/>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39"/>
          <p:cNvGrpSpPr/>
          <p:nvPr/>
        </p:nvGrpSpPr>
        <p:grpSpPr>
          <a:xfrm rot="-3584801">
            <a:off x="7780240" y="-52718"/>
            <a:ext cx="820039" cy="1171609"/>
            <a:chOff x="429300" y="4096370"/>
            <a:chExt cx="412866" cy="589872"/>
          </a:xfrm>
        </p:grpSpPr>
        <p:sp>
          <p:nvSpPr>
            <p:cNvPr id="780" name="Google Shape;780;p39"/>
            <p:cNvSpPr/>
            <p:nvPr/>
          </p:nvSpPr>
          <p:spPr>
            <a:xfrm>
              <a:off x="541099" y="4401859"/>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713241" y="4444310"/>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686713" y="4593042"/>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599354" y="4216882"/>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449081" y="4096370"/>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9"/>
          <p:cNvGrpSpPr/>
          <p:nvPr/>
        </p:nvGrpSpPr>
        <p:grpSpPr>
          <a:xfrm>
            <a:off x="8184179" y="4337241"/>
            <a:ext cx="859911" cy="696911"/>
            <a:chOff x="71542" y="94405"/>
            <a:chExt cx="708096" cy="573872"/>
          </a:xfrm>
        </p:grpSpPr>
        <p:sp>
          <p:nvSpPr>
            <p:cNvPr id="787" name="Google Shape;787;p39"/>
            <p:cNvSpPr/>
            <p:nvPr/>
          </p:nvSpPr>
          <p:spPr>
            <a:xfrm>
              <a:off x="451751" y="112297"/>
              <a:ext cx="314629" cy="305984"/>
            </a:xfrm>
            <a:custGeom>
              <a:avLst/>
              <a:gdLst/>
              <a:ahLst/>
              <a:cxnLst/>
              <a:rect l="l" t="t" r="r" b="b"/>
              <a:pathLst>
                <a:path w="7337" h="7135" extrusionOk="0">
                  <a:moveTo>
                    <a:pt x="4015" y="0"/>
                  </a:moveTo>
                  <a:cubicBezTo>
                    <a:pt x="3776" y="0"/>
                    <a:pt x="3543" y="161"/>
                    <a:pt x="3469" y="419"/>
                  </a:cubicBezTo>
                  <a:cubicBezTo>
                    <a:pt x="3340" y="370"/>
                    <a:pt x="3204" y="343"/>
                    <a:pt x="3070" y="343"/>
                  </a:cubicBezTo>
                  <a:cubicBezTo>
                    <a:pt x="2974" y="343"/>
                    <a:pt x="2878" y="357"/>
                    <a:pt x="2786" y="385"/>
                  </a:cubicBezTo>
                  <a:cubicBezTo>
                    <a:pt x="2444" y="471"/>
                    <a:pt x="2307" y="864"/>
                    <a:pt x="2205" y="1257"/>
                  </a:cubicBezTo>
                  <a:cubicBezTo>
                    <a:pt x="1965" y="1274"/>
                    <a:pt x="1760" y="1427"/>
                    <a:pt x="1692" y="1667"/>
                  </a:cubicBezTo>
                  <a:cubicBezTo>
                    <a:pt x="1658" y="1837"/>
                    <a:pt x="1641" y="1991"/>
                    <a:pt x="1641" y="2162"/>
                  </a:cubicBezTo>
                  <a:cubicBezTo>
                    <a:pt x="1603" y="2155"/>
                    <a:pt x="1566" y="2151"/>
                    <a:pt x="1530" y="2151"/>
                  </a:cubicBezTo>
                  <a:cubicBezTo>
                    <a:pt x="1232" y="2151"/>
                    <a:pt x="974" y="2389"/>
                    <a:pt x="974" y="2709"/>
                  </a:cubicBezTo>
                  <a:lnTo>
                    <a:pt x="974" y="3409"/>
                  </a:lnTo>
                  <a:cubicBezTo>
                    <a:pt x="872" y="3341"/>
                    <a:pt x="752" y="3273"/>
                    <a:pt x="667" y="3204"/>
                  </a:cubicBezTo>
                  <a:cubicBezTo>
                    <a:pt x="600" y="3169"/>
                    <a:pt x="528" y="3153"/>
                    <a:pt x="458" y="3153"/>
                  </a:cubicBezTo>
                  <a:cubicBezTo>
                    <a:pt x="223" y="3153"/>
                    <a:pt x="1" y="3335"/>
                    <a:pt x="1" y="3597"/>
                  </a:cubicBezTo>
                  <a:cubicBezTo>
                    <a:pt x="52" y="4178"/>
                    <a:pt x="206" y="4759"/>
                    <a:pt x="445" y="5306"/>
                  </a:cubicBezTo>
                  <a:cubicBezTo>
                    <a:pt x="481" y="5379"/>
                    <a:pt x="538" y="5409"/>
                    <a:pt x="596" y="5409"/>
                  </a:cubicBezTo>
                  <a:cubicBezTo>
                    <a:pt x="700" y="5409"/>
                    <a:pt x="810" y="5313"/>
                    <a:pt x="821" y="5203"/>
                  </a:cubicBezTo>
                  <a:cubicBezTo>
                    <a:pt x="855" y="4964"/>
                    <a:pt x="855" y="4742"/>
                    <a:pt x="855" y="4503"/>
                  </a:cubicBezTo>
                  <a:cubicBezTo>
                    <a:pt x="940" y="4571"/>
                    <a:pt x="1009" y="4657"/>
                    <a:pt x="1077" y="4742"/>
                  </a:cubicBezTo>
                  <a:cubicBezTo>
                    <a:pt x="1094" y="4776"/>
                    <a:pt x="1111" y="4811"/>
                    <a:pt x="1145" y="4828"/>
                  </a:cubicBezTo>
                  <a:cubicBezTo>
                    <a:pt x="1077" y="4913"/>
                    <a:pt x="1077" y="5033"/>
                    <a:pt x="1111" y="5135"/>
                  </a:cubicBezTo>
                  <a:cubicBezTo>
                    <a:pt x="1197" y="5357"/>
                    <a:pt x="1299" y="5596"/>
                    <a:pt x="1419" y="5802"/>
                  </a:cubicBezTo>
                  <a:cubicBezTo>
                    <a:pt x="1462" y="5933"/>
                    <a:pt x="1593" y="6014"/>
                    <a:pt x="1726" y="6014"/>
                  </a:cubicBezTo>
                  <a:cubicBezTo>
                    <a:pt x="1749" y="6014"/>
                    <a:pt x="1772" y="6012"/>
                    <a:pt x="1795" y="6007"/>
                  </a:cubicBezTo>
                  <a:cubicBezTo>
                    <a:pt x="2119" y="6331"/>
                    <a:pt x="2461" y="6622"/>
                    <a:pt x="2751" y="6980"/>
                  </a:cubicBezTo>
                  <a:cubicBezTo>
                    <a:pt x="2850" y="7089"/>
                    <a:pt x="2969" y="7135"/>
                    <a:pt x="3086" y="7135"/>
                  </a:cubicBezTo>
                  <a:cubicBezTo>
                    <a:pt x="3394" y="7135"/>
                    <a:pt x="3692" y="6819"/>
                    <a:pt x="3606" y="6485"/>
                  </a:cubicBezTo>
                  <a:cubicBezTo>
                    <a:pt x="3572" y="6314"/>
                    <a:pt x="3537" y="6126"/>
                    <a:pt x="3503" y="5955"/>
                  </a:cubicBezTo>
                  <a:lnTo>
                    <a:pt x="3503" y="5955"/>
                  </a:lnTo>
                  <a:cubicBezTo>
                    <a:pt x="3657" y="6075"/>
                    <a:pt x="3811" y="6194"/>
                    <a:pt x="3947" y="6314"/>
                  </a:cubicBezTo>
                  <a:cubicBezTo>
                    <a:pt x="4068" y="6430"/>
                    <a:pt x="4214" y="6481"/>
                    <a:pt x="4357" y="6481"/>
                  </a:cubicBezTo>
                  <a:cubicBezTo>
                    <a:pt x="4657" y="6481"/>
                    <a:pt x="4944" y="6252"/>
                    <a:pt x="4956" y="5904"/>
                  </a:cubicBezTo>
                  <a:lnTo>
                    <a:pt x="4956" y="5648"/>
                  </a:lnTo>
                  <a:cubicBezTo>
                    <a:pt x="5024" y="5648"/>
                    <a:pt x="5092" y="5614"/>
                    <a:pt x="5161" y="5579"/>
                  </a:cubicBezTo>
                  <a:cubicBezTo>
                    <a:pt x="5297" y="5511"/>
                    <a:pt x="5400" y="5374"/>
                    <a:pt x="5468" y="5238"/>
                  </a:cubicBezTo>
                  <a:cubicBezTo>
                    <a:pt x="5554" y="5306"/>
                    <a:pt x="5639" y="5374"/>
                    <a:pt x="5707" y="5443"/>
                  </a:cubicBezTo>
                  <a:cubicBezTo>
                    <a:pt x="5827" y="5562"/>
                    <a:pt x="5998" y="5614"/>
                    <a:pt x="6152" y="5614"/>
                  </a:cubicBezTo>
                  <a:cubicBezTo>
                    <a:pt x="6271" y="5767"/>
                    <a:pt x="6408" y="5904"/>
                    <a:pt x="6562" y="6041"/>
                  </a:cubicBezTo>
                  <a:cubicBezTo>
                    <a:pt x="6645" y="6115"/>
                    <a:pt x="6742" y="6148"/>
                    <a:pt x="6838" y="6148"/>
                  </a:cubicBezTo>
                  <a:cubicBezTo>
                    <a:pt x="7094" y="6148"/>
                    <a:pt x="7337" y="5912"/>
                    <a:pt x="7262" y="5614"/>
                  </a:cubicBezTo>
                  <a:cubicBezTo>
                    <a:pt x="7108" y="4981"/>
                    <a:pt x="6852" y="4366"/>
                    <a:pt x="6493" y="3819"/>
                  </a:cubicBezTo>
                  <a:cubicBezTo>
                    <a:pt x="6377" y="3623"/>
                    <a:pt x="6176" y="3524"/>
                    <a:pt x="5972" y="3524"/>
                  </a:cubicBezTo>
                  <a:cubicBezTo>
                    <a:pt x="5787" y="3524"/>
                    <a:pt x="5598" y="3606"/>
                    <a:pt x="5468" y="3768"/>
                  </a:cubicBezTo>
                  <a:cubicBezTo>
                    <a:pt x="5383" y="3717"/>
                    <a:pt x="5297" y="3666"/>
                    <a:pt x="5195" y="3614"/>
                  </a:cubicBezTo>
                  <a:cubicBezTo>
                    <a:pt x="5107" y="3564"/>
                    <a:pt x="5005" y="3541"/>
                    <a:pt x="4902" y="3541"/>
                  </a:cubicBezTo>
                  <a:cubicBezTo>
                    <a:pt x="4582" y="3541"/>
                    <a:pt x="4250" y="3766"/>
                    <a:pt x="4289" y="4127"/>
                  </a:cubicBezTo>
                  <a:cubicBezTo>
                    <a:pt x="4289" y="4212"/>
                    <a:pt x="4306" y="4298"/>
                    <a:pt x="4323" y="4383"/>
                  </a:cubicBezTo>
                  <a:cubicBezTo>
                    <a:pt x="4101" y="4418"/>
                    <a:pt x="3913" y="4571"/>
                    <a:pt x="3828" y="4776"/>
                  </a:cubicBezTo>
                  <a:cubicBezTo>
                    <a:pt x="3606" y="4623"/>
                    <a:pt x="3367" y="4452"/>
                    <a:pt x="3161" y="4264"/>
                  </a:cubicBezTo>
                  <a:cubicBezTo>
                    <a:pt x="3046" y="4153"/>
                    <a:pt x="2910" y="4105"/>
                    <a:pt x="2777" y="4105"/>
                  </a:cubicBezTo>
                  <a:cubicBezTo>
                    <a:pt x="2439" y="4105"/>
                    <a:pt x="2124" y="4418"/>
                    <a:pt x="2222" y="4811"/>
                  </a:cubicBezTo>
                  <a:cubicBezTo>
                    <a:pt x="2256" y="4964"/>
                    <a:pt x="2290" y="5101"/>
                    <a:pt x="2307" y="5238"/>
                  </a:cubicBezTo>
                  <a:cubicBezTo>
                    <a:pt x="2170" y="5101"/>
                    <a:pt x="2034" y="4947"/>
                    <a:pt x="1897" y="4811"/>
                  </a:cubicBezTo>
                  <a:cubicBezTo>
                    <a:pt x="1983" y="4708"/>
                    <a:pt x="2017" y="4605"/>
                    <a:pt x="2034" y="4486"/>
                  </a:cubicBezTo>
                  <a:cubicBezTo>
                    <a:pt x="2051" y="4144"/>
                    <a:pt x="2051" y="3819"/>
                    <a:pt x="2051" y="3495"/>
                  </a:cubicBezTo>
                  <a:cubicBezTo>
                    <a:pt x="2188" y="3478"/>
                    <a:pt x="2307" y="3427"/>
                    <a:pt x="2410" y="3324"/>
                  </a:cubicBezTo>
                  <a:cubicBezTo>
                    <a:pt x="2563" y="3102"/>
                    <a:pt x="2666" y="2828"/>
                    <a:pt x="2683" y="2555"/>
                  </a:cubicBezTo>
                  <a:cubicBezTo>
                    <a:pt x="2888" y="2504"/>
                    <a:pt x="3059" y="2350"/>
                    <a:pt x="3127" y="2145"/>
                  </a:cubicBezTo>
                  <a:cubicBezTo>
                    <a:pt x="3196" y="1957"/>
                    <a:pt x="3264" y="1786"/>
                    <a:pt x="3315" y="1598"/>
                  </a:cubicBezTo>
                  <a:cubicBezTo>
                    <a:pt x="3418" y="1684"/>
                    <a:pt x="3520" y="1752"/>
                    <a:pt x="3537" y="1769"/>
                  </a:cubicBezTo>
                  <a:cubicBezTo>
                    <a:pt x="3632" y="1820"/>
                    <a:pt x="3734" y="1845"/>
                    <a:pt x="3833" y="1845"/>
                  </a:cubicBezTo>
                  <a:cubicBezTo>
                    <a:pt x="4002" y="1845"/>
                    <a:pt x="4164" y="1772"/>
                    <a:pt x="4272" y="1632"/>
                  </a:cubicBezTo>
                  <a:cubicBezTo>
                    <a:pt x="4289" y="1632"/>
                    <a:pt x="4306" y="1650"/>
                    <a:pt x="4323" y="1650"/>
                  </a:cubicBezTo>
                  <a:cubicBezTo>
                    <a:pt x="4392" y="1694"/>
                    <a:pt x="4467" y="1714"/>
                    <a:pt x="4542" y="1714"/>
                  </a:cubicBezTo>
                  <a:cubicBezTo>
                    <a:pt x="4728" y="1714"/>
                    <a:pt x="4907" y="1588"/>
                    <a:pt x="4956" y="1393"/>
                  </a:cubicBezTo>
                  <a:cubicBezTo>
                    <a:pt x="5075" y="812"/>
                    <a:pt x="4785" y="385"/>
                    <a:pt x="4289" y="78"/>
                  </a:cubicBezTo>
                  <a:cubicBezTo>
                    <a:pt x="4203" y="25"/>
                    <a:pt x="4108" y="0"/>
                    <a:pt x="4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39"/>
            <p:cNvGrpSpPr/>
            <p:nvPr/>
          </p:nvGrpSpPr>
          <p:grpSpPr>
            <a:xfrm>
              <a:off x="71542" y="94405"/>
              <a:ext cx="708096" cy="573872"/>
              <a:chOff x="166625" y="89475"/>
              <a:chExt cx="648855" cy="525813"/>
            </a:xfrm>
          </p:grpSpPr>
          <p:sp>
            <p:nvSpPr>
              <p:cNvPr id="789" name="Google Shape;789;p39"/>
              <p:cNvSpPr/>
              <p:nvPr/>
            </p:nvSpPr>
            <p:spPr>
              <a:xfrm>
                <a:off x="182835" y="329968"/>
                <a:ext cx="275820" cy="115404"/>
              </a:xfrm>
              <a:custGeom>
                <a:avLst/>
                <a:gdLst/>
                <a:ahLst/>
                <a:cxnLst/>
                <a:rect l="l" t="t" r="r" b="b"/>
                <a:pathLst>
                  <a:path w="6432" h="2691" extrusionOk="0">
                    <a:moveTo>
                      <a:pt x="5919" y="1"/>
                    </a:moveTo>
                    <a:cubicBezTo>
                      <a:pt x="5628" y="18"/>
                      <a:pt x="5543" y="138"/>
                      <a:pt x="5304" y="274"/>
                    </a:cubicBezTo>
                    <a:cubicBezTo>
                      <a:pt x="5151" y="382"/>
                      <a:pt x="4956" y="422"/>
                      <a:pt x="4750" y="422"/>
                    </a:cubicBezTo>
                    <a:cubicBezTo>
                      <a:pt x="4400" y="422"/>
                      <a:pt x="4017" y="309"/>
                      <a:pt x="3749" y="223"/>
                    </a:cubicBezTo>
                    <a:cubicBezTo>
                      <a:pt x="3706" y="213"/>
                      <a:pt x="3662" y="208"/>
                      <a:pt x="3620" y="208"/>
                    </a:cubicBezTo>
                    <a:cubicBezTo>
                      <a:pt x="3376" y="208"/>
                      <a:pt x="3155" y="366"/>
                      <a:pt x="3083" y="599"/>
                    </a:cubicBezTo>
                    <a:cubicBezTo>
                      <a:pt x="2895" y="479"/>
                      <a:pt x="2724" y="343"/>
                      <a:pt x="2553" y="206"/>
                    </a:cubicBezTo>
                    <a:cubicBezTo>
                      <a:pt x="2446" y="109"/>
                      <a:pt x="2316" y="66"/>
                      <a:pt x="2187" y="66"/>
                    </a:cubicBezTo>
                    <a:cubicBezTo>
                      <a:pt x="1864" y="66"/>
                      <a:pt x="1554" y="340"/>
                      <a:pt x="1664" y="719"/>
                    </a:cubicBezTo>
                    <a:cubicBezTo>
                      <a:pt x="1699" y="821"/>
                      <a:pt x="1716" y="924"/>
                      <a:pt x="1733" y="1009"/>
                    </a:cubicBezTo>
                    <a:lnTo>
                      <a:pt x="1647" y="941"/>
                    </a:lnTo>
                    <a:cubicBezTo>
                      <a:pt x="1553" y="838"/>
                      <a:pt x="1425" y="787"/>
                      <a:pt x="1295" y="787"/>
                    </a:cubicBezTo>
                    <a:cubicBezTo>
                      <a:pt x="1165" y="787"/>
                      <a:pt x="1032" y="838"/>
                      <a:pt x="930" y="941"/>
                    </a:cubicBezTo>
                    <a:cubicBezTo>
                      <a:pt x="844" y="1026"/>
                      <a:pt x="776" y="1129"/>
                      <a:pt x="725" y="1231"/>
                    </a:cubicBezTo>
                    <a:lnTo>
                      <a:pt x="708" y="1231"/>
                    </a:lnTo>
                    <a:cubicBezTo>
                      <a:pt x="670" y="1222"/>
                      <a:pt x="633" y="1218"/>
                      <a:pt x="597" y="1218"/>
                    </a:cubicBezTo>
                    <a:cubicBezTo>
                      <a:pt x="231" y="1218"/>
                      <a:pt x="0" y="1670"/>
                      <a:pt x="280" y="1966"/>
                    </a:cubicBezTo>
                    <a:cubicBezTo>
                      <a:pt x="383" y="2068"/>
                      <a:pt x="468" y="2154"/>
                      <a:pt x="571" y="2239"/>
                    </a:cubicBezTo>
                    <a:cubicBezTo>
                      <a:pt x="622" y="2308"/>
                      <a:pt x="656" y="2376"/>
                      <a:pt x="691" y="2444"/>
                    </a:cubicBezTo>
                    <a:cubicBezTo>
                      <a:pt x="775" y="2585"/>
                      <a:pt x="929" y="2680"/>
                      <a:pt x="1096" y="2680"/>
                    </a:cubicBezTo>
                    <a:cubicBezTo>
                      <a:pt x="1131" y="2680"/>
                      <a:pt x="1167" y="2675"/>
                      <a:pt x="1203" y="2666"/>
                    </a:cubicBezTo>
                    <a:cubicBezTo>
                      <a:pt x="1243" y="2683"/>
                      <a:pt x="1283" y="2691"/>
                      <a:pt x="1321" y="2691"/>
                    </a:cubicBezTo>
                    <a:cubicBezTo>
                      <a:pt x="1517" y="2691"/>
                      <a:pt x="1682" y="2496"/>
                      <a:pt x="1596" y="2325"/>
                    </a:cubicBezTo>
                    <a:cubicBezTo>
                      <a:pt x="1613" y="2273"/>
                      <a:pt x="1613" y="2239"/>
                      <a:pt x="1613" y="2188"/>
                    </a:cubicBezTo>
                    <a:cubicBezTo>
                      <a:pt x="1852" y="2342"/>
                      <a:pt x="2126" y="2461"/>
                      <a:pt x="2399" y="2513"/>
                    </a:cubicBezTo>
                    <a:cubicBezTo>
                      <a:pt x="2428" y="2517"/>
                      <a:pt x="2458" y="2519"/>
                      <a:pt x="2487" y="2519"/>
                    </a:cubicBezTo>
                    <a:cubicBezTo>
                      <a:pt x="2821" y="2519"/>
                      <a:pt x="3158" y="2257"/>
                      <a:pt x="3048" y="1880"/>
                    </a:cubicBezTo>
                    <a:lnTo>
                      <a:pt x="3048" y="1880"/>
                    </a:lnTo>
                    <a:cubicBezTo>
                      <a:pt x="3100" y="1932"/>
                      <a:pt x="3168" y="1983"/>
                      <a:pt x="3236" y="2051"/>
                    </a:cubicBezTo>
                    <a:cubicBezTo>
                      <a:pt x="3345" y="2154"/>
                      <a:pt x="3475" y="2200"/>
                      <a:pt x="3604" y="2200"/>
                    </a:cubicBezTo>
                    <a:cubicBezTo>
                      <a:pt x="3880" y="2200"/>
                      <a:pt x="4147" y="1985"/>
                      <a:pt x="4159" y="1658"/>
                    </a:cubicBezTo>
                    <a:lnTo>
                      <a:pt x="4159" y="1453"/>
                    </a:lnTo>
                    <a:cubicBezTo>
                      <a:pt x="4364" y="1486"/>
                      <a:pt x="4575" y="1506"/>
                      <a:pt x="4783" y="1506"/>
                    </a:cubicBezTo>
                    <a:cubicBezTo>
                      <a:pt x="5341" y="1506"/>
                      <a:pt x="5883" y="1363"/>
                      <a:pt x="6244" y="941"/>
                    </a:cubicBezTo>
                    <a:cubicBezTo>
                      <a:pt x="6414" y="753"/>
                      <a:pt x="6432" y="496"/>
                      <a:pt x="6312" y="274"/>
                    </a:cubicBezTo>
                    <a:lnTo>
                      <a:pt x="6278" y="206"/>
                    </a:lnTo>
                    <a:cubicBezTo>
                      <a:pt x="6192" y="69"/>
                      <a:pt x="6056" y="1"/>
                      <a:pt x="5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341632" y="394766"/>
                <a:ext cx="140483" cy="201259"/>
              </a:xfrm>
              <a:custGeom>
                <a:avLst/>
                <a:gdLst/>
                <a:ahLst/>
                <a:cxnLst/>
                <a:rect l="l" t="t" r="r" b="b"/>
                <a:pathLst>
                  <a:path w="3276" h="4693" extrusionOk="0">
                    <a:moveTo>
                      <a:pt x="2563" y="0"/>
                    </a:moveTo>
                    <a:cubicBezTo>
                      <a:pt x="2298" y="0"/>
                      <a:pt x="2108" y="237"/>
                      <a:pt x="1977" y="523"/>
                    </a:cubicBezTo>
                    <a:cubicBezTo>
                      <a:pt x="1895" y="490"/>
                      <a:pt x="1809" y="475"/>
                      <a:pt x="1724" y="475"/>
                    </a:cubicBezTo>
                    <a:cubicBezTo>
                      <a:pt x="1543" y="475"/>
                      <a:pt x="1364" y="544"/>
                      <a:pt x="1225" y="660"/>
                    </a:cubicBezTo>
                    <a:cubicBezTo>
                      <a:pt x="1201" y="657"/>
                      <a:pt x="1177" y="655"/>
                      <a:pt x="1153" y="655"/>
                    </a:cubicBezTo>
                    <a:cubicBezTo>
                      <a:pt x="793" y="655"/>
                      <a:pt x="514" y="1008"/>
                      <a:pt x="610" y="1360"/>
                    </a:cubicBezTo>
                    <a:cubicBezTo>
                      <a:pt x="661" y="1514"/>
                      <a:pt x="695" y="1651"/>
                      <a:pt x="729" y="1788"/>
                    </a:cubicBezTo>
                    <a:cubicBezTo>
                      <a:pt x="644" y="1724"/>
                      <a:pt x="540" y="1693"/>
                      <a:pt x="439" y="1693"/>
                    </a:cubicBezTo>
                    <a:cubicBezTo>
                      <a:pt x="215" y="1693"/>
                      <a:pt x="0" y="1842"/>
                      <a:pt x="12" y="2112"/>
                    </a:cubicBezTo>
                    <a:cubicBezTo>
                      <a:pt x="12" y="2915"/>
                      <a:pt x="131" y="3718"/>
                      <a:pt x="336" y="4487"/>
                    </a:cubicBezTo>
                    <a:cubicBezTo>
                      <a:pt x="384" y="4631"/>
                      <a:pt x="490" y="4693"/>
                      <a:pt x="596" y="4693"/>
                    </a:cubicBezTo>
                    <a:cubicBezTo>
                      <a:pt x="755" y="4693"/>
                      <a:pt x="914" y="4555"/>
                      <a:pt x="883" y="4351"/>
                    </a:cubicBezTo>
                    <a:cubicBezTo>
                      <a:pt x="832" y="3923"/>
                      <a:pt x="815" y="3513"/>
                      <a:pt x="832" y="3086"/>
                    </a:cubicBezTo>
                    <a:lnTo>
                      <a:pt x="832" y="3086"/>
                    </a:lnTo>
                    <a:cubicBezTo>
                      <a:pt x="917" y="3189"/>
                      <a:pt x="1003" y="3308"/>
                      <a:pt x="1071" y="3428"/>
                    </a:cubicBezTo>
                    <a:cubicBezTo>
                      <a:pt x="1170" y="3602"/>
                      <a:pt x="1317" y="3675"/>
                      <a:pt x="1466" y="3675"/>
                    </a:cubicBezTo>
                    <a:cubicBezTo>
                      <a:pt x="1754" y="3675"/>
                      <a:pt x="2044" y="3396"/>
                      <a:pt x="1977" y="3035"/>
                    </a:cubicBezTo>
                    <a:cubicBezTo>
                      <a:pt x="1925" y="2744"/>
                      <a:pt x="1891" y="2437"/>
                      <a:pt x="1857" y="2129"/>
                    </a:cubicBezTo>
                    <a:cubicBezTo>
                      <a:pt x="2011" y="2061"/>
                      <a:pt x="2148" y="1924"/>
                      <a:pt x="2199" y="1771"/>
                    </a:cubicBezTo>
                    <a:lnTo>
                      <a:pt x="2233" y="1771"/>
                    </a:lnTo>
                    <a:cubicBezTo>
                      <a:pt x="2278" y="1781"/>
                      <a:pt x="2322" y="1786"/>
                      <a:pt x="2366" y="1786"/>
                    </a:cubicBezTo>
                    <a:cubicBezTo>
                      <a:pt x="2676" y="1786"/>
                      <a:pt x="2953" y="1536"/>
                      <a:pt x="2968" y="1207"/>
                    </a:cubicBezTo>
                    <a:cubicBezTo>
                      <a:pt x="2951" y="1087"/>
                      <a:pt x="2968" y="950"/>
                      <a:pt x="3002" y="831"/>
                    </a:cubicBezTo>
                    <a:lnTo>
                      <a:pt x="3036" y="797"/>
                    </a:lnTo>
                    <a:cubicBezTo>
                      <a:pt x="3275" y="626"/>
                      <a:pt x="3156" y="284"/>
                      <a:pt x="2951" y="147"/>
                    </a:cubicBezTo>
                    <a:cubicBezTo>
                      <a:pt x="2806" y="44"/>
                      <a:pt x="2678" y="0"/>
                      <a:pt x="2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166625" y="89475"/>
                <a:ext cx="648855" cy="525813"/>
              </a:xfrm>
              <a:custGeom>
                <a:avLst/>
                <a:gdLst/>
                <a:ahLst/>
                <a:cxnLst/>
                <a:rect l="l" t="t" r="r" b="b"/>
                <a:pathLst>
                  <a:path w="15131" h="12261" extrusionOk="0">
                    <a:moveTo>
                      <a:pt x="12363" y="431"/>
                    </a:moveTo>
                    <a:cubicBezTo>
                      <a:pt x="12853" y="431"/>
                      <a:pt x="12377" y="1154"/>
                      <a:pt x="12260" y="1354"/>
                    </a:cubicBezTo>
                    <a:cubicBezTo>
                      <a:pt x="11320" y="2892"/>
                      <a:pt x="10022" y="4208"/>
                      <a:pt x="8501" y="5182"/>
                    </a:cubicBezTo>
                    <a:cubicBezTo>
                      <a:pt x="8433" y="5096"/>
                      <a:pt x="8347" y="4994"/>
                      <a:pt x="8245" y="4874"/>
                    </a:cubicBezTo>
                    <a:cubicBezTo>
                      <a:pt x="8706" y="3490"/>
                      <a:pt x="9509" y="2243"/>
                      <a:pt x="10586" y="1252"/>
                    </a:cubicBezTo>
                    <a:cubicBezTo>
                      <a:pt x="11064" y="791"/>
                      <a:pt x="11679" y="500"/>
                      <a:pt x="12328" y="432"/>
                    </a:cubicBezTo>
                    <a:cubicBezTo>
                      <a:pt x="12341" y="431"/>
                      <a:pt x="12352" y="431"/>
                      <a:pt x="12363" y="431"/>
                    </a:cubicBezTo>
                    <a:close/>
                    <a:moveTo>
                      <a:pt x="12978" y="4310"/>
                    </a:moveTo>
                    <a:cubicBezTo>
                      <a:pt x="13405" y="4310"/>
                      <a:pt x="14618" y="4310"/>
                      <a:pt x="14498" y="5062"/>
                    </a:cubicBezTo>
                    <a:cubicBezTo>
                      <a:pt x="14413" y="5575"/>
                      <a:pt x="13747" y="5797"/>
                      <a:pt x="13319" y="5934"/>
                    </a:cubicBezTo>
                    <a:cubicBezTo>
                      <a:pt x="12841" y="6071"/>
                      <a:pt x="12374" y="6122"/>
                      <a:pt x="11911" y="6122"/>
                    </a:cubicBezTo>
                    <a:cubicBezTo>
                      <a:pt x="10936" y="6122"/>
                      <a:pt x="9982" y="5896"/>
                      <a:pt x="8997" y="5780"/>
                    </a:cubicBezTo>
                    <a:lnTo>
                      <a:pt x="8723" y="5438"/>
                    </a:lnTo>
                    <a:cubicBezTo>
                      <a:pt x="9253" y="5165"/>
                      <a:pt x="9765" y="4806"/>
                      <a:pt x="10193" y="4362"/>
                    </a:cubicBezTo>
                    <a:lnTo>
                      <a:pt x="10193" y="4362"/>
                    </a:lnTo>
                    <a:cubicBezTo>
                      <a:pt x="10161" y="4474"/>
                      <a:pt x="10248" y="4585"/>
                      <a:pt x="10358" y="4585"/>
                    </a:cubicBezTo>
                    <a:cubicBezTo>
                      <a:pt x="10365" y="4585"/>
                      <a:pt x="10373" y="4585"/>
                      <a:pt x="10381" y="4584"/>
                    </a:cubicBezTo>
                    <a:cubicBezTo>
                      <a:pt x="11252" y="4498"/>
                      <a:pt x="12089" y="4310"/>
                      <a:pt x="12978" y="4310"/>
                    </a:cubicBezTo>
                    <a:close/>
                    <a:moveTo>
                      <a:pt x="6615" y="4147"/>
                    </a:moveTo>
                    <a:cubicBezTo>
                      <a:pt x="6893" y="4147"/>
                      <a:pt x="7362" y="4582"/>
                      <a:pt x="7886" y="5216"/>
                    </a:cubicBezTo>
                    <a:cubicBezTo>
                      <a:pt x="7801" y="5301"/>
                      <a:pt x="7766" y="5421"/>
                      <a:pt x="7681" y="5506"/>
                    </a:cubicBezTo>
                    <a:cubicBezTo>
                      <a:pt x="7578" y="5626"/>
                      <a:pt x="7442" y="5729"/>
                      <a:pt x="7305" y="5814"/>
                    </a:cubicBezTo>
                    <a:cubicBezTo>
                      <a:pt x="7189" y="5866"/>
                      <a:pt x="6976" y="5946"/>
                      <a:pt x="6805" y="5946"/>
                    </a:cubicBezTo>
                    <a:cubicBezTo>
                      <a:pt x="6749" y="5946"/>
                      <a:pt x="6698" y="5938"/>
                      <a:pt x="6656" y="5917"/>
                    </a:cubicBezTo>
                    <a:cubicBezTo>
                      <a:pt x="6646" y="5910"/>
                      <a:pt x="6637" y="5907"/>
                      <a:pt x="6628" y="5907"/>
                    </a:cubicBezTo>
                    <a:cubicBezTo>
                      <a:pt x="6588" y="5907"/>
                      <a:pt x="6560" y="5960"/>
                      <a:pt x="6587" y="6002"/>
                    </a:cubicBezTo>
                    <a:cubicBezTo>
                      <a:pt x="6688" y="6094"/>
                      <a:pt x="6819" y="6126"/>
                      <a:pt x="6955" y="6126"/>
                    </a:cubicBezTo>
                    <a:cubicBezTo>
                      <a:pt x="7072" y="6126"/>
                      <a:pt x="7194" y="6102"/>
                      <a:pt x="7305" y="6070"/>
                    </a:cubicBezTo>
                    <a:cubicBezTo>
                      <a:pt x="7476" y="6019"/>
                      <a:pt x="7647" y="5917"/>
                      <a:pt x="7801" y="5797"/>
                    </a:cubicBezTo>
                    <a:cubicBezTo>
                      <a:pt x="7920" y="5711"/>
                      <a:pt x="8023" y="5592"/>
                      <a:pt x="8091" y="5472"/>
                    </a:cubicBezTo>
                    <a:cubicBezTo>
                      <a:pt x="8381" y="5848"/>
                      <a:pt x="8706" y="6275"/>
                      <a:pt x="8997" y="6702"/>
                    </a:cubicBezTo>
                    <a:cubicBezTo>
                      <a:pt x="8928" y="6754"/>
                      <a:pt x="8860" y="6822"/>
                      <a:pt x="8792" y="6890"/>
                    </a:cubicBezTo>
                    <a:cubicBezTo>
                      <a:pt x="8638" y="6993"/>
                      <a:pt x="8484" y="7113"/>
                      <a:pt x="8313" y="7198"/>
                    </a:cubicBezTo>
                    <a:cubicBezTo>
                      <a:pt x="8194" y="7283"/>
                      <a:pt x="8057" y="7352"/>
                      <a:pt x="7920" y="7403"/>
                    </a:cubicBezTo>
                    <a:cubicBezTo>
                      <a:pt x="7877" y="7416"/>
                      <a:pt x="7848" y="7422"/>
                      <a:pt x="7828" y="7422"/>
                    </a:cubicBezTo>
                    <a:cubicBezTo>
                      <a:pt x="7769" y="7422"/>
                      <a:pt x="7801" y="7365"/>
                      <a:pt x="7852" y="7249"/>
                    </a:cubicBezTo>
                    <a:cubicBezTo>
                      <a:pt x="7888" y="7213"/>
                      <a:pt x="7856" y="7177"/>
                      <a:pt x="7822" y="7177"/>
                    </a:cubicBezTo>
                    <a:cubicBezTo>
                      <a:pt x="7808" y="7177"/>
                      <a:pt x="7793" y="7183"/>
                      <a:pt x="7783" y="7198"/>
                    </a:cubicBezTo>
                    <a:cubicBezTo>
                      <a:pt x="7732" y="7283"/>
                      <a:pt x="7647" y="7403"/>
                      <a:pt x="7715" y="7523"/>
                    </a:cubicBezTo>
                    <a:cubicBezTo>
                      <a:pt x="7737" y="7573"/>
                      <a:pt x="7793" y="7590"/>
                      <a:pt x="7857" y="7590"/>
                    </a:cubicBezTo>
                    <a:cubicBezTo>
                      <a:pt x="7945" y="7590"/>
                      <a:pt x="8049" y="7559"/>
                      <a:pt x="8108" y="7540"/>
                    </a:cubicBezTo>
                    <a:cubicBezTo>
                      <a:pt x="8347" y="7454"/>
                      <a:pt x="8569" y="7335"/>
                      <a:pt x="8774" y="7198"/>
                    </a:cubicBezTo>
                    <a:cubicBezTo>
                      <a:pt x="8911" y="7130"/>
                      <a:pt x="9048" y="7027"/>
                      <a:pt x="9167" y="6925"/>
                    </a:cubicBezTo>
                    <a:cubicBezTo>
                      <a:pt x="9492" y="7386"/>
                      <a:pt x="9800" y="7864"/>
                      <a:pt x="10039" y="8257"/>
                    </a:cubicBezTo>
                    <a:cubicBezTo>
                      <a:pt x="9885" y="8428"/>
                      <a:pt x="9680" y="8582"/>
                      <a:pt x="9475" y="8684"/>
                    </a:cubicBezTo>
                    <a:cubicBezTo>
                      <a:pt x="9403" y="8709"/>
                      <a:pt x="9326" y="8722"/>
                      <a:pt x="9252" y="8722"/>
                    </a:cubicBezTo>
                    <a:cubicBezTo>
                      <a:pt x="9065" y="8722"/>
                      <a:pt x="8897" y="8637"/>
                      <a:pt x="8860" y="8428"/>
                    </a:cubicBezTo>
                    <a:cubicBezTo>
                      <a:pt x="8852" y="8398"/>
                      <a:pt x="8825" y="8385"/>
                      <a:pt x="8798" y="8385"/>
                    </a:cubicBezTo>
                    <a:cubicBezTo>
                      <a:pt x="8764" y="8385"/>
                      <a:pt x="8731" y="8407"/>
                      <a:pt x="8740" y="8445"/>
                    </a:cubicBezTo>
                    <a:cubicBezTo>
                      <a:pt x="8772" y="8806"/>
                      <a:pt x="9004" y="8945"/>
                      <a:pt x="9286" y="8945"/>
                    </a:cubicBezTo>
                    <a:cubicBezTo>
                      <a:pt x="9606" y="8945"/>
                      <a:pt x="9991" y="8767"/>
                      <a:pt x="10227" y="8531"/>
                    </a:cubicBezTo>
                    <a:cubicBezTo>
                      <a:pt x="10449" y="8907"/>
                      <a:pt x="10620" y="9197"/>
                      <a:pt x="10671" y="9317"/>
                    </a:cubicBezTo>
                    <a:cubicBezTo>
                      <a:pt x="10756" y="9522"/>
                      <a:pt x="10842" y="9727"/>
                      <a:pt x="10910" y="9949"/>
                    </a:cubicBezTo>
                    <a:cubicBezTo>
                      <a:pt x="10937" y="10058"/>
                      <a:pt x="11084" y="10979"/>
                      <a:pt x="10694" y="10979"/>
                    </a:cubicBezTo>
                    <a:cubicBezTo>
                      <a:pt x="10594" y="10979"/>
                      <a:pt x="10459" y="10919"/>
                      <a:pt x="10278" y="10769"/>
                    </a:cubicBezTo>
                    <a:cubicBezTo>
                      <a:pt x="9783" y="10376"/>
                      <a:pt x="9441" y="9761"/>
                      <a:pt x="9048" y="9265"/>
                    </a:cubicBezTo>
                    <a:cubicBezTo>
                      <a:pt x="8587" y="8650"/>
                      <a:pt x="8057" y="8104"/>
                      <a:pt x="7578" y="7540"/>
                    </a:cubicBezTo>
                    <a:cubicBezTo>
                      <a:pt x="7613" y="7420"/>
                      <a:pt x="7664" y="7300"/>
                      <a:pt x="7715" y="7198"/>
                    </a:cubicBezTo>
                    <a:cubicBezTo>
                      <a:pt x="7784" y="7049"/>
                      <a:pt x="7622" y="6916"/>
                      <a:pt x="7478" y="6916"/>
                    </a:cubicBezTo>
                    <a:cubicBezTo>
                      <a:pt x="7406" y="6916"/>
                      <a:pt x="7339" y="6948"/>
                      <a:pt x="7305" y="7027"/>
                    </a:cubicBezTo>
                    <a:cubicBezTo>
                      <a:pt x="7288" y="7061"/>
                      <a:pt x="7271" y="7113"/>
                      <a:pt x="7254" y="7147"/>
                    </a:cubicBezTo>
                    <a:cubicBezTo>
                      <a:pt x="6639" y="6344"/>
                      <a:pt x="6194" y="5455"/>
                      <a:pt x="6297" y="4276"/>
                    </a:cubicBezTo>
                    <a:lnTo>
                      <a:pt x="6297" y="4276"/>
                    </a:lnTo>
                    <a:cubicBezTo>
                      <a:pt x="6310" y="4280"/>
                      <a:pt x="6324" y="4283"/>
                      <a:pt x="6338" y="4283"/>
                    </a:cubicBezTo>
                    <a:cubicBezTo>
                      <a:pt x="6380" y="4283"/>
                      <a:pt x="6425" y="4263"/>
                      <a:pt x="6451" y="4225"/>
                    </a:cubicBezTo>
                    <a:cubicBezTo>
                      <a:pt x="6494" y="4172"/>
                      <a:pt x="6549" y="4147"/>
                      <a:pt x="6615" y="4147"/>
                    </a:cubicBezTo>
                    <a:close/>
                    <a:moveTo>
                      <a:pt x="5130" y="6023"/>
                    </a:moveTo>
                    <a:cubicBezTo>
                      <a:pt x="5560" y="6023"/>
                      <a:pt x="5941" y="6076"/>
                      <a:pt x="6229" y="6190"/>
                    </a:cubicBezTo>
                    <a:lnTo>
                      <a:pt x="6280" y="6190"/>
                    </a:lnTo>
                    <a:cubicBezTo>
                      <a:pt x="6485" y="6685"/>
                      <a:pt x="6758" y="7147"/>
                      <a:pt x="7083" y="7591"/>
                    </a:cubicBezTo>
                    <a:cubicBezTo>
                      <a:pt x="6468" y="9146"/>
                      <a:pt x="5716" y="11247"/>
                      <a:pt x="4093" y="11726"/>
                    </a:cubicBezTo>
                    <a:cubicBezTo>
                      <a:pt x="4469" y="10051"/>
                      <a:pt x="5033" y="8462"/>
                      <a:pt x="6348" y="7283"/>
                    </a:cubicBezTo>
                    <a:cubicBezTo>
                      <a:pt x="6522" y="7137"/>
                      <a:pt x="6372" y="6917"/>
                      <a:pt x="6193" y="6917"/>
                    </a:cubicBezTo>
                    <a:cubicBezTo>
                      <a:pt x="6142" y="6917"/>
                      <a:pt x="6089" y="6935"/>
                      <a:pt x="6041" y="6976"/>
                    </a:cubicBezTo>
                    <a:cubicBezTo>
                      <a:pt x="5323" y="7574"/>
                      <a:pt x="4417" y="8001"/>
                      <a:pt x="3563" y="8377"/>
                    </a:cubicBezTo>
                    <a:cubicBezTo>
                      <a:pt x="3252" y="8513"/>
                      <a:pt x="2090" y="8903"/>
                      <a:pt x="1287" y="8903"/>
                    </a:cubicBezTo>
                    <a:cubicBezTo>
                      <a:pt x="678" y="8903"/>
                      <a:pt x="276" y="8679"/>
                      <a:pt x="607" y="7950"/>
                    </a:cubicBezTo>
                    <a:cubicBezTo>
                      <a:pt x="1135" y="6799"/>
                      <a:pt x="3488" y="6023"/>
                      <a:pt x="5130" y="6023"/>
                    </a:cubicBezTo>
                    <a:close/>
                    <a:moveTo>
                      <a:pt x="12417" y="0"/>
                    </a:moveTo>
                    <a:cubicBezTo>
                      <a:pt x="11956" y="0"/>
                      <a:pt x="11377" y="209"/>
                      <a:pt x="11167" y="295"/>
                    </a:cubicBezTo>
                    <a:cubicBezTo>
                      <a:pt x="9646" y="961"/>
                      <a:pt x="8433" y="2926"/>
                      <a:pt x="7886" y="4498"/>
                    </a:cubicBezTo>
                    <a:cubicBezTo>
                      <a:pt x="7468" y="4080"/>
                      <a:pt x="6963" y="3670"/>
                      <a:pt x="6591" y="3670"/>
                    </a:cubicBezTo>
                    <a:cubicBezTo>
                      <a:pt x="6416" y="3670"/>
                      <a:pt x="6270" y="3761"/>
                      <a:pt x="6177" y="3986"/>
                    </a:cubicBezTo>
                    <a:cubicBezTo>
                      <a:pt x="6160" y="4003"/>
                      <a:pt x="6160" y="4020"/>
                      <a:pt x="6160" y="4054"/>
                    </a:cubicBezTo>
                    <a:cubicBezTo>
                      <a:pt x="6109" y="4054"/>
                      <a:pt x="6075" y="4088"/>
                      <a:pt x="6075" y="4122"/>
                    </a:cubicBezTo>
                    <a:cubicBezTo>
                      <a:pt x="5955" y="4720"/>
                      <a:pt x="5989" y="5336"/>
                      <a:pt x="6177" y="5917"/>
                    </a:cubicBezTo>
                    <a:cubicBezTo>
                      <a:pt x="5856" y="5771"/>
                      <a:pt x="5490" y="5714"/>
                      <a:pt x="5109" y="5714"/>
                    </a:cubicBezTo>
                    <a:cubicBezTo>
                      <a:pt x="4234" y="5714"/>
                      <a:pt x="3274" y="6015"/>
                      <a:pt x="2572" y="6241"/>
                    </a:cubicBezTo>
                    <a:cubicBezTo>
                      <a:pt x="1598" y="6549"/>
                      <a:pt x="214" y="7130"/>
                      <a:pt x="95" y="8274"/>
                    </a:cubicBezTo>
                    <a:cubicBezTo>
                      <a:pt x="1" y="9084"/>
                      <a:pt x="447" y="9380"/>
                      <a:pt x="1141" y="9380"/>
                    </a:cubicBezTo>
                    <a:cubicBezTo>
                      <a:pt x="2218" y="9380"/>
                      <a:pt x="3892" y="8666"/>
                      <a:pt x="5067" y="8052"/>
                    </a:cubicBezTo>
                    <a:lnTo>
                      <a:pt x="5067" y="8052"/>
                    </a:lnTo>
                    <a:cubicBezTo>
                      <a:pt x="4264" y="9197"/>
                      <a:pt x="3871" y="10564"/>
                      <a:pt x="3563" y="11965"/>
                    </a:cubicBezTo>
                    <a:cubicBezTo>
                      <a:pt x="3532" y="12120"/>
                      <a:pt x="3655" y="12260"/>
                      <a:pt x="3806" y="12260"/>
                    </a:cubicBezTo>
                    <a:cubicBezTo>
                      <a:pt x="3821" y="12260"/>
                      <a:pt x="3837" y="12259"/>
                      <a:pt x="3854" y="12255"/>
                    </a:cubicBezTo>
                    <a:cubicBezTo>
                      <a:pt x="5836" y="11982"/>
                      <a:pt x="6707" y="9761"/>
                      <a:pt x="7390" y="8001"/>
                    </a:cubicBezTo>
                    <a:cubicBezTo>
                      <a:pt x="8023" y="8770"/>
                      <a:pt x="8740" y="9505"/>
                      <a:pt x="9287" y="10256"/>
                    </a:cubicBezTo>
                    <a:cubicBezTo>
                      <a:pt x="9554" y="10617"/>
                      <a:pt x="10094" y="11439"/>
                      <a:pt x="10670" y="11439"/>
                    </a:cubicBezTo>
                    <a:cubicBezTo>
                      <a:pt x="10721" y="11439"/>
                      <a:pt x="10773" y="11432"/>
                      <a:pt x="10825" y="11418"/>
                    </a:cubicBezTo>
                    <a:cubicBezTo>
                      <a:pt x="11320" y="11282"/>
                      <a:pt x="11491" y="10564"/>
                      <a:pt x="11406" y="10120"/>
                    </a:cubicBezTo>
                    <a:cubicBezTo>
                      <a:pt x="11149" y="8753"/>
                      <a:pt x="10278" y="7437"/>
                      <a:pt x="9390" y="6275"/>
                    </a:cubicBezTo>
                    <a:lnTo>
                      <a:pt x="9390" y="6275"/>
                    </a:lnTo>
                    <a:cubicBezTo>
                      <a:pt x="9868" y="6378"/>
                      <a:pt x="10346" y="6429"/>
                      <a:pt x="10842" y="6446"/>
                    </a:cubicBezTo>
                    <a:cubicBezTo>
                      <a:pt x="11178" y="6479"/>
                      <a:pt x="11576" y="6508"/>
                      <a:pt x="11991" y="6508"/>
                    </a:cubicBezTo>
                    <a:cubicBezTo>
                      <a:pt x="12885" y="6508"/>
                      <a:pt x="13858" y="6373"/>
                      <a:pt x="14464" y="5848"/>
                    </a:cubicBezTo>
                    <a:cubicBezTo>
                      <a:pt x="15062" y="5318"/>
                      <a:pt x="15131" y="4379"/>
                      <a:pt x="14276" y="4071"/>
                    </a:cubicBezTo>
                    <a:cubicBezTo>
                      <a:pt x="13802" y="3896"/>
                      <a:pt x="13240" y="3824"/>
                      <a:pt x="12663" y="3824"/>
                    </a:cubicBezTo>
                    <a:cubicBezTo>
                      <a:pt x="11889" y="3824"/>
                      <a:pt x="11087" y="3954"/>
                      <a:pt x="10432" y="4140"/>
                    </a:cubicBezTo>
                    <a:cubicBezTo>
                      <a:pt x="10722" y="3849"/>
                      <a:pt x="10996" y="3559"/>
                      <a:pt x="11235" y="3302"/>
                    </a:cubicBezTo>
                    <a:cubicBezTo>
                      <a:pt x="11918" y="2602"/>
                      <a:pt x="12978" y="1594"/>
                      <a:pt x="13046" y="551"/>
                    </a:cubicBezTo>
                    <a:cubicBezTo>
                      <a:pt x="13069" y="130"/>
                      <a:pt x="12779" y="0"/>
                      <a:pt x="1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792"/>
        <p:cNvGrpSpPr/>
        <p:nvPr/>
      </p:nvGrpSpPr>
      <p:grpSpPr>
        <a:xfrm>
          <a:off x="0" y="0"/>
          <a:ext cx="0" cy="0"/>
          <a:chOff x="0" y="0"/>
          <a:chExt cx="0" cy="0"/>
        </a:xfrm>
      </p:grpSpPr>
      <p:pic>
        <p:nvPicPr>
          <p:cNvPr id="793" name="Google Shape;793;p40"/>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794" name="Google Shape;794;p40"/>
          <p:cNvSpPr/>
          <p:nvPr/>
        </p:nvSpPr>
        <p:spPr>
          <a:xfrm>
            <a:off x="548100" y="397750"/>
            <a:ext cx="8057499" cy="4393115"/>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flipH="1">
            <a:off x="7647250" y="134625"/>
            <a:ext cx="1356082" cy="128648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flipH="1">
            <a:off x="-68975" y="4053925"/>
            <a:ext cx="1356082" cy="128648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rot="1636678">
            <a:off x="8438129" y="4684126"/>
            <a:ext cx="511736" cy="357502"/>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3">
  <p:cSld name="BLANK_1_1_1">
    <p:bg>
      <p:bgPr>
        <a:solidFill>
          <a:schemeClr val="accent3"/>
        </a:solidFill>
        <a:effectLst/>
      </p:bgPr>
    </p:bg>
    <p:spTree>
      <p:nvGrpSpPr>
        <p:cNvPr id="1" name="Shape 798"/>
        <p:cNvGrpSpPr/>
        <p:nvPr/>
      </p:nvGrpSpPr>
      <p:grpSpPr>
        <a:xfrm>
          <a:off x="0" y="0"/>
          <a:ext cx="0" cy="0"/>
          <a:chOff x="0" y="0"/>
          <a:chExt cx="0" cy="0"/>
        </a:xfrm>
      </p:grpSpPr>
      <p:pic>
        <p:nvPicPr>
          <p:cNvPr id="799" name="Google Shape;799;p41"/>
          <p:cNvPicPr preferRelativeResize="0"/>
          <p:nvPr/>
        </p:nvPicPr>
        <p:blipFill>
          <a:blip r:embed="rId2">
            <a:alphaModFix/>
          </a:blip>
          <a:stretch>
            <a:fillRect/>
          </a:stretch>
        </p:blipFill>
        <p:spPr>
          <a:xfrm>
            <a:off x="0" y="4465"/>
            <a:ext cx="9144003" cy="5134572"/>
          </a:xfrm>
          <a:prstGeom prst="rect">
            <a:avLst/>
          </a:prstGeom>
          <a:noFill/>
          <a:ln>
            <a:noFill/>
          </a:ln>
        </p:spPr>
      </p:pic>
      <p:grpSp>
        <p:nvGrpSpPr>
          <p:cNvPr id="800" name="Google Shape;800;p41"/>
          <p:cNvGrpSpPr/>
          <p:nvPr/>
        </p:nvGrpSpPr>
        <p:grpSpPr>
          <a:xfrm rot="2962997">
            <a:off x="3110121" y="3205874"/>
            <a:ext cx="2217990" cy="2815021"/>
            <a:chOff x="1154976" y="632775"/>
            <a:chExt cx="2502430" cy="3877954"/>
          </a:xfrm>
        </p:grpSpPr>
        <p:sp>
          <p:nvSpPr>
            <p:cNvPr id="801" name="Google Shape;801;p4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41"/>
          <p:cNvSpPr/>
          <p:nvPr/>
        </p:nvSpPr>
        <p:spPr>
          <a:xfrm>
            <a:off x="603300" y="1036925"/>
            <a:ext cx="7937408" cy="3442526"/>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rot="-7040502">
            <a:off x="-571568" y="100053"/>
            <a:ext cx="2373845" cy="1283487"/>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41"/>
          <p:cNvGrpSpPr/>
          <p:nvPr/>
        </p:nvGrpSpPr>
        <p:grpSpPr>
          <a:xfrm rot="1413176">
            <a:off x="190324" y="183533"/>
            <a:ext cx="850046" cy="1116502"/>
            <a:chOff x="181724" y="3902898"/>
            <a:chExt cx="850038" cy="1116492"/>
          </a:xfrm>
        </p:grpSpPr>
        <p:grpSp>
          <p:nvGrpSpPr>
            <p:cNvPr id="806" name="Google Shape;806;p41"/>
            <p:cNvGrpSpPr/>
            <p:nvPr/>
          </p:nvGrpSpPr>
          <p:grpSpPr>
            <a:xfrm>
              <a:off x="181724" y="3902898"/>
              <a:ext cx="850038" cy="1116492"/>
              <a:chOff x="181724" y="3902898"/>
              <a:chExt cx="850038" cy="1116492"/>
            </a:xfrm>
          </p:grpSpPr>
          <p:sp>
            <p:nvSpPr>
              <p:cNvPr id="807" name="Google Shape;807;p41"/>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1"/>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41"/>
          <p:cNvGrpSpPr/>
          <p:nvPr/>
        </p:nvGrpSpPr>
        <p:grpSpPr>
          <a:xfrm>
            <a:off x="8193350" y="216813"/>
            <a:ext cx="1290421" cy="820102"/>
            <a:chOff x="7685850" y="32550"/>
            <a:chExt cx="1290421" cy="820102"/>
          </a:xfrm>
        </p:grpSpPr>
        <p:sp>
          <p:nvSpPr>
            <p:cNvPr id="813" name="Google Shape;813;p41"/>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41"/>
          <p:cNvSpPr/>
          <p:nvPr/>
        </p:nvSpPr>
        <p:spPr>
          <a:xfrm rot="10800000">
            <a:off x="8296350" y="4361522"/>
            <a:ext cx="766116" cy="589721"/>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 name="Google Shape;831;p41"/>
          <p:cNvGrpSpPr/>
          <p:nvPr/>
        </p:nvGrpSpPr>
        <p:grpSpPr>
          <a:xfrm rot="2962997">
            <a:off x="6077571" y="-1803126"/>
            <a:ext cx="2217990" cy="2815021"/>
            <a:chOff x="1154976" y="632775"/>
            <a:chExt cx="2502430" cy="3877954"/>
          </a:xfrm>
        </p:grpSpPr>
        <p:sp>
          <p:nvSpPr>
            <p:cNvPr id="832" name="Google Shape;832;p4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41"/>
          <p:cNvSpPr/>
          <p:nvPr/>
        </p:nvSpPr>
        <p:spPr>
          <a:xfrm rot="-1227209">
            <a:off x="2644605" y="102336"/>
            <a:ext cx="652111" cy="509772"/>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27" name="Google Shape;27;p3"/>
          <p:cNvSpPr txBox="1">
            <a:spLocks noGrp="1"/>
          </p:cNvSpPr>
          <p:nvPr>
            <p:ph type="title"/>
          </p:nvPr>
        </p:nvSpPr>
        <p:spPr>
          <a:xfrm>
            <a:off x="2631900" y="2501852"/>
            <a:ext cx="3880200" cy="6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745950" y="1372350"/>
            <a:ext cx="1652100" cy="9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434488" y="3127688"/>
            <a:ext cx="4275000" cy="54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a:off x="263050" y="2731792"/>
            <a:ext cx="482447" cy="33705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4831673">
            <a:off x="-284793" y="-159938"/>
            <a:ext cx="1828936" cy="1574464"/>
          </a:xfrm>
          <a:custGeom>
            <a:avLst/>
            <a:gdLst/>
            <a:ahLst/>
            <a:cxnLst/>
            <a:rect l="l" t="t" r="r" b="b"/>
            <a:pathLst>
              <a:path w="34566" h="29755" extrusionOk="0">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2135296">
            <a:off x="7985928" y="3847484"/>
            <a:ext cx="1292290" cy="1014754"/>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4"/>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35" name="Google Shape;35;p4"/>
          <p:cNvSpPr/>
          <p:nvPr/>
        </p:nvSpPr>
        <p:spPr>
          <a:xfrm>
            <a:off x="548100" y="397750"/>
            <a:ext cx="8057499" cy="4393115"/>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flipH="1">
            <a:off x="7647250" y="134625"/>
            <a:ext cx="1356082" cy="128648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flipH="1">
            <a:off x="-68975" y="4053925"/>
            <a:ext cx="1356082" cy="128648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a:spLocks noGrp="1"/>
          </p:cNvSpPr>
          <p:nvPr>
            <p:ph type="title"/>
          </p:nvPr>
        </p:nvSpPr>
        <p:spPr>
          <a:xfrm>
            <a:off x="720000" y="537875"/>
            <a:ext cx="5121600" cy="48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9" name="Google Shape;39;p4"/>
          <p:cNvSpPr txBox="1">
            <a:spLocks noGrp="1"/>
          </p:cNvSpPr>
          <p:nvPr>
            <p:ph type="body" idx="1"/>
          </p:nvPr>
        </p:nvSpPr>
        <p:spPr>
          <a:xfrm>
            <a:off x="720100" y="1152475"/>
            <a:ext cx="7704000" cy="3456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AutoNum type="arabicPeriod"/>
              <a:defRPr sz="1200"/>
            </a:lvl1pPr>
            <a:lvl2pPr marL="914400" lvl="1" indent="-317500" rtl="0">
              <a:lnSpc>
                <a:spcPct val="100000"/>
              </a:lnSpc>
              <a:spcBef>
                <a:spcPts val="0"/>
              </a:spcBef>
              <a:spcAft>
                <a:spcPts val="0"/>
              </a:spcAft>
              <a:buSzPts val="1400"/>
              <a:buFont typeface="Raleway"/>
              <a:buAutoNum type="alphaLcPeriod"/>
              <a:defRPr/>
            </a:lvl2pPr>
            <a:lvl3pPr marL="1371600" lvl="2" indent="-317500" rtl="0">
              <a:lnSpc>
                <a:spcPct val="100000"/>
              </a:lnSpc>
              <a:spcBef>
                <a:spcPts val="0"/>
              </a:spcBef>
              <a:spcAft>
                <a:spcPts val="0"/>
              </a:spcAft>
              <a:buSzPts val="1400"/>
              <a:buFont typeface="Raleway"/>
              <a:buAutoNum type="romanLcPeriod"/>
              <a:defRPr/>
            </a:lvl3pPr>
            <a:lvl4pPr marL="1828800" lvl="3" indent="-317500" rtl="0">
              <a:lnSpc>
                <a:spcPct val="100000"/>
              </a:lnSpc>
              <a:spcBef>
                <a:spcPts val="0"/>
              </a:spcBef>
              <a:spcAft>
                <a:spcPts val="0"/>
              </a:spcAft>
              <a:buSzPts val="1400"/>
              <a:buFont typeface="Raleway"/>
              <a:buAutoNum type="arabicPeriod"/>
              <a:defRPr/>
            </a:lvl4pPr>
            <a:lvl5pPr marL="2286000" lvl="4" indent="-317500" rtl="0">
              <a:lnSpc>
                <a:spcPct val="100000"/>
              </a:lnSpc>
              <a:spcBef>
                <a:spcPts val="0"/>
              </a:spcBef>
              <a:spcAft>
                <a:spcPts val="0"/>
              </a:spcAft>
              <a:buSzPts val="1400"/>
              <a:buFont typeface="Raleway"/>
              <a:buAutoNum type="alphaLcPeriod"/>
              <a:defRPr/>
            </a:lvl5pPr>
            <a:lvl6pPr marL="2743200" lvl="5" indent="-317500" rtl="0">
              <a:lnSpc>
                <a:spcPct val="100000"/>
              </a:lnSpc>
              <a:spcBef>
                <a:spcPts val="0"/>
              </a:spcBef>
              <a:spcAft>
                <a:spcPts val="0"/>
              </a:spcAft>
              <a:buSzPts val="1400"/>
              <a:buFont typeface="Raleway"/>
              <a:buAutoNum type="romanLcPeriod"/>
              <a:defRPr/>
            </a:lvl6pPr>
            <a:lvl7pPr marL="3200400" lvl="6" indent="-317500" rtl="0">
              <a:lnSpc>
                <a:spcPct val="100000"/>
              </a:lnSpc>
              <a:spcBef>
                <a:spcPts val="0"/>
              </a:spcBef>
              <a:spcAft>
                <a:spcPts val="0"/>
              </a:spcAft>
              <a:buSzPts val="1400"/>
              <a:buFont typeface="Raleway"/>
              <a:buAutoNum type="arabicPeriod"/>
              <a:defRPr/>
            </a:lvl7pPr>
            <a:lvl8pPr marL="3657600" lvl="7" indent="-317500" rtl="0">
              <a:lnSpc>
                <a:spcPct val="100000"/>
              </a:lnSpc>
              <a:spcBef>
                <a:spcPts val="0"/>
              </a:spcBef>
              <a:spcAft>
                <a:spcPts val="0"/>
              </a:spcAft>
              <a:buSzPts val="1400"/>
              <a:buFont typeface="Raleway"/>
              <a:buAutoNum type="alphaLcPeriod"/>
              <a:defRPr/>
            </a:lvl8pPr>
            <a:lvl9pPr marL="4114800" lvl="8" indent="-317500" rtl="0">
              <a:lnSpc>
                <a:spcPct val="100000"/>
              </a:lnSpc>
              <a:spcBef>
                <a:spcPts val="0"/>
              </a:spcBef>
              <a:spcAft>
                <a:spcPts val="0"/>
              </a:spcAft>
              <a:buSzPts val="1400"/>
              <a:buFont typeface="Raleway"/>
              <a:buAutoNum type="romanLcPeriod"/>
              <a:defRPr/>
            </a:lvl9pPr>
          </a:lstStyle>
          <a:p>
            <a:endParaRPr/>
          </a:p>
        </p:txBody>
      </p:sp>
      <p:grpSp>
        <p:nvGrpSpPr>
          <p:cNvPr id="40" name="Google Shape;40;p4"/>
          <p:cNvGrpSpPr/>
          <p:nvPr/>
        </p:nvGrpSpPr>
        <p:grpSpPr>
          <a:xfrm>
            <a:off x="7110451" y="4123771"/>
            <a:ext cx="2429676" cy="1216626"/>
            <a:chOff x="7110451" y="4123771"/>
            <a:chExt cx="2429676" cy="1216626"/>
          </a:xfrm>
        </p:grpSpPr>
        <p:sp>
          <p:nvSpPr>
            <p:cNvPr id="41" name="Google Shape;41;p4"/>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pic>
        <p:nvPicPr>
          <p:cNvPr id="124" name="Google Shape;124;p7"/>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125" name="Google Shape;125;p7"/>
          <p:cNvSpPr txBox="1">
            <a:spLocks noGrp="1"/>
          </p:cNvSpPr>
          <p:nvPr>
            <p:ph type="body" idx="1"/>
          </p:nvPr>
        </p:nvSpPr>
        <p:spPr>
          <a:xfrm>
            <a:off x="724175" y="1597650"/>
            <a:ext cx="4242900" cy="2639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000000"/>
              </a:buClr>
              <a:buSzPts val="1200"/>
              <a:buFont typeface="Arial"/>
              <a:buChar char="●"/>
              <a:defRPr/>
            </a:lvl1pPr>
            <a:lvl2pPr marL="914400" lvl="1" indent="-304800" rtl="0">
              <a:lnSpc>
                <a:spcPct val="100000"/>
              </a:lnSpc>
              <a:spcBef>
                <a:spcPts val="1200"/>
              </a:spcBef>
              <a:spcAft>
                <a:spcPts val="0"/>
              </a:spcAft>
              <a:buClr>
                <a:srgbClr val="000000"/>
              </a:buClr>
              <a:buSzPts val="1200"/>
              <a:buFont typeface="Open Sans"/>
              <a:buChar char="○"/>
              <a:defRPr/>
            </a:lvl2pPr>
            <a:lvl3pPr marL="1371600" lvl="2" indent="-304800" rtl="0">
              <a:lnSpc>
                <a:spcPct val="100000"/>
              </a:lnSpc>
              <a:spcBef>
                <a:spcPts val="0"/>
              </a:spcBef>
              <a:spcAft>
                <a:spcPts val="0"/>
              </a:spcAft>
              <a:buClr>
                <a:srgbClr val="000000"/>
              </a:buClr>
              <a:buSzPts val="1200"/>
              <a:buFont typeface="Arial"/>
              <a:buChar char="■"/>
              <a:defRPr/>
            </a:lvl3pPr>
            <a:lvl4pPr marL="1828800" lvl="3" indent="-304800" rtl="0">
              <a:lnSpc>
                <a:spcPct val="100000"/>
              </a:lnSpc>
              <a:spcBef>
                <a:spcPts val="0"/>
              </a:spcBef>
              <a:spcAft>
                <a:spcPts val="0"/>
              </a:spcAft>
              <a:buClr>
                <a:srgbClr val="000000"/>
              </a:buClr>
              <a:buSzPts val="1200"/>
              <a:buFont typeface="Arial"/>
              <a:buChar char="●"/>
              <a:defRPr/>
            </a:lvl4pPr>
            <a:lvl5pPr marL="2286000" lvl="4" indent="-304800" rtl="0">
              <a:lnSpc>
                <a:spcPct val="100000"/>
              </a:lnSpc>
              <a:spcBef>
                <a:spcPts val="0"/>
              </a:spcBef>
              <a:spcAft>
                <a:spcPts val="0"/>
              </a:spcAft>
              <a:buClr>
                <a:srgbClr val="000000"/>
              </a:buClr>
              <a:buSzPts val="1200"/>
              <a:buFont typeface="Arial"/>
              <a:buChar char="○"/>
              <a:defRPr/>
            </a:lvl5pPr>
            <a:lvl6pPr marL="2743200" lvl="5" indent="-304800" rtl="0">
              <a:lnSpc>
                <a:spcPct val="100000"/>
              </a:lnSpc>
              <a:spcBef>
                <a:spcPts val="0"/>
              </a:spcBef>
              <a:spcAft>
                <a:spcPts val="0"/>
              </a:spcAft>
              <a:buClr>
                <a:srgbClr val="000000"/>
              </a:buClr>
              <a:buSzPts val="1200"/>
              <a:buFont typeface="Arial"/>
              <a:buChar char="■"/>
              <a:defRPr/>
            </a:lvl6pPr>
            <a:lvl7pPr marL="3200400" lvl="6" indent="-304800" rtl="0">
              <a:lnSpc>
                <a:spcPct val="100000"/>
              </a:lnSpc>
              <a:spcBef>
                <a:spcPts val="0"/>
              </a:spcBef>
              <a:spcAft>
                <a:spcPts val="0"/>
              </a:spcAft>
              <a:buClr>
                <a:srgbClr val="000000"/>
              </a:buClr>
              <a:buSzPts val="1200"/>
              <a:buFont typeface="Arial"/>
              <a:buChar char="●"/>
              <a:defRPr/>
            </a:lvl7pPr>
            <a:lvl8pPr marL="3657600" lvl="7" indent="-304800" rtl="0">
              <a:lnSpc>
                <a:spcPct val="100000"/>
              </a:lnSpc>
              <a:spcBef>
                <a:spcPts val="0"/>
              </a:spcBef>
              <a:spcAft>
                <a:spcPts val="0"/>
              </a:spcAft>
              <a:buClr>
                <a:srgbClr val="000000"/>
              </a:buClr>
              <a:buSzPts val="1200"/>
              <a:buFont typeface="Arial"/>
              <a:buChar char="○"/>
              <a:defRPr/>
            </a:lvl8pPr>
            <a:lvl9pPr marL="4114800" lvl="8" indent="-304800" rtl="0">
              <a:lnSpc>
                <a:spcPct val="100000"/>
              </a:lnSpc>
              <a:spcBef>
                <a:spcPts val="0"/>
              </a:spcBef>
              <a:spcAft>
                <a:spcPts val="0"/>
              </a:spcAft>
              <a:buClr>
                <a:srgbClr val="000000"/>
              </a:buClr>
              <a:buSzPts val="1200"/>
              <a:buFont typeface="Arial"/>
              <a:buChar char="■"/>
              <a:defRPr/>
            </a:lvl9pPr>
          </a:lstStyle>
          <a:p>
            <a:endParaRPr/>
          </a:p>
        </p:txBody>
      </p:sp>
      <p:sp>
        <p:nvSpPr>
          <p:cNvPr id="126" name="Google Shape;126;p7"/>
          <p:cNvSpPr txBox="1">
            <a:spLocks noGrp="1"/>
          </p:cNvSpPr>
          <p:nvPr>
            <p:ph type="title"/>
          </p:nvPr>
        </p:nvSpPr>
        <p:spPr>
          <a:xfrm>
            <a:off x="724075" y="984050"/>
            <a:ext cx="4121100" cy="4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200"/>
              <a:buNone/>
              <a:defRPr sz="32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a:endParaRPr/>
          </a:p>
        </p:txBody>
      </p:sp>
      <p:grpSp>
        <p:nvGrpSpPr>
          <p:cNvPr id="127" name="Google Shape;127;p7"/>
          <p:cNvGrpSpPr/>
          <p:nvPr/>
        </p:nvGrpSpPr>
        <p:grpSpPr>
          <a:xfrm rot="6197952">
            <a:off x="7256009" y="-808961"/>
            <a:ext cx="1257157" cy="2918429"/>
            <a:chOff x="-751900" y="2850775"/>
            <a:chExt cx="516875" cy="1199900"/>
          </a:xfrm>
        </p:grpSpPr>
        <p:sp>
          <p:nvSpPr>
            <p:cNvPr id="128" name="Google Shape;128;p7"/>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7"/>
            <p:cNvGrpSpPr/>
            <p:nvPr/>
          </p:nvGrpSpPr>
          <p:grpSpPr>
            <a:xfrm>
              <a:off x="-751900" y="2916975"/>
              <a:ext cx="516875" cy="1126000"/>
              <a:chOff x="-751900" y="2916975"/>
              <a:chExt cx="516875" cy="1126000"/>
            </a:xfrm>
          </p:grpSpPr>
          <p:sp>
            <p:nvSpPr>
              <p:cNvPr id="130" name="Google Shape;130;p7"/>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3" name="Google Shape;153;p7"/>
          <p:cNvSpPr/>
          <p:nvPr/>
        </p:nvSpPr>
        <p:spPr>
          <a:xfrm rot="846218">
            <a:off x="3941042" y="125520"/>
            <a:ext cx="620807" cy="409508"/>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4783962" y="4439978"/>
            <a:ext cx="482447" cy="33705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181" name="Google Shape;181;p9"/>
          <p:cNvSpPr txBox="1">
            <a:spLocks noGrp="1"/>
          </p:cNvSpPr>
          <p:nvPr>
            <p:ph type="title"/>
          </p:nvPr>
        </p:nvSpPr>
        <p:spPr>
          <a:xfrm>
            <a:off x="724075" y="1333388"/>
            <a:ext cx="2937000" cy="759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2" name="Google Shape;182;p9"/>
          <p:cNvSpPr txBox="1">
            <a:spLocks noGrp="1"/>
          </p:cNvSpPr>
          <p:nvPr>
            <p:ph type="subTitle" idx="1"/>
          </p:nvPr>
        </p:nvSpPr>
        <p:spPr>
          <a:xfrm>
            <a:off x="724075" y="2092263"/>
            <a:ext cx="3750600" cy="171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3" name="Google Shape;183;p9"/>
          <p:cNvGrpSpPr/>
          <p:nvPr/>
        </p:nvGrpSpPr>
        <p:grpSpPr>
          <a:xfrm>
            <a:off x="6998750" y="3962726"/>
            <a:ext cx="2194138" cy="1180771"/>
            <a:chOff x="7365450" y="3962726"/>
            <a:chExt cx="2194138" cy="1180771"/>
          </a:xfrm>
        </p:grpSpPr>
        <p:sp>
          <p:nvSpPr>
            <p:cNvPr id="184" name="Google Shape;184;p9"/>
            <p:cNvSpPr/>
            <p:nvPr/>
          </p:nvSpPr>
          <p:spPr>
            <a:xfrm>
              <a:off x="7365450" y="3962726"/>
              <a:ext cx="2194138" cy="1180771"/>
            </a:xfrm>
            <a:custGeom>
              <a:avLst/>
              <a:gdLst/>
              <a:ahLst/>
              <a:cxnLst/>
              <a:rect l="l" t="t" r="r" b="b"/>
              <a:pathLst>
                <a:path w="36070" h="19411" extrusionOk="0">
                  <a:moveTo>
                    <a:pt x="14985" y="19376"/>
                  </a:moveTo>
                  <a:lnTo>
                    <a:pt x="15036" y="19342"/>
                  </a:lnTo>
                  <a:cubicBezTo>
                    <a:pt x="15036" y="19325"/>
                    <a:pt x="15019" y="19308"/>
                    <a:pt x="15019" y="19291"/>
                  </a:cubicBezTo>
                  <a:cubicBezTo>
                    <a:pt x="15019" y="19222"/>
                    <a:pt x="15036" y="19154"/>
                    <a:pt x="15070" y="19103"/>
                  </a:cubicBezTo>
                  <a:cubicBezTo>
                    <a:pt x="15105" y="19068"/>
                    <a:pt x="15139" y="19086"/>
                    <a:pt x="15190" y="19086"/>
                  </a:cubicBezTo>
                  <a:cubicBezTo>
                    <a:pt x="15224" y="19103"/>
                    <a:pt x="15275" y="19103"/>
                    <a:pt x="15310" y="19103"/>
                  </a:cubicBezTo>
                  <a:cubicBezTo>
                    <a:pt x="15344" y="19103"/>
                    <a:pt x="15361" y="19034"/>
                    <a:pt x="15344" y="19000"/>
                  </a:cubicBezTo>
                  <a:cubicBezTo>
                    <a:pt x="15327" y="18949"/>
                    <a:pt x="15292" y="18863"/>
                    <a:pt x="15275" y="18795"/>
                  </a:cubicBezTo>
                  <a:lnTo>
                    <a:pt x="15720" y="18693"/>
                  </a:lnTo>
                  <a:cubicBezTo>
                    <a:pt x="15754" y="18744"/>
                    <a:pt x="15788" y="18778"/>
                    <a:pt x="15805" y="18829"/>
                  </a:cubicBezTo>
                  <a:cubicBezTo>
                    <a:pt x="15822" y="18898"/>
                    <a:pt x="15822" y="18949"/>
                    <a:pt x="15822" y="19017"/>
                  </a:cubicBezTo>
                  <a:cubicBezTo>
                    <a:pt x="15822" y="19051"/>
                    <a:pt x="15908" y="19120"/>
                    <a:pt x="15925" y="19120"/>
                  </a:cubicBezTo>
                  <a:cubicBezTo>
                    <a:pt x="16010" y="19051"/>
                    <a:pt x="16130" y="19034"/>
                    <a:pt x="16232" y="19068"/>
                  </a:cubicBezTo>
                  <a:cubicBezTo>
                    <a:pt x="16318" y="19017"/>
                    <a:pt x="16403" y="18983"/>
                    <a:pt x="16506" y="18983"/>
                  </a:cubicBezTo>
                  <a:cubicBezTo>
                    <a:pt x="16574" y="18949"/>
                    <a:pt x="16642" y="18932"/>
                    <a:pt x="16711" y="18932"/>
                  </a:cubicBezTo>
                  <a:cubicBezTo>
                    <a:pt x="16796" y="18932"/>
                    <a:pt x="16864" y="18898"/>
                    <a:pt x="16899" y="18829"/>
                  </a:cubicBezTo>
                  <a:cubicBezTo>
                    <a:pt x="16967" y="18727"/>
                    <a:pt x="17069" y="18744"/>
                    <a:pt x="17189" y="18863"/>
                  </a:cubicBezTo>
                  <a:cubicBezTo>
                    <a:pt x="17172" y="18761"/>
                    <a:pt x="17138" y="18675"/>
                    <a:pt x="17087" y="18590"/>
                  </a:cubicBezTo>
                  <a:cubicBezTo>
                    <a:pt x="17018" y="18539"/>
                    <a:pt x="17018" y="18436"/>
                    <a:pt x="17087" y="18385"/>
                  </a:cubicBezTo>
                  <a:lnTo>
                    <a:pt x="17685" y="18248"/>
                  </a:lnTo>
                  <a:cubicBezTo>
                    <a:pt x="17821" y="18385"/>
                    <a:pt x="17821" y="18385"/>
                    <a:pt x="17924" y="18368"/>
                  </a:cubicBezTo>
                  <a:cubicBezTo>
                    <a:pt x="17958" y="18368"/>
                    <a:pt x="17975" y="18351"/>
                    <a:pt x="17992" y="18351"/>
                  </a:cubicBezTo>
                  <a:cubicBezTo>
                    <a:pt x="18043" y="18351"/>
                    <a:pt x="18095" y="18385"/>
                    <a:pt x="18112" y="18419"/>
                  </a:cubicBezTo>
                  <a:cubicBezTo>
                    <a:pt x="18146" y="18470"/>
                    <a:pt x="18163" y="18522"/>
                    <a:pt x="18146" y="18556"/>
                  </a:cubicBezTo>
                  <a:cubicBezTo>
                    <a:pt x="18146" y="18573"/>
                    <a:pt x="18146" y="18590"/>
                    <a:pt x="18129" y="18590"/>
                  </a:cubicBezTo>
                  <a:cubicBezTo>
                    <a:pt x="18095" y="18607"/>
                    <a:pt x="18060" y="18624"/>
                    <a:pt x="18026" y="18641"/>
                  </a:cubicBezTo>
                  <a:lnTo>
                    <a:pt x="18026" y="18641"/>
                  </a:lnTo>
                  <a:cubicBezTo>
                    <a:pt x="18112" y="18727"/>
                    <a:pt x="18214" y="18829"/>
                    <a:pt x="18300" y="18915"/>
                  </a:cubicBezTo>
                  <a:cubicBezTo>
                    <a:pt x="18334" y="18915"/>
                    <a:pt x="18351" y="18898"/>
                    <a:pt x="18385" y="18880"/>
                  </a:cubicBezTo>
                  <a:cubicBezTo>
                    <a:pt x="18488" y="18812"/>
                    <a:pt x="18573" y="18744"/>
                    <a:pt x="18658" y="18658"/>
                  </a:cubicBezTo>
                  <a:cubicBezTo>
                    <a:pt x="18676" y="18624"/>
                    <a:pt x="18693" y="18573"/>
                    <a:pt x="18693" y="18522"/>
                  </a:cubicBezTo>
                  <a:cubicBezTo>
                    <a:pt x="18949" y="18556"/>
                    <a:pt x="19205" y="18453"/>
                    <a:pt x="19376" y="18248"/>
                  </a:cubicBezTo>
                  <a:cubicBezTo>
                    <a:pt x="19393" y="18248"/>
                    <a:pt x="19427" y="18248"/>
                    <a:pt x="19462" y="18231"/>
                  </a:cubicBezTo>
                  <a:cubicBezTo>
                    <a:pt x="19496" y="18197"/>
                    <a:pt x="19547" y="18231"/>
                    <a:pt x="19581" y="18282"/>
                  </a:cubicBezTo>
                  <a:cubicBezTo>
                    <a:pt x="19632" y="18334"/>
                    <a:pt x="19701" y="18368"/>
                    <a:pt x="19786" y="18351"/>
                  </a:cubicBezTo>
                  <a:cubicBezTo>
                    <a:pt x="19820" y="18351"/>
                    <a:pt x="19855" y="18334"/>
                    <a:pt x="19889" y="18317"/>
                  </a:cubicBezTo>
                  <a:cubicBezTo>
                    <a:pt x="19923" y="18300"/>
                    <a:pt x="19940" y="18265"/>
                    <a:pt x="19957" y="18231"/>
                  </a:cubicBezTo>
                  <a:cubicBezTo>
                    <a:pt x="20025" y="18095"/>
                    <a:pt x="20179" y="18043"/>
                    <a:pt x="20316" y="18077"/>
                  </a:cubicBezTo>
                  <a:cubicBezTo>
                    <a:pt x="20350" y="18095"/>
                    <a:pt x="20367" y="18095"/>
                    <a:pt x="20401" y="18095"/>
                  </a:cubicBezTo>
                  <a:cubicBezTo>
                    <a:pt x="20521" y="18095"/>
                    <a:pt x="20623" y="18077"/>
                    <a:pt x="20623" y="17924"/>
                  </a:cubicBezTo>
                  <a:cubicBezTo>
                    <a:pt x="20623" y="17907"/>
                    <a:pt x="20623" y="17907"/>
                    <a:pt x="20640" y="17889"/>
                  </a:cubicBezTo>
                  <a:cubicBezTo>
                    <a:pt x="20606" y="17872"/>
                    <a:pt x="20606" y="17838"/>
                    <a:pt x="20589" y="17821"/>
                  </a:cubicBezTo>
                  <a:cubicBezTo>
                    <a:pt x="20589" y="17753"/>
                    <a:pt x="20572" y="17684"/>
                    <a:pt x="20572" y="17616"/>
                  </a:cubicBezTo>
                  <a:cubicBezTo>
                    <a:pt x="20709" y="17582"/>
                    <a:pt x="20760" y="17462"/>
                    <a:pt x="20846" y="17377"/>
                  </a:cubicBezTo>
                  <a:cubicBezTo>
                    <a:pt x="20948" y="17394"/>
                    <a:pt x="21016" y="17411"/>
                    <a:pt x="20914" y="17291"/>
                  </a:cubicBezTo>
                  <a:cubicBezTo>
                    <a:pt x="20897" y="17274"/>
                    <a:pt x="20897" y="17240"/>
                    <a:pt x="20914" y="17223"/>
                  </a:cubicBezTo>
                  <a:cubicBezTo>
                    <a:pt x="20948" y="17189"/>
                    <a:pt x="20982" y="17172"/>
                    <a:pt x="21016" y="17138"/>
                  </a:cubicBezTo>
                  <a:cubicBezTo>
                    <a:pt x="21016" y="17138"/>
                    <a:pt x="21051" y="17138"/>
                    <a:pt x="21068" y="17155"/>
                  </a:cubicBezTo>
                  <a:cubicBezTo>
                    <a:pt x="21221" y="17223"/>
                    <a:pt x="21375" y="17291"/>
                    <a:pt x="21495" y="17394"/>
                  </a:cubicBezTo>
                  <a:cubicBezTo>
                    <a:pt x="21512" y="17411"/>
                    <a:pt x="21546" y="17428"/>
                    <a:pt x="21546" y="17428"/>
                  </a:cubicBezTo>
                  <a:cubicBezTo>
                    <a:pt x="21546" y="17445"/>
                    <a:pt x="21546" y="17497"/>
                    <a:pt x="21529" y="17514"/>
                  </a:cubicBezTo>
                  <a:cubicBezTo>
                    <a:pt x="21546" y="17582"/>
                    <a:pt x="21580" y="17650"/>
                    <a:pt x="21580" y="17736"/>
                  </a:cubicBezTo>
                  <a:cubicBezTo>
                    <a:pt x="21700" y="17702"/>
                    <a:pt x="21802" y="17684"/>
                    <a:pt x="21837" y="17582"/>
                  </a:cubicBezTo>
                  <a:cubicBezTo>
                    <a:pt x="21837" y="17565"/>
                    <a:pt x="21888" y="17582"/>
                    <a:pt x="21922" y="17582"/>
                  </a:cubicBezTo>
                  <a:cubicBezTo>
                    <a:pt x="21939" y="17582"/>
                    <a:pt x="21956" y="17582"/>
                    <a:pt x="21973" y="17599"/>
                  </a:cubicBezTo>
                  <a:cubicBezTo>
                    <a:pt x="22366" y="17821"/>
                    <a:pt x="22366" y="17821"/>
                    <a:pt x="22469" y="17616"/>
                  </a:cubicBezTo>
                  <a:cubicBezTo>
                    <a:pt x="22503" y="17565"/>
                    <a:pt x="22588" y="17582"/>
                    <a:pt x="22674" y="17616"/>
                  </a:cubicBezTo>
                  <a:cubicBezTo>
                    <a:pt x="22742" y="17633"/>
                    <a:pt x="22810" y="17667"/>
                    <a:pt x="22862" y="17702"/>
                  </a:cubicBezTo>
                  <a:cubicBezTo>
                    <a:pt x="22879" y="17667"/>
                    <a:pt x="22879" y="17633"/>
                    <a:pt x="22862" y="17599"/>
                  </a:cubicBezTo>
                  <a:cubicBezTo>
                    <a:pt x="22879" y="17599"/>
                    <a:pt x="22896" y="17616"/>
                    <a:pt x="22913" y="17599"/>
                  </a:cubicBezTo>
                  <a:cubicBezTo>
                    <a:pt x="23169" y="17531"/>
                    <a:pt x="23426" y="17479"/>
                    <a:pt x="23699" y="17445"/>
                  </a:cubicBezTo>
                  <a:cubicBezTo>
                    <a:pt x="23750" y="17445"/>
                    <a:pt x="23784" y="17428"/>
                    <a:pt x="23836" y="17394"/>
                  </a:cubicBezTo>
                  <a:cubicBezTo>
                    <a:pt x="23938" y="17326"/>
                    <a:pt x="24092" y="17309"/>
                    <a:pt x="24211" y="17377"/>
                  </a:cubicBezTo>
                  <a:cubicBezTo>
                    <a:pt x="24229" y="17377"/>
                    <a:pt x="24246" y="17377"/>
                    <a:pt x="24263" y="17377"/>
                  </a:cubicBezTo>
                  <a:cubicBezTo>
                    <a:pt x="24331" y="17377"/>
                    <a:pt x="24365" y="17360"/>
                    <a:pt x="24348" y="17240"/>
                  </a:cubicBezTo>
                  <a:cubicBezTo>
                    <a:pt x="24331" y="17189"/>
                    <a:pt x="24348" y="17121"/>
                    <a:pt x="24382" y="17052"/>
                  </a:cubicBezTo>
                  <a:cubicBezTo>
                    <a:pt x="24399" y="17001"/>
                    <a:pt x="24434" y="16984"/>
                    <a:pt x="24502" y="16984"/>
                  </a:cubicBezTo>
                  <a:lnTo>
                    <a:pt x="24536" y="17035"/>
                  </a:lnTo>
                  <a:cubicBezTo>
                    <a:pt x="24570" y="17138"/>
                    <a:pt x="24656" y="17206"/>
                    <a:pt x="24758" y="17240"/>
                  </a:cubicBezTo>
                  <a:cubicBezTo>
                    <a:pt x="24861" y="17257"/>
                    <a:pt x="24912" y="17189"/>
                    <a:pt x="24929" y="17121"/>
                  </a:cubicBezTo>
                  <a:cubicBezTo>
                    <a:pt x="24946" y="17018"/>
                    <a:pt x="24963" y="16933"/>
                    <a:pt x="24963" y="16830"/>
                  </a:cubicBezTo>
                  <a:lnTo>
                    <a:pt x="24963" y="16813"/>
                  </a:lnTo>
                  <a:cubicBezTo>
                    <a:pt x="25151" y="16813"/>
                    <a:pt x="25322" y="16711"/>
                    <a:pt x="25425" y="16557"/>
                  </a:cubicBezTo>
                  <a:cubicBezTo>
                    <a:pt x="25476" y="16557"/>
                    <a:pt x="25544" y="16557"/>
                    <a:pt x="25595" y="16557"/>
                  </a:cubicBezTo>
                  <a:cubicBezTo>
                    <a:pt x="25749" y="16574"/>
                    <a:pt x="25903" y="16557"/>
                    <a:pt x="26057" y="16506"/>
                  </a:cubicBezTo>
                  <a:cubicBezTo>
                    <a:pt x="26057" y="16523"/>
                    <a:pt x="26057" y="16557"/>
                    <a:pt x="26057" y="16574"/>
                  </a:cubicBezTo>
                  <a:cubicBezTo>
                    <a:pt x="26228" y="16471"/>
                    <a:pt x="26433" y="16403"/>
                    <a:pt x="26638" y="16386"/>
                  </a:cubicBezTo>
                  <a:cubicBezTo>
                    <a:pt x="26706" y="16283"/>
                    <a:pt x="26792" y="16198"/>
                    <a:pt x="26894" y="16147"/>
                  </a:cubicBezTo>
                  <a:cubicBezTo>
                    <a:pt x="26979" y="16113"/>
                    <a:pt x="27065" y="16078"/>
                    <a:pt x="27133" y="16027"/>
                  </a:cubicBezTo>
                  <a:cubicBezTo>
                    <a:pt x="27202" y="16010"/>
                    <a:pt x="27270" y="15993"/>
                    <a:pt x="27321" y="15976"/>
                  </a:cubicBezTo>
                  <a:cubicBezTo>
                    <a:pt x="27492" y="15925"/>
                    <a:pt x="27663" y="15925"/>
                    <a:pt x="27834" y="15942"/>
                  </a:cubicBezTo>
                  <a:lnTo>
                    <a:pt x="28534" y="15771"/>
                  </a:lnTo>
                  <a:cubicBezTo>
                    <a:pt x="28551" y="15788"/>
                    <a:pt x="28568" y="15805"/>
                    <a:pt x="28586" y="15805"/>
                  </a:cubicBezTo>
                  <a:cubicBezTo>
                    <a:pt x="28671" y="15890"/>
                    <a:pt x="28739" y="15942"/>
                    <a:pt x="28825" y="15890"/>
                  </a:cubicBezTo>
                  <a:cubicBezTo>
                    <a:pt x="28893" y="15839"/>
                    <a:pt x="28944" y="15856"/>
                    <a:pt x="29047" y="15907"/>
                  </a:cubicBezTo>
                  <a:cubicBezTo>
                    <a:pt x="29115" y="15959"/>
                    <a:pt x="29184" y="15959"/>
                    <a:pt x="29252" y="15925"/>
                  </a:cubicBezTo>
                  <a:cubicBezTo>
                    <a:pt x="29320" y="15890"/>
                    <a:pt x="29440" y="15907"/>
                    <a:pt x="29457" y="15805"/>
                  </a:cubicBezTo>
                  <a:cubicBezTo>
                    <a:pt x="29713" y="15890"/>
                    <a:pt x="30004" y="15822"/>
                    <a:pt x="30209" y="15634"/>
                  </a:cubicBezTo>
                  <a:cubicBezTo>
                    <a:pt x="30431" y="15651"/>
                    <a:pt x="30619" y="15549"/>
                    <a:pt x="30738" y="15361"/>
                  </a:cubicBezTo>
                  <a:cubicBezTo>
                    <a:pt x="30756" y="15344"/>
                    <a:pt x="30756" y="15309"/>
                    <a:pt x="30756" y="15275"/>
                  </a:cubicBezTo>
                  <a:lnTo>
                    <a:pt x="30841" y="15258"/>
                  </a:lnTo>
                  <a:lnTo>
                    <a:pt x="30995" y="15258"/>
                  </a:lnTo>
                  <a:cubicBezTo>
                    <a:pt x="31131" y="15241"/>
                    <a:pt x="31251" y="15224"/>
                    <a:pt x="31388" y="15190"/>
                  </a:cubicBezTo>
                  <a:cubicBezTo>
                    <a:pt x="31524" y="15258"/>
                    <a:pt x="31695" y="15275"/>
                    <a:pt x="31849" y="15275"/>
                  </a:cubicBezTo>
                  <a:cubicBezTo>
                    <a:pt x="32071" y="15258"/>
                    <a:pt x="32293" y="15173"/>
                    <a:pt x="32481" y="15036"/>
                  </a:cubicBezTo>
                  <a:lnTo>
                    <a:pt x="32532" y="15036"/>
                  </a:lnTo>
                  <a:cubicBezTo>
                    <a:pt x="32618" y="15070"/>
                    <a:pt x="32703" y="15087"/>
                    <a:pt x="32789" y="15087"/>
                  </a:cubicBezTo>
                  <a:cubicBezTo>
                    <a:pt x="32874" y="15087"/>
                    <a:pt x="32960" y="15087"/>
                    <a:pt x="33045" y="15070"/>
                  </a:cubicBezTo>
                  <a:lnTo>
                    <a:pt x="33079" y="15104"/>
                  </a:lnTo>
                  <a:cubicBezTo>
                    <a:pt x="33148" y="15156"/>
                    <a:pt x="33216" y="15207"/>
                    <a:pt x="33301" y="15241"/>
                  </a:cubicBezTo>
                  <a:cubicBezTo>
                    <a:pt x="33250" y="15275"/>
                    <a:pt x="33233" y="15344"/>
                    <a:pt x="33284" y="15446"/>
                  </a:cubicBezTo>
                  <a:cubicBezTo>
                    <a:pt x="33318" y="15566"/>
                    <a:pt x="33301" y="15566"/>
                    <a:pt x="33233" y="15566"/>
                  </a:cubicBezTo>
                  <a:cubicBezTo>
                    <a:pt x="33148" y="15549"/>
                    <a:pt x="33113" y="15566"/>
                    <a:pt x="33148" y="15651"/>
                  </a:cubicBezTo>
                  <a:cubicBezTo>
                    <a:pt x="33148" y="15685"/>
                    <a:pt x="33199" y="15737"/>
                    <a:pt x="33199" y="15737"/>
                  </a:cubicBezTo>
                  <a:cubicBezTo>
                    <a:pt x="33233" y="15737"/>
                    <a:pt x="33284" y="15720"/>
                    <a:pt x="33301" y="15702"/>
                  </a:cubicBezTo>
                  <a:cubicBezTo>
                    <a:pt x="33336" y="15685"/>
                    <a:pt x="33336" y="15634"/>
                    <a:pt x="33370" y="15634"/>
                  </a:cubicBezTo>
                  <a:cubicBezTo>
                    <a:pt x="33489" y="15617"/>
                    <a:pt x="33592" y="15617"/>
                    <a:pt x="33694" y="15634"/>
                  </a:cubicBezTo>
                  <a:cubicBezTo>
                    <a:pt x="33763" y="15634"/>
                    <a:pt x="33814" y="15685"/>
                    <a:pt x="33865" y="15737"/>
                  </a:cubicBezTo>
                  <a:cubicBezTo>
                    <a:pt x="33865" y="15754"/>
                    <a:pt x="33882" y="15771"/>
                    <a:pt x="33882" y="15788"/>
                  </a:cubicBezTo>
                  <a:lnTo>
                    <a:pt x="33899" y="15856"/>
                  </a:lnTo>
                  <a:lnTo>
                    <a:pt x="33951" y="15856"/>
                  </a:lnTo>
                  <a:cubicBezTo>
                    <a:pt x="33968" y="15856"/>
                    <a:pt x="33985" y="15839"/>
                    <a:pt x="34002" y="15839"/>
                  </a:cubicBezTo>
                  <a:cubicBezTo>
                    <a:pt x="34070" y="15805"/>
                    <a:pt x="34156" y="15788"/>
                    <a:pt x="34224" y="15771"/>
                  </a:cubicBezTo>
                  <a:cubicBezTo>
                    <a:pt x="34275" y="15771"/>
                    <a:pt x="34344" y="15771"/>
                    <a:pt x="34395" y="15771"/>
                  </a:cubicBezTo>
                  <a:cubicBezTo>
                    <a:pt x="34463" y="15788"/>
                    <a:pt x="34532" y="15754"/>
                    <a:pt x="34532" y="15685"/>
                  </a:cubicBezTo>
                  <a:cubicBezTo>
                    <a:pt x="34549" y="15634"/>
                    <a:pt x="34634" y="15617"/>
                    <a:pt x="34685" y="15600"/>
                  </a:cubicBezTo>
                  <a:cubicBezTo>
                    <a:pt x="34737" y="15566"/>
                    <a:pt x="34720" y="15515"/>
                    <a:pt x="34685" y="15446"/>
                  </a:cubicBezTo>
                  <a:lnTo>
                    <a:pt x="34651" y="15412"/>
                  </a:lnTo>
                  <a:cubicBezTo>
                    <a:pt x="34566" y="15292"/>
                    <a:pt x="34600" y="15241"/>
                    <a:pt x="34685" y="15224"/>
                  </a:cubicBezTo>
                  <a:cubicBezTo>
                    <a:pt x="34720" y="15207"/>
                    <a:pt x="34754" y="15207"/>
                    <a:pt x="34788" y="15224"/>
                  </a:cubicBezTo>
                  <a:cubicBezTo>
                    <a:pt x="34925" y="15327"/>
                    <a:pt x="35027" y="15463"/>
                    <a:pt x="35130" y="15600"/>
                  </a:cubicBezTo>
                  <a:cubicBezTo>
                    <a:pt x="35147" y="15634"/>
                    <a:pt x="35181" y="15651"/>
                    <a:pt x="35215" y="15668"/>
                  </a:cubicBezTo>
                  <a:cubicBezTo>
                    <a:pt x="35249" y="15685"/>
                    <a:pt x="35283" y="15702"/>
                    <a:pt x="35318" y="15702"/>
                  </a:cubicBezTo>
                  <a:cubicBezTo>
                    <a:pt x="35335" y="15702"/>
                    <a:pt x="35318" y="15651"/>
                    <a:pt x="35300" y="15634"/>
                  </a:cubicBezTo>
                  <a:cubicBezTo>
                    <a:pt x="35249" y="15566"/>
                    <a:pt x="35232" y="15515"/>
                    <a:pt x="35318" y="15515"/>
                  </a:cubicBezTo>
                  <a:cubicBezTo>
                    <a:pt x="35335" y="15515"/>
                    <a:pt x="35335" y="15515"/>
                    <a:pt x="35352" y="15497"/>
                  </a:cubicBezTo>
                  <a:cubicBezTo>
                    <a:pt x="35403" y="15463"/>
                    <a:pt x="35232" y="15275"/>
                    <a:pt x="35420" y="15309"/>
                  </a:cubicBezTo>
                  <a:cubicBezTo>
                    <a:pt x="35471" y="15275"/>
                    <a:pt x="35523" y="15224"/>
                    <a:pt x="35574" y="15190"/>
                  </a:cubicBezTo>
                  <a:cubicBezTo>
                    <a:pt x="35591" y="15190"/>
                    <a:pt x="35608" y="15190"/>
                    <a:pt x="35625" y="15190"/>
                  </a:cubicBezTo>
                  <a:lnTo>
                    <a:pt x="35728" y="15241"/>
                  </a:lnTo>
                  <a:cubicBezTo>
                    <a:pt x="35796" y="15292"/>
                    <a:pt x="35830" y="15344"/>
                    <a:pt x="35830" y="15395"/>
                  </a:cubicBezTo>
                  <a:cubicBezTo>
                    <a:pt x="35830" y="15497"/>
                    <a:pt x="35830" y="15497"/>
                    <a:pt x="35950" y="15583"/>
                  </a:cubicBezTo>
                  <a:cubicBezTo>
                    <a:pt x="36001" y="15600"/>
                    <a:pt x="36035" y="15634"/>
                    <a:pt x="36069" y="15668"/>
                  </a:cubicBezTo>
                  <a:lnTo>
                    <a:pt x="36069" y="0"/>
                  </a:lnTo>
                  <a:lnTo>
                    <a:pt x="10013" y="0"/>
                  </a:lnTo>
                  <a:cubicBezTo>
                    <a:pt x="10013" y="0"/>
                    <a:pt x="9996" y="17"/>
                    <a:pt x="9996" y="17"/>
                  </a:cubicBezTo>
                  <a:cubicBezTo>
                    <a:pt x="9962" y="69"/>
                    <a:pt x="9927" y="120"/>
                    <a:pt x="9893" y="154"/>
                  </a:cubicBezTo>
                  <a:lnTo>
                    <a:pt x="9893" y="154"/>
                  </a:lnTo>
                  <a:cubicBezTo>
                    <a:pt x="9893" y="171"/>
                    <a:pt x="9859" y="171"/>
                    <a:pt x="9859" y="188"/>
                  </a:cubicBezTo>
                  <a:lnTo>
                    <a:pt x="9876" y="222"/>
                  </a:lnTo>
                  <a:cubicBezTo>
                    <a:pt x="9893" y="291"/>
                    <a:pt x="9876" y="359"/>
                    <a:pt x="9842" y="427"/>
                  </a:cubicBezTo>
                  <a:cubicBezTo>
                    <a:pt x="9825" y="462"/>
                    <a:pt x="9774" y="444"/>
                    <a:pt x="9722" y="444"/>
                  </a:cubicBezTo>
                  <a:cubicBezTo>
                    <a:pt x="9688" y="444"/>
                    <a:pt x="9637" y="444"/>
                    <a:pt x="9603" y="444"/>
                  </a:cubicBezTo>
                  <a:cubicBezTo>
                    <a:pt x="9569" y="444"/>
                    <a:pt x="9552" y="513"/>
                    <a:pt x="9586" y="564"/>
                  </a:cubicBezTo>
                  <a:lnTo>
                    <a:pt x="9688" y="735"/>
                  </a:lnTo>
                  <a:lnTo>
                    <a:pt x="9261" y="906"/>
                  </a:lnTo>
                  <a:cubicBezTo>
                    <a:pt x="9227" y="872"/>
                    <a:pt x="9193" y="820"/>
                    <a:pt x="9159" y="786"/>
                  </a:cubicBezTo>
                  <a:cubicBezTo>
                    <a:pt x="9141" y="718"/>
                    <a:pt x="9124" y="667"/>
                    <a:pt x="9124" y="598"/>
                  </a:cubicBezTo>
                  <a:cubicBezTo>
                    <a:pt x="9124" y="564"/>
                    <a:pt x="9022" y="496"/>
                    <a:pt x="9005" y="513"/>
                  </a:cubicBezTo>
                  <a:cubicBezTo>
                    <a:pt x="8919" y="581"/>
                    <a:pt x="8817" y="615"/>
                    <a:pt x="8714" y="598"/>
                  </a:cubicBezTo>
                  <a:cubicBezTo>
                    <a:pt x="8629" y="649"/>
                    <a:pt x="8543" y="701"/>
                    <a:pt x="8441" y="718"/>
                  </a:cubicBezTo>
                  <a:cubicBezTo>
                    <a:pt x="8390" y="769"/>
                    <a:pt x="8304" y="786"/>
                    <a:pt x="8236" y="803"/>
                  </a:cubicBezTo>
                  <a:cubicBezTo>
                    <a:pt x="8150" y="803"/>
                    <a:pt x="8082" y="855"/>
                    <a:pt x="8065" y="923"/>
                  </a:cubicBezTo>
                  <a:cubicBezTo>
                    <a:pt x="8014" y="1025"/>
                    <a:pt x="7911" y="1025"/>
                    <a:pt x="7775" y="923"/>
                  </a:cubicBezTo>
                  <a:cubicBezTo>
                    <a:pt x="7809" y="991"/>
                    <a:pt x="7826" y="1094"/>
                    <a:pt x="7911" y="1162"/>
                  </a:cubicBezTo>
                  <a:cubicBezTo>
                    <a:pt x="7980" y="1213"/>
                    <a:pt x="7997" y="1299"/>
                    <a:pt x="7945" y="1367"/>
                  </a:cubicBezTo>
                  <a:lnTo>
                    <a:pt x="7364" y="1572"/>
                  </a:lnTo>
                  <a:cubicBezTo>
                    <a:pt x="7211" y="1453"/>
                    <a:pt x="7211" y="1453"/>
                    <a:pt x="7108" y="1487"/>
                  </a:cubicBezTo>
                  <a:cubicBezTo>
                    <a:pt x="7091" y="1487"/>
                    <a:pt x="7074" y="1521"/>
                    <a:pt x="7040" y="1521"/>
                  </a:cubicBezTo>
                  <a:cubicBezTo>
                    <a:pt x="6989" y="1521"/>
                    <a:pt x="6954" y="1487"/>
                    <a:pt x="6920" y="1453"/>
                  </a:cubicBezTo>
                  <a:cubicBezTo>
                    <a:pt x="6886" y="1418"/>
                    <a:pt x="6869" y="1367"/>
                    <a:pt x="6869" y="1316"/>
                  </a:cubicBezTo>
                  <a:cubicBezTo>
                    <a:pt x="6869" y="1316"/>
                    <a:pt x="6869" y="1299"/>
                    <a:pt x="6886" y="1282"/>
                  </a:cubicBezTo>
                  <a:cubicBezTo>
                    <a:pt x="6920" y="1265"/>
                    <a:pt x="6954" y="1248"/>
                    <a:pt x="6971" y="1230"/>
                  </a:cubicBezTo>
                  <a:lnTo>
                    <a:pt x="6971" y="1230"/>
                  </a:lnTo>
                  <a:lnTo>
                    <a:pt x="6664" y="991"/>
                  </a:lnTo>
                  <a:cubicBezTo>
                    <a:pt x="6630" y="991"/>
                    <a:pt x="6613" y="1008"/>
                    <a:pt x="6596" y="1025"/>
                  </a:cubicBezTo>
                  <a:cubicBezTo>
                    <a:pt x="6493" y="1111"/>
                    <a:pt x="6425" y="1196"/>
                    <a:pt x="6356" y="1299"/>
                  </a:cubicBezTo>
                  <a:cubicBezTo>
                    <a:pt x="6339" y="1333"/>
                    <a:pt x="6322" y="1384"/>
                    <a:pt x="6339" y="1418"/>
                  </a:cubicBezTo>
                  <a:cubicBezTo>
                    <a:pt x="6066" y="1418"/>
                    <a:pt x="5827" y="1555"/>
                    <a:pt x="5690" y="1777"/>
                  </a:cubicBezTo>
                  <a:cubicBezTo>
                    <a:pt x="5656" y="1777"/>
                    <a:pt x="5622" y="1794"/>
                    <a:pt x="5605" y="1811"/>
                  </a:cubicBezTo>
                  <a:cubicBezTo>
                    <a:pt x="5570" y="1846"/>
                    <a:pt x="5519" y="1811"/>
                    <a:pt x="5485" y="1777"/>
                  </a:cubicBezTo>
                  <a:cubicBezTo>
                    <a:pt x="5434" y="1726"/>
                    <a:pt x="5348" y="1709"/>
                    <a:pt x="5263" y="1726"/>
                  </a:cubicBezTo>
                  <a:cubicBezTo>
                    <a:pt x="5229" y="1743"/>
                    <a:pt x="5195" y="1760"/>
                    <a:pt x="5177" y="1777"/>
                  </a:cubicBezTo>
                  <a:cubicBezTo>
                    <a:pt x="5143" y="1811"/>
                    <a:pt x="5126" y="1828"/>
                    <a:pt x="5109" y="1880"/>
                  </a:cubicBezTo>
                  <a:cubicBezTo>
                    <a:pt x="5075" y="2016"/>
                    <a:pt x="4921" y="2085"/>
                    <a:pt x="4784" y="2068"/>
                  </a:cubicBezTo>
                  <a:cubicBezTo>
                    <a:pt x="4750" y="2068"/>
                    <a:pt x="4716" y="2068"/>
                    <a:pt x="4699" y="2068"/>
                  </a:cubicBezTo>
                  <a:cubicBezTo>
                    <a:pt x="4579" y="2085"/>
                    <a:pt x="4477" y="2119"/>
                    <a:pt x="4494" y="2256"/>
                  </a:cubicBezTo>
                  <a:cubicBezTo>
                    <a:pt x="4494" y="2273"/>
                    <a:pt x="4494" y="2290"/>
                    <a:pt x="4494" y="2307"/>
                  </a:cubicBezTo>
                  <a:cubicBezTo>
                    <a:pt x="4511" y="2324"/>
                    <a:pt x="4528" y="2341"/>
                    <a:pt x="4545" y="2375"/>
                  </a:cubicBezTo>
                  <a:cubicBezTo>
                    <a:pt x="4562" y="2426"/>
                    <a:pt x="4562" y="2495"/>
                    <a:pt x="4579" y="2563"/>
                  </a:cubicBezTo>
                  <a:cubicBezTo>
                    <a:pt x="4443" y="2614"/>
                    <a:pt x="4409" y="2734"/>
                    <a:pt x="4340" y="2819"/>
                  </a:cubicBezTo>
                  <a:cubicBezTo>
                    <a:pt x="4238" y="2819"/>
                    <a:pt x="4169" y="2819"/>
                    <a:pt x="4289" y="2922"/>
                  </a:cubicBezTo>
                  <a:cubicBezTo>
                    <a:pt x="4306" y="2939"/>
                    <a:pt x="4306" y="2973"/>
                    <a:pt x="4289" y="2990"/>
                  </a:cubicBezTo>
                  <a:cubicBezTo>
                    <a:pt x="4272" y="3024"/>
                    <a:pt x="4238" y="3059"/>
                    <a:pt x="4204" y="3076"/>
                  </a:cubicBezTo>
                  <a:lnTo>
                    <a:pt x="4152" y="3076"/>
                  </a:lnTo>
                  <a:cubicBezTo>
                    <a:pt x="3998" y="3042"/>
                    <a:pt x="3845" y="2973"/>
                    <a:pt x="3691" y="2905"/>
                  </a:cubicBezTo>
                  <a:cubicBezTo>
                    <a:pt x="3674" y="2888"/>
                    <a:pt x="3657" y="2871"/>
                    <a:pt x="3657" y="2871"/>
                  </a:cubicBezTo>
                  <a:lnTo>
                    <a:pt x="3657" y="2785"/>
                  </a:lnTo>
                  <a:cubicBezTo>
                    <a:pt x="3623" y="2717"/>
                    <a:pt x="3588" y="2649"/>
                    <a:pt x="3571" y="2580"/>
                  </a:cubicBezTo>
                  <a:cubicBezTo>
                    <a:pt x="3469" y="2614"/>
                    <a:pt x="3349" y="2666"/>
                    <a:pt x="3332" y="2768"/>
                  </a:cubicBezTo>
                  <a:cubicBezTo>
                    <a:pt x="3332" y="2785"/>
                    <a:pt x="3281" y="2785"/>
                    <a:pt x="3247" y="2785"/>
                  </a:cubicBezTo>
                  <a:cubicBezTo>
                    <a:pt x="3230" y="2768"/>
                    <a:pt x="3213" y="2768"/>
                    <a:pt x="3195" y="2768"/>
                  </a:cubicBezTo>
                  <a:cubicBezTo>
                    <a:pt x="2785" y="2597"/>
                    <a:pt x="2768" y="2597"/>
                    <a:pt x="2700" y="2802"/>
                  </a:cubicBezTo>
                  <a:cubicBezTo>
                    <a:pt x="2666" y="2871"/>
                    <a:pt x="2597" y="2854"/>
                    <a:pt x="2495" y="2837"/>
                  </a:cubicBezTo>
                  <a:cubicBezTo>
                    <a:pt x="2427" y="2819"/>
                    <a:pt x="2358" y="2802"/>
                    <a:pt x="2290" y="2768"/>
                  </a:cubicBezTo>
                  <a:cubicBezTo>
                    <a:pt x="2290" y="2802"/>
                    <a:pt x="2290" y="2837"/>
                    <a:pt x="2290" y="2871"/>
                  </a:cubicBezTo>
                  <a:cubicBezTo>
                    <a:pt x="2273" y="2871"/>
                    <a:pt x="2256" y="2871"/>
                    <a:pt x="2239" y="2871"/>
                  </a:cubicBezTo>
                  <a:cubicBezTo>
                    <a:pt x="1999" y="2973"/>
                    <a:pt x="1743" y="3059"/>
                    <a:pt x="1487" y="3110"/>
                  </a:cubicBezTo>
                  <a:cubicBezTo>
                    <a:pt x="1436" y="3127"/>
                    <a:pt x="1384" y="3144"/>
                    <a:pt x="1350" y="3195"/>
                  </a:cubicBezTo>
                  <a:cubicBezTo>
                    <a:pt x="1248" y="3281"/>
                    <a:pt x="1111" y="3298"/>
                    <a:pt x="974" y="3264"/>
                  </a:cubicBezTo>
                  <a:cubicBezTo>
                    <a:pt x="957" y="3264"/>
                    <a:pt x="940" y="3264"/>
                    <a:pt x="940" y="3264"/>
                  </a:cubicBezTo>
                  <a:cubicBezTo>
                    <a:pt x="855" y="3264"/>
                    <a:pt x="820" y="3281"/>
                    <a:pt x="872" y="3400"/>
                  </a:cubicBezTo>
                  <a:cubicBezTo>
                    <a:pt x="889" y="3452"/>
                    <a:pt x="872" y="3520"/>
                    <a:pt x="855" y="3588"/>
                  </a:cubicBezTo>
                  <a:cubicBezTo>
                    <a:pt x="838" y="3640"/>
                    <a:pt x="786" y="3674"/>
                    <a:pt x="735" y="3674"/>
                  </a:cubicBezTo>
                  <a:cubicBezTo>
                    <a:pt x="735" y="3657"/>
                    <a:pt x="718" y="3640"/>
                    <a:pt x="701" y="3622"/>
                  </a:cubicBezTo>
                  <a:cubicBezTo>
                    <a:pt x="650" y="3537"/>
                    <a:pt x="564" y="3469"/>
                    <a:pt x="445" y="3452"/>
                  </a:cubicBezTo>
                  <a:cubicBezTo>
                    <a:pt x="342" y="3452"/>
                    <a:pt x="308" y="3520"/>
                    <a:pt x="308" y="3588"/>
                  </a:cubicBezTo>
                  <a:cubicBezTo>
                    <a:pt x="291" y="3691"/>
                    <a:pt x="291" y="3793"/>
                    <a:pt x="308" y="3879"/>
                  </a:cubicBezTo>
                  <a:lnTo>
                    <a:pt x="308" y="3896"/>
                  </a:lnTo>
                  <a:cubicBezTo>
                    <a:pt x="188" y="3930"/>
                    <a:pt x="86" y="3981"/>
                    <a:pt x="0" y="4050"/>
                  </a:cubicBezTo>
                  <a:lnTo>
                    <a:pt x="0" y="19376"/>
                  </a:lnTo>
                  <a:cubicBezTo>
                    <a:pt x="52" y="19359"/>
                    <a:pt x="120" y="19342"/>
                    <a:pt x="171" y="19342"/>
                  </a:cubicBezTo>
                  <a:cubicBezTo>
                    <a:pt x="325" y="19325"/>
                    <a:pt x="462" y="19273"/>
                    <a:pt x="581" y="19171"/>
                  </a:cubicBezTo>
                  <a:cubicBezTo>
                    <a:pt x="598" y="19171"/>
                    <a:pt x="598" y="19154"/>
                    <a:pt x="598" y="19154"/>
                  </a:cubicBezTo>
                  <a:lnTo>
                    <a:pt x="1367" y="19325"/>
                  </a:lnTo>
                  <a:lnTo>
                    <a:pt x="1367" y="19342"/>
                  </a:lnTo>
                  <a:lnTo>
                    <a:pt x="1384" y="19410"/>
                  </a:lnTo>
                  <a:lnTo>
                    <a:pt x="2222" y="19410"/>
                  </a:lnTo>
                  <a:cubicBezTo>
                    <a:pt x="2256" y="19410"/>
                    <a:pt x="2273" y="19410"/>
                    <a:pt x="2290" y="19393"/>
                  </a:cubicBezTo>
                  <a:cubicBezTo>
                    <a:pt x="2341" y="19342"/>
                    <a:pt x="2392" y="19325"/>
                    <a:pt x="2461" y="19325"/>
                  </a:cubicBezTo>
                  <a:cubicBezTo>
                    <a:pt x="2597" y="19342"/>
                    <a:pt x="2649" y="19256"/>
                    <a:pt x="2734" y="19222"/>
                  </a:cubicBezTo>
                  <a:lnTo>
                    <a:pt x="2905" y="19154"/>
                  </a:lnTo>
                  <a:lnTo>
                    <a:pt x="2956" y="19188"/>
                  </a:lnTo>
                  <a:cubicBezTo>
                    <a:pt x="3025" y="19205"/>
                    <a:pt x="3110" y="19239"/>
                    <a:pt x="3127" y="19308"/>
                  </a:cubicBezTo>
                  <a:cubicBezTo>
                    <a:pt x="3144" y="19342"/>
                    <a:pt x="3127" y="19393"/>
                    <a:pt x="3076" y="19410"/>
                  </a:cubicBezTo>
                  <a:lnTo>
                    <a:pt x="3042" y="19410"/>
                  </a:lnTo>
                  <a:lnTo>
                    <a:pt x="5314" y="19410"/>
                  </a:lnTo>
                  <a:cubicBezTo>
                    <a:pt x="5297" y="19410"/>
                    <a:pt x="5297" y="19393"/>
                    <a:pt x="5280" y="19376"/>
                  </a:cubicBezTo>
                  <a:cubicBezTo>
                    <a:pt x="5348" y="19359"/>
                    <a:pt x="5382" y="19342"/>
                    <a:pt x="5417" y="19291"/>
                  </a:cubicBezTo>
                  <a:cubicBezTo>
                    <a:pt x="5468" y="19239"/>
                    <a:pt x="5536" y="19256"/>
                    <a:pt x="5639" y="19359"/>
                  </a:cubicBezTo>
                  <a:cubicBezTo>
                    <a:pt x="5656" y="19376"/>
                    <a:pt x="5673" y="19393"/>
                    <a:pt x="5690" y="19410"/>
                  </a:cubicBezTo>
                  <a:lnTo>
                    <a:pt x="5980" y="19410"/>
                  </a:lnTo>
                  <a:lnTo>
                    <a:pt x="5980" y="19393"/>
                  </a:lnTo>
                  <a:cubicBezTo>
                    <a:pt x="6015" y="19393"/>
                    <a:pt x="6066" y="19393"/>
                    <a:pt x="6100" y="19410"/>
                  </a:cubicBezTo>
                  <a:lnTo>
                    <a:pt x="14934" y="19410"/>
                  </a:lnTo>
                  <a:cubicBezTo>
                    <a:pt x="14951" y="19393"/>
                    <a:pt x="14968" y="19376"/>
                    <a:pt x="15002" y="19359"/>
                  </a:cubicBez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9"/>
            <p:cNvGrpSpPr/>
            <p:nvPr/>
          </p:nvGrpSpPr>
          <p:grpSpPr>
            <a:xfrm>
              <a:off x="7540030" y="3962726"/>
              <a:ext cx="1845932" cy="1180771"/>
              <a:chOff x="7540030" y="3962726"/>
              <a:chExt cx="1845932" cy="1180771"/>
            </a:xfrm>
          </p:grpSpPr>
          <p:sp>
            <p:nvSpPr>
              <p:cNvPr id="186" name="Google Shape;186;p9"/>
              <p:cNvSpPr/>
              <p:nvPr/>
            </p:nvSpPr>
            <p:spPr>
              <a:xfrm>
                <a:off x="7540030"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7744782"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7949534"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8154287"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flipH="1">
                <a:off x="8360134" y="3962726"/>
                <a:ext cx="10463" cy="1152625"/>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flipH="1">
                <a:off x="8564886" y="3962726"/>
                <a:ext cx="10463" cy="1104243"/>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8760209" y="3962726"/>
                <a:ext cx="10463" cy="105921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8975363" y="3962726"/>
                <a:ext cx="61" cy="998939"/>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9180115" y="3962726"/>
                <a:ext cx="61" cy="964047"/>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9385901" y="3962726"/>
                <a:ext cx="61" cy="95177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 name="Google Shape;196;p9"/>
          <p:cNvSpPr/>
          <p:nvPr/>
        </p:nvSpPr>
        <p:spPr>
          <a:xfrm rot="-9315471">
            <a:off x="-5861" y="369026"/>
            <a:ext cx="943013" cy="980571"/>
          </a:xfrm>
          <a:custGeom>
            <a:avLst/>
            <a:gdLst/>
            <a:ahLst/>
            <a:cxnLst/>
            <a:rect l="l" t="t" r="r" b="b"/>
            <a:pathLst>
              <a:path w="19685" h="20469" extrusionOk="0">
                <a:moveTo>
                  <a:pt x="15701" y="1"/>
                </a:moveTo>
                <a:cubicBezTo>
                  <a:pt x="14035" y="1"/>
                  <a:pt x="12379" y="292"/>
                  <a:pt x="10714" y="329"/>
                </a:cubicBezTo>
                <a:cubicBezTo>
                  <a:pt x="9398" y="363"/>
                  <a:pt x="8100" y="687"/>
                  <a:pt x="6835" y="875"/>
                </a:cubicBezTo>
                <a:cubicBezTo>
                  <a:pt x="6579" y="1405"/>
                  <a:pt x="6818" y="1764"/>
                  <a:pt x="7143" y="2003"/>
                </a:cubicBezTo>
                <a:cubicBezTo>
                  <a:pt x="7527" y="2307"/>
                  <a:pt x="7866" y="2761"/>
                  <a:pt x="8413" y="2761"/>
                </a:cubicBezTo>
                <a:cubicBezTo>
                  <a:pt x="8450" y="2761"/>
                  <a:pt x="8488" y="2759"/>
                  <a:pt x="8527" y="2755"/>
                </a:cubicBezTo>
                <a:cubicBezTo>
                  <a:pt x="9159" y="2686"/>
                  <a:pt x="9757" y="2652"/>
                  <a:pt x="10355" y="2550"/>
                </a:cubicBezTo>
                <a:cubicBezTo>
                  <a:pt x="12166" y="2225"/>
                  <a:pt x="13960" y="1935"/>
                  <a:pt x="15805" y="1901"/>
                </a:cubicBezTo>
                <a:cubicBezTo>
                  <a:pt x="17019" y="1883"/>
                  <a:pt x="18232" y="1730"/>
                  <a:pt x="19394" y="1644"/>
                </a:cubicBezTo>
                <a:cubicBezTo>
                  <a:pt x="19684" y="1149"/>
                  <a:pt x="19479" y="773"/>
                  <a:pt x="19120" y="568"/>
                </a:cubicBezTo>
                <a:cubicBezTo>
                  <a:pt x="18693" y="380"/>
                  <a:pt x="18249" y="260"/>
                  <a:pt x="17787" y="192"/>
                </a:cubicBezTo>
                <a:cubicBezTo>
                  <a:pt x="17089" y="51"/>
                  <a:pt x="16394" y="1"/>
                  <a:pt x="15701" y="1"/>
                </a:cubicBezTo>
                <a:close/>
                <a:moveTo>
                  <a:pt x="6234" y="7542"/>
                </a:moveTo>
                <a:cubicBezTo>
                  <a:pt x="5754" y="7542"/>
                  <a:pt x="5323" y="7794"/>
                  <a:pt x="4870" y="8069"/>
                </a:cubicBezTo>
                <a:cubicBezTo>
                  <a:pt x="4990" y="8496"/>
                  <a:pt x="4973" y="9111"/>
                  <a:pt x="5263" y="9350"/>
                </a:cubicBezTo>
                <a:cubicBezTo>
                  <a:pt x="6032" y="9982"/>
                  <a:pt x="6869" y="10512"/>
                  <a:pt x="7775" y="10922"/>
                </a:cubicBezTo>
                <a:cubicBezTo>
                  <a:pt x="8834" y="11383"/>
                  <a:pt x="9996" y="11605"/>
                  <a:pt x="11056" y="12067"/>
                </a:cubicBezTo>
                <a:cubicBezTo>
                  <a:pt x="12055" y="12499"/>
                  <a:pt x="13043" y="12846"/>
                  <a:pt x="14097" y="12846"/>
                </a:cubicBezTo>
                <a:cubicBezTo>
                  <a:pt x="14376" y="12846"/>
                  <a:pt x="14661" y="12821"/>
                  <a:pt x="14951" y="12767"/>
                </a:cubicBezTo>
                <a:cubicBezTo>
                  <a:pt x="14678" y="11435"/>
                  <a:pt x="14609" y="11332"/>
                  <a:pt x="13806" y="10973"/>
                </a:cubicBezTo>
                <a:cubicBezTo>
                  <a:pt x="13243" y="10734"/>
                  <a:pt x="12679" y="10495"/>
                  <a:pt x="12115" y="10290"/>
                </a:cubicBezTo>
                <a:cubicBezTo>
                  <a:pt x="11431" y="10034"/>
                  <a:pt x="10697" y="9931"/>
                  <a:pt x="10184" y="9316"/>
                </a:cubicBezTo>
                <a:cubicBezTo>
                  <a:pt x="10028" y="9375"/>
                  <a:pt x="9880" y="9403"/>
                  <a:pt x="9739" y="9403"/>
                </a:cubicBezTo>
                <a:cubicBezTo>
                  <a:pt x="9354" y="9403"/>
                  <a:pt x="9024" y="9197"/>
                  <a:pt x="8749" y="8872"/>
                </a:cubicBezTo>
                <a:cubicBezTo>
                  <a:pt x="8373" y="8445"/>
                  <a:pt x="7502" y="8632"/>
                  <a:pt x="7314" y="7864"/>
                </a:cubicBezTo>
                <a:cubicBezTo>
                  <a:pt x="7279" y="7710"/>
                  <a:pt x="6852" y="7659"/>
                  <a:pt x="6596" y="7590"/>
                </a:cubicBezTo>
                <a:cubicBezTo>
                  <a:pt x="6472" y="7557"/>
                  <a:pt x="6352" y="7542"/>
                  <a:pt x="6234" y="7542"/>
                </a:cubicBezTo>
                <a:close/>
                <a:moveTo>
                  <a:pt x="692" y="12391"/>
                </a:moveTo>
                <a:cubicBezTo>
                  <a:pt x="567" y="12391"/>
                  <a:pt x="443" y="12432"/>
                  <a:pt x="342" y="12511"/>
                </a:cubicBezTo>
                <a:cubicBezTo>
                  <a:pt x="172" y="12699"/>
                  <a:pt x="1" y="13024"/>
                  <a:pt x="69" y="13212"/>
                </a:cubicBezTo>
                <a:cubicBezTo>
                  <a:pt x="206" y="13605"/>
                  <a:pt x="411" y="13946"/>
                  <a:pt x="684" y="14254"/>
                </a:cubicBezTo>
                <a:cubicBezTo>
                  <a:pt x="2564" y="16526"/>
                  <a:pt x="4870" y="18320"/>
                  <a:pt x="7126" y="20166"/>
                </a:cubicBezTo>
                <a:cubicBezTo>
                  <a:pt x="7366" y="20360"/>
                  <a:pt x="7641" y="20469"/>
                  <a:pt x="7972" y="20469"/>
                </a:cubicBezTo>
                <a:cubicBezTo>
                  <a:pt x="8254" y="20469"/>
                  <a:pt x="8577" y="20390"/>
                  <a:pt x="8954" y="20217"/>
                </a:cubicBezTo>
                <a:cubicBezTo>
                  <a:pt x="8800" y="19585"/>
                  <a:pt x="8663" y="19021"/>
                  <a:pt x="8527" y="18440"/>
                </a:cubicBezTo>
                <a:cubicBezTo>
                  <a:pt x="7587" y="18047"/>
                  <a:pt x="7211" y="17073"/>
                  <a:pt x="6459" y="16492"/>
                </a:cubicBezTo>
                <a:cubicBezTo>
                  <a:pt x="4956" y="15330"/>
                  <a:pt x="3469" y="14151"/>
                  <a:pt x="1966" y="13007"/>
                </a:cubicBezTo>
                <a:cubicBezTo>
                  <a:pt x="1641" y="12767"/>
                  <a:pt x="1282" y="12579"/>
                  <a:pt x="889" y="12426"/>
                </a:cubicBezTo>
                <a:cubicBezTo>
                  <a:pt x="825" y="12402"/>
                  <a:pt x="758" y="12391"/>
                  <a:pt x="692" y="123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9"/>
          <p:cNvGrpSpPr/>
          <p:nvPr/>
        </p:nvGrpSpPr>
        <p:grpSpPr>
          <a:xfrm rot="233258">
            <a:off x="3078456" y="86154"/>
            <a:ext cx="827320" cy="808866"/>
            <a:chOff x="3141076" y="86042"/>
            <a:chExt cx="827319" cy="808865"/>
          </a:xfrm>
        </p:grpSpPr>
        <p:sp>
          <p:nvSpPr>
            <p:cNvPr id="198" name="Google Shape;198;p9"/>
            <p:cNvSpPr/>
            <p:nvPr/>
          </p:nvSpPr>
          <p:spPr>
            <a:xfrm rot="-2384385">
              <a:off x="3251915" y="273325"/>
              <a:ext cx="613005" cy="451335"/>
            </a:xfrm>
            <a:custGeom>
              <a:avLst/>
              <a:gdLst/>
              <a:ahLst/>
              <a:cxnLst/>
              <a:rect l="l" t="t" r="r" b="b"/>
              <a:pathLst>
                <a:path w="13252" h="9757" extrusionOk="0">
                  <a:moveTo>
                    <a:pt x="4543" y="0"/>
                  </a:moveTo>
                  <a:cubicBezTo>
                    <a:pt x="4123" y="0"/>
                    <a:pt x="3759" y="580"/>
                    <a:pt x="4111" y="1010"/>
                  </a:cubicBezTo>
                  <a:cubicBezTo>
                    <a:pt x="4316" y="1283"/>
                    <a:pt x="4555" y="1557"/>
                    <a:pt x="4777" y="1830"/>
                  </a:cubicBezTo>
                  <a:cubicBezTo>
                    <a:pt x="4094" y="1215"/>
                    <a:pt x="3359" y="634"/>
                    <a:pt x="2590" y="121"/>
                  </a:cubicBezTo>
                  <a:cubicBezTo>
                    <a:pt x="2499" y="61"/>
                    <a:pt x="2404" y="34"/>
                    <a:pt x="2311" y="34"/>
                  </a:cubicBezTo>
                  <a:cubicBezTo>
                    <a:pt x="2038" y="34"/>
                    <a:pt x="1787" y="264"/>
                    <a:pt x="1736" y="531"/>
                  </a:cubicBezTo>
                  <a:cubicBezTo>
                    <a:pt x="1497" y="395"/>
                    <a:pt x="1240" y="258"/>
                    <a:pt x="984" y="156"/>
                  </a:cubicBezTo>
                  <a:cubicBezTo>
                    <a:pt x="906" y="119"/>
                    <a:pt x="823" y="103"/>
                    <a:pt x="742" y="103"/>
                  </a:cubicBezTo>
                  <a:cubicBezTo>
                    <a:pt x="363" y="103"/>
                    <a:pt x="13" y="465"/>
                    <a:pt x="266" y="873"/>
                  </a:cubicBezTo>
                  <a:cubicBezTo>
                    <a:pt x="454" y="1164"/>
                    <a:pt x="642" y="1437"/>
                    <a:pt x="847" y="1710"/>
                  </a:cubicBezTo>
                  <a:cubicBezTo>
                    <a:pt x="813" y="1705"/>
                    <a:pt x="779" y="1702"/>
                    <a:pt x="745" y="1702"/>
                  </a:cubicBezTo>
                  <a:cubicBezTo>
                    <a:pt x="366" y="1702"/>
                    <a:pt x="0" y="2038"/>
                    <a:pt x="266" y="2445"/>
                  </a:cubicBezTo>
                  <a:cubicBezTo>
                    <a:pt x="1292" y="3983"/>
                    <a:pt x="2505" y="5367"/>
                    <a:pt x="3547" y="6870"/>
                  </a:cubicBezTo>
                  <a:cubicBezTo>
                    <a:pt x="3291" y="6682"/>
                    <a:pt x="3000" y="6512"/>
                    <a:pt x="2693" y="6375"/>
                  </a:cubicBezTo>
                  <a:cubicBezTo>
                    <a:pt x="2613" y="6325"/>
                    <a:pt x="2531" y="6303"/>
                    <a:pt x="2452" y="6303"/>
                  </a:cubicBezTo>
                  <a:cubicBezTo>
                    <a:pt x="2129" y="6303"/>
                    <a:pt x="1868" y="6677"/>
                    <a:pt x="2061" y="7007"/>
                  </a:cubicBezTo>
                  <a:cubicBezTo>
                    <a:pt x="2590" y="8152"/>
                    <a:pt x="3462" y="9092"/>
                    <a:pt x="4538" y="9724"/>
                  </a:cubicBezTo>
                  <a:cubicBezTo>
                    <a:pt x="4584" y="9747"/>
                    <a:pt x="4630" y="9757"/>
                    <a:pt x="4676" y="9757"/>
                  </a:cubicBezTo>
                  <a:cubicBezTo>
                    <a:pt x="4868" y="9757"/>
                    <a:pt x="5034" y="9569"/>
                    <a:pt x="4965" y="9348"/>
                  </a:cubicBezTo>
                  <a:lnTo>
                    <a:pt x="4965" y="9348"/>
                  </a:lnTo>
                  <a:lnTo>
                    <a:pt x="5119" y="9502"/>
                  </a:lnTo>
                  <a:cubicBezTo>
                    <a:pt x="5223" y="9601"/>
                    <a:pt x="5342" y="9644"/>
                    <a:pt x="5458" y="9644"/>
                  </a:cubicBezTo>
                  <a:cubicBezTo>
                    <a:pt x="5799" y="9644"/>
                    <a:pt x="6109" y="9274"/>
                    <a:pt x="5905" y="8904"/>
                  </a:cubicBezTo>
                  <a:cubicBezTo>
                    <a:pt x="5597" y="8220"/>
                    <a:pt x="5239" y="7571"/>
                    <a:pt x="4828" y="6939"/>
                  </a:cubicBezTo>
                  <a:lnTo>
                    <a:pt x="4828" y="6939"/>
                  </a:lnTo>
                  <a:cubicBezTo>
                    <a:pt x="5632" y="7810"/>
                    <a:pt x="6503" y="8596"/>
                    <a:pt x="7426" y="9297"/>
                  </a:cubicBezTo>
                  <a:cubicBezTo>
                    <a:pt x="7509" y="9356"/>
                    <a:pt x="7598" y="9382"/>
                    <a:pt x="7683" y="9382"/>
                  </a:cubicBezTo>
                  <a:cubicBezTo>
                    <a:pt x="8017" y="9382"/>
                    <a:pt x="8317" y="8991"/>
                    <a:pt x="8194" y="8664"/>
                  </a:cubicBezTo>
                  <a:lnTo>
                    <a:pt x="8194" y="8664"/>
                  </a:lnTo>
                  <a:lnTo>
                    <a:pt x="8417" y="8921"/>
                  </a:lnTo>
                  <a:cubicBezTo>
                    <a:pt x="8521" y="9025"/>
                    <a:pt x="8645" y="9069"/>
                    <a:pt x="8768" y="9069"/>
                  </a:cubicBezTo>
                  <a:cubicBezTo>
                    <a:pt x="9152" y="9069"/>
                    <a:pt x="9529" y="8642"/>
                    <a:pt x="9271" y="8254"/>
                  </a:cubicBezTo>
                  <a:cubicBezTo>
                    <a:pt x="8963" y="7793"/>
                    <a:pt x="8622" y="7332"/>
                    <a:pt x="8297" y="6905"/>
                  </a:cubicBezTo>
                  <a:lnTo>
                    <a:pt x="8297" y="6905"/>
                  </a:lnTo>
                  <a:cubicBezTo>
                    <a:pt x="8895" y="7503"/>
                    <a:pt x="9493" y="8066"/>
                    <a:pt x="10142" y="8613"/>
                  </a:cubicBezTo>
                  <a:cubicBezTo>
                    <a:pt x="10255" y="8709"/>
                    <a:pt x="10389" y="8751"/>
                    <a:pt x="10522" y="8751"/>
                  </a:cubicBezTo>
                  <a:cubicBezTo>
                    <a:pt x="10932" y="8751"/>
                    <a:pt x="11328" y="8351"/>
                    <a:pt x="11031" y="7913"/>
                  </a:cubicBezTo>
                  <a:lnTo>
                    <a:pt x="10826" y="7622"/>
                  </a:lnTo>
                  <a:lnTo>
                    <a:pt x="10826" y="7622"/>
                  </a:lnTo>
                  <a:cubicBezTo>
                    <a:pt x="10894" y="7656"/>
                    <a:pt x="10962" y="7708"/>
                    <a:pt x="11048" y="7759"/>
                  </a:cubicBezTo>
                  <a:cubicBezTo>
                    <a:pt x="11135" y="7817"/>
                    <a:pt x="11232" y="7842"/>
                    <a:pt x="11328" y="7842"/>
                  </a:cubicBezTo>
                  <a:cubicBezTo>
                    <a:pt x="11689" y="7842"/>
                    <a:pt x="12050" y="7487"/>
                    <a:pt x="11902" y="7110"/>
                  </a:cubicBezTo>
                  <a:cubicBezTo>
                    <a:pt x="11783" y="6819"/>
                    <a:pt x="11663" y="6529"/>
                    <a:pt x="11526" y="6255"/>
                  </a:cubicBezTo>
                  <a:cubicBezTo>
                    <a:pt x="11714" y="6153"/>
                    <a:pt x="11851" y="5965"/>
                    <a:pt x="11902" y="5743"/>
                  </a:cubicBezTo>
                  <a:cubicBezTo>
                    <a:pt x="11973" y="5769"/>
                    <a:pt x="12044" y="5781"/>
                    <a:pt x="12114" y="5781"/>
                  </a:cubicBezTo>
                  <a:cubicBezTo>
                    <a:pt x="12451" y="5781"/>
                    <a:pt x="12751" y="5496"/>
                    <a:pt x="12722" y="5128"/>
                  </a:cubicBezTo>
                  <a:cubicBezTo>
                    <a:pt x="12859" y="5042"/>
                    <a:pt x="12927" y="4905"/>
                    <a:pt x="12944" y="4752"/>
                  </a:cubicBezTo>
                  <a:cubicBezTo>
                    <a:pt x="13201" y="4530"/>
                    <a:pt x="13252" y="4154"/>
                    <a:pt x="13064" y="3880"/>
                  </a:cubicBezTo>
                  <a:cubicBezTo>
                    <a:pt x="13115" y="3778"/>
                    <a:pt x="13149" y="3675"/>
                    <a:pt x="13167" y="3573"/>
                  </a:cubicBezTo>
                  <a:cubicBezTo>
                    <a:pt x="13235" y="3060"/>
                    <a:pt x="12620" y="2684"/>
                    <a:pt x="12261" y="2445"/>
                  </a:cubicBezTo>
                  <a:cubicBezTo>
                    <a:pt x="12169" y="2372"/>
                    <a:pt x="12058" y="2338"/>
                    <a:pt x="11949" y="2338"/>
                  </a:cubicBezTo>
                  <a:cubicBezTo>
                    <a:pt x="11775" y="2338"/>
                    <a:pt x="11604" y="2425"/>
                    <a:pt x="11509" y="2582"/>
                  </a:cubicBezTo>
                  <a:cubicBezTo>
                    <a:pt x="11424" y="2530"/>
                    <a:pt x="11355" y="2462"/>
                    <a:pt x="11270" y="2394"/>
                  </a:cubicBezTo>
                  <a:cubicBezTo>
                    <a:pt x="11150" y="2288"/>
                    <a:pt x="11001" y="2238"/>
                    <a:pt x="10852" y="2238"/>
                  </a:cubicBezTo>
                  <a:cubicBezTo>
                    <a:pt x="10640" y="2238"/>
                    <a:pt x="10427" y="2340"/>
                    <a:pt x="10296" y="2530"/>
                  </a:cubicBezTo>
                  <a:cubicBezTo>
                    <a:pt x="10273" y="2526"/>
                    <a:pt x="10249" y="2524"/>
                    <a:pt x="10224" y="2524"/>
                  </a:cubicBezTo>
                  <a:cubicBezTo>
                    <a:pt x="10157" y="2524"/>
                    <a:pt x="10085" y="2540"/>
                    <a:pt x="10023" y="2565"/>
                  </a:cubicBezTo>
                  <a:lnTo>
                    <a:pt x="9886" y="2462"/>
                  </a:lnTo>
                  <a:cubicBezTo>
                    <a:pt x="9793" y="2392"/>
                    <a:pt x="9684" y="2360"/>
                    <a:pt x="9577" y="2360"/>
                  </a:cubicBezTo>
                  <a:cubicBezTo>
                    <a:pt x="9369" y="2360"/>
                    <a:pt x="9168" y="2481"/>
                    <a:pt x="9100" y="2684"/>
                  </a:cubicBezTo>
                  <a:cubicBezTo>
                    <a:pt x="8912" y="2496"/>
                    <a:pt x="8741" y="2291"/>
                    <a:pt x="8570" y="2086"/>
                  </a:cubicBezTo>
                  <a:cubicBezTo>
                    <a:pt x="8452" y="1947"/>
                    <a:pt x="8317" y="1890"/>
                    <a:pt x="8187" y="1890"/>
                  </a:cubicBezTo>
                  <a:cubicBezTo>
                    <a:pt x="7771" y="1890"/>
                    <a:pt x="7399" y="2477"/>
                    <a:pt x="7750" y="2906"/>
                  </a:cubicBezTo>
                  <a:cubicBezTo>
                    <a:pt x="8263" y="3573"/>
                    <a:pt x="8810" y="4239"/>
                    <a:pt x="9322" y="4923"/>
                  </a:cubicBezTo>
                  <a:cubicBezTo>
                    <a:pt x="7750" y="3453"/>
                    <a:pt x="6383" y="1779"/>
                    <a:pt x="4931" y="190"/>
                  </a:cubicBezTo>
                  <a:cubicBezTo>
                    <a:pt x="4810" y="56"/>
                    <a:pt x="4674" y="0"/>
                    <a:pt x="4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2384385">
              <a:off x="3228689" y="235595"/>
              <a:ext cx="652092" cy="509758"/>
            </a:xfrm>
            <a:custGeom>
              <a:avLst/>
              <a:gdLst/>
              <a:ahLst/>
              <a:cxnLst/>
              <a:rect l="l" t="t" r="r" b="b"/>
              <a:pathLst>
                <a:path w="14097" h="11020" extrusionOk="0">
                  <a:moveTo>
                    <a:pt x="2488" y="425"/>
                  </a:moveTo>
                  <a:cubicBezTo>
                    <a:pt x="3103" y="425"/>
                    <a:pt x="3764" y="811"/>
                    <a:pt x="4255" y="1099"/>
                  </a:cubicBezTo>
                  <a:cubicBezTo>
                    <a:pt x="5502" y="1902"/>
                    <a:pt x="6613" y="2910"/>
                    <a:pt x="7501" y="4089"/>
                  </a:cubicBezTo>
                  <a:cubicBezTo>
                    <a:pt x="7541" y="4159"/>
                    <a:pt x="7610" y="4194"/>
                    <a:pt x="7681" y="4194"/>
                  </a:cubicBezTo>
                  <a:cubicBezTo>
                    <a:pt x="7731" y="4194"/>
                    <a:pt x="7783" y="4176"/>
                    <a:pt x="7826" y="4140"/>
                  </a:cubicBezTo>
                  <a:cubicBezTo>
                    <a:pt x="8618" y="3415"/>
                    <a:pt x="9600" y="2967"/>
                    <a:pt x="10605" y="2967"/>
                  </a:cubicBezTo>
                  <a:cubicBezTo>
                    <a:pt x="11138" y="2967"/>
                    <a:pt x="11678" y="3093"/>
                    <a:pt x="12200" y="3372"/>
                  </a:cubicBezTo>
                  <a:cubicBezTo>
                    <a:pt x="13789" y="4209"/>
                    <a:pt x="13635" y="5986"/>
                    <a:pt x="12781" y="7284"/>
                  </a:cubicBezTo>
                  <a:cubicBezTo>
                    <a:pt x="11294" y="9540"/>
                    <a:pt x="7621" y="10206"/>
                    <a:pt x="5126" y="10599"/>
                  </a:cubicBezTo>
                  <a:cubicBezTo>
                    <a:pt x="3845" y="9933"/>
                    <a:pt x="2939" y="8429"/>
                    <a:pt x="2273" y="7250"/>
                  </a:cubicBezTo>
                  <a:cubicBezTo>
                    <a:pt x="1487" y="5866"/>
                    <a:pt x="752" y="4158"/>
                    <a:pt x="820" y="2534"/>
                  </a:cubicBezTo>
                  <a:cubicBezTo>
                    <a:pt x="855" y="1680"/>
                    <a:pt x="1265" y="689"/>
                    <a:pt x="2153" y="467"/>
                  </a:cubicBezTo>
                  <a:cubicBezTo>
                    <a:pt x="2262" y="438"/>
                    <a:pt x="2374" y="425"/>
                    <a:pt x="2488" y="425"/>
                  </a:cubicBezTo>
                  <a:close/>
                  <a:moveTo>
                    <a:pt x="2342" y="1"/>
                  </a:moveTo>
                  <a:cubicBezTo>
                    <a:pt x="1645" y="1"/>
                    <a:pt x="1054" y="369"/>
                    <a:pt x="701" y="1321"/>
                  </a:cubicBezTo>
                  <a:cubicBezTo>
                    <a:pt x="0" y="3235"/>
                    <a:pt x="803" y="5234"/>
                    <a:pt x="1658" y="6943"/>
                  </a:cubicBezTo>
                  <a:cubicBezTo>
                    <a:pt x="2358" y="8327"/>
                    <a:pt x="3452" y="10086"/>
                    <a:pt x="4938" y="10787"/>
                  </a:cubicBezTo>
                  <a:cubicBezTo>
                    <a:pt x="4938" y="10914"/>
                    <a:pt x="5041" y="11011"/>
                    <a:pt x="5165" y="11011"/>
                  </a:cubicBezTo>
                  <a:cubicBezTo>
                    <a:pt x="5175" y="11011"/>
                    <a:pt x="5184" y="11010"/>
                    <a:pt x="5194" y="11009"/>
                  </a:cubicBezTo>
                  <a:lnTo>
                    <a:pt x="5382" y="10975"/>
                  </a:lnTo>
                  <a:lnTo>
                    <a:pt x="5519" y="11009"/>
                  </a:lnTo>
                  <a:cubicBezTo>
                    <a:pt x="5530" y="11017"/>
                    <a:pt x="5542" y="11020"/>
                    <a:pt x="5554" y="11020"/>
                  </a:cubicBezTo>
                  <a:cubicBezTo>
                    <a:pt x="5597" y="11020"/>
                    <a:pt x="5639" y="10977"/>
                    <a:pt x="5639" y="10924"/>
                  </a:cubicBezTo>
                  <a:cubicBezTo>
                    <a:pt x="8714" y="10428"/>
                    <a:pt x="13140" y="9352"/>
                    <a:pt x="13823" y="5883"/>
                  </a:cubicBezTo>
                  <a:cubicBezTo>
                    <a:pt x="14096" y="4516"/>
                    <a:pt x="13191" y="3337"/>
                    <a:pt x="11995" y="2825"/>
                  </a:cubicBezTo>
                  <a:cubicBezTo>
                    <a:pt x="11549" y="2630"/>
                    <a:pt x="11092" y="2543"/>
                    <a:pt x="10637" y="2543"/>
                  </a:cubicBezTo>
                  <a:cubicBezTo>
                    <a:pt x="9575" y="2543"/>
                    <a:pt x="8532" y="3019"/>
                    <a:pt x="7706" y="3713"/>
                  </a:cubicBezTo>
                  <a:cubicBezTo>
                    <a:pt x="6741" y="2538"/>
                    <a:pt x="4172"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29"/>
        <p:cNvGrpSpPr/>
        <p:nvPr/>
      </p:nvGrpSpPr>
      <p:grpSpPr>
        <a:xfrm>
          <a:off x="0" y="0"/>
          <a:ext cx="0" cy="0"/>
          <a:chOff x="0" y="0"/>
          <a:chExt cx="0" cy="0"/>
        </a:xfrm>
      </p:grpSpPr>
      <p:pic>
        <p:nvPicPr>
          <p:cNvPr id="230" name="Google Shape;230;p13"/>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231" name="Google Shape;231;p13"/>
          <p:cNvSpPr txBox="1">
            <a:spLocks noGrp="1"/>
          </p:cNvSpPr>
          <p:nvPr>
            <p:ph type="title"/>
          </p:nvPr>
        </p:nvSpPr>
        <p:spPr>
          <a:xfrm>
            <a:off x="1651725" y="1543838"/>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2" hasCustomPrompt="1"/>
          </p:nvPr>
        </p:nvSpPr>
        <p:spPr>
          <a:xfrm>
            <a:off x="962775" y="1496138"/>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3" name="Google Shape;233;p13"/>
          <p:cNvSpPr txBox="1">
            <a:spLocks noGrp="1"/>
          </p:cNvSpPr>
          <p:nvPr>
            <p:ph type="subTitle" idx="1"/>
          </p:nvPr>
        </p:nvSpPr>
        <p:spPr>
          <a:xfrm>
            <a:off x="1651725" y="2006463"/>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title" idx="3"/>
          </p:nvPr>
        </p:nvSpPr>
        <p:spPr>
          <a:xfrm>
            <a:off x="2713350" y="537875"/>
            <a:ext cx="37173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235" name="Google Shape;235;p13"/>
          <p:cNvSpPr txBox="1">
            <a:spLocks noGrp="1"/>
          </p:cNvSpPr>
          <p:nvPr>
            <p:ph type="title" idx="4"/>
          </p:nvPr>
        </p:nvSpPr>
        <p:spPr>
          <a:xfrm>
            <a:off x="5844813" y="1543850"/>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13"/>
          <p:cNvSpPr txBox="1">
            <a:spLocks noGrp="1"/>
          </p:cNvSpPr>
          <p:nvPr>
            <p:ph type="title" idx="5" hasCustomPrompt="1"/>
          </p:nvPr>
        </p:nvSpPr>
        <p:spPr>
          <a:xfrm>
            <a:off x="5155863" y="1496150"/>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a:spLocks noGrp="1"/>
          </p:cNvSpPr>
          <p:nvPr>
            <p:ph type="subTitle" idx="6"/>
          </p:nvPr>
        </p:nvSpPr>
        <p:spPr>
          <a:xfrm>
            <a:off x="5844813" y="2006475"/>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7"/>
          </p:nvPr>
        </p:nvSpPr>
        <p:spPr>
          <a:xfrm>
            <a:off x="1651725" y="3377588"/>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3"/>
          <p:cNvSpPr txBox="1">
            <a:spLocks noGrp="1"/>
          </p:cNvSpPr>
          <p:nvPr>
            <p:ph type="title" idx="8" hasCustomPrompt="1"/>
          </p:nvPr>
        </p:nvSpPr>
        <p:spPr>
          <a:xfrm>
            <a:off x="962775" y="3329888"/>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9"/>
          </p:nvPr>
        </p:nvSpPr>
        <p:spPr>
          <a:xfrm>
            <a:off x="1651725" y="3840213"/>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3"/>
          </p:nvPr>
        </p:nvSpPr>
        <p:spPr>
          <a:xfrm>
            <a:off x="5844813" y="3377600"/>
            <a:ext cx="23364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13"/>
          <p:cNvSpPr txBox="1">
            <a:spLocks noGrp="1"/>
          </p:cNvSpPr>
          <p:nvPr>
            <p:ph type="title" idx="14" hasCustomPrompt="1"/>
          </p:nvPr>
        </p:nvSpPr>
        <p:spPr>
          <a:xfrm>
            <a:off x="5155863" y="3329900"/>
            <a:ext cx="699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3" name="Google Shape;243;p13"/>
          <p:cNvSpPr txBox="1">
            <a:spLocks noGrp="1"/>
          </p:cNvSpPr>
          <p:nvPr>
            <p:ph type="subTitle" idx="15"/>
          </p:nvPr>
        </p:nvSpPr>
        <p:spPr>
          <a:xfrm>
            <a:off x="5844813" y="3840225"/>
            <a:ext cx="2336400" cy="5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44" name="Google Shape;244;p13"/>
          <p:cNvGrpSpPr/>
          <p:nvPr/>
        </p:nvGrpSpPr>
        <p:grpSpPr>
          <a:xfrm>
            <a:off x="397551" y="281000"/>
            <a:ext cx="457711" cy="445973"/>
            <a:chOff x="397551" y="281000"/>
            <a:chExt cx="457711" cy="445973"/>
          </a:xfrm>
        </p:grpSpPr>
        <p:sp>
          <p:nvSpPr>
            <p:cNvPr id="245" name="Google Shape;245;p13"/>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247"/>
        <p:cNvGrpSpPr/>
        <p:nvPr/>
      </p:nvGrpSpPr>
      <p:grpSpPr>
        <a:xfrm>
          <a:off x="0" y="0"/>
          <a:ext cx="0" cy="0"/>
          <a:chOff x="0" y="0"/>
          <a:chExt cx="0" cy="0"/>
        </a:xfrm>
      </p:grpSpPr>
      <p:pic>
        <p:nvPicPr>
          <p:cNvPr id="248" name="Google Shape;248;p14"/>
          <p:cNvPicPr preferRelativeResize="0"/>
          <p:nvPr/>
        </p:nvPicPr>
        <p:blipFill>
          <a:blip r:embed="rId2">
            <a:alphaModFix/>
          </a:blip>
          <a:stretch>
            <a:fillRect/>
          </a:stretch>
        </p:blipFill>
        <p:spPr>
          <a:xfrm>
            <a:off x="0" y="4465"/>
            <a:ext cx="9144003" cy="5134572"/>
          </a:xfrm>
          <a:prstGeom prst="rect">
            <a:avLst/>
          </a:prstGeom>
          <a:noFill/>
          <a:ln>
            <a:noFill/>
          </a:ln>
        </p:spPr>
      </p:pic>
      <p:sp>
        <p:nvSpPr>
          <p:cNvPr id="249" name="Google Shape;249;p14"/>
          <p:cNvSpPr txBox="1">
            <a:spLocks noGrp="1"/>
          </p:cNvSpPr>
          <p:nvPr>
            <p:ph type="title"/>
          </p:nvPr>
        </p:nvSpPr>
        <p:spPr>
          <a:xfrm>
            <a:off x="2290050" y="3139613"/>
            <a:ext cx="4563900" cy="46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0" name="Google Shape;250;p14"/>
          <p:cNvSpPr txBox="1">
            <a:spLocks noGrp="1"/>
          </p:cNvSpPr>
          <p:nvPr>
            <p:ph type="subTitle" idx="1"/>
          </p:nvPr>
        </p:nvSpPr>
        <p:spPr>
          <a:xfrm>
            <a:off x="1458175" y="1480313"/>
            <a:ext cx="6227700" cy="165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51" name="Google Shape;251;p14"/>
          <p:cNvGrpSpPr/>
          <p:nvPr/>
        </p:nvGrpSpPr>
        <p:grpSpPr>
          <a:xfrm>
            <a:off x="181724" y="3902898"/>
            <a:ext cx="850038" cy="1116492"/>
            <a:chOff x="181724" y="3902898"/>
            <a:chExt cx="850038" cy="1116492"/>
          </a:xfrm>
        </p:grpSpPr>
        <p:grpSp>
          <p:nvGrpSpPr>
            <p:cNvPr id="252" name="Google Shape;252;p14"/>
            <p:cNvGrpSpPr/>
            <p:nvPr/>
          </p:nvGrpSpPr>
          <p:grpSpPr>
            <a:xfrm>
              <a:off x="181724" y="3902898"/>
              <a:ext cx="850038" cy="1116492"/>
              <a:chOff x="181724" y="3902898"/>
              <a:chExt cx="850038" cy="1116492"/>
            </a:xfrm>
          </p:grpSpPr>
          <p:sp>
            <p:nvSpPr>
              <p:cNvPr id="253" name="Google Shape;253;p14"/>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14"/>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4"/>
          <p:cNvGrpSpPr/>
          <p:nvPr/>
        </p:nvGrpSpPr>
        <p:grpSpPr>
          <a:xfrm>
            <a:off x="7685850" y="32550"/>
            <a:ext cx="1290421" cy="820102"/>
            <a:chOff x="7685850" y="32550"/>
            <a:chExt cx="1290421" cy="820102"/>
          </a:xfrm>
        </p:grpSpPr>
        <p:sp>
          <p:nvSpPr>
            <p:cNvPr id="259" name="Google Shape;259;p14"/>
            <p:cNvSpPr/>
            <p:nvPr/>
          </p:nvSpPr>
          <p:spPr>
            <a:xfrm>
              <a:off x="7685850" y="397672"/>
              <a:ext cx="148531" cy="61160"/>
            </a:xfrm>
            <a:custGeom>
              <a:avLst/>
              <a:gdLst/>
              <a:ahLst/>
              <a:cxnLst/>
              <a:rect l="l" t="t" r="r" b="b"/>
              <a:pathLst>
                <a:path w="2997" h="1234" extrusionOk="0">
                  <a:moveTo>
                    <a:pt x="231" y="0"/>
                  </a:moveTo>
                  <a:cubicBezTo>
                    <a:pt x="53" y="0"/>
                    <a:pt x="1" y="287"/>
                    <a:pt x="203" y="334"/>
                  </a:cubicBezTo>
                  <a:cubicBezTo>
                    <a:pt x="972" y="693"/>
                    <a:pt x="1775" y="983"/>
                    <a:pt x="2595" y="1222"/>
                  </a:cubicBezTo>
                  <a:cubicBezTo>
                    <a:pt x="2623" y="1230"/>
                    <a:pt x="2649" y="1233"/>
                    <a:pt x="2674" y="1233"/>
                  </a:cubicBezTo>
                  <a:cubicBezTo>
                    <a:pt x="2934" y="1233"/>
                    <a:pt x="2997" y="853"/>
                    <a:pt x="2731" y="744"/>
                  </a:cubicBezTo>
                  <a:cubicBezTo>
                    <a:pt x="1928" y="436"/>
                    <a:pt x="1125" y="197"/>
                    <a:pt x="288" y="9"/>
                  </a:cubicBezTo>
                  <a:cubicBezTo>
                    <a:pt x="268" y="3"/>
                    <a:pt x="24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911750" y="507105"/>
              <a:ext cx="136340" cy="55262"/>
            </a:xfrm>
            <a:custGeom>
              <a:avLst/>
              <a:gdLst/>
              <a:ahLst/>
              <a:cxnLst/>
              <a:rect l="l" t="t" r="r" b="b"/>
              <a:pathLst>
                <a:path w="2751" h="1115" extrusionOk="0">
                  <a:moveTo>
                    <a:pt x="313" y="1"/>
                  </a:moveTo>
                  <a:cubicBezTo>
                    <a:pt x="76" y="1"/>
                    <a:pt x="0" y="353"/>
                    <a:pt x="241" y="450"/>
                  </a:cubicBezTo>
                  <a:cubicBezTo>
                    <a:pt x="907" y="655"/>
                    <a:pt x="1557" y="928"/>
                    <a:pt x="2240" y="1099"/>
                  </a:cubicBezTo>
                  <a:cubicBezTo>
                    <a:pt x="2275" y="1110"/>
                    <a:pt x="2308" y="1115"/>
                    <a:pt x="2339" y="1115"/>
                  </a:cubicBezTo>
                  <a:cubicBezTo>
                    <a:pt x="2643" y="1115"/>
                    <a:pt x="2750" y="628"/>
                    <a:pt x="2394" y="535"/>
                  </a:cubicBezTo>
                  <a:cubicBezTo>
                    <a:pt x="1744" y="313"/>
                    <a:pt x="1044" y="176"/>
                    <a:pt x="360" y="5"/>
                  </a:cubicBezTo>
                  <a:cubicBezTo>
                    <a:pt x="344" y="2"/>
                    <a:pt x="32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8149198" y="577880"/>
              <a:ext cx="137331" cy="63985"/>
            </a:xfrm>
            <a:custGeom>
              <a:avLst/>
              <a:gdLst/>
              <a:ahLst/>
              <a:cxnLst/>
              <a:rect l="l" t="t" r="r" b="b"/>
              <a:pathLst>
                <a:path w="2771" h="1291" extrusionOk="0">
                  <a:moveTo>
                    <a:pt x="321" y="0"/>
                  </a:moveTo>
                  <a:cubicBezTo>
                    <a:pt x="119" y="0"/>
                    <a:pt x="1" y="330"/>
                    <a:pt x="217" y="423"/>
                  </a:cubicBezTo>
                  <a:cubicBezTo>
                    <a:pt x="900" y="730"/>
                    <a:pt x="1584" y="1038"/>
                    <a:pt x="2284" y="1277"/>
                  </a:cubicBezTo>
                  <a:cubicBezTo>
                    <a:pt x="2311" y="1286"/>
                    <a:pt x="2338" y="1291"/>
                    <a:pt x="2363" y="1291"/>
                  </a:cubicBezTo>
                  <a:cubicBezTo>
                    <a:pt x="2612" y="1291"/>
                    <a:pt x="2770" y="873"/>
                    <a:pt x="2507" y="764"/>
                  </a:cubicBezTo>
                  <a:cubicBezTo>
                    <a:pt x="1806" y="474"/>
                    <a:pt x="1105" y="235"/>
                    <a:pt x="388" y="13"/>
                  </a:cubicBezTo>
                  <a:cubicBezTo>
                    <a:pt x="365" y="4"/>
                    <a:pt x="34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8377526" y="679878"/>
              <a:ext cx="140651" cy="62003"/>
            </a:xfrm>
            <a:custGeom>
              <a:avLst/>
              <a:gdLst/>
              <a:ahLst/>
              <a:cxnLst/>
              <a:rect l="l" t="t" r="r" b="b"/>
              <a:pathLst>
                <a:path w="2838" h="1251" extrusionOk="0">
                  <a:moveTo>
                    <a:pt x="418" y="0"/>
                  </a:moveTo>
                  <a:cubicBezTo>
                    <a:pt x="182" y="0"/>
                    <a:pt x="1" y="371"/>
                    <a:pt x="274" y="483"/>
                  </a:cubicBezTo>
                  <a:cubicBezTo>
                    <a:pt x="924" y="774"/>
                    <a:pt x="1624" y="1013"/>
                    <a:pt x="2308" y="1235"/>
                  </a:cubicBezTo>
                  <a:cubicBezTo>
                    <a:pt x="2344" y="1246"/>
                    <a:pt x="2378" y="1250"/>
                    <a:pt x="2410" y="1250"/>
                  </a:cubicBezTo>
                  <a:cubicBezTo>
                    <a:pt x="2741" y="1250"/>
                    <a:pt x="2837" y="728"/>
                    <a:pt x="2479" y="603"/>
                  </a:cubicBezTo>
                  <a:cubicBezTo>
                    <a:pt x="1812" y="381"/>
                    <a:pt x="1146" y="176"/>
                    <a:pt x="462" y="5"/>
                  </a:cubicBezTo>
                  <a:cubicBezTo>
                    <a:pt x="447" y="2"/>
                    <a:pt x="433" y="0"/>
                    <a:pt x="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587616" y="783214"/>
              <a:ext cx="142485" cy="69437"/>
            </a:xfrm>
            <a:custGeom>
              <a:avLst/>
              <a:gdLst/>
              <a:ahLst/>
              <a:cxnLst/>
              <a:rect l="l" t="t" r="r" b="b"/>
              <a:pathLst>
                <a:path w="2875" h="1401" extrusionOk="0">
                  <a:moveTo>
                    <a:pt x="332" y="1"/>
                  </a:moveTo>
                  <a:cubicBezTo>
                    <a:pt x="115" y="1"/>
                    <a:pt x="0" y="343"/>
                    <a:pt x="256" y="449"/>
                  </a:cubicBezTo>
                  <a:cubicBezTo>
                    <a:pt x="905" y="825"/>
                    <a:pt x="1589" y="1132"/>
                    <a:pt x="2289" y="1388"/>
                  </a:cubicBezTo>
                  <a:cubicBezTo>
                    <a:pt x="2319" y="1397"/>
                    <a:pt x="2347" y="1401"/>
                    <a:pt x="2375" y="1401"/>
                  </a:cubicBezTo>
                  <a:cubicBezTo>
                    <a:pt x="2686" y="1401"/>
                    <a:pt x="2875" y="913"/>
                    <a:pt x="2545" y="756"/>
                  </a:cubicBezTo>
                  <a:cubicBezTo>
                    <a:pt x="1879" y="449"/>
                    <a:pt x="1161" y="192"/>
                    <a:pt x="427" y="21"/>
                  </a:cubicBezTo>
                  <a:cubicBezTo>
                    <a:pt x="394" y="7"/>
                    <a:pt x="362"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7896683" y="331904"/>
              <a:ext cx="202552" cy="93971"/>
            </a:xfrm>
            <a:custGeom>
              <a:avLst/>
              <a:gdLst/>
              <a:ahLst/>
              <a:cxnLst/>
              <a:rect l="l" t="t" r="r" b="b"/>
              <a:pathLst>
                <a:path w="4087" h="1896" extrusionOk="0">
                  <a:moveTo>
                    <a:pt x="382" y="0"/>
                  </a:moveTo>
                  <a:cubicBezTo>
                    <a:pt x="78" y="0"/>
                    <a:pt x="0" y="497"/>
                    <a:pt x="323" y="636"/>
                  </a:cubicBezTo>
                  <a:cubicBezTo>
                    <a:pt x="1382" y="1063"/>
                    <a:pt x="2441" y="1558"/>
                    <a:pt x="3535" y="1883"/>
                  </a:cubicBezTo>
                  <a:cubicBezTo>
                    <a:pt x="3565" y="1892"/>
                    <a:pt x="3594" y="1896"/>
                    <a:pt x="3622" y="1896"/>
                  </a:cubicBezTo>
                  <a:cubicBezTo>
                    <a:pt x="3914" y="1896"/>
                    <a:pt x="4086" y="1442"/>
                    <a:pt x="3774" y="1302"/>
                  </a:cubicBezTo>
                  <a:cubicBezTo>
                    <a:pt x="2732" y="789"/>
                    <a:pt x="1587" y="414"/>
                    <a:pt x="494" y="21"/>
                  </a:cubicBezTo>
                  <a:cubicBezTo>
                    <a:pt x="454" y="7"/>
                    <a:pt x="417"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8209662" y="472759"/>
              <a:ext cx="172717" cy="67108"/>
            </a:xfrm>
            <a:custGeom>
              <a:avLst/>
              <a:gdLst/>
              <a:ahLst/>
              <a:cxnLst/>
              <a:rect l="l" t="t" r="r" b="b"/>
              <a:pathLst>
                <a:path w="3485" h="1354" extrusionOk="0">
                  <a:moveTo>
                    <a:pt x="328" y="1"/>
                  </a:moveTo>
                  <a:cubicBezTo>
                    <a:pt x="71" y="1"/>
                    <a:pt x="0" y="401"/>
                    <a:pt x="278" y="493"/>
                  </a:cubicBezTo>
                  <a:cubicBezTo>
                    <a:pt x="1133" y="784"/>
                    <a:pt x="1987" y="1194"/>
                    <a:pt x="2893" y="1348"/>
                  </a:cubicBezTo>
                  <a:cubicBezTo>
                    <a:pt x="2913" y="1352"/>
                    <a:pt x="2934" y="1354"/>
                    <a:pt x="2954" y="1354"/>
                  </a:cubicBezTo>
                  <a:cubicBezTo>
                    <a:pt x="3252" y="1354"/>
                    <a:pt x="3485" y="909"/>
                    <a:pt x="3149" y="750"/>
                  </a:cubicBezTo>
                  <a:cubicBezTo>
                    <a:pt x="2295" y="374"/>
                    <a:pt x="1321" y="237"/>
                    <a:pt x="415" y="15"/>
                  </a:cubicBezTo>
                  <a:cubicBezTo>
                    <a:pt x="384" y="5"/>
                    <a:pt x="355"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8468967" y="557064"/>
              <a:ext cx="123950" cy="56749"/>
            </a:xfrm>
            <a:custGeom>
              <a:avLst/>
              <a:gdLst/>
              <a:ahLst/>
              <a:cxnLst/>
              <a:rect l="l" t="t" r="r" b="b"/>
              <a:pathLst>
                <a:path w="2501" h="1145" extrusionOk="0">
                  <a:moveTo>
                    <a:pt x="349" y="0"/>
                  </a:moveTo>
                  <a:cubicBezTo>
                    <a:pt x="148" y="0"/>
                    <a:pt x="1" y="304"/>
                    <a:pt x="224" y="415"/>
                  </a:cubicBezTo>
                  <a:cubicBezTo>
                    <a:pt x="770" y="655"/>
                    <a:pt x="1300" y="996"/>
                    <a:pt x="1864" y="1133"/>
                  </a:cubicBezTo>
                  <a:cubicBezTo>
                    <a:pt x="1893" y="1141"/>
                    <a:pt x="1922" y="1145"/>
                    <a:pt x="1950" y="1145"/>
                  </a:cubicBezTo>
                  <a:cubicBezTo>
                    <a:pt x="2281" y="1145"/>
                    <a:pt x="2501" y="624"/>
                    <a:pt x="2154" y="467"/>
                  </a:cubicBezTo>
                  <a:cubicBezTo>
                    <a:pt x="1590" y="227"/>
                    <a:pt x="975" y="159"/>
                    <a:pt x="394" y="5"/>
                  </a:cubicBezTo>
                  <a:cubicBezTo>
                    <a:pt x="379" y="2"/>
                    <a:pt x="364"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8636137" y="643153"/>
              <a:ext cx="141989" cy="81382"/>
            </a:xfrm>
            <a:custGeom>
              <a:avLst/>
              <a:gdLst/>
              <a:ahLst/>
              <a:cxnLst/>
              <a:rect l="l" t="t" r="r" b="b"/>
              <a:pathLst>
                <a:path w="2865" h="1642" extrusionOk="0">
                  <a:moveTo>
                    <a:pt x="387" y="0"/>
                  </a:moveTo>
                  <a:cubicBezTo>
                    <a:pt x="150" y="0"/>
                    <a:pt x="1" y="382"/>
                    <a:pt x="251" y="507"/>
                  </a:cubicBezTo>
                  <a:cubicBezTo>
                    <a:pt x="610" y="678"/>
                    <a:pt x="951" y="848"/>
                    <a:pt x="1293" y="1053"/>
                  </a:cubicBezTo>
                  <a:cubicBezTo>
                    <a:pt x="1327" y="1105"/>
                    <a:pt x="1361" y="1139"/>
                    <a:pt x="1413" y="1173"/>
                  </a:cubicBezTo>
                  <a:lnTo>
                    <a:pt x="2130" y="1583"/>
                  </a:lnTo>
                  <a:cubicBezTo>
                    <a:pt x="2198" y="1624"/>
                    <a:pt x="2265" y="1642"/>
                    <a:pt x="2328" y="1642"/>
                  </a:cubicBezTo>
                  <a:cubicBezTo>
                    <a:pt x="2657" y="1642"/>
                    <a:pt x="2865" y="1149"/>
                    <a:pt x="2506" y="934"/>
                  </a:cubicBezTo>
                  <a:cubicBezTo>
                    <a:pt x="1874" y="558"/>
                    <a:pt x="1173" y="233"/>
                    <a:pt x="456" y="11"/>
                  </a:cubicBezTo>
                  <a:cubicBezTo>
                    <a:pt x="432" y="4"/>
                    <a:pt x="40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7867492" y="150160"/>
              <a:ext cx="150861" cy="72857"/>
            </a:xfrm>
            <a:custGeom>
              <a:avLst/>
              <a:gdLst/>
              <a:ahLst/>
              <a:cxnLst/>
              <a:rect l="l" t="t" r="r" b="b"/>
              <a:pathLst>
                <a:path w="3044" h="1470" extrusionOk="0">
                  <a:moveTo>
                    <a:pt x="419" y="0"/>
                  </a:moveTo>
                  <a:cubicBezTo>
                    <a:pt x="158" y="0"/>
                    <a:pt x="0" y="420"/>
                    <a:pt x="280" y="544"/>
                  </a:cubicBezTo>
                  <a:cubicBezTo>
                    <a:pt x="1031" y="868"/>
                    <a:pt x="1783" y="1176"/>
                    <a:pt x="2552" y="1449"/>
                  </a:cubicBezTo>
                  <a:cubicBezTo>
                    <a:pt x="2590" y="1463"/>
                    <a:pt x="2626" y="1469"/>
                    <a:pt x="2659" y="1469"/>
                  </a:cubicBezTo>
                  <a:cubicBezTo>
                    <a:pt x="2954" y="1469"/>
                    <a:pt x="3044" y="972"/>
                    <a:pt x="2706" y="834"/>
                  </a:cubicBezTo>
                  <a:cubicBezTo>
                    <a:pt x="1988" y="544"/>
                    <a:pt x="1253" y="253"/>
                    <a:pt x="502" y="14"/>
                  </a:cubicBezTo>
                  <a:cubicBezTo>
                    <a:pt x="473" y="5"/>
                    <a:pt x="445"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8160696" y="292155"/>
              <a:ext cx="178020" cy="81332"/>
            </a:xfrm>
            <a:custGeom>
              <a:avLst/>
              <a:gdLst/>
              <a:ahLst/>
              <a:cxnLst/>
              <a:rect l="l" t="t" r="r" b="b"/>
              <a:pathLst>
                <a:path w="3592" h="1641" extrusionOk="0">
                  <a:moveTo>
                    <a:pt x="316" y="1"/>
                  </a:moveTo>
                  <a:cubicBezTo>
                    <a:pt x="67" y="1"/>
                    <a:pt x="1" y="408"/>
                    <a:pt x="275" y="515"/>
                  </a:cubicBezTo>
                  <a:cubicBezTo>
                    <a:pt x="1198" y="874"/>
                    <a:pt x="2104" y="1318"/>
                    <a:pt x="3060" y="1626"/>
                  </a:cubicBezTo>
                  <a:cubicBezTo>
                    <a:pt x="3096" y="1636"/>
                    <a:pt x="3130" y="1641"/>
                    <a:pt x="3162" y="1641"/>
                  </a:cubicBezTo>
                  <a:cubicBezTo>
                    <a:pt x="3493" y="1641"/>
                    <a:pt x="3591" y="1117"/>
                    <a:pt x="3248" y="976"/>
                  </a:cubicBezTo>
                  <a:cubicBezTo>
                    <a:pt x="2326" y="600"/>
                    <a:pt x="1352" y="327"/>
                    <a:pt x="412" y="19"/>
                  </a:cubicBezTo>
                  <a:cubicBezTo>
                    <a:pt x="378" y="7"/>
                    <a:pt x="345"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437297" y="392320"/>
              <a:ext cx="164291" cy="78259"/>
            </a:xfrm>
            <a:custGeom>
              <a:avLst/>
              <a:gdLst/>
              <a:ahLst/>
              <a:cxnLst/>
              <a:rect l="l" t="t" r="r" b="b"/>
              <a:pathLst>
                <a:path w="3315" h="1579" extrusionOk="0">
                  <a:moveTo>
                    <a:pt x="389" y="0"/>
                  </a:moveTo>
                  <a:cubicBezTo>
                    <a:pt x="144" y="0"/>
                    <a:pt x="0" y="404"/>
                    <a:pt x="247" y="527"/>
                  </a:cubicBezTo>
                  <a:cubicBezTo>
                    <a:pt x="1085" y="869"/>
                    <a:pt x="1871" y="1330"/>
                    <a:pt x="2742" y="1569"/>
                  </a:cubicBezTo>
                  <a:cubicBezTo>
                    <a:pt x="2767" y="1576"/>
                    <a:pt x="2792" y="1579"/>
                    <a:pt x="2816" y="1579"/>
                  </a:cubicBezTo>
                  <a:cubicBezTo>
                    <a:pt x="3118" y="1579"/>
                    <a:pt x="3315" y="1111"/>
                    <a:pt x="2998" y="937"/>
                  </a:cubicBezTo>
                  <a:cubicBezTo>
                    <a:pt x="2195" y="527"/>
                    <a:pt x="1307" y="322"/>
                    <a:pt x="470" y="15"/>
                  </a:cubicBezTo>
                  <a:cubicBezTo>
                    <a:pt x="442" y="5"/>
                    <a:pt x="415"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664585" y="500315"/>
              <a:ext cx="209193" cy="101851"/>
            </a:xfrm>
            <a:custGeom>
              <a:avLst/>
              <a:gdLst/>
              <a:ahLst/>
              <a:cxnLst/>
              <a:rect l="l" t="t" r="r" b="b"/>
              <a:pathLst>
                <a:path w="4221" h="2055" extrusionOk="0">
                  <a:moveTo>
                    <a:pt x="411" y="1"/>
                  </a:moveTo>
                  <a:cubicBezTo>
                    <a:pt x="147" y="1"/>
                    <a:pt x="1" y="448"/>
                    <a:pt x="275" y="569"/>
                  </a:cubicBezTo>
                  <a:cubicBezTo>
                    <a:pt x="1334" y="1031"/>
                    <a:pt x="2376" y="1492"/>
                    <a:pt x="3401" y="2005"/>
                  </a:cubicBezTo>
                  <a:cubicBezTo>
                    <a:pt x="3471" y="2039"/>
                    <a:pt x="3539" y="2055"/>
                    <a:pt x="3603" y="2055"/>
                  </a:cubicBezTo>
                  <a:cubicBezTo>
                    <a:pt x="3980" y="2055"/>
                    <a:pt x="4221" y="1523"/>
                    <a:pt x="3812" y="1304"/>
                  </a:cubicBezTo>
                  <a:cubicBezTo>
                    <a:pt x="3624" y="1202"/>
                    <a:pt x="3436" y="1082"/>
                    <a:pt x="3231" y="997"/>
                  </a:cubicBezTo>
                  <a:cubicBezTo>
                    <a:pt x="3175" y="963"/>
                    <a:pt x="3106" y="945"/>
                    <a:pt x="3036" y="945"/>
                  </a:cubicBezTo>
                  <a:cubicBezTo>
                    <a:pt x="2998" y="945"/>
                    <a:pt x="2959" y="950"/>
                    <a:pt x="2923" y="962"/>
                  </a:cubicBezTo>
                  <a:cubicBezTo>
                    <a:pt x="2120" y="655"/>
                    <a:pt x="1317" y="347"/>
                    <a:pt x="514" y="23"/>
                  </a:cubicBezTo>
                  <a:cubicBezTo>
                    <a:pt x="478" y="8"/>
                    <a:pt x="444" y="1"/>
                    <a:pt x="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8046061" y="32550"/>
              <a:ext cx="155767" cy="82323"/>
            </a:xfrm>
            <a:custGeom>
              <a:avLst/>
              <a:gdLst/>
              <a:ahLst/>
              <a:cxnLst/>
              <a:rect l="l" t="t" r="r" b="b"/>
              <a:pathLst>
                <a:path w="3143" h="1661" extrusionOk="0">
                  <a:moveTo>
                    <a:pt x="432" y="1"/>
                  </a:moveTo>
                  <a:cubicBezTo>
                    <a:pt x="201" y="1"/>
                    <a:pt x="0" y="340"/>
                    <a:pt x="213" y="525"/>
                  </a:cubicBezTo>
                  <a:cubicBezTo>
                    <a:pt x="880" y="1088"/>
                    <a:pt x="1683" y="1481"/>
                    <a:pt x="2537" y="1652"/>
                  </a:cubicBezTo>
                  <a:cubicBezTo>
                    <a:pt x="2564" y="1658"/>
                    <a:pt x="2591" y="1660"/>
                    <a:pt x="2616" y="1660"/>
                  </a:cubicBezTo>
                  <a:cubicBezTo>
                    <a:pt x="3002" y="1660"/>
                    <a:pt x="3142" y="1082"/>
                    <a:pt x="2725" y="986"/>
                  </a:cubicBezTo>
                  <a:cubicBezTo>
                    <a:pt x="1956" y="815"/>
                    <a:pt x="1222" y="508"/>
                    <a:pt x="572" y="46"/>
                  </a:cubicBezTo>
                  <a:cubicBezTo>
                    <a:pt x="526" y="15"/>
                    <a:pt x="479" y="1"/>
                    <a:pt x="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8355769" y="186935"/>
              <a:ext cx="177474" cy="75831"/>
            </a:xfrm>
            <a:custGeom>
              <a:avLst/>
              <a:gdLst/>
              <a:ahLst/>
              <a:cxnLst/>
              <a:rect l="l" t="t" r="r" b="b"/>
              <a:pathLst>
                <a:path w="3581" h="1530" extrusionOk="0">
                  <a:moveTo>
                    <a:pt x="411" y="0"/>
                  </a:moveTo>
                  <a:cubicBezTo>
                    <a:pt x="115" y="0"/>
                    <a:pt x="1" y="440"/>
                    <a:pt x="321" y="536"/>
                  </a:cubicBezTo>
                  <a:cubicBezTo>
                    <a:pt x="1209" y="776"/>
                    <a:pt x="2046" y="1083"/>
                    <a:pt x="2866" y="1493"/>
                  </a:cubicBezTo>
                  <a:cubicBezTo>
                    <a:pt x="2921" y="1518"/>
                    <a:pt x="2974" y="1529"/>
                    <a:pt x="3025" y="1529"/>
                  </a:cubicBezTo>
                  <a:cubicBezTo>
                    <a:pt x="3358" y="1529"/>
                    <a:pt x="3581" y="1056"/>
                    <a:pt x="3225" y="878"/>
                  </a:cubicBezTo>
                  <a:cubicBezTo>
                    <a:pt x="2354" y="434"/>
                    <a:pt x="1431" y="143"/>
                    <a:pt x="474" y="7"/>
                  </a:cubicBezTo>
                  <a:cubicBezTo>
                    <a:pt x="452" y="2"/>
                    <a:pt x="431"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8603079" y="282590"/>
              <a:ext cx="139065" cy="60119"/>
            </a:xfrm>
            <a:custGeom>
              <a:avLst/>
              <a:gdLst/>
              <a:ahLst/>
              <a:cxnLst/>
              <a:rect l="l" t="t" r="r" b="b"/>
              <a:pathLst>
                <a:path w="2806" h="1213" extrusionOk="0">
                  <a:moveTo>
                    <a:pt x="463" y="1"/>
                  </a:moveTo>
                  <a:cubicBezTo>
                    <a:pt x="187" y="1"/>
                    <a:pt x="0" y="410"/>
                    <a:pt x="303" y="537"/>
                  </a:cubicBezTo>
                  <a:cubicBezTo>
                    <a:pt x="901" y="828"/>
                    <a:pt x="1533" y="1050"/>
                    <a:pt x="2182" y="1203"/>
                  </a:cubicBezTo>
                  <a:cubicBezTo>
                    <a:pt x="2207" y="1209"/>
                    <a:pt x="2232" y="1212"/>
                    <a:pt x="2256" y="1212"/>
                  </a:cubicBezTo>
                  <a:cubicBezTo>
                    <a:pt x="2578" y="1212"/>
                    <a:pt x="2805" y="714"/>
                    <a:pt x="2455" y="571"/>
                  </a:cubicBezTo>
                  <a:cubicBezTo>
                    <a:pt x="1823" y="315"/>
                    <a:pt x="1191" y="127"/>
                    <a:pt x="525" y="7"/>
                  </a:cubicBezTo>
                  <a:cubicBezTo>
                    <a:pt x="504" y="3"/>
                    <a:pt x="483"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8814160" y="392964"/>
              <a:ext cx="162111" cy="79449"/>
            </a:xfrm>
            <a:custGeom>
              <a:avLst/>
              <a:gdLst/>
              <a:ahLst/>
              <a:cxnLst/>
              <a:rect l="l" t="t" r="r" b="b"/>
              <a:pathLst>
                <a:path w="3271" h="1603" extrusionOk="0">
                  <a:moveTo>
                    <a:pt x="389" y="0"/>
                  </a:moveTo>
                  <a:cubicBezTo>
                    <a:pt x="71" y="0"/>
                    <a:pt x="0" y="550"/>
                    <a:pt x="332" y="617"/>
                  </a:cubicBezTo>
                  <a:cubicBezTo>
                    <a:pt x="1101" y="771"/>
                    <a:pt x="1853" y="1095"/>
                    <a:pt x="2502" y="1539"/>
                  </a:cubicBezTo>
                  <a:cubicBezTo>
                    <a:pt x="2574" y="1583"/>
                    <a:pt x="2644" y="1603"/>
                    <a:pt x="2710" y="1603"/>
                  </a:cubicBezTo>
                  <a:cubicBezTo>
                    <a:pt x="3052" y="1603"/>
                    <a:pt x="3271" y="1083"/>
                    <a:pt x="2912" y="839"/>
                  </a:cubicBezTo>
                  <a:cubicBezTo>
                    <a:pt x="2160" y="360"/>
                    <a:pt x="1306" y="70"/>
                    <a:pt x="418" y="2"/>
                  </a:cubicBezTo>
                  <a:cubicBezTo>
                    <a:pt x="408" y="1"/>
                    <a:pt x="398"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4"/>
          <p:cNvSpPr/>
          <p:nvPr/>
        </p:nvSpPr>
        <p:spPr>
          <a:xfrm rot="10800000">
            <a:off x="7995625" y="4380297"/>
            <a:ext cx="766116" cy="589721"/>
          </a:xfrm>
          <a:custGeom>
            <a:avLst/>
            <a:gdLst/>
            <a:ahLst/>
            <a:cxnLst/>
            <a:rect l="l" t="t" r="r" b="b"/>
            <a:pathLst>
              <a:path w="11757" h="9050" extrusionOk="0">
                <a:moveTo>
                  <a:pt x="2980" y="1"/>
                </a:moveTo>
                <a:cubicBezTo>
                  <a:pt x="2871" y="1"/>
                  <a:pt x="2760" y="65"/>
                  <a:pt x="2752" y="193"/>
                </a:cubicBezTo>
                <a:cubicBezTo>
                  <a:pt x="2718" y="1082"/>
                  <a:pt x="2701" y="1970"/>
                  <a:pt x="2718" y="2876"/>
                </a:cubicBezTo>
                <a:cubicBezTo>
                  <a:pt x="1880" y="2893"/>
                  <a:pt x="1060" y="2910"/>
                  <a:pt x="240" y="2927"/>
                </a:cubicBezTo>
                <a:cubicBezTo>
                  <a:pt x="1" y="2927"/>
                  <a:pt x="52" y="3286"/>
                  <a:pt x="291" y="3286"/>
                </a:cubicBezTo>
                <a:lnTo>
                  <a:pt x="2718" y="3286"/>
                </a:lnTo>
                <a:cubicBezTo>
                  <a:pt x="2752" y="4311"/>
                  <a:pt x="2803" y="5319"/>
                  <a:pt x="2871" y="6327"/>
                </a:cubicBezTo>
                <a:lnTo>
                  <a:pt x="2888" y="6429"/>
                </a:lnTo>
                <a:cubicBezTo>
                  <a:pt x="2888" y="6429"/>
                  <a:pt x="2906" y="6515"/>
                  <a:pt x="2906" y="6532"/>
                </a:cubicBezTo>
                <a:lnTo>
                  <a:pt x="2923" y="6737"/>
                </a:lnTo>
                <a:lnTo>
                  <a:pt x="2923" y="6891"/>
                </a:lnTo>
                <a:cubicBezTo>
                  <a:pt x="2991" y="7660"/>
                  <a:pt x="3042" y="8172"/>
                  <a:pt x="3111" y="8924"/>
                </a:cubicBezTo>
                <a:cubicBezTo>
                  <a:pt x="3118" y="9010"/>
                  <a:pt x="3179" y="9049"/>
                  <a:pt x="3242" y="9049"/>
                </a:cubicBezTo>
                <a:cubicBezTo>
                  <a:pt x="3316" y="9049"/>
                  <a:pt x="3393" y="8992"/>
                  <a:pt x="3384" y="8890"/>
                </a:cubicBezTo>
                <a:cubicBezTo>
                  <a:pt x="3350" y="8138"/>
                  <a:pt x="3333" y="7369"/>
                  <a:pt x="3316" y="6617"/>
                </a:cubicBezTo>
                <a:lnTo>
                  <a:pt x="3316" y="6464"/>
                </a:lnTo>
                <a:lnTo>
                  <a:pt x="3316" y="6293"/>
                </a:lnTo>
                <a:cubicBezTo>
                  <a:pt x="3299" y="5302"/>
                  <a:pt x="3264" y="4311"/>
                  <a:pt x="3264" y="3303"/>
                </a:cubicBezTo>
                <a:cubicBezTo>
                  <a:pt x="4341" y="3303"/>
                  <a:pt x="5434" y="3320"/>
                  <a:pt x="6511" y="3337"/>
                </a:cubicBezTo>
                <a:lnTo>
                  <a:pt x="6989" y="3337"/>
                </a:lnTo>
                <a:cubicBezTo>
                  <a:pt x="8305" y="3354"/>
                  <a:pt x="9603" y="3388"/>
                  <a:pt x="10902" y="3439"/>
                </a:cubicBezTo>
                <a:cubicBezTo>
                  <a:pt x="10953" y="3474"/>
                  <a:pt x="11021" y="3491"/>
                  <a:pt x="11073" y="3491"/>
                </a:cubicBezTo>
                <a:lnTo>
                  <a:pt x="11466" y="3456"/>
                </a:lnTo>
                <a:cubicBezTo>
                  <a:pt x="11756" y="3422"/>
                  <a:pt x="11756" y="2944"/>
                  <a:pt x="11466" y="2927"/>
                </a:cubicBezTo>
                <a:cubicBezTo>
                  <a:pt x="9979" y="2893"/>
                  <a:pt x="8493" y="2876"/>
                  <a:pt x="7006" y="2858"/>
                </a:cubicBezTo>
                <a:lnTo>
                  <a:pt x="3247" y="2858"/>
                </a:lnTo>
                <a:cubicBezTo>
                  <a:pt x="3230" y="1970"/>
                  <a:pt x="3213" y="1082"/>
                  <a:pt x="3196" y="193"/>
                </a:cubicBezTo>
                <a:cubicBezTo>
                  <a:pt x="3196" y="65"/>
                  <a:pt x="3089"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410"/>
        <p:cNvGrpSpPr/>
        <p:nvPr/>
      </p:nvGrpSpPr>
      <p:grpSpPr>
        <a:xfrm>
          <a:off x="0" y="0"/>
          <a:ext cx="0" cy="0"/>
          <a:chOff x="0" y="0"/>
          <a:chExt cx="0" cy="0"/>
        </a:xfrm>
      </p:grpSpPr>
      <p:pic>
        <p:nvPicPr>
          <p:cNvPr id="411" name="Google Shape;411;p21"/>
          <p:cNvPicPr preferRelativeResize="0"/>
          <p:nvPr/>
        </p:nvPicPr>
        <p:blipFill>
          <a:blip r:embed="rId2">
            <a:alphaModFix/>
          </a:blip>
          <a:stretch>
            <a:fillRect/>
          </a:stretch>
        </p:blipFill>
        <p:spPr>
          <a:xfrm>
            <a:off x="0" y="4465"/>
            <a:ext cx="9144003" cy="5134572"/>
          </a:xfrm>
          <a:prstGeom prst="rect">
            <a:avLst/>
          </a:prstGeom>
          <a:noFill/>
          <a:ln>
            <a:noFill/>
          </a:ln>
        </p:spPr>
      </p:pic>
      <p:grpSp>
        <p:nvGrpSpPr>
          <p:cNvPr id="412" name="Google Shape;412;p21"/>
          <p:cNvGrpSpPr/>
          <p:nvPr/>
        </p:nvGrpSpPr>
        <p:grpSpPr>
          <a:xfrm rot="1874853">
            <a:off x="7563952" y="3306354"/>
            <a:ext cx="2218115" cy="2814999"/>
            <a:chOff x="1154976" y="632775"/>
            <a:chExt cx="2502430" cy="3877954"/>
          </a:xfrm>
        </p:grpSpPr>
        <p:sp>
          <p:nvSpPr>
            <p:cNvPr id="413" name="Google Shape;413;p21"/>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rgbClr val="F9D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21"/>
          <p:cNvSpPr/>
          <p:nvPr/>
        </p:nvSpPr>
        <p:spPr>
          <a:xfrm>
            <a:off x="548100" y="537875"/>
            <a:ext cx="8057499" cy="4315639"/>
          </a:xfrm>
          <a:custGeom>
            <a:avLst/>
            <a:gdLst/>
            <a:ahLst/>
            <a:cxnLst/>
            <a:rect l="l" t="t" r="r" b="b"/>
            <a:pathLst>
              <a:path w="41127" h="54561" extrusionOk="0">
                <a:moveTo>
                  <a:pt x="0" y="0"/>
                </a:moveTo>
                <a:lnTo>
                  <a:pt x="0" y="53822"/>
                </a:lnTo>
                <a:cubicBezTo>
                  <a:pt x="0" y="53822"/>
                  <a:pt x="2239" y="53172"/>
                  <a:pt x="3605" y="53036"/>
                </a:cubicBezTo>
                <a:cubicBezTo>
                  <a:pt x="4955" y="52916"/>
                  <a:pt x="6322" y="52540"/>
                  <a:pt x="6647" y="52540"/>
                </a:cubicBezTo>
                <a:cubicBezTo>
                  <a:pt x="7467" y="52608"/>
                  <a:pt x="8304" y="52745"/>
                  <a:pt x="9124" y="52916"/>
                </a:cubicBezTo>
                <a:cubicBezTo>
                  <a:pt x="10423" y="53172"/>
                  <a:pt x="10286" y="53292"/>
                  <a:pt x="11158" y="53292"/>
                </a:cubicBezTo>
                <a:cubicBezTo>
                  <a:pt x="12029" y="53292"/>
                  <a:pt x="12764" y="53036"/>
                  <a:pt x="13635" y="53036"/>
                </a:cubicBezTo>
                <a:cubicBezTo>
                  <a:pt x="14506" y="53036"/>
                  <a:pt x="14387" y="53292"/>
                  <a:pt x="15241" y="54214"/>
                </a:cubicBezTo>
                <a:cubicBezTo>
                  <a:pt x="15474" y="54465"/>
                  <a:pt x="15644" y="54560"/>
                  <a:pt x="15786" y="54560"/>
                </a:cubicBezTo>
                <a:cubicBezTo>
                  <a:pt x="16175" y="54560"/>
                  <a:pt x="16345" y="53843"/>
                  <a:pt x="16984" y="53668"/>
                </a:cubicBezTo>
                <a:cubicBezTo>
                  <a:pt x="17357" y="53558"/>
                  <a:pt x="17593" y="53517"/>
                  <a:pt x="17827" y="53517"/>
                </a:cubicBezTo>
                <a:cubicBezTo>
                  <a:pt x="18140" y="53517"/>
                  <a:pt x="18451" y="53590"/>
                  <a:pt x="19086" y="53668"/>
                </a:cubicBezTo>
                <a:cubicBezTo>
                  <a:pt x="19186" y="53679"/>
                  <a:pt x="19284" y="53683"/>
                  <a:pt x="19381" y="53683"/>
                </a:cubicBezTo>
                <a:cubicBezTo>
                  <a:pt x="20178" y="53683"/>
                  <a:pt x="20868" y="53356"/>
                  <a:pt x="21654" y="53356"/>
                </a:cubicBezTo>
                <a:cubicBezTo>
                  <a:pt x="21829" y="53356"/>
                  <a:pt x="22009" y="53372"/>
                  <a:pt x="22195" y="53411"/>
                </a:cubicBezTo>
                <a:cubicBezTo>
                  <a:pt x="22616" y="53509"/>
                  <a:pt x="22878" y="53549"/>
                  <a:pt x="23121" y="53549"/>
                </a:cubicBezTo>
                <a:cubicBezTo>
                  <a:pt x="23520" y="53549"/>
                  <a:pt x="23870" y="53440"/>
                  <a:pt x="24792" y="53292"/>
                </a:cubicBezTo>
                <a:cubicBezTo>
                  <a:pt x="25447" y="53179"/>
                  <a:pt x="25741" y="53093"/>
                  <a:pt x="25949" y="53093"/>
                </a:cubicBezTo>
                <a:cubicBezTo>
                  <a:pt x="26213" y="53093"/>
                  <a:pt x="26339" y="53232"/>
                  <a:pt x="26894" y="53634"/>
                </a:cubicBezTo>
                <a:cubicBezTo>
                  <a:pt x="27168" y="53832"/>
                  <a:pt x="27377" y="53913"/>
                  <a:pt x="27557" y="53913"/>
                </a:cubicBezTo>
                <a:cubicBezTo>
                  <a:pt x="28026" y="53913"/>
                  <a:pt x="28296" y="53361"/>
                  <a:pt x="29013" y="52916"/>
                </a:cubicBezTo>
                <a:cubicBezTo>
                  <a:pt x="29390" y="52681"/>
                  <a:pt x="29748" y="52626"/>
                  <a:pt x="30136" y="52626"/>
                </a:cubicBezTo>
                <a:cubicBezTo>
                  <a:pt x="30488" y="52626"/>
                  <a:pt x="30865" y="52672"/>
                  <a:pt x="31304" y="52672"/>
                </a:cubicBezTo>
                <a:cubicBezTo>
                  <a:pt x="31651" y="52672"/>
                  <a:pt x="32037" y="52643"/>
                  <a:pt x="32481" y="52540"/>
                </a:cubicBezTo>
                <a:cubicBezTo>
                  <a:pt x="33017" y="52415"/>
                  <a:pt x="33195" y="52373"/>
                  <a:pt x="33218" y="52373"/>
                </a:cubicBezTo>
                <a:cubicBezTo>
                  <a:pt x="33263" y="52373"/>
                  <a:pt x="32686" y="52540"/>
                  <a:pt x="33096" y="52540"/>
                </a:cubicBezTo>
                <a:cubicBezTo>
                  <a:pt x="33711" y="52540"/>
                  <a:pt x="35078" y="52301"/>
                  <a:pt x="35693" y="52164"/>
                </a:cubicBezTo>
                <a:cubicBezTo>
                  <a:pt x="35741" y="52155"/>
                  <a:pt x="35792" y="52151"/>
                  <a:pt x="35848" y="52151"/>
                </a:cubicBezTo>
                <a:cubicBezTo>
                  <a:pt x="36378" y="52151"/>
                  <a:pt x="37245" y="52527"/>
                  <a:pt x="38096" y="52527"/>
                </a:cubicBezTo>
                <a:cubicBezTo>
                  <a:pt x="38335" y="52527"/>
                  <a:pt x="38574" y="52497"/>
                  <a:pt x="38803" y="52420"/>
                </a:cubicBezTo>
                <a:cubicBezTo>
                  <a:pt x="39118" y="52314"/>
                  <a:pt x="39255" y="52268"/>
                  <a:pt x="39308" y="52268"/>
                </a:cubicBezTo>
                <a:cubicBezTo>
                  <a:pt x="39441" y="52268"/>
                  <a:pt x="39046" y="52561"/>
                  <a:pt x="39657" y="52916"/>
                </a:cubicBezTo>
                <a:cubicBezTo>
                  <a:pt x="39948" y="53081"/>
                  <a:pt x="40208" y="53136"/>
                  <a:pt x="40426" y="53136"/>
                </a:cubicBezTo>
                <a:cubicBezTo>
                  <a:pt x="40861" y="53136"/>
                  <a:pt x="41127" y="52916"/>
                  <a:pt x="41127" y="52916"/>
                </a:cubicBezTo>
                <a:lnTo>
                  <a:pt x="41127"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txBox="1">
            <a:spLocks noGrp="1"/>
          </p:cNvSpPr>
          <p:nvPr>
            <p:ph type="title"/>
          </p:nvPr>
        </p:nvSpPr>
        <p:spPr>
          <a:xfrm>
            <a:off x="2374650" y="537875"/>
            <a:ext cx="43947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a:lvl1pPr>
            <a:lvl2pPr lvl="1" rtl="0">
              <a:lnSpc>
                <a:spcPct val="100000"/>
              </a:lnSpc>
              <a:spcBef>
                <a:spcPts val="0"/>
              </a:spcBef>
              <a:spcAft>
                <a:spcPts val="0"/>
              </a:spcAft>
              <a:buSzPts val="2500"/>
              <a:buNone/>
              <a:defRPr/>
            </a:lvl2pPr>
            <a:lvl3pPr lvl="2" rtl="0">
              <a:lnSpc>
                <a:spcPct val="100000"/>
              </a:lnSpc>
              <a:spcBef>
                <a:spcPts val="0"/>
              </a:spcBef>
              <a:spcAft>
                <a:spcPts val="0"/>
              </a:spcAft>
              <a:buSzPts val="2500"/>
              <a:buNone/>
              <a:defRPr/>
            </a:lvl3pPr>
            <a:lvl4pPr lvl="3" rtl="0">
              <a:lnSpc>
                <a:spcPct val="100000"/>
              </a:lnSpc>
              <a:spcBef>
                <a:spcPts val="0"/>
              </a:spcBef>
              <a:spcAft>
                <a:spcPts val="0"/>
              </a:spcAft>
              <a:buSzPts val="2500"/>
              <a:buNone/>
              <a:defRPr/>
            </a:lvl4pPr>
            <a:lvl5pPr lvl="4" rtl="0">
              <a:lnSpc>
                <a:spcPct val="100000"/>
              </a:lnSpc>
              <a:spcBef>
                <a:spcPts val="0"/>
              </a:spcBef>
              <a:spcAft>
                <a:spcPts val="0"/>
              </a:spcAft>
              <a:buSzPts val="2500"/>
              <a:buNone/>
              <a:defRPr/>
            </a:lvl5pPr>
            <a:lvl6pPr lvl="5" rtl="0">
              <a:lnSpc>
                <a:spcPct val="100000"/>
              </a:lnSpc>
              <a:spcBef>
                <a:spcPts val="0"/>
              </a:spcBef>
              <a:spcAft>
                <a:spcPts val="0"/>
              </a:spcAft>
              <a:buSzPts val="2500"/>
              <a:buNone/>
              <a:defRPr/>
            </a:lvl6pPr>
            <a:lvl7pPr lvl="6" rtl="0">
              <a:lnSpc>
                <a:spcPct val="100000"/>
              </a:lnSpc>
              <a:spcBef>
                <a:spcPts val="0"/>
              </a:spcBef>
              <a:spcAft>
                <a:spcPts val="0"/>
              </a:spcAft>
              <a:buSzPts val="2500"/>
              <a:buNone/>
              <a:defRPr/>
            </a:lvl7pPr>
            <a:lvl8pPr lvl="7" rtl="0">
              <a:lnSpc>
                <a:spcPct val="100000"/>
              </a:lnSpc>
              <a:spcBef>
                <a:spcPts val="0"/>
              </a:spcBef>
              <a:spcAft>
                <a:spcPts val="0"/>
              </a:spcAft>
              <a:buSzPts val="2500"/>
              <a:buNone/>
              <a:defRPr/>
            </a:lvl8pPr>
            <a:lvl9pPr lvl="8" rtl="0">
              <a:lnSpc>
                <a:spcPct val="100000"/>
              </a:lnSpc>
              <a:spcBef>
                <a:spcPts val="0"/>
              </a:spcBef>
              <a:spcAft>
                <a:spcPts val="0"/>
              </a:spcAft>
              <a:buSzPts val="2500"/>
              <a:buNone/>
              <a:defRPr/>
            </a:lvl9pPr>
          </a:lstStyle>
          <a:p>
            <a:endParaRPr/>
          </a:p>
        </p:txBody>
      </p:sp>
      <p:sp>
        <p:nvSpPr>
          <p:cNvPr id="417" name="Google Shape;417;p21"/>
          <p:cNvSpPr/>
          <p:nvPr/>
        </p:nvSpPr>
        <p:spPr>
          <a:xfrm rot="-5677653" flipH="1">
            <a:off x="7826032" y="-179908"/>
            <a:ext cx="1667715" cy="1435586"/>
          </a:xfrm>
          <a:custGeom>
            <a:avLst/>
            <a:gdLst/>
            <a:ahLst/>
            <a:cxnLst/>
            <a:rect l="l" t="t" r="r" b="b"/>
            <a:pathLst>
              <a:path w="34566" h="29755" extrusionOk="0">
                <a:moveTo>
                  <a:pt x="14724" y="891"/>
                </a:moveTo>
                <a:cubicBezTo>
                  <a:pt x="15969" y="891"/>
                  <a:pt x="17144" y="1332"/>
                  <a:pt x="18043" y="2449"/>
                </a:cubicBezTo>
                <a:cubicBezTo>
                  <a:pt x="18761" y="3337"/>
                  <a:pt x="19222" y="4379"/>
                  <a:pt x="19735" y="5405"/>
                </a:cubicBezTo>
                <a:cubicBezTo>
                  <a:pt x="20589" y="7096"/>
                  <a:pt x="21546" y="8822"/>
                  <a:pt x="23545" y="9181"/>
                </a:cubicBezTo>
                <a:cubicBezTo>
                  <a:pt x="23566" y="9185"/>
                  <a:pt x="23587" y="9187"/>
                  <a:pt x="23606" y="9187"/>
                </a:cubicBezTo>
                <a:cubicBezTo>
                  <a:pt x="23665" y="9187"/>
                  <a:pt x="23716" y="9168"/>
                  <a:pt x="23767" y="9129"/>
                </a:cubicBezTo>
                <a:cubicBezTo>
                  <a:pt x="24110" y="9098"/>
                  <a:pt x="24459" y="9083"/>
                  <a:pt x="24811" y="9083"/>
                </a:cubicBezTo>
                <a:cubicBezTo>
                  <a:pt x="27968" y="9083"/>
                  <a:pt x="31356" y="10361"/>
                  <a:pt x="32447" y="13589"/>
                </a:cubicBezTo>
                <a:cubicBezTo>
                  <a:pt x="33609" y="16972"/>
                  <a:pt x="30978" y="20304"/>
                  <a:pt x="28739" y="22593"/>
                </a:cubicBezTo>
                <a:cubicBezTo>
                  <a:pt x="25068" y="26358"/>
                  <a:pt x="19898" y="28880"/>
                  <a:pt x="14585" y="28880"/>
                </a:cubicBezTo>
                <a:cubicBezTo>
                  <a:pt x="14087" y="28880"/>
                  <a:pt x="13588" y="28858"/>
                  <a:pt x="13088" y="28813"/>
                </a:cubicBezTo>
                <a:cubicBezTo>
                  <a:pt x="6220" y="28197"/>
                  <a:pt x="1008" y="23037"/>
                  <a:pt x="1265" y="15981"/>
                </a:cubicBezTo>
                <a:cubicBezTo>
                  <a:pt x="1504" y="9710"/>
                  <a:pt x="6442" y="3610"/>
                  <a:pt x="12251" y="1389"/>
                </a:cubicBezTo>
                <a:cubicBezTo>
                  <a:pt x="13068" y="1079"/>
                  <a:pt x="13911" y="891"/>
                  <a:pt x="14724" y="891"/>
                </a:cubicBezTo>
                <a:close/>
                <a:moveTo>
                  <a:pt x="14696" y="0"/>
                </a:moveTo>
                <a:cubicBezTo>
                  <a:pt x="13457" y="0"/>
                  <a:pt x="12166" y="370"/>
                  <a:pt x="10970" y="945"/>
                </a:cubicBezTo>
                <a:cubicBezTo>
                  <a:pt x="4904" y="3884"/>
                  <a:pt x="0" y="10240"/>
                  <a:pt x="359" y="17194"/>
                </a:cubicBezTo>
                <a:cubicBezTo>
                  <a:pt x="718" y="24251"/>
                  <a:pt x="6237" y="29069"/>
                  <a:pt x="13105" y="29684"/>
                </a:cubicBezTo>
                <a:cubicBezTo>
                  <a:pt x="13623" y="29731"/>
                  <a:pt x="14141" y="29754"/>
                  <a:pt x="14657" y="29754"/>
                </a:cubicBezTo>
                <a:cubicBezTo>
                  <a:pt x="20872" y="29754"/>
                  <a:pt x="26908" y="26415"/>
                  <a:pt x="30773" y="21619"/>
                </a:cubicBezTo>
                <a:cubicBezTo>
                  <a:pt x="32840" y="19073"/>
                  <a:pt x="34566" y="15930"/>
                  <a:pt x="33028" y="12666"/>
                </a:cubicBezTo>
                <a:cubicBezTo>
                  <a:pt x="31570" y="9576"/>
                  <a:pt x="28472" y="8339"/>
                  <a:pt x="25302" y="8339"/>
                </a:cubicBezTo>
                <a:cubicBezTo>
                  <a:pt x="24755" y="8339"/>
                  <a:pt x="24207" y="8376"/>
                  <a:pt x="23665" y="8446"/>
                </a:cubicBezTo>
                <a:cubicBezTo>
                  <a:pt x="23596" y="8463"/>
                  <a:pt x="23528" y="8480"/>
                  <a:pt x="23477" y="8531"/>
                </a:cubicBezTo>
                <a:cubicBezTo>
                  <a:pt x="20777" y="7489"/>
                  <a:pt x="20350" y="3952"/>
                  <a:pt x="18676" y="1885"/>
                </a:cubicBezTo>
                <a:cubicBezTo>
                  <a:pt x="17594" y="533"/>
                  <a:pt x="16183" y="0"/>
                  <a:pt x="14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txBox="1">
            <a:spLocks noGrp="1"/>
          </p:cNvSpPr>
          <p:nvPr>
            <p:ph type="body" idx="1"/>
          </p:nvPr>
        </p:nvSpPr>
        <p:spPr>
          <a:xfrm>
            <a:off x="724175" y="1234850"/>
            <a:ext cx="3528000" cy="33735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000000"/>
              </a:buClr>
              <a:buSzPts val="1200"/>
              <a:buFont typeface="Arial"/>
              <a:buChar char="●"/>
              <a:defRPr/>
            </a:lvl1pPr>
            <a:lvl2pPr marL="914400" lvl="1" indent="-304800" rtl="0">
              <a:lnSpc>
                <a:spcPct val="100000"/>
              </a:lnSpc>
              <a:spcBef>
                <a:spcPts val="1200"/>
              </a:spcBef>
              <a:spcAft>
                <a:spcPts val="0"/>
              </a:spcAft>
              <a:buClr>
                <a:srgbClr val="000000"/>
              </a:buClr>
              <a:buSzPts val="1200"/>
              <a:buFont typeface="Open Sans"/>
              <a:buChar char="○"/>
              <a:defRPr/>
            </a:lvl2pPr>
            <a:lvl3pPr marL="1371600" lvl="2" indent="-304800" rtl="0">
              <a:lnSpc>
                <a:spcPct val="100000"/>
              </a:lnSpc>
              <a:spcBef>
                <a:spcPts val="0"/>
              </a:spcBef>
              <a:spcAft>
                <a:spcPts val="0"/>
              </a:spcAft>
              <a:buClr>
                <a:srgbClr val="000000"/>
              </a:buClr>
              <a:buSzPts val="1200"/>
              <a:buFont typeface="Arial"/>
              <a:buChar char="■"/>
              <a:defRPr/>
            </a:lvl3pPr>
            <a:lvl4pPr marL="1828800" lvl="3" indent="-304800" rtl="0">
              <a:lnSpc>
                <a:spcPct val="100000"/>
              </a:lnSpc>
              <a:spcBef>
                <a:spcPts val="0"/>
              </a:spcBef>
              <a:spcAft>
                <a:spcPts val="0"/>
              </a:spcAft>
              <a:buClr>
                <a:srgbClr val="000000"/>
              </a:buClr>
              <a:buSzPts val="1200"/>
              <a:buFont typeface="Arial"/>
              <a:buChar char="●"/>
              <a:defRPr/>
            </a:lvl4pPr>
            <a:lvl5pPr marL="2286000" lvl="4" indent="-304800" rtl="0">
              <a:lnSpc>
                <a:spcPct val="100000"/>
              </a:lnSpc>
              <a:spcBef>
                <a:spcPts val="0"/>
              </a:spcBef>
              <a:spcAft>
                <a:spcPts val="0"/>
              </a:spcAft>
              <a:buClr>
                <a:srgbClr val="000000"/>
              </a:buClr>
              <a:buSzPts val="1200"/>
              <a:buFont typeface="Arial"/>
              <a:buChar char="○"/>
              <a:defRPr/>
            </a:lvl5pPr>
            <a:lvl6pPr marL="2743200" lvl="5" indent="-304800" rtl="0">
              <a:lnSpc>
                <a:spcPct val="100000"/>
              </a:lnSpc>
              <a:spcBef>
                <a:spcPts val="0"/>
              </a:spcBef>
              <a:spcAft>
                <a:spcPts val="0"/>
              </a:spcAft>
              <a:buClr>
                <a:srgbClr val="000000"/>
              </a:buClr>
              <a:buSzPts val="1200"/>
              <a:buFont typeface="Arial"/>
              <a:buChar char="■"/>
              <a:defRPr/>
            </a:lvl6pPr>
            <a:lvl7pPr marL="3200400" lvl="6" indent="-304800" rtl="0">
              <a:lnSpc>
                <a:spcPct val="100000"/>
              </a:lnSpc>
              <a:spcBef>
                <a:spcPts val="0"/>
              </a:spcBef>
              <a:spcAft>
                <a:spcPts val="0"/>
              </a:spcAft>
              <a:buClr>
                <a:srgbClr val="000000"/>
              </a:buClr>
              <a:buSzPts val="1200"/>
              <a:buFont typeface="Arial"/>
              <a:buChar char="●"/>
              <a:defRPr/>
            </a:lvl7pPr>
            <a:lvl8pPr marL="3657600" lvl="7" indent="-304800" rtl="0">
              <a:lnSpc>
                <a:spcPct val="100000"/>
              </a:lnSpc>
              <a:spcBef>
                <a:spcPts val="0"/>
              </a:spcBef>
              <a:spcAft>
                <a:spcPts val="0"/>
              </a:spcAft>
              <a:buClr>
                <a:srgbClr val="000000"/>
              </a:buClr>
              <a:buSzPts val="1200"/>
              <a:buFont typeface="Arial"/>
              <a:buChar char="○"/>
              <a:defRPr/>
            </a:lvl8pPr>
            <a:lvl9pPr marL="4114800" lvl="8" indent="-304800" rtl="0">
              <a:lnSpc>
                <a:spcPct val="100000"/>
              </a:lnSpc>
              <a:spcBef>
                <a:spcPts val="0"/>
              </a:spcBef>
              <a:spcAft>
                <a:spcPts val="0"/>
              </a:spcAft>
              <a:buClr>
                <a:srgbClr val="000000"/>
              </a:buClr>
              <a:buSzPts val="1200"/>
              <a:buFont typeface="Arial"/>
              <a:buChar char="■"/>
              <a:defRPr/>
            </a:lvl9pPr>
          </a:lstStyle>
          <a:p>
            <a:endParaRPr/>
          </a:p>
        </p:txBody>
      </p:sp>
      <p:sp>
        <p:nvSpPr>
          <p:cNvPr id="419" name="Google Shape;419;p21"/>
          <p:cNvSpPr txBox="1">
            <a:spLocks noGrp="1"/>
          </p:cNvSpPr>
          <p:nvPr>
            <p:ph type="body" idx="2"/>
          </p:nvPr>
        </p:nvSpPr>
        <p:spPr>
          <a:xfrm>
            <a:off x="4338150" y="1234875"/>
            <a:ext cx="4081800" cy="33735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000000"/>
              </a:buClr>
              <a:buSzPts val="1200"/>
              <a:buFont typeface="Arial"/>
              <a:buChar char="●"/>
              <a:defRPr/>
            </a:lvl1pPr>
            <a:lvl2pPr marL="914400" lvl="1" indent="-304800" rtl="0">
              <a:lnSpc>
                <a:spcPct val="100000"/>
              </a:lnSpc>
              <a:spcBef>
                <a:spcPts val="1200"/>
              </a:spcBef>
              <a:spcAft>
                <a:spcPts val="0"/>
              </a:spcAft>
              <a:buClr>
                <a:srgbClr val="000000"/>
              </a:buClr>
              <a:buSzPts val="1200"/>
              <a:buFont typeface="Open Sans"/>
              <a:buChar char="○"/>
              <a:defRPr/>
            </a:lvl2pPr>
            <a:lvl3pPr marL="1371600" lvl="2" indent="-304800" rtl="0">
              <a:lnSpc>
                <a:spcPct val="100000"/>
              </a:lnSpc>
              <a:spcBef>
                <a:spcPts val="0"/>
              </a:spcBef>
              <a:spcAft>
                <a:spcPts val="0"/>
              </a:spcAft>
              <a:buClr>
                <a:srgbClr val="000000"/>
              </a:buClr>
              <a:buSzPts val="1200"/>
              <a:buFont typeface="Arial"/>
              <a:buChar char="■"/>
              <a:defRPr/>
            </a:lvl3pPr>
            <a:lvl4pPr marL="1828800" lvl="3" indent="-304800" rtl="0">
              <a:lnSpc>
                <a:spcPct val="100000"/>
              </a:lnSpc>
              <a:spcBef>
                <a:spcPts val="0"/>
              </a:spcBef>
              <a:spcAft>
                <a:spcPts val="0"/>
              </a:spcAft>
              <a:buClr>
                <a:srgbClr val="000000"/>
              </a:buClr>
              <a:buSzPts val="1200"/>
              <a:buFont typeface="Arial"/>
              <a:buChar char="●"/>
              <a:defRPr/>
            </a:lvl4pPr>
            <a:lvl5pPr marL="2286000" lvl="4" indent="-304800" rtl="0">
              <a:lnSpc>
                <a:spcPct val="100000"/>
              </a:lnSpc>
              <a:spcBef>
                <a:spcPts val="0"/>
              </a:spcBef>
              <a:spcAft>
                <a:spcPts val="0"/>
              </a:spcAft>
              <a:buClr>
                <a:srgbClr val="000000"/>
              </a:buClr>
              <a:buSzPts val="1200"/>
              <a:buFont typeface="Arial"/>
              <a:buChar char="○"/>
              <a:defRPr/>
            </a:lvl5pPr>
            <a:lvl6pPr marL="2743200" lvl="5" indent="-304800" rtl="0">
              <a:lnSpc>
                <a:spcPct val="100000"/>
              </a:lnSpc>
              <a:spcBef>
                <a:spcPts val="0"/>
              </a:spcBef>
              <a:spcAft>
                <a:spcPts val="0"/>
              </a:spcAft>
              <a:buClr>
                <a:srgbClr val="000000"/>
              </a:buClr>
              <a:buSzPts val="1200"/>
              <a:buFont typeface="Arial"/>
              <a:buChar char="■"/>
              <a:defRPr/>
            </a:lvl6pPr>
            <a:lvl7pPr marL="3200400" lvl="6" indent="-304800" rtl="0">
              <a:lnSpc>
                <a:spcPct val="100000"/>
              </a:lnSpc>
              <a:spcBef>
                <a:spcPts val="0"/>
              </a:spcBef>
              <a:spcAft>
                <a:spcPts val="0"/>
              </a:spcAft>
              <a:buClr>
                <a:srgbClr val="000000"/>
              </a:buClr>
              <a:buSzPts val="1200"/>
              <a:buFont typeface="Arial"/>
              <a:buChar char="●"/>
              <a:defRPr/>
            </a:lvl7pPr>
            <a:lvl8pPr marL="3657600" lvl="7" indent="-304800" rtl="0">
              <a:lnSpc>
                <a:spcPct val="100000"/>
              </a:lnSpc>
              <a:spcBef>
                <a:spcPts val="0"/>
              </a:spcBef>
              <a:spcAft>
                <a:spcPts val="0"/>
              </a:spcAft>
              <a:buClr>
                <a:srgbClr val="000000"/>
              </a:buClr>
              <a:buSzPts val="1200"/>
              <a:buFont typeface="Arial"/>
              <a:buChar char="○"/>
              <a:defRPr/>
            </a:lvl8pPr>
            <a:lvl9pPr marL="4114800" lvl="8" indent="-304800" rtl="0">
              <a:lnSpc>
                <a:spcPct val="100000"/>
              </a:lnSpc>
              <a:spcBef>
                <a:spcPts val="0"/>
              </a:spcBef>
              <a:spcAft>
                <a:spcPts val="0"/>
              </a:spcAft>
              <a:buClr>
                <a:srgbClr val="000000"/>
              </a:buClr>
              <a:buSzPts val="1200"/>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075" y="537875"/>
            <a:ext cx="76959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3000"/>
              <a:buFont typeface="Patrick Hand"/>
              <a:buNone/>
              <a:defRPr sz="3000">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2pPr>
            <a:lvl3pPr lvl="2"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3pPr>
            <a:lvl4pPr lvl="3"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4pPr>
            <a:lvl5pPr lvl="4"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5pPr>
            <a:lvl6pPr lvl="5"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6pPr>
            <a:lvl7pPr lvl="6"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7pPr>
            <a:lvl8pPr lvl="7"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8pPr>
            <a:lvl9pPr lvl="8" rtl="0">
              <a:lnSpc>
                <a:spcPct val="100000"/>
              </a:lnSpc>
              <a:spcBef>
                <a:spcPts val="0"/>
              </a:spcBef>
              <a:spcAft>
                <a:spcPts val="0"/>
              </a:spcAft>
              <a:buClr>
                <a:schemeClr val="accent1"/>
              </a:buClr>
              <a:buSzPts val="2500"/>
              <a:buFont typeface="Patrick Hand"/>
              <a:buNone/>
              <a:defRPr sz="2500">
                <a:solidFill>
                  <a:schemeClr val="accent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724075" y="1152475"/>
            <a:ext cx="7695900" cy="34560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7" r:id="rId9"/>
    <p:sldLayoutId id="2147483675" r:id="rId10"/>
    <p:sldLayoutId id="2147483678" r:id="rId11"/>
    <p:sldLayoutId id="2147483679" r:id="rId12"/>
    <p:sldLayoutId id="2147483680" r:id="rId13"/>
    <p:sldLayoutId id="2147483684" r:id="rId14"/>
    <p:sldLayoutId id="2147483685" r:id="rId15"/>
    <p:sldLayoutId id="2147483686" r:id="rId16"/>
    <p:sldLayoutId id="214748368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Shape 842"/>
        <p:cNvGrpSpPr/>
        <p:nvPr/>
      </p:nvGrpSpPr>
      <p:grpSpPr>
        <a:xfrm>
          <a:off x="0" y="0"/>
          <a:ext cx="0" cy="0"/>
          <a:chOff x="0" y="0"/>
          <a:chExt cx="0" cy="0"/>
        </a:xfrm>
      </p:grpSpPr>
      <p:grpSp>
        <p:nvGrpSpPr>
          <p:cNvPr id="843" name="Google Shape;843;p44"/>
          <p:cNvGrpSpPr/>
          <p:nvPr/>
        </p:nvGrpSpPr>
        <p:grpSpPr>
          <a:xfrm rot="-2703707">
            <a:off x="4320622" y="-1183710"/>
            <a:ext cx="2625210" cy="3331685"/>
            <a:chOff x="1154976" y="632775"/>
            <a:chExt cx="2502430" cy="3877954"/>
          </a:xfrm>
        </p:grpSpPr>
        <p:sp>
          <p:nvSpPr>
            <p:cNvPr id="844" name="Google Shape;844;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44"/>
          <p:cNvGrpSpPr/>
          <p:nvPr/>
        </p:nvGrpSpPr>
        <p:grpSpPr>
          <a:xfrm rot="-901627">
            <a:off x="806262" y="2456101"/>
            <a:ext cx="2625237" cy="3331746"/>
            <a:chOff x="1154976" y="632775"/>
            <a:chExt cx="2502430" cy="3877954"/>
          </a:xfrm>
        </p:grpSpPr>
        <p:sp>
          <p:nvSpPr>
            <p:cNvPr id="847" name="Google Shape;847;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44"/>
          <p:cNvSpPr/>
          <p:nvPr/>
        </p:nvSpPr>
        <p:spPr>
          <a:xfrm rot="199701">
            <a:off x="1204013" y="742873"/>
            <a:ext cx="6736155" cy="3657701"/>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 name="Google Shape;850;p44"/>
          <p:cNvGrpSpPr/>
          <p:nvPr/>
        </p:nvGrpSpPr>
        <p:grpSpPr>
          <a:xfrm rot="-510657">
            <a:off x="6518736" y="501192"/>
            <a:ext cx="1456376" cy="1571997"/>
            <a:chOff x="5860698" y="467267"/>
            <a:chExt cx="1358169" cy="1465993"/>
          </a:xfrm>
        </p:grpSpPr>
        <p:sp>
          <p:nvSpPr>
            <p:cNvPr id="851" name="Google Shape;851;p44"/>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3"/>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44"/>
          <p:cNvSpPr txBox="1">
            <a:spLocks noGrp="1"/>
          </p:cNvSpPr>
          <p:nvPr>
            <p:ph type="ctrTitle"/>
          </p:nvPr>
        </p:nvSpPr>
        <p:spPr>
          <a:xfrm>
            <a:off x="1636817" y="1294705"/>
            <a:ext cx="5467758" cy="28099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000" dirty="0">
                <a:solidFill>
                  <a:srgbClr val="0F4FBE"/>
                </a:solidFill>
              </a:rPr>
              <a:t>Giới thiệu về quê hương em</a:t>
            </a:r>
            <a:endParaRPr lang="en-US" sz="6000" dirty="0">
              <a:solidFill>
                <a:srgbClr val="0F4FBE"/>
              </a:solidFill>
            </a:endParaRPr>
          </a:p>
          <a:p>
            <a:pPr marL="0" lvl="0" indent="0" algn="ctr" rtl="0">
              <a:spcBef>
                <a:spcPts val="0"/>
              </a:spcBef>
              <a:spcAft>
                <a:spcPts val="0"/>
              </a:spcAft>
              <a:buNone/>
            </a:pPr>
            <a:br>
              <a:rPr lang="vi-VN" sz="3900" dirty="0">
                <a:solidFill>
                  <a:schemeClr val="dk2"/>
                </a:solidFill>
              </a:rPr>
            </a:br>
            <a:r>
              <a:rPr lang="vi-VN" sz="3900" dirty="0">
                <a:solidFill>
                  <a:schemeClr val="dk2"/>
                </a:solidFill>
              </a:rPr>
              <a:t>                 </a:t>
            </a:r>
            <a:endParaRPr sz="3200" dirty="0">
              <a:solidFill>
                <a:schemeClr val="dk2"/>
              </a:solidFill>
            </a:endParaRPr>
          </a:p>
        </p:txBody>
      </p:sp>
      <p:grpSp>
        <p:nvGrpSpPr>
          <p:cNvPr id="855" name="Google Shape;855;p44"/>
          <p:cNvGrpSpPr/>
          <p:nvPr/>
        </p:nvGrpSpPr>
        <p:grpSpPr>
          <a:xfrm>
            <a:off x="7905701" y="537875"/>
            <a:ext cx="457711" cy="445973"/>
            <a:chOff x="397551" y="281000"/>
            <a:chExt cx="457711" cy="445973"/>
          </a:xfrm>
        </p:grpSpPr>
        <p:sp>
          <p:nvSpPr>
            <p:cNvPr id="856" name="Google Shape;856;p44"/>
            <p:cNvSpPr/>
            <p:nvPr/>
          </p:nvSpPr>
          <p:spPr>
            <a:xfrm>
              <a:off x="424211" y="285308"/>
              <a:ext cx="431051" cy="441665"/>
            </a:xfrm>
            <a:custGeom>
              <a:avLst/>
              <a:gdLst/>
              <a:ahLst/>
              <a:cxnLst/>
              <a:rect l="l" t="t" r="r" b="b"/>
              <a:pathLst>
                <a:path w="6904" h="7074" fill="none" extrusionOk="0">
                  <a:moveTo>
                    <a:pt x="2119" y="4972"/>
                  </a:moveTo>
                  <a:lnTo>
                    <a:pt x="86" y="4972"/>
                  </a:lnTo>
                  <a:lnTo>
                    <a:pt x="0" y="4545"/>
                  </a:lnTo>
                  <a:cubicBezTo>
                    <a:pt x="496" y="4306"/>
                    <a:pt x="974" y="4101"/>
                    <a:pt x="1436" y="3862"/>
                  </a:cubicBezTo>
                  <a:cubicBezTo>
                    <a:pt x="1641" y="3759"/>
                    <a:pt x="1828" y="3639"/>
                    <a:pt x="1999" y="3520"/>
                  </a:cubicBezTo>
                  <a:cubicBezTo>
                    <a:pt x="2153" y="3434"/>
                    <a:pt x="2221" y="3264"/>
                    <a:pt x="2153" y="3093"/>
                  </a:cubicBezTo>
                  <a:cubicBezTo>
                    <a:pt x="2153" y="2956"/>
                    <a:pt x="2102" y="2819"/>
                    <a:pt x="2051" y="2683"/>
                  </a:cubicBezTo>
                  <a:cubicBezTo>
                    <a:pt x="1897" y="2426"/>
                    <a:pt x="1811" y="2119"/>
                    <a:pt x="1811" y="1828"/>
                  </a:cubicBezTo>
                  <a:cubicBezTo>
                    <a:pt x="1726" y="1470"/>
                    <a:pt x="1623" y="1128"/>
                    <a:pt x="1470" y="786"/>
                  </a:cubicBezTo>
                  <a:cubicBezTo>
                    <a:pt x="1384" y="547"/>
                    <a:pt x="1265" y="291"/>
                    <a:pt x="1504" y="17"/>
                  </a:cubicBezTo>
                  <a:cubicBezTo>
                    <a:pt x="1589" y="17"/>
                    <a:pt x="1726" y="0"/>
                    <a:pt x="1863" y="0"/>
                  </a:cubicBezTo>
                  <a:cubicBezTo>
                    <a:pt x="1999" y="0"/>
                    <a:pt x="2136" y="0"/>
                    <a:pt x="2290" y="0"/>
                  </a:cubicBezTo>
                  <a:cubicBezTo>
                    <a:pt x="2341" y="120"/>
                    <a:pt x="2375" y="239"/>
                    <a:pt x="2392" y="376"/>
                  </a:cubicBezTo>
                  <a:cubicBezTo>
                    <a:pt x="2392" y="496"/>
                    <a:pt x="2392" y="581"/>
                    <a:pt x="2512" y="684"/>
                  </a:cubicBezTo>
                  <a:cubicBezTo>
                    <a:pt x="2649" y="786"/>
                    <a:pt x="2666" y="974"/>
                    <a:pt x="2563" y="1128"/>
                  </a:cubicBezTo>
                  <a:cubicBezTo>
                    <a:pt x="2854" y="1589"/>
                    <a:pt x="3127" y="2016"/>
                    <a:pt x="3400" y="2478"/>
                  </a:cubicBezTo>
                  <a:cubicBezTo>
                    <a:pt x="4084" y="2050"/>
                    <a:pt x="4665" y="1470"/>
                    <a:pt x="5109" y="803"/>
                  </a:cubicBezTo>
                  <a:cubicBezTo>
                    <a:pt x="5194" y="615"/>
                    <a:pt x="5382" y="479"/>
                    <a:pt x="5587" y="479"/>
                  </a:cubicBezTo>
                  <a:cubicBezTo>
                    <a:pt x="5827" y="479"/>
                    <a:pt x="5963" y="684"/>
                    <a:pt x="5844" y="889"/>
                  </a:cubicBezTo>
                  <a:cubicBezTo>
                    <a:pt x="5673" y="1196"/>
                    <a:pt x="5485" y="1521"/>
                    <a:pt x="5280" y="1811"/>
                  </a:cubicBezTo>
                  <a:cubicBezTo>
                    <a:pt x="5007" y="2170"/>
                    <a:pt x="4836" y="2614"/>
                    <a:pt x="4784" y="3076"/>
                  </a:cubicBezTo>
                  <a:cubicBezTo>
                    <a:pt x="4767" y="3264"/>
                    <a:pt x="4733" y="3434"/>
                    <a:pt x="4699" y="3657"/>
                  </a:cubicBezTo>
                  <a:cubicBezTo>
                    <a:pt x="4750" y="3708"/>
                    <a:pt x="4784" y="3742"/>
                    <a:pt x="4819" y="3810"/>
                  </a:cubicBezTo>
                  <a:cubicBezTo>
                    <a:pt x="5041" y="4237"/>
                    <a:pt x="5434" y="4443"/>
                    <a:pt x="5861" y="4579"/>
                  </a:cubicBezTo>
                  <a:cubicBezTo>
                    <a:pt x="6100" y="4665"/>
                    <a:pt x="6356" y="4750"/>
                    <a:pt x="6596" y="4853"/>
                  </a:cubicBezTo>
                  <a:cubicBezTo>
                    <a:pt x="6647" y="4870"/>
                    <a:pt x="6698" y="4904"/>
                    <a:pt x="6749" y="4938"/>
                  </a:cubicBezTo>
                  <a:cubicBezTo>
                    <a:pt x="6801" y="4989"/>
                    <a:pt x="6852" y="5058"/>
                    <a:pt x="6903" y="5126"/>
                  </a:cubicBezTo>
                  <a:cubicBezTo>
                    <a:pt x="6818" y="5382"/>
                    <a:pt x="6544" y="5536"/>
                    <a:pt x="6288" y="5468"/>
                  </a:cubicBezTo>
                  <a:cubicBezTo>
                    <a:pt x="6134" y="5468"/>
                    <a:pt x="5998" y="5451"/>
                    <a:pt x="5861" y="5416"/>
                  </a:cubicBezTo>
                  <a:cubicBezTo>
                    <a:pt x="5297" y="5263"/>
                    <a:pt x="4733" y="5211"/>
                    <a:pt x="4152" y="5263"/>
                  </a:cubicBezTo>
                  <a:cubicBezTo>
                    <a:pt x="3998" y="5690"/>
                    <a:pt x="3845" y="6100"/>
                    <a:pt x="3708" y="6510"/>
                  </a:cubicBezTo>
                  <a:cubicBezTo>
                    <a:pt x="3623" y="6766"/>
                    <a:pt x="3452" y="6971"/>
                    <a:pt x="3212" y="7074"/>
                  </a:cubicBezTo>
                  <a:lnTo>
                    <a:pt x="2734" y="6852"/>
                  </a:lnTo>
                  <a:cubicBezTo>
                    <a:pt x="2632" y="6424"/>
                    <a:pt x="2529" y="5997"/>
                    <a:pt x="2461" y="5570"/>
                  </a:cubicBezTo>
                  <a:cubicBezTo>
                    <a:pt x="2444" y="5314"/>
                    <a:pt x="2324" y="5109"/>
                    <a:pt x="2119" y="4972"/>
                  </a:cubicBezTo>
                  <a:close/>
                </a:path>
              </a:pathLst>
            </a:custGeom>
            <a:solidFill>
              <a:schemeClr val="accent2"/>
            </a:solid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4"/>
            <p:cNvSpPr/>
            <p:nvPr/>
          </p:nvSpPr>
          <p:spPr>
            <a:xfrm>
              <a:off x="397551" y="281000"/>
              <a:ext cx="430989" cy="443850"/>
            </a:xfrm>
            <a:custGeom>
              <a:avLst/>
              <a:gdLst/>
              <a:ahLst/>
              <a:cxnLst/>
              <a:rect l="l" t="t" r="r" b="b"/>
              <a:pathLst>
                <a:path w="6903" h="7109" extrusionOk="0">
                  <a:moveTo>
                    <a:pt x="2119" y="4990"/>
                  </a:moveTo>
                  <a:lnTo>
                    <a:pt x="86" y="4990"/>
                  </a:lnTo>
                  <a:cubicBezTo>
                    <a:pt x="51" y="4836"/>
                    <a:pt x="17" y="4699"/>
                    <a:pt x="0" y="4563"/>
                  </a:cubicBezTo>
                  <a:cubicBezTo>
                    <a:pt x="496" y="4324"/>
                    <a:pt x="974" y="4101"/>
                    <a:pt x="1435" y="3879"/>
                  </a:cubicBezTo>
                  <a:cubicBezTo>
                    <a:pt x="1640" y="3777"/>
                    <a:pt x="1828" y="3657"/>
                    <a:pt x="2016" y="3538"/>
                  </a:cubicBezTo>
                  <a:cubicBezTo>
                    <a:pt x="2153" y="3435"/>
                    <a:pt x="2221" y="3264"/>
                    <a:pt x="2170" y="3110"/>
                  </a:cubicBezTo>
                  <a:cubicBezTo>
                    <a:pt x="2153" y="2957"/>
                    <a:pt x="2119" y="2820"/>
                    <a:pt x="2068" y="2700"/>
                  </a:cubicBezTo>
                  <a:cubicBezTo>
                    <a:pt x="1914" y="2427"/>
                    <a:pt x="1828" y="2137"/>
                    <a:pt x="1828" y="1829"/>
                  </a:cubicBezTo>
                  <a:cubicBezTo>
                    <a:pt x="1743" y="1470"/>
                    <a:pt x="1640" y="1128"/>
                    <a:pt x="1487" y="804"/>
                  </a:cubicBezTo>
                  <a:cubicBezTo>
                    <a:pt x="1401" y="548"/>
                    <a:pt x="1264" y="308"/>
                    <a:pt x="1521" y="18"/>
                  </a:cubicBezTo>
                  <a:cubicBezTo>
                    <a:pt x="1606" y="18"/>
                    <a:pt x="1743" y="18"/>
                    <a:pt x="1880" y="18"/>
                  </a:cubicBezTo>
                  <a:cubicBezTo>
                    <a:pt x="2016" y="1"/>
                    <a:pt x="2153" y="18"/>
                    <a:pt x="2307" y="18"/>
                  </a:cubicBezTo>
                  <a:cubicBezTo>
                    <a:pt x="2358" y="137"/>
                    <a:pt x="2392" y="257"/>
                    <a:pt x="2409" y="394"/>
                  </a:cubicBezTo>
                  <a:cubicBezTo>
                    <a:pt x="2409" y="513"/>
                    <a:pt x="2409" y="599"/>
                    <a:pt x="2529" y="701"/>
                  </a:cubicBezTo>
                  <a:cubicBezTo>
                    <a:pt x="2648" y="804"/>
                    <a:pt x="2683" y="992"/>
                    <a:pt x="2580" y="1128"/>
                  </a:cubicBezTo>
                  <a:lnTo>
                    <a:pt x="3417" y="2478"/>
                  </a:lnTo>
                  <a:cubicBezTo>
                    <a:pt x="4101" y="2068"/>
                    <a:pt x="4682" y="1487"/>
                    <a:pt x="5126" y="804"/>
                  </a:cubicBezTo>
                  <a:cubicBezTo>
                    <a:pt x="5211" y="616"/>
                    <a:pt x="5399" y="496"/>
                    <a:pt x="5604" y="496"/>
                  </a:cubicBezTo>
                  <a:cubicBezTo>
                    <a:pt x="5844" y="496"/>
                    <a:pt x="5980" y="684"/>
                    <a:pt x="5861" y="906"/>
                  </a:cubicBezTo>
                  <a:cubicBezTo>
                    <a:pt x="5673" y="1214"/>
                    <a:pt x="5502" y="1521"/>
                    <a:pt x="5297" y="1812"/>
                  </a:cubicBezTo>
                  <a:cubicBezTo>
                    <a:pt x="5006" y="2188"/>
                    <a:pt x="4836" y="2632"/>
                    <a:pt x="4784" y="3110"/>
                  </a:cubicBezTo>
                  <a:cubicBezTo>
                    <a:pt x="4767" y="3281"/>
                    <a:pt x="4733" y="3469"/>
                    <a:pt x="4699" y="3691"/>
                  </a:cubicBezTo>
                  <a:cubicBezTo>
                    <a:pt x="4750" y="3726"/>
                    <a:pt x="4784" y="3777"/>
                    <a:pt x="4818" y="3828"/>
                  </a:cubicBezTo>
                  <a:cubicBezTo>
                    <a:pt x="5041" y="4255"/>
                    <a:pt x="5434" y="4460"/>
                    <a:pt x="5861" y="4597"/>
                  </a:cubicBezTo>
                  <a:cubicBezTo>
                    <a:pt x="6100" y="4682"/>
                    <a:pt x="6356" y="4785"/>
                    <a:pt x="6595" y="4870"/>
                  </a:cubicBezTo>
                  <a:cubicBezTo>
                    <a:pt x="6647" y="4887"/>
                    <a:pt x="6698" y="4922"/>
                    <a:pt x="6749" y="4956"/>
                  </a:cubicBezTo>
                  <a:cubicBezTo>
                    <a:pt x="6800" y="5024"/>
                    <a:pt x="6852" y="5092"/>
                    <a:pt x="6903" y="5161"/>
                  </a:cubicBezTo>
                  <a:cubicBezTo>
                    <a:pt x="6818" y="5417"/>
                    <a:pt x="6544" y="5571"/>
                    <a:pt x="6288" y="5502"/>
                  </a:cubicBezTo>
                  <a:cubicBezTo>
                    <a:pt x="6134" y="5485"/>
                    <a:pt x="5997" y="5468"/>
                    <a:pt x="5861" y="5434"/>
                  </a:cubicBezTo>
                  <a:cubicBezTo>
                    <a:pt x="5297" y="5297"/>
                    <a:pt x="4733" y="5229"/>
                    <a:pt x="4152" y="5297"/>
                  </a:cubicBezTo>
                  <a:cubicBezTo>
                    <a:pt x="3998" y="5708"/>
                    <a:pt x="3845" y="6118"/>
                    <a:pt x="3708" y="6545"/>
                  </a:cubicBezTo>
                  <a:cubicBezTo>
                    <a:pt x="3622" y="6784"/>
                    <a:pt x="3452" y="6989"/>
                    <a:pt x="3212" y="7109"/>
                  </a:cubicBezTo>
                  <a:lnTo>
                    <a:pt x="2734" y="6869"/>
                  </a:lnTo>
                  <a:cubicBezTo>
                    <a:pt x="2631" y="6442"/>
                    <a:pt x="2529" y="6015"/>
                    <a:pt x="2461" y="5588"/>
                  </a:cubicBezTo>
                  <a:cubicBezTo>
                    <a:pt x="2443" y="5349"/>
                    <a:pt x="2324" y="5127"/>
                    <a:pt x="2119" y="4990"/>
                  </a:cubicBezTo>
                  <a:close/>
                  <a:moveTo>
                    <a:pt x="1760" y="4563"/>
                  </a:moveTo>
                  <a:cubicBezTo>
                    <a:pt x="1931" y="4460"/>
                    <a:pt x="2153" y="4477"/>
                    <a:pt x="2102" y="4204"/>
                  </a:cubicBezTo>
                  <a:cubicBezTo>
                    <a:pt x="2102" y="4170"/>
                    <a:pt x="2068" y="4153"/>
                    <a:pt x="2033" y="4153"/>
                  </a:cubicBezTo>
                  <a:cubicBezTo>
                    <a:pt x="1863" y="4170"/>
                    <a:pt x="1743" y="4289"/>
                    <a:pt x="1726" y="4443"/>
                  </a:cubicBezTo>
                  <a:cubicBezTo>
                    <a:pt x="1709" y="4460"/>
                    <a:pt x="1726" y="4477"/>
                    <a:pt x="1760" y="45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8" name="Google Shape;858;p44"/>
          <p:cNvSpPr/>
          <p:nvPr/>
        </p:nvSpPr>
        <p:spPr>
          <a:xfrm rot="401238">
            <a:off x="446761" y="1702763"/>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a:off x="1354025" y="1210049"/>
            <a:ext cx="565585" cy="395120"/>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44"/>
          <p:cNvGrpSpPr/>
          <p:nvPr/>
        </p:nvGrpSpPr>
        <p:grpSpPr>
          <a:xfrm>
            <a:off x="1573062" y="2842823"/>
            <a:ext cx="850038" cy="1116492"/>
            <a:chOff x="181724" y="3902898"/>
            <a:chExt cx="850038" cy="1116492"/>
          </a:xfrm>
        </p:grpSpPr>
        <p:grpSp>
          <p:nvGrpSpPr>
            <p:cNvPr id="861" name="Google Shape;861;p44"/>
            <p:cNvGrpSpPr/>
            <p:nvPr/>
          </p:nvGrpSpPr>
          <p:grpSpPr>
            <a:xfrm>
              <a:off x="181724" y="3902898"/>
              <a:ext cx="850038" cy="1116492"/>
              <a:chOff x="181724" y="3902898"/>
              <a:chExt cx="850038" cy="1116492"/>
            </a:xfrm>
          </p:grpSpPr>
          <p:sp>
            <p:nvSpPr>
              <p:cNvPr id="862" name="Google Shape;862;p44"/>
              <p:cNvSpPr/>
              <p:nvPr/>
            </p:nvSpPr>
            <p:spPr>
              <a:xfrm rot="-572741">
                <a:off x="257958" y="3970491"/>
                <a:ext cx="530901" cy="540560"/>
              </a:xfrm>
              <a:custGeom>
                <a:avLst/>
                <a:gdLst/>
                <a:ahLst/>
                <a:cxnLst/>
                <a:rect l="l" t="t" r="r" b="b"/>
                <a:pathLst>
                  <a:path w="8993" h="9157" extrusionOk="0">
                    <a:moveTo>
                      <a:pt x="7831" y="0"/>
                    </a:moveTo>
                    <a:cubicBezTo>
                      <a:pt x="7594" y="0"/>
                      <a:pt x="7348" y="161"/>
                      <a:pt x="7251" y="377"/>
                    </a:cubicBezTo>
                    <a:cubicBezTo>
                      <a:pt x="7205" y="367"/>
                      <a:pt x="7160" y="362"/>
                      <a:pt x="7115" y="362"/>
                    </a:cubicBezTo>
                    <a:cubicBezTo>
                      <a:pt x="6929" y="362"/>
                      <a:pt x="6760" y="447"/>
                      <a:pt x="6636" y="599"/>
                    </a:cubicBezTo>
                    <a:cubicBezTo>
                      <a:pt x="6584" y="582"/>
                      <a:pt x="6516" y="547"/>
                      <a:pt x="6448" y="530"/>
                    </a:cubicBezTo>
                    <a:cubicBezTo>
                      <a:pt x="6404" y="522"/>
                      <a:pt x="6361" y="518"/>
                      <a:pt x="6318" y="518"/>
                    </a:cubicBezTo>
                    <a:cubicBezTo>
                      <a:pt x="6010" y="518"/>
                      <a:pt x="5743" y="728"/>
                      <a:pt x="5713" y="1043"/>
                    </a:cubicBezTo>
                    <a:cubicBezTo>
                      <a:pt x="5694" y="1041"/>
                      <a:pt x="5674" y="1040"/>
                      <a:pt x="5655" y="1040"/>
                    </a:cubicBezTo>
                    <a:cubicBezTo>
                      <a:pt x="5339" y="1040"/>
                      <a:pt x="5080" y="1301"/>
                      <a:pt x="5064" y="1607"/>
                    </a:cubicBezTo>
                    <a:cubicBezTo>
                      <a:pt x="4984" y="1573"/>
                      <a:pt x="4899" y="1555"/>
                      <a:pt x="4813" y="1555"/>
                    </a:cubicBezTo>
                    <a:cubicBezTo>
                      <a:pt x="4642" y="1555"/>
                      <a:pt x="4471" y="1624"/>
                      <a:pt x="4346" y="1761"/>
                    </a:cubicBezTo>
                    <a:cubicBezTo>
                      <a:pt x="4124" y="1504"/>
                      <a:pt x="3919" y="1265"/>
                      <a:pt x="3697" y="1026"/>
                    </a:cubicBezTo>
                    <a:cubicBezTo>
                      <a:pt x="3592" y="912"/>
                      <a:pt x="3455" y="863"/>
                      <a:pt x="3316" y="863"/>
                    </a:cubicBezTo>
                    <a:cubicBezTo>
                      <a:pt x="2954" y="863"/>
                      <a:pt x="2580" y="1195"/>
                      <a:pt x="2740" y="1590"/>
                    </a:cubicBezTo>
                    <a:cubicBezTo>
                      <a:pt x="2877" y="1897"/>
                      <a:pt x="3013" y="2205"/>
                      <a:pt x="3150" y="2529"/>
                    </a:cubicBezTo>
                    <a:cubicBezTo>
                      <a:pt x="2894" y="2239"/>
                      <a:pt x="2638" y="1966"/>
                      <a:pt x="2347" y="1709"/>
                    </a:cubicBezTo>
                    <a:cubicBezTo>
                      <a:pt x="2241" y="1613"/>
                      <a:pt x="2105" y="1570"/>
                      <a:pt x="1969" y="1570"/>
                    </a:cubicBezTo>
                    <a:cubicBezTo>
                      <a:pt x="1623" y="1570"/>
                      <a:pt x="1277" y="1851"/>
                      <a:pt x="1424" y="2256"/>
                    </a:cubicBezTo>
                    <a:cubicBezTo>
                      <a:pt x="1869" y="3350"/>
                      <a:pt x="2381" y="4409"/>
                      <a:pt x="2945" y="5451"/>
                    </a:cubicBezTo>
                    <a:cubicBezTo>
                      <a:pt x="2723" y="5280"/>
                      <a:pt x="2484" y="5109"/>
                      <a:pt x="2245" y="4956"/>
                    </a:cubicBezTo>
                    <a:cubicBezTo>
                      <a:pt x="2157" y="4906"/>
                      <a:pt x="2069" y="4874"/>
                      <a:pt x="1975" y="4874"/>
                    </a:cubicBezTo>
                    <a:cubicBezTo>
                      <a:pt x="1941" y="4874"/>
                      <a:pt x="1905" y="4878"/>
                      <a:pt x="1869" y="4887"/>
                    </a:cubicBezTo>
                    <a:lnTo>
                      <a:pt x="1749" y="4665"/>
                    </a:lnTo>
                    <a:cubicBezTo>
                      <a:pt x="1650" y="4490"/>
                      <a:pt x="1482" y="4414"/>
                      <a:pt x="1313" y="4414"/>
                    </a:cubicBezTo>
                    <a:cubicBezTo>
                      <a:pt x="986" y="4414"/>
                      <a:pt x="652" y="4693"/>
                      <a:pt x="775" y="5075"/>
                    </a:cubicBezTo>
                    <a:cubicBezTo>
                      <a:pt x="826" y="5195"/>
                      <a:pt x="861" y="5314"/>
                      <a:pt x="895" y="5434"/>
                    </a:cubicBezTo>
                    <a:lnTo>
                      <a:pt x="758" y="5297"/>
                    </a:lnTo>
                    <a:cubicBezTo>
                      <a:pt x="680" y="5220"/>
                      <a:pt x="572" y="5183"/>
                      <a:pt x="462" y="5183"/>
                    </a:cubicBezTo>
                    <a:cubicBezTo>
                      <a:pt x="234" y="5183"/>
                      <a:pt x="0" y="5340"/>
                      <a:pt x="23" y="5605"/>
                    </a:cubicBezTo>
                    <a:cubicBezTo>
                      <a:pt x="75" y="6032"/>
                      <a:pt x="245" y="6442"/>
                      <a:pt x="502" y="6767"/>
                    </a:cubicBezTo>
                    <a:cubicBezTo>
                      <a:pt x="586" y="6863"/>
                      <a:pt x="695" y="6917"/>
                      <a:pt x="806" y="6917"/>
                    </a:cubicBezTo>
                    <a:cubicBezTo>
                      <a:pt x="853" y="6917"/>
                      <a:pt x="900" y="6907"/>
                      <a:pt x="946" y="6886"/>
                    </a:cubicBezTo>
                    <a:cubicBezTo>
                      <a:pt x="1254" y="7279"/>
                      <a:pt x="1493" y="7724"/>
                      <a:pt x="1698" y="8185"/>
                    </a:cubicBezTo>
                    <a:cubicBezTo>
                      <a:pt x="1776" y="8369"/>
                      <a:pt x="1912" y="8444"/>
                      <a:pt x="2056" y="8444"/>
                    </a:cubicBezTo>
                    <a:cubicBezTo>
                      <a:pt x="2260" y="8444"/>
                      <a:pt x="2479" y="8293"/>
                      <a:pt x="2569" y="8082"/>
                    </a:cubicBezTo>
                    <a:cubicBezTo>
                      <a:pt x="2774" y="8390"/>
                      <a:pt x="2996" y="8697"/>
                      <a:pt x="3236" y="8988"/>
                    </a:cubicBezTo>
                    <a:cubicBezTo>
                      <a:pt x="3335" y="9106"/>
                      <a:pt x="3462" y="9157"/>
                      <a:pt x="3590" y="9157"/>
                    </a:cubicBezTo>
                    <a:cubicBezTo>
                      <a:pt x="3924" y="9157"/>
                      <a:pt x="4265" y="8816"/>
                      <a:pt x="4141" y="8458"/>
                    </a:cubicBezTo>
                    <a:cubicBezTo>
                      <a:pt x="4056" y="8185"/>
                      <a:pt x="3953" y="7912"/>
                      <a:pt x="3851" y="7638"/>
                    </a:cubicBezTo>
                    <a:lnTo>
                      <a:pt x="3851" y="7638"/>
                    </a:lnTo>
                    <a:lnTo>
                      <a:pt x="4056" y="7826"/>
                    </a:lnTo>
                    <a:cubicBezTo>
                      <a:pt x="4163" y="7914"/>
                      <a:pt x="4302" y="7954"/>
                      <a:pt x="4441" y="7954"/>
                    </a:cubicBezTo>
                    <a:cubicBezTo>
                      <a:pt x="4789" y="7954"/>
                      <a:pt x="5137" y="7700"/>
                      <a:pt x="4978" y="7296"/>
                    </a:cubicBezTo>
                    <a:cubicBezTo>
                      <a:pt x="4790" y="6801"/>
                      <a:pt x="4585" y="6323"/>
                      <a:pt x="4346" y="5844"/>
                    </a:cubicBezTo>
                    <a:lnTo>
                      <a:pt x="4346" y="5844"/>
                    </a:lnTo>
                    <a:cubicBezTo>
                      <a:pt x="4705" y="6323"/>
                      <a:pt x="5115" y="6750"/>
                      <a:pt x="5542" y="7160"/>
                    </a:cubicBezTo>
                    <a:cubicBezTo>
                      <a:pt x="5653" y="7271"/>
                      <a:pt x="5786" y="7319"/>
                      <a:pt x="5917" y="7319"/>
                    </a:cubicBezTo>
                    <a:cubicBezTo>
                      <a:pt x="6229" y="7319"/>
                      <a:pt x="6525" y="7043"/>
                      <a:pt x="6465" y="6681"/>
                    </a:cubicBezTo>
                    <a:lnTo>
                      <a:pt x="6465" y="6681"/>
                    </a:lnTo>
                    <a:cubicBezTo>
                      <a:pt x="6704" y="7023"/>
                      <a:pt x="6943" y="7348"/>
                      <a:pt x="7200" y="7672"/>
                    </a:cubicBezTo>
                    <a:cubicBezTo>
                      <a:pt x="7299" y="7800"/>
                      <a:pt x="7428" y="7853"/>
                      <a:pt x="7558" y="7853"/>
                    </a:cubicBezTo>
                    <a:cubicBezTo>
                      <a:pt x="7830" y="7853"/>
                      <a:pt x="8110" y="7619"/>
                      <a:pt x="8156" y="7331"/>
                    </a:cubicBezTo>
                    <a:cubicBezTo>
                      <a:pt x="8191" y="7338"/>
                      <a:pt x="8226" y="7341"/>
                      <a:pt x="8259" y="7341"/>
                    </a:cubicBezTo>
                    <a:cubicBezTo>
                      <a:pt x="8641" y="7341"/>
                      <a:pt x="8943" y="6916"/>
                      <a:pt x="8754" y="6476"/>
                    </a:cubicBezTo>
                    <a:cubicBezTo>
                      <a:pt x="8379" y="5588"/>
                      <a:pt x="7934" y="4716"/>
                      <a:pt x="7422" y="3879"/>
                    </a:cubicBezTo>
                    <a:cubicBezTo>
                      <a:pt x="7644" y="3708"/>
                      <a:pt x="7712" y="3401"/>
                      <a:pt x="7610" y="3144"/>
                    </a:cubicBezTo>
                    <a:cubicBezTo>
                      <a:pt x="7473" y="2871"/>
                      <a:pt x="7370" y="2598"/>
                      <a:pt x="7268" y="2324"/>
                    </a:cubicBezTo>
                    <a:cubicBezTo>
                      <a:pt x="7405" y="2273"/>
                      <a:pt x="7507" y="2205"/>
                      <a:pt x="7593" y="2085"/>
                    </a:cubicBezTo>
                    <a:cubicBezTo>
                      <a:pt x="7695" y="2171"/>
                      <a:pt x="7780" y="2256"/>
                      <a:pt x="7883" y="2341"/>
                    </a:cubicBezTo>
                    <a:cubicBezTo>
                      <a:pt x="7993" y="2446"/>
                      <a:pt x="8132" y="2493"/>
                      <a:pt x="8271" y="2493"/>
                    </a:cubicBezTo>
                    <a:cubicBezTo>
                      <a:pt x="8631" y="2493"/>
                      <a:pt x="8992" y="2184"/>
                      <a:pt x="8857" y="1778"/>
                    </a:cubicBezTo>
                    <a:cubicBezTo>
                      <a:pt x="8772" y="1555"/>
                      <a:pt x="8686" y="1333"/>
                      <a:pt x="8601" y="1111"/>
                    </a:cubicBezTo>
                    <a:cubicBezTo>
                      <a:pt x="8566" y="770"/>
                      <a:pt x="8413" y="445"/>
                      <a:pt x="8208" y="189"/>
                    </a:cubicBezTo>
                    <a:cubicBezTo>
                      <a:pt x="8106" y="56"/>
                      <a:pt x="7970" y="0"/>
                      <a:pt x="7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rot="-572741">
                <a:off x="535668" y="4556036"/>
                <a:ext cx="266129" cy="184772"/>
              </a:xfrm>
              <a:custGeom>
                <a:avLst/>
                <a:gdLst/>
                <a:ahLst/>
                <a:cxnLst/>
                <a:rect l="l" t="t" r="r" b="b"/>
                <a:pathLst>
                  <a:path w="4508" h="3130" extrusionOk="0">
                    <a:moveTo>
                      <a:pt x="1426" y="0"/>
                    </a:moveTo>
                    <a:cubicBezTo>
                      <a:pt x="967" y="0"/>
                      <a:pt x="686" y="660"/>
                      <a:pt x="1163" y="978"/>
                    </a:cubicBezTo>
                    <a:cubicBezTo>
                      <a:pt x="1385" y="1115"/>
                      <a:pt x="1607" y="1269"/>
                      <a:pt x="1829" y="1422"/>
                    </a:cubicBezTo>
                    <a:cubicBezTo>
                      <a:pt x="1402" y="1252"/>
                      <a:pt x="958" y="1132"/>
                      <a:pt x="514" y="1064"/>
                    </a:cubicBezTo>
                    <a:cubicBezTo>
                      <a:pt x="496" y="1061"/>
                      <a:pt x="478" y="1060"/>
                      <a:pt x="461" y="1060"/>
                    </a:cubicBezTo>
                    <a:cubicBezTo>
                      <a:pt x="139" y="1060"/>
                      <a:pt x="0" y="1498"/>
                      <a:pt x="309" y="1627"/>
                    </a:cubicBezTo>
                    <a:cubicBezTo>
                      <a:pt x="1453" y="2191"/>
                      <a:pt x="2615" y="2687"/>
                      <a:pt x="3811" y="3114"/>
                    </a:cubicBezTo>
                    <a:cubicBezTo>
                      <a:pt x="3853" y="3125"/>
                      <a:pt x="3894" y="3130"/>
                      <a:pt x="3934" y="3130"/>
                    </a:cubicBezTo>
                    <a:cubicBezTo>
                      <a:pt x="4267" y="3130"/>
                      <a:pt x="4507" y="2768"/>
                      <a:pt x="4324" y="2448"/>
                    </a:cubicBezTo>
                    <a:lnTo>
                      <a:pt x="4307" y="2430"/>
                    </a:lnTo>
                    <a:cubicBezTo>
                      <a:pt x="4495" y="2208"/>
                      <a:pt x="4495" y="1867"/>
                      <a:pt x="4307" y="1645"/>
                    </a:cubicBezTo>
                    <a:cubicBezTo>
                      <a:pt x="3948" y="1217"/>
                      <a:pt x="3777" y="636"/>
                      <a:pt x="3213" y="431"/>
                    </a:cubicBezTo>
                    <a:cubicBezTo>
                      <a:pt x="3168" y="414"/>
                      <a:pt x="3121" y="406"/>
                      <a:pt x="3076" y="406"/>
                    </a:cubicBezTo>
                    <a:cubicBezTo>
                      <a:pt x="2900" y="406"/>
                      <a:pt x="2738" y="528"/>
                      <a:pt x="2684" y="705"/>
                    </a:cubicBezTo>
                    <a:cubicBezTo>
                      <a:pt x="2376" y="466"/>
                      <a:pt x="2051" y="243"/>
                      <a:pt x="1693" y="73"/>
                    </a:cubicBezTo>
                    <a:cubicBezTo>
                      <a:pt x="1600" y="22"/>
                      <a:pt x="1510"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4"/>
              <p:cNvSpPr/>
              <p:nvPr/>
            </p:nvSpPr>
            <p:spPr>
              <a:xfrm rot="-572741">
                <a:off x="753579" y="4382593"/>
                <a:ext cx="229351" cy="229341"/>
              </a:xfrm>
              <a:custGeom>
                <a:avLst/>
                <a:gdLst/>
                <a:ahLst/>
                <a:cxnLst/>
                <a:rect l="l" t="t" r="r" b="b"/>
                <a:pathLst>
                  <a:path w="3885" h="3885" extrusionOk="0">
                    <a:moveTo>
                      <a:pt x="3162" y="1"/>
                    </a:moveTo>
                    <a:cubicBezTo>
                      <a:pt x="3029" y="1"/>
                      <a:pt x="2899" y="44"/>
                      <a:pt x="2801" y="142"/>
                    </a:cubicBezTo>
                    <a:cubicBezTo>
                      <a:pt x="1878" y="1082"/>
                      <a:pt x="955" y="2005"/>
                      <a:pt x="238" y="3098"/>
                    </a:cubicBezTo>
                    <a:cubicBezTo>
                      <a:pt x="1" y="3474"/>
                      <a:pt x="332" y="3884"/>
                      <a:pt x="703" y="3884"/>
                    </a:cubicBezTo>
                    <a:cubicBezTo>
                      <a:pt x="787" y="3884"/>
                      <a:pt x="873" y="3863"/>
                      <a:pt x="955" y="3816"/>
                    </a:cubicBezTo>
                    <a:cubicBezTo>
                      <a:pt x="1280" y="3645"/>
                      <a:pt x="1588" y="3440"/>
                      <a:pt x="1861" y="3218"/>
                    </a:cubicBezTo>
                    <a:cubicBezTo>
                      <a:pt x="1895" y="3183"/>
                      <a:pt x="1929" y="3132"/>
                      <a:pt x="1963" y="3081"/>
                    </a:cubicBezTo>
                    <a:cubicBezTo>
                      <a:pt x="2459" y="2739"/>
                      <a:pt x="2869" y="2295"/>
                      <a:pt x="3177" y="1782"/>
                    </a:cubicBezTo>
                    <a:cubicBezTo>
                      <a:pt x="3296" y="1731"/>
                      <a:pt x="3399" y="1629"/>
                      <a:pt x="3450" y="1492"/>
                    </a:cubicBezTo>
                    <a:cubicBezTo>
                      <a:pt x="3467" y="1407"/>
                      <a:pt x="3484" y="1321"/>
                      <a:pt x="3467" y="1236"/>
                    </a:cubicBezTo>
                    <a:cubicBezTo>
                      <a:pt x="3552" y="1048"/>
                      <a:pt x="3638" y="877"/>
                      <a:pt x="3723" y="689"/>
                    </a:cubicBezTo>
                    <a:cubicBezTo>
                      <a:pt x="3885" y="304"/>
                      <a:pt x="3514" y="1"/>
                      <a:pt x="3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4"/>
              <p:cNvSpPr/>
              <p:nvPr/>
            </p:nvSpPr>
            <p:spPr>
              <a:xfrm rot="-572741">
                <a:off x="261183" y="3953169"/>
                <a:ext cx="691122" cy="1015948"/>
              </a:xfrm>
              <a:custGeom>
                <a:avLst/>
                <a:gdLst/>
                <a:ahLst/>
                <a:cxnLst/>
                <a:rect l="l" t="t" r="r" b="b"/>
                <a:pathLst>
                  <a:path w="11707" h="17210" extrusionOk="0">
                    <a:moveTo>
                      <a:pt x="7971" y="601"/>
                    </a:moveTo>
                    <a:cubicBezTo>
                      <a:pt x="8633" y="601"/>
                      <a:pt x="9201" y="1037"/>
                      <a:pt x="9014" y="1974"/>
                    </a:cubicBezTo>
                    <a:cubicBezTo>
                      <a:pt x="8843" y="2828"/>
                      <a:pt x="7852" y="3529"/>
                      <a:pt x="7186" y="3990"/>
                    </a:cubicBezTo>
                    <a:cubicBezTo>
                      <a:pt x="7045" y="4130"/>
                      <a:pt x="7161" y="4356"/>
                      <a:pt x="7337" y="4356"/>
                    </a:cubicBezTo>
                    <a:cubicBezTo>
                      <a:pt x="7355" y="4356"/>
                      <a:pt x="7372" y="4354"/>
                      <a:pt x="7391" y="4349"/>
                    </a:cubicBezTo>
                    <a:cubicBezTo>
                      <a:pt x="7510" y="4281"/>
                      <a:pt x="7630" y="4195"/>
                      <a:pt x="7749" y="4127"/>
                    </a:cubicBezTo>
                    <a:cubicBezTo>
                      <a:pt x="8313" y="4503"/>
                      <a:pt x="8911" y="4657"/>
                      <a:pt x="9253" y="5306"/>
                    </a:cubicBezTo>
                    <a:cubicBezTo>
                      <a:pt x="9458" y="5750"/>
                      <a:pt x="9407" y="6280"/>
                      <a:pt x="9116" y="6673"/>
                    </a:cubicBezTo>
                    <a:cubicBezTo>
                      <a:pt x="8730" y="7222"/>
                      <a:pt x="8162" y="7418"/>
                      <a:pt x="7556" y="7418"/>
                    </a:cubicBezTo>
                    <a:cubicBezTo>
                      <a:pt x="6956" y="7418"/>
                      <a:pt x="6320" y="7227"/>
                      <a:pt x="5784" y="6997"/>
                    </a:cubicBezTo>
                    <a:lnTo>
                      <a:pt x="5802" y="6997"/>
                    </a:lnTo>
                    <a:cubicBezTo>
                      <a:pt x="5682" y="6656"/>
                      <a:pt x="5426" y="6399"/>
                      <a:pt x="5101" y="6297"/>
                    </a:cubicBezTo>
                    <a:cubicBezTo>
                      <a:pt x="5082" y="6287"/>
                      <a:pt x="5063" y="6283"/>
                      <a:pt x="5045" y="6283"/>
                    </a:cubicBezTo>
                    <a:cubicBezTo>
                      <a:pt x="4936" y="6283"/>
                      <a:pt x="4864" y="6443"/>
                      <a:pt x="4981" y="6502"/>
                    </a:cubicBezTo>
                    <a:cubicBezTo>
                      <a:pt x="5135" y="6570"/>
                      <a:pt x="5255" y="6690"/>
                      <a:pt x="5357" y="6809"/>
                    </a:cubicBezTo>
                    <a:cubicBezTo>
                      <a:pt x="5238" y="6844"/>
                      <a:pt x="5204" y="6980"/>
                      <a:pt x="5306" y="7049"/>
                    </a:cubicBezTo>
                    <a:cubicBezTo>
                      <a:pt x="5357" y="7083"/>
                      <a:pt x="5409" y="7117"/>
                      <a:pt x="5477" y="7168"/>
                    </a:cubicBezTo>
                    <a:cubicBezTo>
                      <a:pt x="5530" y="7960"/>
                      <a:pt x="4374" y="8968"/>
                      <a:pt x="3606" y="8968"/>
                    </a:cubicBezTo>
                    <a:cubicBezTo>
                      <a:pt x="3131" y="8968"/>
                      <a:pt x="2804" y="8584"/>
                      <a:pt x="2999" y="7527"/>
                    </a:cubicBezTo>
                    <a:cubicBezTo>
                      <a:pt x="3041" y="7390"/>
                      <a:pt x="2927" y="7263"/>
                      <a:pt x="2793" y="7263"/>
                    </a:cubicBezTo>
                    <a:cubicBezTo>
                      <a:pt x="2760" y="7263"/>
                      <a:pt x="2725" y="7271"/>
                      <a:pt x="2692" y="7288"/>
                    </a:cubicBezTo>
                    <a:cubicBezTo>
                      <a:pt x="2411" y="7426"/>
                      <a:pt x="2146" y="7490"/>
                      <a:pt x="1903" y="7490"/>
                    </a:cubicBezTo>
                    <a:cubicBezTo>
                      <a:pt x="1067" y="7490"/>
                      <a:pt x="497" y="6743"/>
                      <a:pt x="471" y="5750"/>
                    </a:cubicBezTo>
                    <a:cubicBezTo>
                      <a:pt x="440" y="4718"/>
                      <a:pt x="1021" y="4351"/>
                      <a:pt x="1730" y="4351"/>
                    </a:cubicBezTo>
                    <a:cubicBezTo>
                      <a:pt x="2219" y="4351"/>
                      <a:pt x="2769" y="4525"/>
                      <a:pt x="3222" y="4776"/>
                    </a:cubicBezTo>
                    <a:lnTo>
                      <a:pt x="3273" y="4793"/>
                    </a:lnTo>
                    <a:cubicBezTo>
                      <a:pt x="3299" y="4805"/>
                      <a:pt x="3324" y="4811"/>
                      <a:pt x="3348" y="4811"/>
                    </a:cubicBezTo>
                    <a:cubicBezTo>
                      <a:pt x="3526" y="4811"/>
                      <a:pt x="3625" y="4506"/>
                      <a:pt x="3444" y="4400"/>
                    </a:cubicBezTo>
                    <a:cubicBezTo>
                      <a:pt x="3375" y="4366"/>
                      <a:pt x="3307" y="4332"/>
                      <a:pt x="3222" y="4298"/>
                    </a:cubicBezTo>
                    <a:cubicBezTo>
                      <a:pt x="2213" y="3655"/>
                      <a:pt x="3176" y="1441"/>
                      <a:pt x="4306" y="1441"/>
                    </a:cubicBezTo>
                    <a:cubicBezTo>
                      <a:pt x="4708" y="1441"/>
                      <a:pt x="5131" y="1722"/>
                      <a:pt x="5494" y="2452"/>
                    </a:cubicBezTo>
                    <a:cubicBezTo>
                      <a:pt x="5529" y="2529"/>
                      <a:pt x="5589" y="2560"/>
                      <a:pt x="5652" y="2560"/>
                    </a:cubicBezTo>
                    <a:cubicBezTo>
                      <a:pt x="5745" y="2560"/>
                      <a:pt x="5846" y="2493"/>
                      <a:pt x="5887" y="2401"/>
                    </a:cubicBezTo>
                    <a:cubicBezTo>
                      <a:pt x="6092" y="1923"/>
                      <a:pt x="6382" y="1496"/>
                      <a:pt x="6758" y="1120"/>
                    </a:cubicBezTo>
                    <a:cubicBezTo>
                      <a:pt x="7085" y="780"/>
                      <a:pt x="7548" y="601"/>
                      <a:pt x="7971" y="601"/>
                    </a:cubicBezTo>
                    <a:close/>
                    <a:moveTo>
                      <a:pt x="10788" y="9374"/>
                    </a:moveTo>
                    <a:cubicBezTo>
                      <a:pt x="10993" y="9374"/>
                      <a:pt x="10599" y="10507"/>
                      <a:pt x="10534" y="10620"/>
                    </a:cubicBezTo>
                    <a:cubicBezTo>
                      <a:pt x="10244" y="10944"/>
                      <a:pt x="9902" y="11235"/>
                      <a:pt x="9543" y="11474"/>
                    </a:cubicBezTo>
                    <a:cubicBezTo>
                      <a:pt x="9270" y="11645"/>
                      <a:pt x="8980" y="11850"/>
                      <a:pt x="8672" y="12021"/>
                    </a:cubicBezTo>
                    <a:cubicBezTo>
                      <a:pt x="9065" y="10944"/>
                      <a:pt x="9697" y="9970"/>
                      <a:pt x="10739" y="9389"/>
                    </a:cubicBezTo>
                    <a:cubicBezTo>
                      <a:pt x="10759" y="9379"/>
                      <a:pt x="10775" y="9374"/>
                      <a:pt x="10788" y="9374"/>
                    </a:cubicBezTo>
                    <a:close/>
                    <a:moveTo>
                      <a:pt x="5163" y="10615"/>
                    </a:moveTo>
                    <a:cubicBezTo>
                      <a:pt x="5544" y="10615"/>
                      <a:pt x="6039" y="10764"/>
                      <a:pt x="6126" y="10808"/>
                    </a:cubicBezTo>
                    <a:cubicBezTo>
                      <a:pt x="6536" y="11064"/>
                      <a:pt x="6912" y="11354"/>
                      <a:pt x="7237" y="11696"/>
                    </a:cubicBezTo>
                    <a:cubicBezTo>
                      <a:pt x="7425" y="11867"/>
                      <a:pt x="7596" y="12055"/>
                      <a:pt x="7766" y="12243"/>
                    </a:cubicBezTo>
                    <a:cubicBezTo>
                      <a:pt x="7801" y="12328"/>
                      <a:pt x="7835" y="12397"/>
                      <a:pt x="7869" y="12482"/>
                    </a:cubicBezTo>
                    <a:cubicBezTo>
                      <a:pt x="7869" y="12550"/>
                      <a:pt x="7886" y="12602"/>
                      <a:pt x="7954" y="12653"/>
                    </a:cubicBezTo>
                    <a:cubicBezTo>
                      <a:pt x="7972" y="12687"/>
                      <a:pt x="7972" y="12704"/>
                      <a:pt x="7989" y="12738"/>
                    </a:cubicBezTo>
                    <a:cubicBezTo>
                      <a:pt x="7954" y="12875"/>
                      <a:pt x="7920" y="13029"/>
                      <a:pt x="7886" y="13165"/>
                    </a:cubicBezTo>
                    <a:cubicBezTo>
                      <a:pt x="6827" y="12738"/>
                      <a:pt x="5477" y="12226"/>
                      <a:pt x="4862" y="11269"/>
                    </a:cubicBezTo>
                    <a:cubicBezTo>
                      <a:pt x="4534" y="10756"/>
                      <a:pt x="4794" y="10615"/>
                      <a:pt x="5163" y="10615"/>
                    </a:cubicBezTo>
                    <a:close/>
                    <a:moveTo>
                      <a:pt x="8067" y="0"/>
                    </a:moveTo>
                    <a:cubicBezTo>
                      <a:pt x="7155" y="0"/>
                      <a:pt x="6168" y="1030"/>
                      <a:pt x="5682" y="1872"/>
                    </a:cubicBezTo>
                    <a:cubicBezTo>
                      <a:pt x="5288" y="1258"/>
                      <a:pt x="4829" y="1013"/>
                      <a:pt x="4381" y="1013"/>
                    </a:cubicBezTo>
                    <a:cubicBezTo>
                      <a:pt x="3156" y="1013"/>
                      <a:pt x="2007" y="2844"/>
                      <a:pt x="2470" y="4007"/>
                    </a:cubicBezTo>
                    <a:cubicBezTo>
                      <a:pt x="2227" y="3946"/>
                      <a:pt x="1986" y="3913"/>
                      <a:pt x="1755" y="3913"/>
                    </a:cubicBezTo>
                    <a:cubicBezTo>
                      <a:pt x="836" y="3913"/>
                      <a:pt x="84" y="4435"/>
                      <a:pt x="44" y="5733"/>
                    </a:cubicBezTo>
                    <a:cubicBezTo>
                      <a:pt x="0" y="7012"/>
                      <a:pt x="839" y="7880"/>
                      <a:pt x="1910" y="7880"/>
                    </a:cubicBezTo>
                    <a:cubicBezTo>
                      <a:pt x="2112" y="7880"/>
                      <a:pt x="2323" y="7849"/>
                      <a:pt x="2538" y="7783"/>
                    </a:cubicBezTo>
                    <a:lnTo>
                      <a:pt x="2538" y="7783"/>
                    </a:lnTo>
                    <a:cubicBezTo>
                      <a:pt x="2413" y="8930"/>
                      <a:pt x="2842" y="9352"/>
                      <a:pt x="3426" y="9352"/>
                    </a:cubicBezTo>
                    <a:cubicBezTo>
                      <a:pt x="4358" y="9352"/>
                      <a:pt x="5686" y="8280"/>
                      <a:pt x="5802" y="7356"/>
                    </a:cubicBezTo>
                    <a:cubicBezTo>
                      <a:pt x="5921" y="7425"/>
                      <a:pt x="6058" y="7476"/>
                      <a:pt x="6177" y="7527"/>
                    </a:cubicBezTo>
                    <a:cubicBezTo>
                      <a:pt x="6177" y="7544"/>
                      <a:pt x="6177" y="7578"/>
                      <a:pt x="6177" y="7612"/>
                    </a:cubicBezTo>
                    <a:cubicBezTo>
                      <a:pt x="6519" y="8877"/>
                      <a:pt x="6912" y="10124"/>
                      <a:pt x="7391" y="11337"/>
                    </a:cubicBezTo>
                    <a:cubicBezTo>
                      <a:pt x="6779" y="10702"/>
                      <a:pt x="6055" y="10148"/>
                      <a:pt x="5401" y="10148"/>
                    </a:cubicBezTo>
                    <a:cubicBezTo>
                      <a:pt x="5104" y="10148"/>
                      <a:pt x="4822" y="10262"/>
                      <a:pt x="4571" y="10534"/>
                    </a:cubicBezTo>
                    <a:cubicBezTo>
                      <a:pt x="3358" y="11850"/>
                      <a:pt x="7220" y="13336"/>
                      <a:pt x="7937" y="13644"/>
                    </a:cubicBezTo>
                    <a:cubicBezTo>
                      <a:pt x="7969" y="13662"/>
                      <a:pt x="8003" y="13671"/>
                      <a:pt x="8035" y="13671"/>
                    </a:cubicBezTo>
                    <a:cubicBezTo>
                      <a:pt x="8124" y="13671"/>
                      <a:pt x="8207" y="13607"/>
                      <a:pt x="8245" y="13507"/>
                    </a:cubicBezTo>
                    <a:lnTo>
                      <a:pt x="8279" y="13336"/>
                    </a:lnTo>
                    <a:cubicBezTo>
                      <a:pt x="9048" y="14823"/>
                      <a:pt x="10039" y="16173"/>
                      <a:pt x="11355" y="17181"/>
                    </a:cubicBezTo>
                    <a:cubicBezTo>
                      <a:pt x="11385" y="17201"/>
                      <a:pt x="11417" y="17210"/>
                      <a:pt x="11449" y="17210"/>
                    </a:cubicBezTo>
                    <a:cubicBezTo>
                      <a:pt x="11580" y="17210"/>
                      <a:pt x="11707" y="17062"/>
                      <a:pt x="11679" y="16924"/>
                    </a:cubicBezTo>
                    <a:cubicBezTo>
                      <a:pt x="11628" y="16685"/>
                      <a:pt x="11543" y="16463"/>
                      <a:pt x="11389" y="16258"/>
                    </a:cubicBezTo>
                    <a:cubicBezTo>
                      <a:pt x="11360" y="16200"/>
                      <a:pt x="11310" y="16176"/>
                      <a:pt x="11258" y="16176"/>
                    </a:cubicBezTo>
                    <a:cubicBezTo>
                      <a:pt x="11156" y="16176"/>
                      <a:pt x="11047" y="16270"/>
                      <a:pt x="11081" y="16395"/>
                    </a:cubicBezTo>
                    <a:cubicBezTo>
                      <a:pt x="11081" y="16395"/>
                      <a:pt x="11081" y="16395"/>
                      <a:pt x="11081" y="16412"/>
                    </a:cubicBezTo>
                    <a:cubicBezTo>
                      <a:pt x="10022" y="15438"/>
                      <a:pt x="9168" y="14259"/>
                      <a:pt x="8552" y="12960"/>
                    </a:cubicBezTo>
                    <a:cubicBezTo>
                      <a:pt x="8570" y="12926"/>
                      <a:pt x="8570" y="12892"/>
                      <a:pt x="8552" y="12875"/>
                    </a:cubicBezTo>
                    <a:cubicBezTo>
                      <a:pt x="8518" y="12807"/>
                      <a:pt x="8484" y="12755"/>
                      <a:pt x="8433" y="12687"/>
                    </a:cubicBezTo>
                    <a:cubicBezTo>
                      <a:pt x="8433" y="12670"/>
                      <a:pt x="8433" y="12653"/>
                      <a:pt x="8450" y="12619"/>
                    </a:cubicBezTo>
                    <a:cubicBezTo>
                      <a:pt x="9236" y="12362"/>
                      <a:pt x="10107" y="11611"/>
                      <a:pt x="10637" y="11115"/>
                    </a:cubicBezTo>
                    <a:cubicBezTo>
                      <a:pt x="11286" y="10517"/>
                      <a:pt x="11525" y="9748"/>
                      <a:pt x="11115" y="8962"/>
                    </a:cubicBezTo>
                    <a:cubicBezTo>
                      <a:pt x="11068" y="8891"/>
                      <a:pt x="10988" y="8853"/>
                      <a:pt x="10910" y="8853"/>
                    </a:cubicBezTo>
                    <a:cubicBezTo>
                      <a:pt x="10875" y="8853"/>
                      <a:pt x="10840" y="8861"/>
                      <a:pt x="10808" y="8877"/>
                    </a:cubicBezTo>
                    <a:cubicBezTo>
                      <a:pt x="9424" y="9492"/>
                      <a:pt x="8638" y="10756"/>
                      <a:pt x="8159" y="12140"/>
                    </a:cubicBezTo>
                    <a:cubicBezTo>
                      <a:pt x="7510" y="10654"/>
                      <a:pt x="7015" y="9082"/>
                      <a:pt x="6502" y="7630"/>
                    </a:cubicBezTo>
                    <a:lnTo>
                      <a:pt x="6502" y="7630"/>
                    </a:lnTo>
                    <a:cubicBezTo>
                      <a:pt x="6832" y="7728"/>
                      <a:pt x="7173" y="7782"/>
                      <a:pt x="7508" y="7782"/>
                    </a:cubicBezTo>
                    <a:cubicBezTo>
                      <a:pt x="8281" y="7782"/>
                      <a:pt x="9020" y="7491"/>
                      <a:pt x="9509" y="6775"/>
                    </a:cubicBezTo>
                    <a:cubicBezTo>
                      <a:pt x="10295" y="5630"/>
                      <a:pt x="9321" y="4161"/>
                      <a:pt x="8125" y="3819"/>
                    </a:cubicBezTo>
                    <a:cubicBezTo>
                      <a:pt x="9099" y="3033"/>
                      <a:pt x="9919" y="1872"/>
                      <a:pt x="9185" y="710"/>
                    </a:cubicBezTo>
                    <a:cubicBezTo>
                      <a:pt x="8860" y="202"/>
                      <a:pt x="8471" y="0"/>
                      <a:pt x="8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44"/>
            <p:cNvSpPr/>
            <p:nvPr/>
          </p:nvSpPr>
          <p:spPr>
            <a:xfrm rot="-321182">
              <a:off x="453297" y="4166216"/>
              <a:ext cx="153609" cy="146814"/>
            </a:xfrm>
            <a:custGeom>
              <a:avLst/>
              <a:gdLst/>
              <a:ahLst/>
              <a:cxnLst/>
              <a:rect l="l" t="t" r="r" b="b"/>
              <a:pathLst>
                <a:path w="2602" h="2487" extrusionOk="0">
                  <a:moveTo>
                    <a:pt x="1653" y="602"/>
                  </a:moveTo>
                  <a:cubicBezTo>
                    <a:pt x="1747" y="602"/>
                    <a:pt x="1841" y="614"/>
                    <a:pt x="1935" y="640"/>
                  </a:cubicBezTo>
                  <a:cubicBezTo>
                    <a:pt x="1949" y="645"/>
                    <a:pt x="1962" y="647"/>
                    <a:pt x="1973" y="647"/>
                  </a:cubicBezTo>
                  <a:cubicBezTo>
                    <a:pt x="2004" y="647"/>
                    <a:pt x="2025" y="631"/>
                    <a:pt x="2038" y="606"/>
                  </a:cubicBezTo>
                  <a:lnTo>
                    <a:pt x="2072" y="657"/>
                  </a:lnTo>
                  <a:cubicBezTo>
                    <a:pt x="2157" y="1101"/>
                    <a:pt x="2021" y="1546"/>
                    <a:pt x="1730" y="1870"/>
                  </a:cubicBezTo>
                  <a:cubicBezTo>
                    <a:pt x="1586" y="2014"/>
                    <a:pt x="1328" y="2101"/>
                    <a:pt x="1084" y="2101"/>
                  </a:cubicBezTo>
                  <a:cubicBezTo>
                    <a:pt x="777" y="2101"/>
                    <a:pt x="492" y="1964"/>
                    <a:pt x="483" y="1631"/>
                  </a:cubicBezTo>
                  <a:cubicBezTo>
                    <a:pt x="483" y="1221"/>
                    <a:pt x="825" y="879"/>
                    <a:pt x="1201" y="708"/>
                  </a:cubicBezTo>
                  <a:cubicBezTo>
                    <a:pt x="1235" y="708"/>
                    <a:pt x="1269" y="708"/>
                    <a:pt x="1303" y="691"/>
                  </a:cubicBezTo>
                  <a:cubicBezTo>
                    <a:pt x="1320" y="674"/>
                    <a:pt x="1354" y="657"/>
                    <a:pt x="1371" y="640"/>
                  </a:cubicBezTo>
                  <a:cubicBezTo>
                    <a:pt x="1465" y="614"/>
                    <a:pt x="1559" y="602"/>
                    <a:pt x="1653" y="602"/>
                  </a:cubicBezTo>
                  <a:close/>
                  <a:moveTo>
                    <a:pt x="1820" y="0"/>
                  </a:moveTo>
                  <a:cubicBezTo>
                    <a:pt x="1569" y="0"/>
                    <a:pt x="1302" y="131"/>
                    <a:pt x="1132" y="367"/>
                  </a:cubicBezTo>
                  <a:cubicBezTo>
                    <a:pt x="620" y="555"/>
                    <a:pt x="244" y="982"/>
                    <a:pt x="107" y="1511"/>
                  </a:cubicBezTo>
                  <a:cubicBezTo>
                    <a:pt x="0" y="2163"/>
                    <a:pt x="576" y="2486"/>
                    <a:pt x="1144" y="2486"/>
                  </a:cubicBezTo>
                  <a:cubicBezTo>
                    <a:pt x="1395" y="2486"/>
                    <a:pt x="1644" y="2423"/>
                    <a:pt x="1833" y="2297"/>
                  </a:cubicBezTo>
                  <a:cubicBezTo>
                    <a:pt x="2380" y="1939"/>
                    <a:pt x="2602" y="1135"/>
                    <a:pt x="2448" y="520"/>
                  </a:cubicBezTo>
                  <a:cubicBezTo>
                    <a:pt x="2358" y="161"/>
                    <a:pt x="2098" y="0"/>
                    <a:pt x="1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44"/>
          <p:cNvGrpSpPr/>
          <p:nvPr/>
        </p:nvGrpSpPr>
        <p:grpSpPr>
          <a:xfrm rot="1796398">
            <a:off x="6008257" y="4015720"/>
            <a:ext cx="2625310" cy="3331639"/>
            <a:chOff x="1154976" y="632775"/>
            <a:chExt cx="2502430" cy="3877954"/>
          </a:xfrm>
        </p:grpSpPr>
        <p:sp>
          <p:nvSpPr>
            <p:cNvPr id="868" name="Google Shape;868;p44"/>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853;p44">
            <a:extLst>
              <a:ext uri="{FF2B5EF4-FFF2-40B4-BE49-F238E27FC236}">
                <a16:creationId xmlns:a16="http://schemas.microsoft.com/office/drawing/2014/main" id="{0D397966-73EB-40C3-9D15-348C1164EBE2}"/>
              </a:ext>
            </a:extLst>
          </p:cNvPr>
          <p:cNvSpPr txBox="1">
            <a:spLocks/>
          </p:cNvSpPr>
          <p:nvPr/>
        </p:nvSpPr>
        <p:spPr>
          <a:xfrm>
            <a:off x="2274350" y="2559163"/>
            <a:ext cx="5512829" cy="10618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Patrick Hand"/>
              <a:buNone/>
              <a:defRPr sz="8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2pPr>
            <a:lvl3pPr marR="0" lvl="2"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3pPr>
            <a:lvl4pPr marR="0" lvl="3"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4pPr>
            <a:lvl5pPr marR="0" lvl="4"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5pPr>
            <a:lvl6pPr marR="0" lvl="5"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6pPr>
            <a:lvl7pPr marR="0" lvl="6"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7pPr>
            <a:lvl8pPr marR="0" lvl="7"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8pPr>
            <a:lvl9pPr marR="0" lvl="8" algn="ctr" rtl="0">
              <a:lnSpc>
                <a:spcPct val="100000"/>
              </a:lnSpc>
              <a:spcBef>
                <a:spcPts val="0"/>
              </a:spcBef>
              <a:spcAft>
                <a:spcPts val="0"/>
              </a:spcAft>
              <a:buClr>
                <a:schemeClr val="dk1"/>
              </a:buClr>
              <a:buSzPts val="5200"/>
              <a:buFont typeface="Patrick Hand"/>
              <a:buNone/>
              <a:defRPr sz="5200" b="0" i="0" u="none" strike="noStrike" cap="none">
                <a:solidFill>
                  <a:schemeClr val="dk1"/>
                </a:solidFill>
                <a:latin typeface="Patrick Hand"/>
                <a:ea typeface="Patrick Hand"/>
                <a:cs typeface="Patrick Hand"/>
                <a:sym typeface="Patrick Hand"/>
              </a:defRPr>
            </a:lvl9pPr>
          </a:lstStyle>
          <a:p>
            <a:br>
              <a:rPr lang="vi-VN" sz="3900" dirty="0">
                <a:solidFill>
                  <a:schemeClr val="dk2"/>
                </a:solidFill>
              </a:rPr>
            </a:br>
            <a:r>
              <a:rPr lang="vi-VN" sz="3900" dirty="0">
                <a:solidFill>
                  <a:schemeClr val="dk2"/>
                </a:solidFill>
              </a:rPr>
              <a:t>                 -</a:t>
            </a:r>
            <a:r>
              <a:rPr lang="vi-VN" sz="3200" dirty="0">
                <a:solidFill>
                  <a:schemeClr val="dk2"/>
                </a:solidFill>
              </a:rPr>
              <a:t>Đặng Phương Linh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3"/>
                                        </p:tgtEl>
                                        <p:attrNameLst>
                                          <p:attrName>style.visibility</p:attrName>
                                        </p:attrNameLst>
                                      </p:cBhvr>
                                      <p:to>
                                        <p:strVal val="visible"/>
                                      </p:to>
                                    </p:set>
                                    <p:animEffect transition="in" filter="strips(downLeft)">
                                      <p:cBhvr>
                                        <p:cTn id="7" dur="500"/>
                                        <p:tgtEl>
                                          <p:spTgt spid="85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strips(downLeft)">
                                      <p:cBhvr>
                                        <p:cTn id="1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75"/>
          <p:cNvSpPr/>
          <p:nvPr/>
        </p:nvSpPr>
        <p:spPr>
          <a:xfrm rot="5400000" flipH="1">
            <a:off x="4272075" y="-1173789"/>
            <a:ext cx="599861" cy="3903339"/>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5"/>
          <p:cNvSpPr/>
          <p:nvPr/>
        </p:nvSpPr>
        <p:spPr>
          <a:xfrm rot="-5400000" flipH="1">
            <a:off x="3009961" y="-802828"/>
            <a:ext cx="3491139" cy="790909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5"/>
          <p:cNvSpPr txBox="1">
            <a:spLocks noGrp="1"/>
          </p:cNvSpPr>
          <p:nvPr>
            <p:ph type="title"/>
          </p:nvPr>
        </p:nvSpPr>
        <p:spPr>
          <a:xfrm>
            <a:off x="2422500" y="537875"/>
            <a:ext cx="4299000" cy="4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Địa hình ở Nam Định</a:t>
            </a:r>
            <a:endParaRPr dirty="0"/>
          </a:p>
        </p:txBody>
      </p:sp>
      <p:sp>
        <p:nvSpPr>
          <p:cNvPr id="2061" name="Google Shape;2061;p75"/>
          <p:cNvSpPr/>
          <p:nvPr/>
        </p:nvSpPr>
        <p:spPr>
          <a:xfrm rot="9905838">
            <a:off x="7706535" y="1111921"/>
            <a:ext cx="989331" cy="1009118"/>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2" name="Google Shape;2062;p75"/>
          <p:cNvGrpSpPr/>
          <p:nvPr/>
        </p:nvGrpSpPr>
        <p:grpSpPr>
          <a:xfrm rot="680109">
            <a:off x="415462" y="4375802"/>
            <a:ext cx="1251837" cy="793694"/>
            <a:chOff x="3355085" y="2890614"/>
            <a:chExt cx="1003450" cy="658884"/>
          </a:xfrm>
        </p:grpSpPr>
        <p:sp>
          <p:nvSpPr>
            <p:cNvPr id="2063" name="Google Shape;2063;p75"/>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 name="Google Shape;2064;p75"/>
            <p:cNvGrpSpPr/>
            <p:nvPr/>
          </p:nvGrpSpPr>
          <p:grpSpPr>
            <a:xfrm>
              <a:off x="3410951" y="2945485"/>
              <a:ext cx="915286" cy="563561"/>
              <a:chOff x="3410951" y="2945485"/>
              <a:chExt cx="915286" cy="563561"/>
            </a:xfrm>
          </p:grpSpPr>
          <p:sp>
            <p:nvSpPr>
              <p:cNvPr id="2065" name="Google Shape;2065;p75"/>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5"/>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5"/>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5"/>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5"/>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5"/>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5"/>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5"/>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5"/>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5"/>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5"/>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5"/>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5"/>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TextBox 38">
            <a:extLst>
              <a:ext uri="{FF2B5EF4-FFF2-40B4-BE49-F238E27FC236}">
                <a16:creationId xmlns:a16="http://schemas.microsoft.com/office/drawing/2014/main" id="{2152E096-A01C-4071-84FA-83F263D8DF02}"/>
              </a:ext>
            </a:extLst>
          </p:cNvPr>
          <p:cNvSpPr txBox="1"/>
          <p:nvPr/>
        </p:nvSpPr>
        <p:spPr>
          <a:xfrm>
            <a:off x="1140295" y="1556271"/>
            <a:ext cx="6986627" cy="3108543"/>
          </a:xfrm>
          <a:prstGeom prst="rect">
            <a:avLst/>
          </a:prstGeom>
          <a:noFill/>
        </p:spPr>
        <p:txBody>
          <a:bodyPr wrap="square">
            <a:spAutoFit/>
          </a:bodyPr>
          <a:lstStyle/>
          <a:p>
            <a:r>
              <a:rPr lang="vi-VN" dirty="0">
                <a:latin typeface="Patrick Hand" panose="020B0604020202020204" charset="0"/>
              </a:rPr>
              <a:t>Địa hình Nam Định có thể chia thành 3 vùng:</a:t>
            </a:r>
          </a:p>
          <a:p>
            <a:r>
              <a:rPr lang="vi-VN" b="1" dirty="0">
                <a:solidFill>
                  <a:schemeClr val="accent5"/>
                </a:solidFill>
                <a:latin typeface="Patrick Hand" panose="020B0604020202020204" charset="0"/>
              </a:rPr>
              <a:t>Vùng đồng bằng thấp trũng: </a:t>
            </a:r>
            <a:r>
              <a:rPr lang="vi-VN" dirty="0">
                <a:solidFill>
                  <a:schemeClr val="accent5"/>
                </a:solidFill>
                <a:latin typeface="Patrick Hand" panose="020B0604020202020204" charset="0"/>
              </a:rPr>
              <a:t>gồm các huyện Vụ Bản, Ý Yên, Mỹ Lộc, Nam Trực, Trực Ninh, Xuân Trường. Đây là vùng có nhiều khả năng thâm canh phát triển nông nghiệp, công nghiệp dệt, công nghiệp chế biến, công nghiệp cơ khí và các ngành nghề truyền thống.</a:t>
            </a:r>
          </a:p>
          <a:p>
            <a:r>
              <a:rPr lang="vi-VN" b="1" dirty="0">
                <a:solidFill>
                  <a:schemeClr val="accent1"/>
                </a:solidFill>
                <a:latin typeface="Patrick Hand" panose="020B0604020202020204" charset="0"/>
              </a:rPr>
              <a:t>Vùng đồng bằng ven biển: </a:t>
            </a:r>
            <a:r>
              <a:rPr lang="vi-VN" dirty="0">
                <a:solidFill>
                  <a:schemeClr val="accent1"/>
                </a:solidFill>
                <a:latin typeface="Patrick Hand" panose="020B0604020202020204" charset="0"/>
              </a:rPr>
              <a:t>gồm các huyện Giao Thủy, Hải Hậu và Nghĩa Hưng; có bờ biển dài 72 km, đất đai phì nhiêu, có nhiều tiềm năng phát triển kinh tế tổng hợp ven biển.</a:t>
            </a:r>
          </a:p>
          <a:p>
            <a:r>
              <a:rPr lang="vi-VN" b="1" dirty="0">
                <a:solidFill>
                  <a:schemeClr val="accent3">
                    <a:lumMod val="75000"/>
                  </a:schemeClr>
                </a:solidFill>
                <a:latin typeface="Patrick Hand" panose="020B0604020202020204" charset="0"/>
              </a:rPr>
              <a:t>Vùng trung tâm công nghiệp – dịch vụ thành phố Nam Định: </a:t>
            </a:r>
            <a:r>
              <a:rPr lang="vi-VN" dirty="0">
                <a:solidFill>
                  <a:schemeClr val="accent3">
                    <a:lumMod val="75000"/>
                  </a:schemeClr>
                </a:solidFill>
                <a:latin typeface="Patrick Hand" panose="020B0604020202020204" charset="0"/>
              </a:rPr>
              <a:t>có các ngành công nghiệp dệt may, công nghiệp cơ khí, công nghiệp chế biến, các ngành nghề truyền thống, các phố nghề… cùng với các ngành dịch vụ tổng hợp, dịch vụ chuyên ngành hình thành và phát triển từ lâu. Thành phố Nam Định là đô thị loại 1 trực thuộc tỉnh Nam Định, một trong những trung tâm công nghiệp dệt, công nghiệp nhẹ của cả nước và cũng là trung tâm thương mại-dịch vụ phía Nam của đồng bằng sông Hồng.</a:t>
            </a:r>
          </a:p>
          <a:p>
            <a:r>
              <a:rPr lang="vi-VN" dirty="0">
                <a:solidFill>
                  <a:schemeClr val="accent3">
                    <a:lumMod val="75000"/>
                  </a:schemeClr>
                </a:solidFill>
                <a:latin typeface="Patrick Hand" panose="020B0604020202020204" charset="0"/>
              </a:rPr>
              <a:t>Nam Định có bờ biển dài 72 km có điều kiện thuận lợi cho chăn nuôi và đánh bắt hải sản. Ở đây có khu bảo tồn thiên nhiên quốc gia Xuân Thủy (huyện Giao Thủy) và có 4 cửa sông lớn: cửa Ba Lạt sông Hồng, cửa Đáy sông Đáy, cửa Lạch Giang sông Ninh Cơ và cửa Hà Lạn sông Sò.</a:t>
            </a:r>
            <a:endParaRPr lang="en-US" dirty="0">
              <a:solidFill>
                <a:schemeClr val="accent3">
                  <a:lumMod val="75000"/>
                </a:schemeClr>
              </a:solidFill>
              <a:latin typeface="Patrick Ha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grpSp>
        <p:nvGrpSpPr>
          <p:cNvPr id="1826" name="Google Shape;1826;p70"/>
          <p:cNvGrpSpPr/>
          <p:nvPr/>
        </p:nvGrpSpPr>
        <p:grpSpPr>
          <a:xfrm rot="-6723004" flipH="1">
            <a:off x="380877" y="2118181"/>
            <a:ext cx="1888699" cy="3427317"/>
            <a:chOff x="-751900" y="2850775"/>
            <a:chExt cx="516875" cy="1199900"/>
          </a:xfrm>
        </p:grpSpPr>
        <p:sp>
          <p:nvSpPr>
            <p:cNvPr id="1827" name="Google Shape;1827;p70"/>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70"/>
            <p:cNvGrpSpPr/>
            <p:nvPr/>
          </p:nvGrpSpPr>
          <p:grpSpPr>
            <a:xfrm>
              <a:off x="-751900" y="2916975"/>
              <a:ext cx="516875" cy="1126000"/>
              <a:chOff x="-751900" y="2916975"/>
              <a:chExt cx="516875" cy="1126000"/>
            </a:xfrm>
          </p:grpSpPr>
          <p:sp>
            <p:nvSpPr>
              <p:cNvPr id="1829" name="Google Shape;1829;p70"/>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0"/>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0"/>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0"/>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0"/>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0"/>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0"/>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0"/>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0"/>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0"/>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0"/>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0"/>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0"/>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0"/>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0"/>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0"/>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0"/>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0"/>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0"/>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0"/>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0"/>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0"/>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0"/>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2" name="Google Shape;1852;p70"/>
          <p:cNvGrpSpPr/>
          <p:nvPr/>
        </p:nvGrpSpPr>
        <p:grpSpPr>
          <a:xfrm rot="1010945">
            <a:off x="5150516" y="1950985"/>
            <a:ext cx="2767894" cy="2853054"/>
            <a:chOff x="1154976" y="632775"/>
            <a:chExt cx="2502430" cy="3877954"/>
          </a:xfrm>
        </p:grpSpPr>
        <p:sp>
          <p:nvSpPr>
            <p:cNvPr id="1853" name="Google Shape;1853;p70"/>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0"/>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5" name="Google Shape;1855;p70"/>
          <p:cNvSpPr/>
          <p:nvPr/>
        </p:nvSpPr>
        <p:spPr>
          <a:xfrm>
            <a:off x="2257950" y="1042600"/>
            <a:ext cx="4628091" cy="289757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0"/>
          <p:cNvSpPr/>
          <p:nvPr/>
        </p:nvSpPr>
        <p:spPr>
          <a:xfrm>
            <a:off x="3970250" y="1188150"/>
            <a:ext cx="1203496" cy="1125237"/>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0"/>
          <p:cNvSpPr txBox="1">
            <a:spLocks noGrp="1"/>
          </p:cNvSpPr>
          <p:nvPr>
            <p:ph type="title"/>
          </p:nvPr>
        </p:nvSpPr>
        <p:spPr>
          <a:xfrm>
            <a:off x="2489855" y="2513549"/>
            <a:ext cx="4173345" cy="8651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Thành ngữ, tục ngữ</a:t>
            </a:r>
            <a:endParaRPr dirty="0"/>
          </a:p>
        </p:txBody>
      </p:sp>
      <p:sp>
        <p:nvSpPr>
          <p:cNvPr id="1858" name="Google Shape;1858;p70"/>
          <p:cNvSpPr txBox="1">
            <a:spLocks noGrp="1"/>
          </p:cNvSpPr>
          <p:nvPr>
            <p:ph type="title" idx="2"/>
          </p:nvPr>
        </p:nvSpPr>
        <p:spPr>
          <a:xfrm>
            <a:off x="3692838" y="1329850"/>
            <a:ext cx="1758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860" name="Google Shape;1860;p70"/>
          <p:cNvGrpSpPr/>
          <p:nvPr/>
        </p:nvGrpSpPr>
        <p:grpSpPr>
          <a:xfrm rot="1040807">
            <a:off x="4255096" y="-247186"/>
            <a:ext cx="2488100" cy="1338966"/>
            <a:chOff x="7365450" y="3962726"/>
            <a:chExt cx="2194138" cy="1180771"/>
          </a:xfrm>
        </p:grpSpPr>
        <p:sp>
          <p:nvSpPr>
            <p:cNvPr id="1861" name="Google Shape;1861;p70"/>
            <p:cNvSpPr/>
            <p:nvPr/>
          </p:nvSpPr>
          <p:spPr>
            <a:xfrm>
              <a:off x="7365450" y="3962726"/>
              <a:ext cx="2194138" cy="1180771"/>
            </a:xfrm>
            <a:custGeom>
              <a:avLst/>
              <a:gdLst/>
              <a:ahLst/>
              <a:cxnLst/>
              <a:rect l="l" t="t" r="r" b="b"/>
              <a:pathLst>
                <a:path w="36070" h="19411" extrusionOk="0">
                  <a:moveTo>
                    <a:pt x="14985" y="19376"/>
                  </a:moveTo>
                  <a:lnTo>
                    <a:pt x="15036" y="19342"/>
                  </a:lnTo>
                  <a:cubicBezTo>
                    <a:pt x="15036" y="19325"/>
                    <a:pt x="15019" y="19308"/>
                    <a:pt x="15019" y="19291"/>
                  </a:cubicBezTo>
                  <a:cubicBezTo>
                    <a:pt x="15019" y="19222"/>
                    <a:pt x="15036" y="19154"/>
                    <a:pt x="15070" y="19103"/>
                  </a:cubicBezTo>
                  <a:cubicBezTo>
                    <a:pt x="15105" y="19068"/>
                    <a:pt x="15139" y="19086"/>
                    <a:pt x="15190" y="19086"/>
                  </a:cubicBezTo>
                  <a:cubicBezTo>
                    <a:pt x="15224" y="19103"/>
                    <a:pt x="15275" y="19103"/>
                    <a:pt x="15310" y="19103"/>
                  </a:cubicBezTo>
                  <a:cubicBezTo>
                    <a:pt x="15344" y="19103"/>
                    <a:pt x="15361" y="19034"/>
                    <a:pt x="15344" y="19000"/>
                  </a:cubicBezTo>
                  <a:cubicBezTo>
                    <a:pt x="15327" y="18949"/>
                    <a:pt x="15292" y="18863"/>
                    <a:pt x="15275" y="18795"/>
                  </a:cubicBezTo>
                  <a:lnTo>
                    <a:pt x="15720" y="18693"/>
                  </a:lnTo>
                  <a:cubicBezTo>
                    <a:pt x="15754" y="18744"/>
                    <a:pt x="15788" y="18778"/>
                    <a:pt x="15805" y="18829"/>
                  </a:cubicBezTo>
                  <a:cubicBezTo>
                    <a:pt x="15822" y="18898"/>
                    <a:pt x="15822" y="18949"/>
                    <a:pt x="15822" y="19017"/>
                  </a:cubicBezTo>
                  <a:cubicBezTo>
                    <a:pt x="15822" y="19051"/>
                    <a:pt x="15908" y="19120"/>
                    <a:pt x="15925" y="19120"/>
                  </a:cubicBezTo>
                  <a:cubicBezTo>
                    <a:pt x="16010" y="19051"/>
                    <a:pt x="16130" y="19034"/>
                    <a:pt x="16232" y="19068"/>
                  </a:cubicBezTo>
                  <a:cubicBezTo>
                    <a:pt x="16318" y="19017"/>
                    <a:pt x="16403" y="18983"/>
                    <a:pt x="16506" y="18983"/>
                  </a:cubicBezTo>
                  <a:cubicBezTo>
                    <a:pt x="16574" y="18949"/>
                    <a:pt x="16642" y="18932"/>
                    <a:pt x="16711" y="18932"/>
                  </a:cubicBezTo>
                  <a:cubicBezTo>
                    <a:pt x="16796" y="18932"/>
                    <a:pt x="16864" y="18898"/>
                    <a:pt x="16899" y="18829"/>
                  </a:cubicBezTo>
                  <a:cubicBezTo>
                    <a:pt x="16967" y="18727"/>
                    <a:pt x="17069" y="18744"/>
                    <a:pt x="17189" y="18863"/>
                  </a:cubicBezTo>
                  <a:cubicBezTo>
                    <a:pt x="17172" y="18761"/>
                    <a:pt x="17138" y="18675"/>
                    <a:pt x="17087" y="18590"/>
                  </a:cubicBezTo>
                  <a:cubicBezTo>
                    <a:pt x="17018" y="18539"/>
                    <a:pt x="17018" y="18436"/>
                    <a:pt x="17087" y="18385"/>
                  </a:cubicBezTo>
                  <a:lnTo>
                    <a:pt x="17685" y="18248"/>
                  </a:lnTo>
                  <a:cubicBezTo>
                    <a:pt x="17821" y="18385"/>
                    <a:pt x="17821" y="18385"/>
                    <a:pt x="17924" y="18368"/>
                  </a:cubicBezTo>
                  <a:cubicBezTo>
                    <a:pt x="17958" y="18368"/>
                    <a:pt x="17975" y="18351"/>
                    <a:pt x="17992" y="18351"/>
                  </a:cubicBezTo>
                  <a:cubicBezTo>
                    <a:pt x="18043" y="18351"/>
                    <a:pt x="18095" y="18385"/>
                    <a:pt x="18112" y="18419"/>
                  </a:cubicBezTo>
                  <a:cubicBezTo>
                    <a:pt x="18146" y="18470"/>
                    <a:pt x="18163" y="18522"/>
                    <a:pt x="18146" y="18556"/>
                  </a:cubicBezTo>
                  <a:cubicBezTo>
                    <a:pt x="18146" y="18573"/>
                    <a:pt x="18146" y="18590"/>
                    <a:pt x="18129" y="18590"/>
                  </a:cubicBezTo>
                  <a:cubicBezTo>
                    <a:pt x="18095" y="18607"/>
                    <a:pt x="18060" y="18624"/>
                    <a:pt x="18026" y="18641"/>
                  </a:cubicBezTo>
                  <a:lnTo>
                    <a:pt x="18026" y="18641"/>
                  </a:lnTo>
                  <a:cubicBezTo>
                    <a:pt x="18112" y="18727"/>
                    <a:pt x="18214" y="18829"/>
                    <a:pt x="18300" y="18915"/>
                  </a:cubicBezTo>
                  <a:cubicBezTo>
                    <a:pt x="18334" y="18915"/>
                    <a:pt x="18351" y="18898"/>
                    <a:pt x="18385" y="18880"/>
                  </a:cubicBezTo>
                  <a:cubicBezTo>
                    <a:pt x="18488" y="18812"/>
                    <a:pt x="18573" y="18744"/>
                    <a:pt x="18658" y="18658"/>
                  </a:cubicBezTo>
                  <a:cubicBezTo>
                    <a:pt x="18676" y="18624"/>
                    <a:pt x="18693" y="18573"/>
                    <a:pt x="18693" y="18522"/>
                  </a:cubicBezTo>
                  <a:cubicBezTo>
                    <a:pt x="18949" y="18556"/>
                    <a:pt x="19205" y="18453"/>
                    <a:pt x="19376" y="18248"/>
                  </a:cubicBezTo>
                  <a:cubicBezTo>
                    <a:pt x="19393" y="18248"/>
                    <a:pt x="19427" y="18248"/>
                    <a:pt x="19462" y="18231"/>
                  </a:cubicBezTo>
                  <a:cubicBezTo>
                    <a:pt x="19496" y="18197"/>
                    <a:pt x="19547" y="18231"/>
                    <a:pt x="19581" y="18282"/>
                  </a:cubicBezTo>
                  <a:cubicBezTo>
                    <a:pt x="19632" y="18334"/>
                    <a:pt x="19701" y="18368"/>
                    <a:pt x="19786" y="18351"/>
                  </a:cubicBezTo>
                  <a:cubicBezTo>
                    <a:pt x="19820" y="18351"/>
                    <a:pt x="19855" y="18334"/>
                    <a:pt x="19889" y="18317"/>
                  </a:cubicBezTo>
                  <a:cubicBezTo>
                    <a:pt x="19923" y="18300"/>
                    <a:pt x="19940" y="18265"/>
                    <a:pt x="19957" y="18231"/>
                  </a:cubicBezTo>
                  <a:cubicBezTo>
                    <a:pt x="20025" y="18095"/>
                    <a:pt x="20179" y="18043"/>
                    <a:pt x="20316" y="18077"/>
                  </a:cubicBezTo>
                  <a:cubicBezTo>
                    <a:pt x="20350" y="18095"/>
                    <a:pt x="20367" y="18095"/>
                    <a:pt x="20401" y="18095"/>
                  </a:cubicBezTo>
                  <a:cubicBezTo>
                    <a:pt x="20521" y="18095"/>
                    <a:pt x="20623" y="18077"/>
                    <a:pt x="20623" y="17924"/>
                  </a:cubicBezTo>
                  <a:cubicBezTo>
                    <a:pt x="20623" y="17907"/>
                    <a:pt x="20623" y="17907"/>
                    <a:pt x="20640" y="17889"/>
                  </a:cubicBezTo>
                  <a:cubicBezTo>
                    <a:pt x="20606" y="17872"/>
                    <a:pt x="20606" y="17838"/>
                    <a:pt x="20589" y="17821"/>
                  </a:cubicBezTo>
                  <a:cubicBezTo>
                    <a:pt x="20589" y="17753"/>
                    <a:pt x="20572" y="17684"/>
                    <a:pt x="20572" y="17616"/>
                  </a:cubicBezTo>
                  <a:cubicBezTo>
                    <a:pt x="20709" y="17582"/>
                    <a:pt x="20760" y="17462"/>
                    <a:pt x="20846" y="17377"/>
                  </a:cubicBezTo>
                  <a:cubicBezTo>
                    <a:pt x="20948" y="17394"/>
                    <a:pt x="21016" y="17411"/>
                    <a:pt x="20914" y="17291"/>
                  </a:cubicBezTo>
                  <a:cubicBezTo>
                    <a:pt x="20897" y="17274"/>
                    <a:pt x="20897" y="17240"/>
                    <a:pt x="20914" y="17223"/>
                  </a:cubicBezTo>
                  <a:cubicBezTo>
                    <a:pt x="20948" y="17189"/>
                    <a:pt x="20982" y="17172"/>
                    <a:pt x="21016" y="17138"/>
                  </a:cubicBezTo>
                  <a:cubicBezTo>
                    <a:pt x="21016" y="17138"/>
                    <a:pt x="21051" y="17138"/>
                    <a:pt x="21068" y="17155"/>
                  </a:cubicBezTo>
                  <a:cubicBezTo>
                    <a:pt x="21221" y="17223"/>
                    <a:pt x="21375" y="17291"/>
                    <a:pt x="21495" y="17394"/>
                  </a:cubicBezTo>
                  <a:cubicBezTo>
                    <a:pt x="21512" y="17411"/>
                    <a:pt x="21546" y="17428"/>
                    <a:pt x="21546" y="17428"/>
                  </a:cubicBezTo>
                  <a:cubicBezTo>
                    <a:pt x="21546" y="17445"/>
                    <a:pt x="21546" y="17497"/>
                    <a:pt x="21529" y="17514"/>
                  </a:cubicBezTo>
                  <a:cubicBezTo>
                    <a:pt x="21546" y="17582"/>
                    <a:pt x="21580" y="17650"/>
                    <a:pt x="21580" y="17736"/>
                  </a:cubicBezTo>
                  <a:cubicBezTo>
                    <a:pt x="21700" y="17702"/>
                    <a:pt x="21802" y="17684"/>
                    <a:pt x="21837" y="17582"/>
                  </a:cubicBezTo>
                  <a:cubicBezTo>
                    <a:pt x="21837" y="17565"/>
                    <a:pt x="21888" y="17582"/>
                    <a:pt x="21922" y="17582"/>
                  </a:cubicBezTo>
                  <a:cubicBezTo>
                    <a:pt x="21939" y="17582"/>
                    <a:pt x="21956" y="17582"/>
                    <a:pt x="21973" y="17599"/>
                  </a:cubicBezTo>
                  <a:cubicBezTo>
                    <a:pt x="22366" y="17821"/>
                    <a:pt x="22366" y="17821"/>
                    <a:pt x="22469" y="17616"/>
                  </a:cubicBezTo>
                  <a:cubicBezTo>
                    <a:pt x="22503" y="17565"/>
                    <a:pt x="22588" y="17582"/>
                    <a:pt x="22674" y="17616"/>
                  </a:cubicBezTo>
                  <a:cubicBezTo>
                    <a:pt x="22742" y="17633"/>
                    <a:pt x="22810" y="17667"/>
                    <a:pt x="22862" y="17702"/>
                  </a:cubicBezTo>
                  <a:cubicBezTo>
                    <a:pt x="22879" y="17667"/>
                    <a:pt x="22879" y="17633"/>
                    <a:pt x="22862" y="17599"/>
                  </a:cubicBezTo>
                  <a:cubicBezTo>
                    <a:pt x="22879" y="17599"/>
                    <a:pt x="22896" y="17616"/>
                    <a:pt x="22913" y="17599"/>
                  </a:cubicBezTo>
                  <a:cubicBezTo>
                    <a:pt x="23169" y="17531"/>
                    <a:pt x="23426" y="17479"/>
                    <a:pt x="23699" y="17445"/>
                  </a:cubicBezTo>
                  <a:cubicBezTo>
                    <a:pt x="23750" y="17445"/>
                    <a:pt x="23784" y="17428"/>
                    <a:pt x="23836" y="17394"/>
                  </a:cubicBezTo>
                  <a:cubicBezTo>
                    <a:pt x="23938" y="17326"/>
                    <a:pt x="24092" y="17309"/>
                    <a:pt x="24211" y="17377"/>
                  </a:cubicBezTo>
                  <a:cubicBezTo>
                    <a:pt x="24229" y="17377"/>
                    <a:pt x="24246" y="17377"/>
                    <a:pt x="24263" y="17377"/>
                  </a:cubicBezTo>
                  <a:cubicBezTo>
                    <a:pt x="24331" y="17377"/>
                    <a:pt x="24365" y="17360"/>
                    <a:pt x="24348" y="17240"/>
                  </a:cubicBezTo>
                  <a:cubicBezTo>
                    <a:pt x="24331" y="17189"/>
                    <a:pt x="24348" y="17121"/>
                    <a:pt x="24382" y="17052"/>
                  </a:cubicBezTo>
                  <a:cubicBezTo>
                    <a:pt x="24399" y="17001"/>
                    <a:pt x="24434" y="16984"/>
                    <a:pt x="24502" y="16984"/>
                  </a:cubicBezTo>
                  <a:lnTo>
                    <a:pt x="24536" y="17035"/>
                  </a:lnTo>
                  <a:cubicBezTo>
                    <a:pt x="24570" y="17138"/>
                    <a:pt x="24656" y="17206"/>
                    <a:pt x="24758" y="17240"/>
                  </a:cubicBezTo>
                  <a:cubicBezTo>
                    <a:pt x="24861" y="17257"/>
                    <a:pt x="24912" y="17189"/>
                    <a:pt x="24929" y="17121"/>
                  </a:cubicBezTo>
                  <a:cubicBezTo>
                    <a:pt x="24946" y="17018"/>
                    <a:pt x="24963" y="16933"/>
                    <a:pt x="24963" y="16830"/>
                  </a:cubicBezTo>
                  <a:lnTo>
                    <a:pt x="24963" y="16813"/>
                  </a:lnTo>
                  <a:cubicBezTo>
                    <a:pt x="25151" y="16813"/>
                    <a:pt x="25322" y="16711"/>
                    <a:pt x="25425" y="16557"/>
                  </a:cubicBezTo>
                  <a:cubicBezTo>
                    <a:pt x="25476" y="16557"/>
                    <a:pt x="25544" y="16557"/>
                    <a:pt x="25595" y="16557"/>
                  </a:cubicBezTo>
                  <a:cubicBezTo>
                    <a:pt x="25749" y="16574"/>
                    <a:pt x="25903" y="16557"/>
                    <a:pt x="26057" y="16506"/>
                  </a:cubicBezTo>
                  <a:cubicBezTo>
                    <a:pt x="26057" y="16523"/>
                    <a:pt x="26057" y="16557"/>
                    <a:pt x="26057" y="16574"/>
                  </a:cubicBezTo>
                  <a:cubicBezTo>
                    <a:pt x="26228" y="16471"/>
                    <a:pt x="26433" y="16403"/>
                    <a:pt x="26638" y="16386"/>
                  </a:cubicBezTo>
                  <a:cubicBezTo>
                    <a:pt x="26706" y="16283"/>
                    <a:pt x="26792" y="16198"/>
                    <a:pt x="26894" y="16147"/>
                  </a:cubicBezTo>
                  <a:cubicBezTo>
                    <a:pt x="26979" y="16113"/>
                    <a:pt x="27065" y="16078"/>
                    <a:pt x="27133" y="16027"/>
                  </a:cubicBezTo>
                  <a:cubicBezTo>
                    <a:pt x="27202" y="16010"/>
                    <a:pt x="27270" y="15993"/>
                    <a:pt x="27321" y="15976"/>
                  </a:cubicBezTo>
                  <a:cubicBezTo>
                    <a:pt x="27492" y="15925"/>
                    <a:pt x="27663" y="15925"/>
                    <a:pt x="27834" y="15942"/>
                  </a:cubicBezTo>
                  <a:lnTo>
                    <a:pt x="28534" y="15771"/>
                  </a:lnTo>
                  <a:cubicBezTo>
                    <a:pt x="28551" y="15788"/>
                    <a:pt x="28568" y="15805"/>
                    <a:pt x="28586" y="15805"/>
                  </a:cubicBezTo>
                  <a:cubicBezTo>
                    <a:pt x="28671" y="15890"/>
                    <a:pt x="28739" y="15942"/>
                    <a:pt x="28825" y="15890"/>
                  </a:cubicBezTo>
                  <a:cubicBezTo>
                    <a:pt x="28893" y="15839"/>
                    <a:pt x="28944" y="15856"/>
                    <a:pt x="29047" y="15907"/>
                  </a:cubicBezTo>
                  <a:cubicBezTo>
                    <a:pt x="29115" y="15959"/>
                    <a:pt x="29184" y="15959"/>
                    <a:pt x="29252" y="15925"/>
                  </a:cubicBezTo>
                  <a:cubicBezTo>
                    <a:pt x="29320" y="15890"/>
                    <a:pt x="29440" y="15907"/>
                    <a:pt x="29457" y="15805"/>
                  </a:cubicBezTo>
                  <a:cubicBezTo>
                    <a:pt x="29713" y="15890"/>
                    <a:pt x="30004" y="15822"/>
                    <a:pt x="30209" y="15634"/>
                  </a:cubicBezTo>
                  <a:cubicBezTo>
                    <a:pt x="30431" y="15651"/>
                    <a:pt x="30619" y="15549"/>
                    <a:pt x="30738" y="15361"/>
                  </a:cubicBezTo>
                  <a:cubicBezTo>
                    <a:pt x="30756" y="15344"/>
                    <a:pt x="30756" y="15309"/>
                    <a:pt x="30756" y="15275"/>
                  </a:cubicBezTo>
                  <a:lnTo>
                    <a:pt x="30841" y="15258"/>
                  </a:lnTo>
                  <a:lnTo>
                    <a:pt x="30995" y="15258"/>
                  </a:lnTo>
                  <a:cubicBezTo>
                    <a:pt x="31131" y="15241"/>
                    <a:pt x="31251" y="15224"/>
                    <a:pt x="31388" y="15190"/>
                  </a:cubicBezTo>
                  <a:cubicBezTo>
                    <a:pt x="31524" y="15258"/>
                    <a:pt x="31695" y="15275"/>
                    <a:pt x="31849" y="15275"/>
                  </a:cubicBezTo>
                  <a:cubicBezTo>
                    <a:pt x="32071" y="15258"/>
                    <a:pt x="32293" y="15173"/>
                    <a:pt x="32481" y="15036"/>
                  </a:cubicBezTo>
                  <a:lnTo>
                    <a:pt x="32532" y="15036"/>
                  </a:lnTo>
                  <a:cubicBezTo>
                    <a:pt x="32618" y="15070"/>
                    <a:pt x="32703" y="15087"/>
                    <a:pt x="32789" y="15087"/>
                  </a:cubicBezTo>
                  <a:cubicBezTo>
                    <a:pt x="32874" y="15087"/>
                    <a:pt x="32960" y="15087"/>
                    <a:pt x="33045" y="15070"/>
                  </a:cubicBezTo>
                  <a:lnTo>
                    <a:pt x="33079" y="15104"/>
                  </a:lnTo>
                  <a:cubicBezTo>
                    <a:pt x="33148" y="15156"/>
                    <a:pt x="33216" y="15207"/>
                    <a:pt x="33301" y="15241"/>
                  </a:cubicBezTo>
                  <a:cubicBezTo>
                    <a:pt x="33250" y="15275"/>
                    <a:pt x="33233" y="15344"/>
                    <a:pt x="33284" y="15446"/>
                  </a:cubicBezTo>
                  <a:cubicBezTo>
                    <a:pt x="33318" y="15566"/>
                    <a:pt x="33301" y="15566"/>
                    <a:pt x="33233" y="15566"/>
                  </a:cubicBezTo>
                  <a:cubicBezTo>
                    <a:pt x="33148" y="15549"/>
                    <a:pt x="33113" y="15566"/>
                    <a:pt x="33148" y="15651"/>
                  </a:cubicBezTo>
                  <a:cubicBezTo>
                    <a:pt x="33148" y="15685"/>
                    <a:pt x="33199" y="15737"/>
                    <a:pt x="33199" y="15737"/>
                  </a:cubicBezTo>
                  <a:cubicBezTo>
                    <a:pt x="33233" y="15737"/>
                    <a:pt x="33284" y="15720"/>
                    <a:pt x="33301" y="15702"/>
                  </a:cubicBezTo>
                  <a:cubicBezTo>
                    <a:pt x="33336" y="15685"/>
                    <a:pt x="33336" y="15634"/>
                    <a:pt x="33370" y="15634"/>
                  </a:cubicBezTo>
                  <a:cubicBezTo>
                    <a:pt x="33489" y="15617"/>
                    <a:pt x="33592" y="15617"/>
                    <a:pt x="33694" y="15634"/>
                  </a:cubicBezTo>
                  <a:cubicBezTo>
                    <a:pt x="33763" y="15634"/>
                    <a:pt x="33814" y="15685"/>
                    <a:pt x="33865" y="15737"/>
                  </a:cubicBezTo>
                  <a:cubicBezTo>
                    <a:pt x="33865" y="15754"/>
                    <a:pt x="33882" y="15771"/>
                    <a:pt x="33882" y="15788"/>
                  </a:cubicBezTo>
                  <a:lnTo>
                    <a:pt x="33899" y="15856"/>
                  </a:lnTo>
                  <a:lnTo>
                    <a:pt x="33951" y="15856"/>
                  </a:lnTo>
                  <a:cubicBezTo>
                    <a:pt x="33968" y="15856"/>
                    <a:pt x="33985" y="15839"/>
                    <a:pt x="34002" y="15839"/>
                  </a:cubicBezTo>
                  <a:cubicBezTo>
                    <a:pt x="34070" y="15805"/>
                    <a:pt x="34156" y="15788"/>
                    <a:pt x="34224" y="15771"/>
                  </a:cubicBezTo>
                  <a:cubicBezTo>
                    <a:pt x="34275" y="15771"/>
                    <a:pt x="34344" y="15771"/>
                    <a:pt x="34395" y="15771"/>
                  </a:cubicBezTo>
                  <a:cubicBezTo>
                    <a:pt x="34463" y="15788"/>
                    <a:pt x="34532" y="15754"/>
                    <a:pt x="34532" y="15685"/>
                  </a:cubicBezTo>
                  <a:cubicBezTo>
                    <a:pt x="34549" y="15634"/>
                    <a:pt x="34634" y="15617"/>
                    <a:pt x="34685" y="15600"/>
                  </a:cubicBezTo>
                  <a:cubicBezTo>
                    <a:pt x="34737" y="15566"/>
                    <a:pt x="34720" y="15515"/>
                    <a:pt x="34685" y="15446"/>
                  </a:cubicBezTo>
                  <a:lnTo>
                    <a:pt x="34651" y="15412"/>
                  </a:lnTo>
                  <a:cubicBezTo>
                    <a:pt x="34566" y="15292"/>
                    <a:pt x="34600" y="15241"/>
                    <a:pt x="34685" y="15224"/>
                  </a:cubicBezTo>
                  <a:cubicBezTo>
                    <a:pt x="34720" y="15207"/>
                    <a:pt x="34754" y="15207"/>
                    <a:pt x="34788" y="15224"/>
                  </a:cubicBezTo>
                  <a:cubicBezTo>
                    <a:pt x="34925" y="15327"/>
                    <a:pt x="35027" y="15463"/>
                    <a:pt x="35130" y="15600"/>
                  </a:cubicBezTo>
                  <a:cubicBezTo>
                    <a:pt x="35147" y="15634"/>
                    <a:pt x="35181" y="15651"/>
                    <a:pt x="35215" y="15668"/>
                  </a:cubicBezTo>
                  <a:cubicBezTo>
                    <a:pt x="35249" y="15685"/>
                    <a:pt x="35283" y="15702"/>
                    <a:pt x="35318" y="15702"/>
                  </a:cubicBezTo>
                  <a:cubicBezTo>
                    <a:pt x="35335" y="15702"/>
                    <a:pt x="35318" y="15651"/>
                    <a:pt x="35300" y="15634"/>
                  </a:cubicBezTo>
                  <a:cubicBezTo>
                    <a:pt x="35249" y="15566"/>
                    <a:pt x="35232" y="15515"/>
                    <a:pt x="35318" y="15515"/>
                  </a:cubicBezTo>
                  <a:cubicBezTo>
                    <a:pt x="35335" y="15515"/>
                    <a:pt x="35335" y="15515"/>
                    <a:pt x="35352" y="15497"/>
                  </a:cubicBezTo>
                  <a:cubicBezTo>
                    <a:pt x="35403" y="15463"/>
                    <a:pt x="35232" y="15275"/>
                    <a:pt x="35420" y="15309"/>
                  </a:cubicBezTo>
                  <a:cubicBezTo>
                    <a:pt x="35471" y="15275"/>
                    <a:pt x="35523" y="15224"/>
                    <a:pt x="35574" y="15190"/>
                  </a:cubicBezTo>
                  <a:cubicBezTo>
                    <a:pt x="35591" y="15190"/>
                    <a:pt x="35608" y="15190"/>
                    <a:pt x="35625" y="15190"/>
                  </a:cubicBezTo>
                  <a:lnTo>
                    <a:pt x="35728" y="15241"/>
                  </a:lnTo>
                  <a:cubicBezTo>
                    <a:pt x="35796" y="15292"/>
                    <a:pt x="35830" y="15344"/>
                    <a:pt x="35830" y="15395"/>
                  </a:cubicBezTo>
                  <a:cubicBezTo>
                    <a:pt x="35830" y="15497"/>
                    <a:pt x="35830" y="15497"/>
                    <a:pt x="35950" y="15583"/>
                  </a:cubicBezTo>
                  <a:cubicBezTo>
                    <a:pt x="36001" y="15600"/>
                    <a:pt x="36035" y="15634"/>
                    <a:pt x="36069" y="15668"/>
                  </a:cubicBezTo>
                  <a:lnTo>
                    <a:pt x="36069" y="0"/>
                  </a:lnTo>
                  <a:lnTo>
                    <a:pt x="10013" y="0"/>
                  </a:lnTo>
                  <a:cubicBezTo>
                    <a:pt x="10013" y="0"/>
                    <a:pt x="9996" y="17"/>
                    <a:pt x="9996" y="17"/>
                  </a:cubicBezTo>
                  <a:cubicBezTo>
                    <a:pt x="9962" y="69"/>
                    <a:pt x="9927" y="120"/>
                    <a:pt x="9893" y="154"/>
                  </a:cubicBezTo>
                  <a:lnTo>
                    <a:pt x="9893" y="154"/>
                  </a:lnTo>
                  <a:cubicBezTo>
                    <a:pt x="9893" y="171"/>
                    <a:pt x="9859" y="171"/>
                    <a:pt x="9859" y="188"/>
                  </a:cubicBezTo>
                  <a:lnTo>
                    <a:pt x="9876" y="222"/>
                  </a:lnTo>
                  <a:cubicBezTo>
                    <a:pt x="9893" y="291"/>
                    <a:pt x="9876" y="359"/>
                    <a:pt x="9842" y="427"/>
                  </a:cubicBezTo>
                  <a:cubicBezTo>
                    <a:pt x="9825" y="462"/>
                    <a:pt x="9774" y="444"/>
                    <a:pt x="9722" y="444"/>
                  </a:cubicBezTo>
                  <a:cubicBezTo>
                    <a:pt x="9688" y="444"/>
                    <a:pt x="9637" y="444"/>
                    <a:pt x="9603" y="444"/>
                  </a:cubicBezTo>
                  <a:cubicBezTo>
                    <a:pt x="9569" y="444"/>
                    <a:pt x="9552" y="513"/>
                    <a:pt x="9586" y="564"/>
                  </a:cubicBezTo>
                  <a:lnTo>
                    <a:pt x="9688" y="735"/>
                  </a:lnTo>
                  <a:lnTo>
                    <a:pt x="9261" y="906"/>
                  </a:lnTo>
                  <a:cubicBezTo>
                    <a:pt x="9227" y="872"/>
                    <a:pt x="9193" y="820"/>
                    <a:pt x="9159" y="786"/>
                  </a:cubicBezTo>
                  <a:cubicBezTo>
                    <a:pt x="9141" y="718"/>
                    <a:pt x="9124" y="667"/>
                    <a:pt x="9124" y="598"/>
                  </a:cubicBezTo>
                  <a:cubicBezTo>
                    <a:pt x="9124" y="564"/>
                    <a:pt x="9022" y="496"/>
                    <a:pt x="9005" y="513"/>
                  </a:cubicBezTo>
                  <a:cubicBezTo>
                    <a:pt x="8919" y="581"/>
                    <a:pt x="8817" y="615"/>
                    <a:pt x="8714" y="598"/>
                  </a:cubicBezTo>
                  <a:cubicBezTo>
                    <a:pt x="8629" y="649"/>
                    <a:pt x="8543" y="701"/>
                    <a:pt x="8441" y="718"/>
                  </a:cubicBezTo>
                  <a:cubicBezTo>
                    <a:pt x="8390" y="769"/>
                    <a:pt x="8304" y="786"/>
                    <a:pt x="8236" y="803"/>
                  </a:cubicBezTo>
                  <a:cubicBezTo>
                    <a:pt x="8150" y="803"/>
                    <a:pt x="8082" y="855"/>
                    <a:pt x="8065" y="923"/>
                  </a:cubicBezTo>
                  <a:cubicBezTo>
                    <a:pt x="8014" y="1025"/>
                    <a:pt x="7911" y="1025"/>
                    <a:pt x="7775" y="923"/>
                  </a:cubicBezTo>
                  <a:cubicBezTo>
                    <a:pt x="7809" y="991"/>
                    <a:pt x="7826" y="1094"/>
                    <a:pt x="7911" y="1162"/>
                  </a:cubicBezTo>
                  <a:cubicBezTo>
                    <a:pt x="7980" y="1213"/>
                    <a:pt x="7997" y="1299"/>
                    <a:pt x="7945" y="1367"/>
                  </a:cubicBezTo>
                  <a:lnTo>
                    <a:pt x="7364" y="1572"/>
                  </a:lnTo>
                  <a:cubicBezTo>
                    <a:pt x="7211" y="1453"/>
                    <a:pt x="7211" y="1453"/>
                    <a:pt x="7108" y="1487"/>
                  </a:cubicBezTo>
                  <a:cubicBezTo>
                    <a:pt x="7091" y="1487"/>
                    <a:pt x="7074" y="1521"/>
                    <a:pt x="7040" y="1521"/>
                  </a:cubicBezTo>
                  <a:cubicBezTo>
                    <a:pt x="6989" y="1521"/>
                    <a:pt x="6954" y="1487"/>
                    <a:pt x="6920" y="1453"/>
                  </a:cubicBezTo>
                  <a:cubicBezTo>
                    <a:pt x="6886" y="1418"/>
                    <a:pt x="6869" y="1367"/>
                    <a:pt x="6869" y="1316"/>
                  </a:cubicBezTo>
                  <a:cubicBezTo>
                    <a:pt x="6869" y="1316"/>
                    <a:pt x="6869" y="1299"/>
                    <a:pt x="6886" y="1282"/>
                  </a:cubicBezTo>
                  <a:cubicBezTo>
                    <a:pt x="6920" y="1265"/>
                    <a:pt x="6954" y="1248"/>
                    <a:pt x="6971" y="1230"/>
                  </a:cubicBezTo>
                  <a:lnTo>
                    <a:pt x="6971" y="1230"/>
                  </a:lnTo>
                  <a:lnTo>
                    <a:pt x="6664" y="991"/>
                  </a:lnTo>
                  <a:cubicBezTo>
                    <a:pt x="6630" y="991"/>
                    <a:pt x="6613" y="1008"/>
                    <a:pt x="6596" y="1025"/>
                  </a:cubicBezTo>
                  <a:cubicBezTo>
                    <a:pt x="6493" y="1111"/>
                    <a:pt x="6425" y="1196"/>
                    <a:pt x="6356" y="1299"/>
                  </a:cubicBezTo>
                  <a:cubicBezTo>
                    <a:pt x="6339" y="1333"/>
                    <a:pt x="6322" y="1384"/>
                    <a:pt x="6339" y="1418"/>
                  </a:cubicBezTo>
                  <a:cubicBezTo>
                    <a:pt x="6066" y="1418"/>
                    <a:pt x="5827" y="1555"/>
                    <a:pt x="5690" y="1777"/>
                  </a:cubicBezTo>
                  <a:cubicBezTo>
                    <a:pt x="5656" y="1777"/>
                    <a:pt x="5622" y="1794"/>
                    <a:pt x="5605" y="1811"/>
                  </a:cubicBezTo>
                  <a:cubicBezTo>
                    <a:pt x="5570" y="1846"/>
                    <a:pt x="5519" y="1811"/>
                    <a:pt x="5485" y="1777"/>
                  </a:cubicBezTo>
                  <a:cubicBezTo>
                    <a:pt x="5434" y="1726"/>
                    <a:pt x="5348" y="1709"/>
                    <a:pt x="5263" y="1726"/>
                  </a:cubicBezTo>
                  <a:cubicBezTo>
                    <a:pt x="5229" y="1743"/>
                    <a:pt x="5195" y="1760"/>
                    <a:pt x="5177" y="1777"/>
                  </a:cubicBezTo>
                  <a:cubicBezTo>
                    <a:pt x="5143" y="1811"/>
                    <a:pt x="5126" y="1828"/>
                    <a:pt x="5109" y="1880"/>
                  </a:cubicBezTo>
                  <a:cubicBezTo>
                    <a:pt x="5075" y="2016"/>
                    <a:pt x="4921" y="2085"/>
                    <a:pt x="4784" y="2068"/>
                  </a:cubicBezTo>
                  <a:cubicBezTo>
                    <a:pt x="4750" y="2068"/>
                    <a:pt x="4716" y="2068"/>
                    <a:pt x="4699" y="2068"/>
                  </a:cubicBezTo>
                  <a:cubicBezTo>
                    <a:pt x="4579" y="2085"/>
                    <a:pt x="4477" y="2119"/>
                    <a:pt x="4494" y="2256"/>
                  </a:cubicBezTo>
                  <a:cubicBezTo>
                    <a:pt x="4494" y="2273"/>
                    <a:pt x="4494" y="2290"/>
                    <a:pt x="4494" y="2307"/>
                  </a:cubicBezTo>
                  <a:cubicBezTo>
                    <a:pt x="4511" y="2324"/>
                    <a:pt x="4528" y="2341"/>
                    <a:pt x="4545" y="2375"/>
                  </a:cubicBezTo>
                  <a:cubicBezTo>
                    <a:pt x="4562" y="2426"/>
                    <a:pt x="4562" y="2495"/>
                    <a:pt x="4579" y="2563"/>
                  </a:cubicBezTo>
                  <a:cubicBezTo>
                    <a:pt x="4443" y="2614"/>
                    <a:pt x="4409" y="2734"/>
                    <a:pt x="4340" y="2819"/>
                  </a:cubicBezTo>
                  <a:cubicBezTo>
                    <a:pt x="4238" y="2819"/>
                    <a:pt x="4169" y="2819"/>
                    <a:pt x="4289" y="2922"/>
                  </a:cubicBezTo>
                  <a:cubicBezTo>
                    <a:pt x="4306" y="2939"/>
                    <a:pt x="4306" y="2973"/>
                    <a:pt x="4289" y="2990"/>
                  </a:cubicBezTo>
                  <a:cubicBezTo>
                    <a:pt x="4272" y="3024"/>
                    <a:pt x="4238" y="3059"/>
                    <a:pt x="4204" y="3076"/>
                  </a:cubicBezTo>
                  <a:lnTo>
                    <a:pt x="4152" y="3076"/>
                  </a:lnTo>
                  <a:cubicBezTo>
                    <a:pt x="3998" y="3042"/>
                    <a:pt x="3845" y="2973"/>
                    <a:pt x="3691" y="2905"/>
                  </a:cubicBezTo>
                  <a:cubicBezTo>
                    <a:pt x="3674" y="2888"/>
                    <a:pt x="3657" y="2871"/>
                    <a:pt x="3657" y="2871"/>
                  </a:cubicBezTo>
                  <a:lnTo>
                    <a:pt x="3657" y="2785"/>
                  </a:lnTo>
                  <a:cubicBezTo>
                    <a:pt x="3623" y="2717"/>
                    <a:pt x="3588" y="2649"/>
                    <a:pt x="3571" y="2580"/>
                  </a:cubicBezTo>
                  <a:cubicBezTo>
                    <a:pt x="3469" y="2614"/>
                    <a:pt x="3349" y="2666"/>
                    <a:pt x="3332" y="2768"/>
                  </a:cubicBezTo>
                  <a:cubicBezTo>
                    <a:pt x="3332" y="2785"/>
                    <a:pt x="3281" y="2785"/>
                    <a:pt x="3247" y="2785"/>
                  </a:cubicBezTo>
                  <a:cubicBezTo>
                    <a:pt x="3230" y="2768"/>
                    <a:pt x="3213" y="2768"/>
                    <a:pt x="3195" y="2768"/>
                  </a:cubicBezTo>
                  <a:cubicBezTo>
                    <a:pt x="2785" y="2597"/>
                    <a:pt x="2768" y="2597"/>
                    <a:pt x="2700" y="2802"/>
                  </a:cubicBezTo>
                  <a:cubicBezTo>
                    <a:pt x="2666" y="2871"/>
                    <a:pt x="2597" y="2854"/>
                    <a:pt x="2495" y="2837"/>
                  </a:cubicBezTo>
                  <a:cubicBezTo>
                    <a:pt x="2427" y="2819"/>
                    <a:pt x="2358" y="2802"/>
                    <a:pt x="2290" y="2768"/>
                  </a:cubicBezTo>
                  <a:cubicBezTo>
                    <a:pt x="2290" y="2802"/>
                    <a:pt x="2290" y="2837"/>
                    <a:pt x="2290" y="2871"/>
                  </a:cubicBezTo>
                  <a:cubicBezTo>
                    <a:pt x="2273" y="2871"/>
                    <a:pt x="2256" y="2871"/>
                    <a:pt x="2239" y="2871"/>
                  </a:cubicBezTo>
                  <a:cubicBezTo>
                    <a:pt x="1999" y="2973"/>
                    <a:pt x="1743" y="3059"/>
                    <a:pt x="1487" y="3110"/>
                  </a:cubicBezTo>
                  <a:cubicBezTo>
                    <a:pt x="1436" y="3127"/>
                    <a:pt x="1384" y="3144"/>
                    <a:pt x="1350" y="3195"/>
                  </a:cubicBezTo>
                  <a:cubicBezTo>
                    <a:pt x="1248" y="3281"/>
                    <a:pt x="1111" y="3298"/>
                    <a:pt x="974" y="3264"/>
                  </a:cubicBezTo>
                  <a:cubicBezTo>
                    <a:pt x="957" y="3264"/>
                    <a:pt x="940" y="3264"/>
                    <a:pt x="940" y="3264"/>
                  </a:cubicBezTo>
                  <a:cubicBezTo>
                    <a:pt x="855" y="3264"/>
                    <a:pt x="820" y="3281"/>
                    <a:pt x="872" y="3400"/>
                  </a:cubicBezTo>
                  <a:cubicBezTo>
                    <a:pt x="889" y="3452"/>
                    <a:pt x="872" y="3520"/>
                    <a:pt x="855" y="3588"/>
                  </a:cubicBezTo>
                  <a:cubicBezTo>
                    <a:pt x="838" y="3640"/>
                    <a:pt x="786" y="3674"/>
                    <a:pt x="735" y="3674"/>
                  </a:cubicBezTo>
                  <a:cubicBezTo>
                    <a:pt x="735" y="3657"/>
                    <a:pt x="718" y="3640"/>
                    <a:pt x="701" y="3622"/>
                  </a:cubicBezTo>
                  <a:cubicBezTo>
                    <a:pt x="650" y="3537"/>
                    <a:pt x="564" y="3469"/>
                    <a:pt x="445" y="3452"/>
                  </a:cubicBezTo>
                  <a:cubicBezTo>
                    <a:pt x="342" y="3452"/>
                    <a:pt x="308" y="3520"/>
                    <a:pt x="308" y="3588"/>
                  </a:cubicBezTo>
                  <a:cubicBezTo>
                    <a:pt x="291" y="3691"/>
                    <a:pt x="291" y="3793"/>
                    <a:pt x="308" y="3879"/>
                  </a:cubicBezTo>
                  <a:lnTo>
                    <a:pt x="308" y="3896"/>
                  </a:lnTo>
                  <a:cubicBezTo>
                    <a:pt x="188" y="3930"/>
                    <a:pt x="86" y="3981"/>
                    <a:pt x="0" y="4050"/>
                  </a:cubicBezTo>
                  <a:lnTo>
                    <a:pt x="0" y="19376"/>
                  </a:lnTo>
                  <a:cubicBezTo>
                    <a:pt x="52" y="19359"/>
                    <a:pt x="120" y="19342"/>
                    <a:pt x="171" y="19342"/>
                  </a:cubicBezTo>
                  <a:cubicBezTo>
                    <a:pt x="325" y="19325"/>
                    <a:pt x="462" y="19273"/>
                    <a:pt x="581" y="19171"/>
                  </a:cubicBezTo>
                  <a:cubicBezTo>
                    <a:pt x="598" y="19171"/>
                    <a:pt x="598" y="19154"/>
                    <a:pt x="598" y="19154"/>
                  </a:cubicBezTo>
                  <a:lnTo>
                    <a:pt x="1367" y="19325"/>
                  </a:lnTo>
                  <a:lnTo>
                    <a:pt x="1367" y="19342"/>
                  </a:lnTo>
                  <a:lnTo>
                    <a:pt x="1384" y="19410"/>
                  </a:lnTo>
                  <a:lnTo>
                    <a:pt x="2222" y="19410"/>
                  </a:lnTo>
                  <a:cubicBezTo>
                    <a:pt x="2256" y="19410"/>
                    <a:pt x="2273" y="19410"/>
                    <a:pt x="2290" y="19393"/>
                  </a:cubicBezTo>
                  <a:cubicBezTo>
                    <a:pt x="2341" y="19342"/>
                    <a:pt x="2392" y="19325"/>
                    <a:pt x="2461" y="19325"/>
                  </a:cubicBezTo>
                  <a:cubicBezTo>
                    <a:pt x="2597" y="19342"/>
                    <a:pt x="2649" y="19256"/>
                    <a:pt x="2734" y="19222"/>
                  </a:cubicBezTo>
                  <a:lnTo>
                    <a:pt x="2905" y="19154"/>
                  </a:lnTo>
                  <a:lnTo>
                    <a:pt x="2956" y="19188"/>
                  </a:lnTo>
                  <a:cubicBezTo>
                    <a:pt x="3025" y="19205"/>
                    <a:pt x="3110" y="19239"/>
                    <a:pt x="3127" y="19308"/>
                  </a:cubicBezTo>
                  <a:cubicBezTo>
                    <a:pt x="3144" y="19342"/>
                    <a:pt x="3127" y="19393"/>
                    <a:pt x="3076" y="19410"/>
                  </a:cubicBezTo>
                  <a:lnTo>
                    <a:pt x="3042" y="19410"/>
                  </a:lnTo>
                  <a:lnTo>
                    <a:pt x="5314" y="19410"/>
                  </a:lnTo>
                  <a:cubicBezTo>
                    <a:pt x="5297" y="19410"/>
                    <a:pt x="5297" y="19393"/>
                    <a:pt x="5280" y="19376"/>
                  </a:cubicBezTo>
                  <a:cubicBezTo>
                    <a:pt x="5348" y="19359"/>
                    <a:pt x="5382" y="19342"/>
                    <a:pt x="5417" y="19291"/>
                  </a:cubicBezTo>
                  <a:cubicBezTo>
                    <a:pt x="5468" y="19239"/>
                    <a:pt x="5536" y="19256"/>
                    <a:pt x="5639" y="19359"/>
                  </a:cubicBezTo>
                  <a:cubicBezTo>
                    <a:pt x="5656" y="19376"/>
                    <a:pt x="5673" y="19393"/>
                    <a:pt x="5690" y="19410"/>
                  </a:cubicBezTo>
                  <a:lnTo>
                    <a:pt x="5980" y="19410"/>
                  </a:lnTo>
                  <a:lnTo>
                    <a:pt x="5980" y="19393"/>
                  </a:lnTo>
                  <a:cubicBezTo>
                    <a:pt x="6015" y="19393"/>
                    <a:pt x="6066" y="19393"/>
                    <a:pt x="6100" y="19410"/>
                  </a:cubicBezTo>
                  <a:lnTo>
                    <a:pt x="14934" y="19410"/>
                  </a:lnTo>
                  <a:cubicBezTo>
                    <a:pt x="14951" y="19393"/>
                    <a:pt x="14968" y="19376"/>
                    <a:pt x="15002" y="19359"/>
                  </a:cubicBez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2" name="Google Shape;1862;p70"/>
            <p:cNvGrpSpPr/>
            <p:nvPr/>
          </p:nvGrpSpPr>
          <p:grpSpPr>
            <a:xfrm>
              <a:off x="7540030" y="3962726"/>
              <a:ext cx="1845932" cy="1180771"/>
              <a:chOff x="7540030" y="3962726"/>
              <a:chExt cx="1845932" cy="1180771"/>
            </a:xfrm>
          </p:grpSpPr>
          <p:sp>
            <p:nvSpPr>
              <p:cNvPr id="1863" name="Google Shape;1863;p70"/>
              <p:cNvSpPr/>
              <p:nvPr/>
            </p:nvSpPr>
            <p:spPr>
              <a:xfrm>
                <a:off x="7540030"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0"/>
              <p:cNvSpPr/>
              <p:nvPr/>
            </p:nvSpPr>
            <p:spPr>
              <a:xfrm>
                <a:off x="7744782"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0"/>
              <p:cNvSpPr/>
              <p:nvPr/>
            </p:nvSpPr>
            <p:spPr>
              <a:xfrm>
                <a:off x="7949534"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0"/>
              <p:cNvSpPr/>
              <p:nvPr/>
            </p:nvSpPr>
            <p:spPr>
              <a:xfrm>
                <a:off x="8154287"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0"/>
              <p:cNvSpPr/>
              <p:nvPr/>
            </p:nvSpPr>
            <p:spPr>
              <a:xfrm flipH="1">
                <a:off x="8360134" y="3962726"/>
                <a:ext cx="10463" cy="1152625"/>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0"/>
              <p:cNvSpPr/>
              <p:nvPr/>
            </p:nvSpPr>
            <p:spPr>
              <a:xfrm flipH="1">
                <a:off x="8564886" y="3962726"/>
                <a:ext cx="10463" cy="1104243"/>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0"/>
              <p:cNvSpPr/>
              <p:nvPr/>
            </p:nvSpPr>
            <p:spPr>
              <a:xfrm>
                <a:off x="8760209" y="3962726"/>
                <a:ext cx="10463" cy="105921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0"/>
              <p:cNvSpPr/>
              <p:nvPr/>
            </p:nvSpPr>
            <p:spPr>
              <a:xfrm>
                <a:off x="8975363" y="3962726"/>
                <a:ext cx="61" cy="998939"/>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0"/>
              <p:cNvSpPr/>
              <p:nvPr/>
            </p:nvSpPr>
            <p:spPr>
              <a:xfrm>
                <a:off x="9180115" y="3962726"/>
                <a:ext cx="61" cy="964047"/>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0"/>
              <p:cNvSpPr/>
              <p:nvPr/>
            </p:nvSpPr>
            <p:spPr>
              <a:xfrm>
                <a:off x="9385901" y="3962726"/>
                <a:ext cx="61" cy="95177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3" name="Google Shape;1873;p70"/>
          <p:cNvGrpSpPr/>
          <p:nvPr/>
        </p:nvGrpSpPr>
        <p:grpSpPr>
          <a:xfrm rot="-3164515">
            <a:off x="1836215" y="663961"/>
            <a:ext cx="1291509" cy="818839"/>
            <a:chOff x="3355085" y="2890614"/>
            <a:chExt cx="1003450" cy="658884"/>
          </a:xfrm>
        </p:grpSpPr>
        <p:sp>
          <p:nvSpPr>
            <p:cNvPr id="1874" name="Google Shape;1874;p70"/>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0"/>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57"/>
                                        </p:tgtEl>
                                        <p:attrNameLst>
                                          <p:attrName>style.visibility</p:attrName>
                                        </p:attrNameLst>
                                      </p:cBhvr>
                                      <p:to>
                                        <p:strVal val="visible"/>
                                      </p:to>
                                    </p:set>
                                    <p:animEffect transition="in" filter="strips(downLeft)">
                                      <p:cBhvr>
                                        <p:cTn id="7" dur="500"/>
                                        <p:tgtEl>
                                          <p:spTgt spid="1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49"/>
          <p:cNvSpPr/>
          <p:nvPr/>
        </p:nvSpPr>
        <p:spPr>
          <a:xfrm rot="-243456" flipH="1">
            <a:off x="316618" y="1004169"/>
            <a:ext cx="4216524" cy="3203017"/>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9"/>
          <p:cNvSpPr/>
          <p:nvPr/>
        </p:nvSpPr>
        <p:spPr>
          <a:xfrm>
            <a:off x="4857088" y="652163"/>
            <a:ext cx="3839164" cy="3839147"/>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0" name="Google Shape;1010;p49"/>
          <p:cNvPicPr preferRelativeResize="0"/>
          <p:nvPr/>
        </p:nvPicPr>
        <p:blipFill rotWithShape="1">
          <a:blip r:embed="rId3">
            <a:alphaModFix/>
          </a:blip>
          <a:srcRect l="12998" r="16434"/>
          <a:stretch/>
        </p:blipFill>
        <p:spPr>
          <a:xfrm>
            <a:off x="5003350" y="894900"/>
            <a:ext cx="3546651" cy="3353676"/>
          </a:xfrm>
          <a:prstGeom prst="rect">
            <a:avLst/>
          </a:prstGeom>
          <a:noFill/>
          <a:ln>
            <a:noFill/>
          </a:ln>
        </p:spPr>
      </p:pic>
      <p:sp>
        <p:nvSpPr>
          <p:cNvPr id="3" name="Title 2">
            <a:extLst>
              <a:ext uri="{FF2B5EF4-FFF2-40B4-BE49-F238E27FC236}">
                <a16:creationId xmlns:a16="http://schemas.microsoft.com/office/drawing/2014/main" id="{17D442E3-A978-4094-9F0B-9BBB5A43AD93}"/>
              </a:ext>
            </a:extLst>
          </p:cNvPr>
          <p:cNvSpPr>
            <a:spLocks noGrp="1"/>
          </p:cNvSpPr>
          <p:nvPr>
            <p:ph type="title"/>
          </p:nvPr>
        </p:nvSpPr>
        <p:spPr>
          <a:xfrm>
            <a:off x="628507" y="1768872"/>
            <a:ext cx="3592745" cy="1605728"/>
          </a:xfrm>
        </p:spPr>
        <p:txBody>
          <a:bodyPr/>
          <a:lstStyle/>
          <a:p>
            <a:r>
              <a:rPr lang="vi-VN" sz="2000" dirty="0">
                <a:solidFill>
                  <a:schemeClr val="bg2"/>
                </a:solidFill>
              </a:rPr>
              <a:t>     Miền Đông thì được hoa màu</a:t>
            </a:r>
            <a:br>
              <a:rPr lang="vi-VN" sz="2000" dirty="0">
                <a:solidFill>
                  <a:schemeClr val="bg2"/>
                </a:solidFill>
              </a:rPr>
            </a:br>
            <a:r>
              <a:rPr lang="vi-VN" sz="2000" dirty="0">
                <a:solidFill>
                  <a:schemeClr val="bg2"/>
                </a:solidFill>
              </a:rPr>
              <a:t>Miền Chải tôm cá, miền Cầu cửi canh</a:t>
            </a:r>
            <a:br>
              <a:rPr lang="vi-VN" sz="2000" dirty="0">
                <a:solidFill>
                  <a:schemeClr val="bg2"/>
                </a:solidFill>
              </a:rPr>
            </a:br>
            <a:r>
              <a:rPr lang="vi-VN" sz="2000" dirty="0">
                <a:solidFill>
                  <a:schemeClr val="bg2"/>
                </a:solidFill>
              </a:rPr>
              <a:t>     Mở chợ may vá thông hành</a:t>
            </a:r>
            <a:br>
              <a:rPr lang="vi-VN" sz="2000" dirty="0">
                <a:solidFill>
                  <a:schemeClr val="bg2"/>
                </a:solidFill>
              </a:rPr>
            </a:br>
            <a:r>
              <a:rPr lang="vi-VN" sz="2000" dirty="0">
                <a:solidFill>
                  <a:schemeClr val="bg2"/>
                </a:solidFill>
              </a:rPr>
              <a:t>Miền Cuối buôn bán tập tành xưa nay.</a:t>
            </a:r>
            <a:endParaRPr lang="en-US" sz="2000" dirty="0">
              <a:solidFill>
                <a:schemeClr val="bg2"/>
              </a:solidFill>
            </a:endParaRPr>
          </a:p>
        </p:txBody>
      </p:sp>
      <p:pic>
        <p:nvPicPr>
          <p:cNvPr id="7" name="Picture 6">
            <a:extLst>
              <a:ext uri="{FF2B5EF4-FFF2-40B4-BE49-F238E27FC236}">
                <a16:creationId xmlns:a16="http://schemas.microsoft.com/office/drawing/2014/main" id="{D2E720B5-317F-418F-BFC4-4104E99DFD7B}"/>
              </a:ext>
            </a:extLst>
          </p:cNvPr>
          <p:cNvPicPr>
            <a:picLocks noChangeAspect="1"/>
          </p:cNvPicPr>
          <p:nvPr/>
        </p:nvPicPr>
        <p:blipFill>
          <a:blip r:embed="rId4"/>
          <a:stretch>
            <a:fillRect/>
          </a:stretch>
        </p:blipFill>
        <p:spPr>
          <a:xfrm>
            <a:off x="5003349" y="894901"/>
            <a:ext cx="3546652" cy="3353676"/>
          </a:xfrm>
          <a:prstGeom prst="rect">
            <a:avLst/>
          </a:prstGeom>
        </p:spPr>
      </p:pic>
      <p:sp>
        <p:nvSpPr>
          <p:cNvPr id="1011" name="Google Shape;1011;p49"/>
          <p:cNvSpPr/>
          <p:nvPr/>
        </p:nvSpPr>
        <p:spPr>
          <a:xfrm rot="-495299" flipH="1">
            <a:off x="7862855" y="32319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rot="-1111287" flipH="1">
            <a:off x="4567426" y="3685740"/>
            <a:ext cx="1240032" cy="1197510"/>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17" name="Google Shape;1017;p50"/>
          <p:cNvGrpSpPr/>
          <p:nvPr/>
        </p:nvGrpSpPr>
        <p:grpSpPr>
          <a:xfrm rot="-348827">
            <a:off x="-284973" y="466007"/>
            <a:ext cx="2429782" cy="1216680"/>
            <a:chOff x="7110451" y="4123771"/>
            <a:chExt cx="2429676" cy="1216626"/>
          </a:xfrm>
        </p:grpSpPr>
        <p:sp>
          <p:nvSpPr>
            <p:cNvPr id="1018" name="Google Shape;1018;p50"/>
            <p:cNvSpPr/>
            <p:nvPr/>
          </p:nvSpPr>
          <p:spPr>
            <a:xfrm rot="-542283">
              <a:off x="7163768" y="4300881"/>
              <a:ext cx="2323042" cy="862406"/>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rot="-542283">
              <a:off x="7295490" y="4456349"/>
              <a:ext cx="2071279" cy="555861"/>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50"/>
          <p:cNvSpPr/>
          <p:nvPr/>
        </p:nvSpPr>
        <p:spPr>
          <a:xfrm rot="-5400000">
            <a:off x="1144353" y="1140466"/>
            <a:ext cx="3200176" cy="4198795"/>
          </a:xfrm>
          <a:custGeom>
            <a:avLst/>
            <a:gdLst/>
            <a:ahLst/>
            <a:cxnLst/>
            <a:rect l="l" t="t" r="r" b="b"/>
            <a:pathLst>
              <a:path w="19445" h="18488" extrusionOk="0">
                <a:moveTo>
                  <a:pt x="274" y="3315"/>
                </a:moveTo>
                <a:cubicBezTo>
                  <a:pt x="376" y="3162"/>
                  <a:pt x="496" y="3247"/>
                  <a:pt x="581" y="3144"/>
                </a:cubicBezTo>
                <a:cubicBezTo>
                  <a:pt x="650" y="3179"/>
                  <a:pt x="701" y="3213"/>
                  <a:pt x="752" y="3247"/>
                </a:cubicBezTo>
                <a:cubicBezTo>
                  <a:pt x="821" y="3281"/>
                  <a:pt x="821" y="3247"/>
                  <a:pt x="855" y="3179"/>
                </a:cubicBezTo>
                <a:cubicBezTo>
                  <a:pt x="889" y="3076"/>
                  <a:pt x="940" y="2974"/>
                  <a:pt x="1008" y="2888"/>
                </a:cubicBezTo>
                <a:lnTo>
                  <a:pt x="1128" y="2922"/>
                </a:lnTo>
                <a:lnTo>
                  <a:pt x="1214" y="3025"/>
                </a:lnTo>
                <a:cubicBezTo>
                  <a:pt x="1162" y="3196"/>
                  <a:pt x="1179" y="3247"/>
                  <a:pt x="1248" y="3264"/>
                </a:cubicBezTo>
                <a:cubicBezTo>
                  <a:pt x="1316" y="3281"/>
                  <a:pt x="1419" y="3298"/>
                  <a:pt x="1504" y="3315"/>
                </a:cubicBezTo>
                <a:cubicBezTo>
                  <a:pt x="1504" y="3332"/>
                  <a:pt x="1521" y="3350"/>
                  <a:pt x="1521" y="3350"/>
                </a:cubicBezTo>
                <a:cubicBezTo>
                  <a:pt x="1521" y="3555"/>
                  <a:pt x="1589" y="3742"/>
                  <a:pt x="1709" y="3913"/>
                </a:cubicBezTo>
                <a:cubicBezTo>
                  <a:pt x="1743" y="4033"/>
                  <a:pt x="1777" y="4135"/>
                  <a:pt x="1880" y="4135"/>
                </a:cubicBezTo>
                <a:cubicBezTo>
                  <a:pt x="1948" y="4153"/>
                  <a:pt x="1999" y="4187"/>
                  <a:pt x="2051" y="4221"/>
                </a:cubicBezTo>
                <a:cubicBezTo>
                  <a:pt x="2085" y="4272"/>
                  <a:pt x="2102" y="4323"/>
                  <a:pt x="2153" y="4323"/>
                </a:cubicBezTo>
                <a:cubicBezTo>
                  <a:pt x="2051" y="4597"/>
                  <a:pt x="1999" y="4887"/>
                  <a:pt x="1999" y="5195"/>
                </a:cubicBezTo>
                <a:lnTo>
                  <a:pt x="1999" y="5195"/>
                </a:lnTo>
                <a:cubicBezTo>
                  <a:pt x="1982" y="5195"/>
                  <a:pt x="1948" y="5280"/>
                  <a:pt x="1931" y="5349"/>
                </a:cubicBezTo>
                <a:cubicBezTo>
                  <a:pt x="1931" y="5434"/>
                  <a:pt x="1948" y="5502"/>
                  <a:pt x="1982" y="5588"/>
                </a:cubicBezTo>
                <a:lnTo>
                  <a:pt x="1982" y="5690"/>
                </a:lnTo>
                <a:cubicBezTo>
                  <a:pt x="1982" y="5707"/>
                  <a:pt x="1982" y="5724"/>
                  <a:pt x="1965" y="5742"/>
                </a:cubicBezTo>
                <a:cubicBezTo>
                  <a:pt x="1914" y="5827"/>
                  <a:pt x="1846" y="5912"/>
                  <a:pt x="1777" y="5998"/>
                </a:cubicBezTo>
                <a:cubicBezTo>
                  <a:pt x="1743" y="6066"/>
                  <a:pt x="1692" y="6066"/>
                  <a:pt x="1658" y="6049"/>
                </a:cubicBezTo>
                <a:cubicBezTo>
                  <a:pt x="1607" y="6015"/>
                  <a:pt x="1624" y="5998"/>
                  <a:pt x="1607" y="5998"/>
                </a:cubicBezTo>
                <a:cubicBezTo>
                  <a:pt x="1555" y="5947"/>
                  <a:pt x="1504" y="5947"/>
                  <a:pt x="1436" y="6015"/>
                </a:cubicBezTo>
                <a:cubicBezTo>
                  <a:pt x="1419" y="6049"/>
                  <a:pt x="1384" y="6083"/>
                  <a:pt x="1350" y="6117"/>
                </a:cubicBezTo>
                <a:cubicBezTo>
                  <a:pt x="1265" y="6186"/>
                  <a:pt x="1231" y="6271"/>
                  <a:pt x="1248" y="6357"/>
                </a:cubicBezTo>
                <a:cubicBezTo>
                  <a:pt x="1248" y="6391"/>
                  <a:pt x="1214" y="6442"/>
                  <a:pt x="1214" y="6476"/>
                </a:cubicBezTo>
                <a:cubicBezTo>
                  <a:pt x="1196" y="6510"/>
                  <a:pt x="1196" y="6545"/>
                  <a:pt x="1214" y="6579"/>
                </a:cubicBezTo>
                <a:cubicBezTo>
                  <a:pt x="1231" y="6698"/>
                  <a:pt x="1384" y="6750"/>
                  <a:pt x="1470" y="6647"/>
                </a:cubicBezTo>
                <a:lnTo>
                  <a:pt x="1504" y="6613"/>
                </a:lnTo>
                <a:cubicBezTo>
                  <a:pt x="1572" y="6528"/>
                  <a:pt x="1709" y="6493"/>
                  <a:pt x="1794" y="6562"/>
                </a:cubicBezTo>
                <a:cubicBezTo>
                  <a:pt x="1863" y="6596"/>
                  <a:pt x="1812" y="6733"/>
                  <a:pt x="1829" y="6818"/>
                </a:cubicBezTo>
                <a:cubicBezTo>
                  <a:pt x="1829" y="6903"/>
                  <a:pt x="1863" y="6972"/>
                  <a:pt x="1914" y="7040"/>
                </a:cubicBezTo>
                <a:cubicBezTo>
                  <a:pt x="1965" y="7091"/>
                  <a:pt x="2017" y="7126"/>
                  <a:pt x="2068" y="7177"/>
                </a:cubicBezTo>
                <a:cubicBezTo>
                  <a:pt x="2136" y="7279"/>
                  <a:pt x="2136" y="7382"/>
                  <a:pt x="2102" y="7484"/>
                </a:cubicBezTo>
                <a:cubicBezTo>
                  <a:pt x="2102" y="7519"/>
                  <a:pt x="2068" y="7570"/>
                  <a:pt x="2051" y="7604"/>
                </a:cubicBezTo>
                <a:cubicBezTo>
                  <a:pt x="2034" y="7724"/>
                  <a:pt x="2034" y="7775"/>
                  <a:pt x="2102" y="7826"/>
                </a:cubicBezTo>
                <a:cubicBezTo>
                  <a:pt x="2136" y="7843"/>
                  <a:pt x="2153" y="7860"/>
                  <a:pt x="2187" y="7894"/>
                </a:cubicBezTo>
                <a:cubicBezTo>
                  <a:pt x="2239" y="7946"/>
                  <a:pt x="2290" y="7912"/>
                  <a:pt x="2341" y="7843"/>
                </a:cubicBezTo>
                <a:cubicBezTo>
                  <a:pt x="2392" y="7775"/>
                  <a:pt x="2410" y="7758"/>
                  <a:pt x="2444" y="7724"/>
                </a:cubicBezTo>
                <a:cubicBezTo>
                  <a:pt x="2529" y="7860"/>
                  <a:pt x="2615" y="7980"/>
                  <a:pt x="2700" y="8117"/>
                </a:cubicBezTo>
                <a:cubicBezTo>
                  <a:pt x="2717" y="8151"/>
                  <a:pt x="2717" y="8185"/>
                  <a:pt x="2717" y="8219"/>
                </a:cubicBezTo>
                <a:cubicBezTo>
                  <a:pt x="2700" y="8373"/>
                  <a:pt x="2683" y="8527"/>
                  <a:pt x="2649" y="8697"/>
                </a:cubicBezTo>
                <a:cubicBezTo>
                  <a:pt x="2632" y="8715"/>
                  <a:pt x="2615" y="8732"/>
                  <a:pt x="2580" y="8749"/>
                </a:cubicBezTo>
                <a:cubicBezTo>
                  <a:pt x="2495" y="8800"/>
                  <a:pt x="2427" y="8800"/>
                  <a:pt x="2410" y="8629"/>
                </a:cubicBezTo>
                <a:cubicBezTo>
                  <a:pt x="2410" y="8578"/>
                  <a:pt x="2392" y="8578"/>
                  <a:pt x="2375" y="8629"/>
                </a:cubicBezTo>
                <a:cubicBezTo>
                  <a:pt x="2324" y="8732"/>
                  <a:pt x="2222" y="8834"/>
                  <a:pt x="2273" y="8988"/>
                </a:cubicBezTo>
                <a:cubicBezTo>
                  <a:pt x="2273" y="9039"/>
                  <a:pt x="2273" y="9108"/>
                  <a:pt x="2222" y="9159"/>
                </a:cubicBezTo>
                <a:cubicBezTo>
                  <a:pt x="2170" y="9261"/>
                  <a:pt x="2222" y="9278"/>
                  <a:pt x="2239" y="9313"/>
                </a:cubicBezTo>
                <a:cubicBezTo>
                  <a:pt x="2256" y="9364"/>
                  <a:pt x="2222" y="9432"/>
                  <a:pt x="2205" y="9466"/>
                </a:cubicBezTo>
                <a:cubicBezTo>
                  <a:pt x="2170" y="9501"/>
                  <a:pt x="2136" y="9501"/>
                  <a:pt x="2102" y="9518"/>
                </a:cubicBezTo>
                <a:cubicBezTo>
                  <a:pt x="2068" y="9518"/>
                  <a:pt x="2034" y="9535"/>
                  <a:pt x="1999" y="9552"/>
                </a:cubicBezTo>
                <a:cubicBezTo>
                  <a:pt x="1982" y="9552"/>
                  <a:pt x="1982" y="9569"/>
                  <a:pt x="1965" y="9586"/>
                </a:cubicBezTo>
                <a:cubicBezTo>
                  <a:pt x="1965" y="9620"/>
                  <a:pt x="1948" y="9654"/>
                  <a:pt x="1948" y="9688"/>
                </a:cubicBezTo>
                <a:cubicBezTo>
                  <a:pt x="1999" y="9791"/>
                  <a:pt x="2068" y="9911"/>
                  <a:pt x="2153" y="9928"/>
                </a:cubicBezTo>
                <a:cubicBezTo>
                  <a:pt x="2239" y="9945"/>
                  <a:pt x="2222" y="10013"/>
                  <a:pt x="2222" y="10116"/>
                </a:cubicBezTo>
                <a:cubicBezTo>
                  <a:pt x="2222" y="10133"/>
                  <a:pt x="2222" y="10150"/>
                  <a:pt x="2239" y="10167"/>
                </a:cubicBezTo>
                <a:cubicBezTo>
                  <a:pt x="2239" y="10269"/>
                  <a:pt x="2239" y="10372"/>
                  <a:pt x="2239" y="10492"/>
                </a:cubicBezTo>
                <a:cubicBezTo>
                  <a:pt x="2170" y="10679"/>
                  <a:pt x="2136" y="10885"/>
                  <a:pt x="2136" y="11107"/>
                </a:cubicBezTo>
                <a:cubicBezTo>
                  <a:pt x="2136" y="11226"/>
                  <a:pt x="2170" y="11363"/>
                  <a:pt x="2205" y="11500"/>
                </a:cubicBezTo>
                <a:cubicBezTo>
                  <a:pt x="2187" y="11500"/>
                  <a:pt x="2187" y="11500"/>
                  <a:pt x="2170" y="11517"/>
                </a:cubicBezTo>
                <a:cubicBezTo>
                  <a:pt x="2136" y="11568"/>
                  <a:pt x="2119" y="11653"/>
                  <a:pt x="2136" y="11722"/>
                </a:cubicBezTo>
                <a:cubicBezTo>
                  <a:pt x="2222" y="11910"/>
                  <a:pt x="2341" y="12012"/>
                  <a:pt x="2427" y="12200"/>
                </a:cubicBezTo>
                <a:cubicBezTo>
                  <a:pt x="2461" y="12217"/>
                  <a:pt x="2478" y="12251"/>
                  <a:pt x="2512" y="12269"/>
                </a:cubicBezTo>
                <a:cubicBezTo>
                  <a:pt x="2512" y="12269"/>
                  <a:pt x="2529" y="12251"/>
                  <a:pt x="2546" y="12251"/>
                </a:cubicBezTo>
                <a:cubicBezTo>
                  <a:pt x="2649" y="12337"/>
                  <a:pt x="2734" y="12456"/>
                  <a:pt x="2803" y="12576"/>
                </a:cubicBezTo>
                <a:cubicBezTo>
                  <a:pt x="2871" y="12713"/>
                  <a:pt x="2973" y="12815"/>
                  <a:pt x="3093" y="12901"/>
                </a:cubicBezTo>
                <a:cubicBezTo>
                  <a:pt x="3110" y="12901"/>
                  <a:pt x="3110" y="12901"/>
                  <a:pt x="3127" y="12901"/>
                </a:cubicBezTo>
                <a:lnTo>
                  <a:pt x="3247" y="13687"/>
                </a:lnTo>
                <a:lnTo>
                  <a:pt x="3230" y="13687"/>
                </a:lnTo>
                <a:lnTo>
                  <a:pt x="3059" y="13772"/>
                </a:lnTo>
                <a:cubicBezTo>
                  <a:pt x="3042" y="13789"/>
                  <a:pt x="3042" y="13806"/>
                  <a:pt x="3025" y="13823"/>
                </a:cubicBezTo>
                <a:cubicBezTo>
                  <a:pt x="3025" y="13858"/>
                  <a:pt x="3025" y="13892"/>
                  <a:pt x="3042" y="13909"/>
                </a:cubicBezTo>
                <a:cubicBezTo>
                  <a:pt x="3093" y="13960"/>
                  <a:pt x="3144" y="13994"/>
                  <a:pt x="3213" y="14028"/>
                </a:cubicBezTo>
                <a:cubicBezTo>
                  <a:pt x="3281" y="14028"/>
                  <a:pt x="3298" y="14097"/>
                  <a:pt x="3281" y="14199"/>
                </a:cubicBezTo>
                <a:lnTo>
                  <a:pt x="3281" y="14268"/>
                </a:lnTo>
                <a:cubicBezTo>
                  <a:pt x="3418" y="14251"/>
                  <a:pt x="3401" y="14507"/>
                  <a:pt x="3503" y="14558"/>
                </a:cubicBezTo>
                <a:cubicBezTo>
                  <a:pt x="3571" y="14575"/>
                  <a:pt x="3606" y="14626"/>
                  <a:pt x="3640" y="14695"/>
                </a:cubicBezTo>
                <a:cubicBezTo>
                  <a:pt x="3674" y="14831"/>
                  <a:pt x="3759" y="14831"/>
                  <a:pt x="3828" y="14917"/>
                </a:cubicBezTo>
                <a:lnTo>
                  <a:pt x="3947" y="15036"/>
                </a:lnTo>
                <a:lnTo>
                  <a:pt x="3947" y="15105"/>
                </a:lnTo>
                <a:cubicBezTo>
                  <a:pt x="3947" y="15173"/>
                  <a:pt x="3947" y="15276"/>
                  <a:pt x="3896" y="15310"/>
                </a:cubicBezTo>
                <a:cubicBezTo>
                  <a:pt x="3862" y="15344"/>
                  <a:pt x="3794" y="15344"/>
                  <a:pt x="3776" y="15293"/>
                </a:cubicBezTo>
                <a:cubicBezTo>
                  <a:pt x="3725" y="15207"/>
                  <a:pt x="3674" y="15122"/>
                  <a:pt x="3589" y="15173"/>
                </a:cubicBezTo>
                <a:cubicBezTo>
                  <a:pt x="3554" y="15105"/>
                  <a:pt x="3503" y="15036"/>
                  <a:pt x="3452" y="14968"/>
                </a:cubicBezTo>
                <a:cubicBezTo>
                  <a:pt x="3452" y="14951"/>
                  <a:pt x="3401" y="14985"/>
                  <a:pt x="3401" y="15002"/>
                </a:cubicBezTo>
                <a:cubicBezTo>
                  <a:pt x="3366" y="15071"/>
                  <a:pt x="3366" y="15002"/>
                  <a:pt x="3383" y="15054"/>
                </a:cubicBezTo>
                <a:cubicBezTo>
                  <a:pt x="3401" y="15173"/>
                  <a:pt x="3435" y="15276"/>
                  <a:pt x="3452" y="15395"/>
                </a:cubicBezTo>
                <a:cubicBezTo>
                  <a:pt x="3469" y="15447"/>
                  <a:pt x="3503" y="15498"/>
                  <a:pt x="3554" y="15498"/>
                </a:cubicBezTo>
                <a:cubicBezTo>
                  <a:pt x="3606" y="15498"/>
                  <a:pt x="3640" y="15515"/>
                  <a:pt x="3657" y="15583"/>
                </a:cubicBezTo>
                <a:cubicBezTo>
                  <a:pt x="3691" y="15703"/>
                  <a:pt x="3725" y="15822"/>
                  <a:pt x="3845" y="15771"/>
                </a:cubicBezTo>
                <a:cubicBezTo>
                  <a:pt x="3896" y="15857"/>
                  <a:pt x="3913" y="15976"/>
                  <a:pt x="3999" y="15993"/>
                </a:cubicBezTo>
                <a:cubicBezTo>
                  <a:pt x="4033" y="16010"/>
                  <a:pt x="4016" y="16079"/>
                  <a:pt x="3999" y="16147"/>
                </a:cubicBezTo>
                <a:cubicBezTo>
                  <a:pt x="3999" y="16198"/>
                  <a:pt x="3964" y="16215"/>
                  <a:pt x="3913" y="16215"/>
                </a:cubicBezTo>
                <a:cubicBezTo>
                  <a:pt x="3845" y="16215"/>
                  <a:pt x="3794" y="16318"/>
                  <a:pt x="3794" y="16438"/>
                </a:cubicBezTo>
                <a:cubicBezTo>
                  <a:pt x="3811" y="16489"/>
                  <a:pt x="3828" y="16540"/>
                  <a:pt x="3828" y="16591"/>
                </a:cubicBezTo>
                <a:cubicBezTo>
                  <a:pt x="3811" y="16711"/>
                  <a:pt x="3862" y="16813"/>
                  <a:pt x="3930" y="16882"/>
                </a:cubicBezTo>
                <a:cubicBezTo>
                  <a:pt x="3999" y="16933"/>
                  <a:pt x="4067" y="16984"/>
                  <a:pt x="4118" y="17036"/>
                </a:cubicBezTo>
                <a:cubicBezTo>
                  <a:pt x="4152" y="17053"/>
                  <a:pt x="4204" y="17070"/>
                  <a:pt x="4204" y="17104"/>
                </a:cubicBezTo>
                <a:cubicBezTo>
                  <a:pt x="4187" y="17326"/>
                  <a:pt x="4306" y="17343"/>
                  <a:pt x="4357" y="17446"/>
                </a:cubicBezTo>
                <a:cubicBezTo>
                  <a:pt x="4426" y="17599"/>
                  <a:pt x="4477" y="17565"/>
                  <a:pt x="4597" y="17343"/>
                </a:cubicBezTo>
                <a:cubicBezTo>
                  <a:pt x="4631" y="17394"/>
                  <a:pt x="4682" y="17411"/>
                  <a:pt x="4733" y="17429"/>
                </a:cubicBezTo>
                <a:cubicBezTo>
                  <a:pt x="4802" y="17463"/>
                  <a:pt x="4802" y="17531"/>
                  <a:pt x="4750" y="17651"/>
                </a:cubicBezTo>
                <a:lnTo>
                  <a:pt x="4750" y="17651"/>
                </a:lnTo>
                <a:cubicBezTo>
                  <a:pt x="4802" y="17668"/>
                  <a:pt x="4853" y="17668"/>
                  <a:pt x="4904" y="17685"/>
                </a:cubicBezTo>
                <a:lnTo>
                  <a:pt x="4938" y="17685"/>
                </a:lnTo>
                <a:lnTo>
                  <a:pt x="4990" y="17634"/>
                </a:lnTo>
                <a:cubicBezTo>
                  <a:pt x="5075" y="17582"/>
                  <a:pt x="5160" y="17531"/>
                  <a:pt x="5263" y="17497"/>
                </a:cubicBezTo>
                <a:lnTo>
                  <a:pt x="5263" y="17497"/>
                </a:lnTo>
                <a:lnTo>
                  <a:pt x="5314" y="17480"/>
                </a:lnTo>
                <a:cubicBezTo>
                  <a:pt x="5314" y="17463"/>
                  <a:pt x="5314" y="17446"/>
                  <a:pt x="5314" y="17429"/>
                </a:cubicBezTo>
                <a:cubicBezTo>
                  <a:pt x="5314" y="17343"/>
                  <a:pt x="5365" y="17309"/>
                  <a:pt x="5417" y="17258"/>
                </a:cubicBezTo>
                <a:cubicBezTo>
                  <a:pt x="5468" y="17224"/>
                  <a:pt x="5485" y="17258"/>
                  <a:pt x="5519" y="17275"/>
                </a:cubicBezTo>
                <a:lnTo>
                  <a:pt x="5639" y="17326"/>
                </a:lnTo>
                <a:cubicBezTo>
                  <a:pt x="5673" y="17343"/>
                  <a:pt x="5707" y="17292"/>
                  <a:pt x="5707" y="17241"/>
                </a:cubicBezTo>
                <a:cubicBezTo>
                  <a:pt x="5707" y="17189"/>
                  <a:pt x="5690" y="17104"/>
                  <a:pt x="5690" y="17036"/>
                </a:cubicBezTo>
                <a:lnTo>
                  <a:pt x="6151" y="17070"/>
                </a:lnTo>
                <a:cubicBezTo>
                  <a:pt x="6169" y="17121"/>
                  <a:pt x="6186" y="17172"/>
                  <a:pt x="6186" y="17224"/>
                </a:cubicBezTo>
                <a:cubicBezTo>
                  <a:pt x="6186" y="17275"/>
                  <a:pt x="6169" y="17343"/>
                  <a:pt x="6151" y="17394"/>
                </a:cubicBezTo>
                <a:cubicBezTo>
                  <a:pt x="6151" y="17429"/>
                  <a:pt x="6203" y="17531"/>
                  <a:pt x="6220" y="17514"/>
                </a:cubicBezTo>
                <a:cubicBezTo>
                  <a:pt x="6322" y="17497"/>
                  <a:pt x="6442" y="17514"/>
                  <a:pt x="6527" y="17582"/>
                </a:cubicBezTo>
                <a:cubicBezTo>
                  <a:pt x="6613" y="17548"/>
                  <a:pt x="6715" y="17548"/>
                  <a:pt x="6818" y="17565"/>
                </a:cubicBezTo>
                <a:cubicBezTo>
                  <a:pt x="6886" y="17565"/>
                  <a:pt x="6972" y="17565"/>
                  <a:pt x="7040" y="17582"/>
                </a:cubicBezTo>
                <a:cubicBezTo>
                  <a:pt x="7108" y="17617"/>
                  <a:pt x="7194" y="17617"/>
                  <a:pt x="7262" y="17548"/>
                </a:cubicBezTo>
                <a:cubicBezTo>
                  <a:pt x="7347" y="17480"/>
                  <a:pt x="7433" y="17514"/>
                  <a:pt x="7518" y="17668"/>
                </a:cubicBezTo>
                <a:cubicBezTo>
                  <a:pt x="7535" y="17565"/>
                  <a:pt x="7518" y="17480"/>
                  <a:pt x="7501" y="17377"/>
                </a:cubicBezTo>
                <a:cubicBezTo>
                  <a:pt x="7467" y="17309"/>
                  <a:pt x="7484" y="17224"/>
                  <a:pt x="7553" y="17189"/>
                </a:cubicBezTo>
                <a:lnTo>
                  <a:pt x="8168" y="17241"/>
                </a:lnTo>
                <a:cubicBezTo>
                  <a:pt x="8253" y="17411"/>
                  <a:pt x="8253" y="17411"/>
                  <a:pt x="8356" y="17429"/>
                </a:cubicBezTo>
                <a:cubicBezTo>
                  <a:pt x="8390" y="17429"/>
                  <a:pt x="8407" y="17429"/>
                  <a:pt x="8424" y="17429"/>
                </a:cubicBezTo>
                <a:cubicBezTo>
                  <a:pt x="8475" y="17446"/>
                  <a:pt x="8509" y="17497"/>
                  <a:pt x="8526" y="17548"/>
                </a:cubicBezTo>
                <a:cubicBezTo>
                  <a:pt x="8544" y="17582"/>
                  <a:pt x="8526" y="17634"/>
                  <a:pt x="8509" y="17685"/>
                </a:cubicBezTo>
                <a:cubicBezTo>
                  <a:pt x="8509" y="17685"/>
                  <a:pt x="8492" y="17702"/>
                  <a:pt x="8475" y="17702"/>
                </a:cubicBezTo>
                <a:cubicBezTo>
                  <a:pt x="8441" y="17719"/>
                  <a:pt x="8407" y="17719"/>
                  <a:pt x="8373" y="17719"/>
                </a:cubicBezTo>
                <a:lnTo>
                  <a:pt x="8373" y="17719"/>
                </a:lnTo>
                <a:cubicBezTo>
                  <a:pt x="8424" y="17839"/>
                  <a:pt x="8492" y="17958"/>
                  <a:pt x="8544" y="18061"/>
                </a:cubicBezTo>
                <a:cubicBezTo>
                  <a:pt x="8578" y="18095"/>
                  <a:pt x="8612" y="18061"/>
                  <a:pt x="8646" y="18061"/>
                </a:cubicBezTo>
                <a:cubicBezTo>
                  <a:pt x="8749" y="18044"/>
                  <a:pt x="8868" y="17992"/>
                  <a:pt x="8971" y="17924"/>
                </a:cubicBezTo>
                <a:cubicBezTo>
                  <a:pt x="9005" y="17907"/>
                  <a:pt x="9022" y="17856"/>
                  <a:pt x="9039" y="17822"/>
                </a:cubicBezTo>
                <a:cubicBezTo>
                  <a:pt x="9261" y="17924"/>
                  <a:pt x="9535" y="17890"/>
                  <a:pt x="9740" y="17770"/>
                </a:cubicBezTo>
                <a:cubicBezTo>
                  <a:pt x="9774" y="17770"/>
                  <a:pt x="9808" y="17770"/>
                  <a:pt x="9825" y="17770"/>
                </a:cubicBezTo>
                <a:cubicBezTo>
                  <a:pt x="9876" y="17736"/>
                  <a:pt x="9910" y="17804"/>
                  <a:pt x="9927" y="17839"/>
                </a:cubicBezTo>
                <a:cubicBezTo>
                  <a:pt x="9962" y="17924"/>
                  <a:pt x="10030" y="17975"/>
                  <a:pt x="10098" y="17992"/>
                </a:cubicBezTo>
                <a:cubicBezTo>
                  <a:pt x="10184" y="17992"/>
                  <a:pt x="10252" y="17975"/>
                  <a:pt x="10303" y="17924"/>
                </a:cubicBezTo>
                <a:cubicBezTo>
                  <a:pt x="10406" y="17804"/>
                  <a:pt x="10577" y="17804"/>
                  <a:pt x="10696" y="17890"/>
                </a:cubicBezTo>
                <a:cubicBezTo>
                  <a:pt x="10713" y="17890"/>
                  <a:pt x="10748" y="17907"/>
                  <a:pt x="10765" y="17924"/>
                </a:cubicBezTo>
                <a:cubicBezTo>
                  <a:pt x="10884" y="17958"/>
                  <a:pt x="10987" y="17958"/>
                  <a:pt x="11021" y="17822"/>
                </a:cubicBezTo>
                <a:cubicBezTo>
                  <a:pt x="11021" y="17822"/>
                  <a:pt x="11038" y="17804"/>
                  <a:pt x="11055" y="17787"/>
                </a:cubicBezTo>
                <a:cubicBezTo>
                  <a:pt x="11038" y="17770"/>
                  <a:pt x="11038" y="17736"/>
                  <a:pt x="11038" y="17702"/>
                </a:cubicBezTo>
                <a:cubicBezTo>
                  <a:pt x="11038" y="17651"/>
                  <a:pt x="11055" y="17582"/>
                  <a:pt x="11072" y="17531"/>
                </a:cubicBezTo>
                <a:cubicBezTo>
                  <a:pt x="11226" y="17531"/>
                  <a:pt x="11294" y="17429"/>
                  <a:pt x="11414" y="17377"/>
                </a:cubicBezTo>
                <a:cubicBezTo>
                  <a:pt x="11499" y="17429"/>
                  <a:pt x="11568" y="17463"/>
                  <a:pt x="11499" y="17309"/>
                </a:cubicBezTo>
                <a:cubicBezTo>
                  <a:pt x="11499" y="17292"/>
                  <a:pt x="11499" y="17258"/>
                  <a:pt x="11517" y="17241"/>
                </a:cubicBezTo>
                <a:cubicBezTo>
                  <a:pt x="11551" y="17224"/>
                  <a:pt x="11602" y="17206"/>
                  <a:pt x="11653" y="17206"/>
                </a:cubicBezTo>
                <a:cubicBezTo>
                  <a:pt x="11653" y="17206"/>
                  <a:pt x="11670" y="17224"/>
                  <a:pt x="11687" y="17224"/>
                </a:cubicBezTo>
                <a:cubicBezTo>
                  <a:pt x="11807" y="17343"/>
                  <a:pt x="11927" y="17446"/>
                  <a:pt x="12029" y="17582"/>
                </a:cubicBezTo>
                <a:cubicBezTo>
                  <a:pt x="12029" y="17599"/>
                  <a:pt x="12046" y="17617"/>
                  <a:pt x="12046" y="17634"/>
                </a:cubicBezTo>
                <a:cubicBezTo>
                  <a:pt x="12046" y="17634"/>
                  <a:pt x="12012" y="17685"/>
                  <a:pt x="12012" y="17702"/>
                </a:cubicBezTo>
                <a:cubicBezTo>
                  <a:pt x="12012" y="17770"/>
                  <a:pt x="12012" y="17856"/>
                  <a:pt x="12012" y="17924"/>
                </a:cubicBezTo>
                <a:cubicBezTo>
                  <a:pt x="12115" y="17924"/>
                  <a:pt x="12234" y="17941"/>
                  <a:pt x="12302" y="17856"/>
                </a:cubicBezTo>
                <a:cubicBezTo>
                  <a:pt x="12302" y="17839"/>
                  <a:pt x="12354" y="17856"/>
                  <a:pt x="12371" y="17873"/>
                </a:cubicBezTo>
                <a:cubicBezTo>
                  <a:pt x="12388" y="17890"/>
                  <a:pt x="12405" y="17890"/>
                  <a:pt x="12422" y="17907"/>
                </a:cubicBezTo>
                <a:cubicBezTo>
                  <a:pt x="12730" y="18232"/>
                  <a:pt x="12730" y="18232"/>
                  <a:pt x="12883" y="18078"/>
                </a:cubicBezTo>
                <a:cubicBezTo>
                  <a:pt x="12935" y="18044"/>
                  <a:pt x="13003" y="18078"/>
                  <a:pt x="13088" y="18129"/>
                </a:cubicBezTo>
                <a:cubicBezTo>
                  <a:pt x="13140" y="18180"/>
                  <a:pt x="13191" y="18215"/>
                  <a:pt x="13242" y="18266"/>
                </a:cubicBezTo>
                <a:cubicBezTo>
                  <a:pt x="13259" y="18249"/>
                  <a:pt x="13259" y="18215"/>
                  <a:pt x="13276" y="18180"/>
                </a:cubicBezTo>
                <a:cubicBezTo>
                  <a:pt x="13293" y="18180"/>
                  <a:pt x="13293" y="18215"/>
                  <a:pt x="13311" y="18215"/>
                </a:cubicBezTo>
                <a:cubicBezTo>
                  <a:pt x="13584" y="18215"/>
                  <a:pt x="13840" y="18232"/>
                  <a:pt x="14114" y="18300"/>
                </a:cubicBezTo>
                <a:cubicBezTo>
                  <a:pt x="14148" y="18317"/>
                  <a:pt x="14199" y="18300"/>
                  <a:pt x="14250" y="18283"/>
                </a:cubicBezTo>
                <a:cubicBezTo>
                  <a:pt x="14387" y="18249"/>
                  <a:pt x="14524" y="18283"/>
                  <a:pt x="14626" y="18385"/>
                </a:cubicBezTo>
                <a:cubicBezTo>
                  <a:pt x="14643" y="18385"/>
                  <a:pt x="14643" y="18402"/>
                  <a:pt x="14660" y="18402"/>
                </a:cubicBezTo>
                <a:cubicBezTo>
                  <a:pt x="14729" y="18437"/>
                  <a:pt x="14780" y="18420"/>
                  <a:pt x="14780" y="18317"/>
                </a:cubicBezTo>
                <a:cubicBezTo>
                  <a:pt x="14797" y="18249"/>
                  <a:pt x="14814" y="18180"/>
                  <a:pt x="14865" y="18129"/>
                </a:cubicBezTo>
                <a:cubicBezTo>
                  <a:pt x="14900" y="18095"/>
                  <a:pt x="14968" y="18095"/>
                  <a:pt x="15019" y="18112"/>
                </a:cubicBezTo>
                <a:cubicBezTo>
                  <a:pt x="15019" y="18129"/>
                  <a:pt x="15019" y="18146"/>
                  <a:pt x="15019" y="18163"/>
                </a:cubicBezTo>
                <a:cubicBezTo>
                  <a:pt x="15036" y="18266"/>
                  <a:pt x="15105" y="18368"/>
                  <a:pt x="15190" y="18420"/>
                </a:cubicBezTo>
                <a:cubicBezTo>
                  <a:pt x="15275" y="18488"/>
                  <a:pt x="15344" y="18420"/>
                  <a:pt x="15378" y="18368"/>
                </a:cubicBezTo>
                <a:cubicBezTo>
                  <a:pt x="15429" y="18283"/>
                  <a:pt x="15463" y="18197"/>
                  <a:pt x="15498" y="18112"/>
                </a:cubicBezTo>
                <a:lnTo>
                  <a:pt x="15498" y="18095"/>
                </a:lnTo>
                <a:cubicBezTo>
                  <a:pt x="15686" y="18129"/>
                  <a:pt x="15874" y="18095"/>
                  <a:pt x="16010" y="17975"/>
                </a:cubicBezTo>
                <a:cubicBezTo>
                  <a:pt x="16079" y="17992"/>
                  <a:pt x="16130" y="18009"/>
                  <a:pt x="16181" y="18027"/>
                </a:cubicBezTo>
                <a:cubicBezTo>
                  <a:pt x="16318" y="18095"/>
                  <a:pt x="16472" y="18129"/>
                  <a:pt x="16642" y="18129"/>
                </a:cubicBezTo>
                <a:cubicBezTo>
                  <a:pt x="16625" y="18146"/>
                  <a:pt x="16625" y="18163"/>
                  <a:pt x="16625" y="18180"/>
                </a:cubicBezTo>
                <a:cubicBezTo>
                  <a:pt x="16813" y="18146"/>
                  <a:pt x="17018" y="18146"/>
                  <a:pt x="17223" y="18180"/>
                </a:cubicBezTo>
                <a:cubicBezTo>
                  <a:pt x="17309" y="18112"/>
                  <a:pt x="17428" y="18061"/>
                  <a:pt x="17548" y="18027"/>
                </a:cubicBezTo>
                <a:cubicBezTo>
                  <a:pt x="17633" y="18044"/>
                  <a:pt x="17719" y="18027"/>
                  <a:pt x="17821" y="17992"/>
                </a:cubicBezTo>
                <a:cubicBezTo>
                  <a:pt x="17890" y="18009"/>
                  <a:pt x="17941" y="18009"/>
                  <a:pt x="18009" y="17992"/>
                </a:cubicBezTo>
                <a:cubicBezTo>
                  <a:pt x="18180" y="18009"/>
                  <a:pt x="18351" y="18044"/>
                  <a:pt x="18505" y="18129"/>
                </a:cubicBezTo>
                <a:lnTo>
                  <a:pt x="19222" y="18180"/>
                </a:lnTo>
                <a:cubicBezTo>
                  <a:pt x="19222" y="18197"/>
                  <a:pt x="19239" y="18215"/>
                  <a:pt x="19257" y="18232"/>
                </a:cubicBezTo>
                <a:cubicBezTo>
                  <a:pt x="19308" y="18317"/>
                  <a:pt x="19359" y="18402"/>
                  <a:pt x="19445" y="18385"/>
                </a:cubicBezTo>
                <a:lnTo>
                  <a:pt x="19445" y="1"/>
                </a:lnTo>
                <a:lnTo>
                  <a:pt x="0" y="1"/>
                </a:lnTo>
                <a:lnTo>
                  <a:pt x="0" y="3247"/>
                </a:lnTo>
                <a:cubicBezTo>
                  <a:pt x="69" y="3264"/>
                  <a:pt x="154" y="3264"/>
                  <a:pt x="205" y="3332"/>
                </a:cubicBezTo>
                <a:cubicBezTo>
                  <a:pt x="223" y="3350"/>
                  <a:pt x="274" y="3332"/>
                  <a:pt x="274" y="331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flipH="1">
            <a:off x="905423" y="893792"/>
            <a:ext cx="3542827" cy="655700"/>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txBox="1">
            <a:spLocks noGrp="1"/>
          </p:cNvSpPr>
          <p:nvPr>
            <p:ph type="body" idx="1"/>
          </p:nvPr>
        </p:nvSpPr>
        <p:spPr>
          <a:xfrm>
            <a:off x="757319" y="1820341"/>
            <a:ext cx="3542846" cy="2694262"/>
          </a:xfrm>
          <a:prstGeom prst="rect">
            <a:avLst/>
          </a:prstGeom>
        </p:spPr>
        <p:txBody>
          <a:bodyPr spcFirstLastPara="1" wrap="square" lIns="91425" tIns="91425" rIns="91425" bIns="91425" anchor="ctr" anchorCtr="0">
            <a:noAutofit/>
          </a:bodyPr>
          <a:lstStyle/>
          <a:p>
            <a:pPr marL="0" indent="0">
              <a:buNone/>
            </a:pPr>
            <a:r>
              <a:rPr lang="vi-VN" sz="2000" b="0" i="0" dirty="0">
                <a:solidFill>
                  <a:srgbClr val="3A3A3A"/>
                </a:solidFill>
                <a:effectLst/>
                <a:latin typeface="Patrick Hand" panose="020B0604020202020204" charset="0"/>
              </a:rPr>
              <a:t>   Chợ Vị Hoàng tháng sáu phiên</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Gặp cô hàng xén kết duyên bán hàng</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   Hàng cô cánh kiến vỏ vang</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Giây thau giây thép giây đàn lưỡi câu</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   Gương soi với lược chải đầu</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Hòn son bánh mực gương Tàu bày ra</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   Đèn nhang sắp để trong nhà</a:t>
            </a:r>
            <a:br>
              <a:rPr lang="vi-VN" sz="2000" b="0" i="0" dirty="0">
                <a:solidFill>
                  <a:srgbClr val="3A3A3A"/>
                </a:solidFill>
                <a:effectLst/>
                <a:latin typeface="Patrick Hand" panose="020B0604020202020204" charset="0"/>
              </a:rPr>
            </a:br>
            <a:r>
              <a:rPr lang="vi-VN" sz="2000" b="0" i="0" dirty="0">
                <a:solidFill>
                  <a:srgbClr val="3A3A3A"/>
                </a:solidFill>
                <a:effectLst/>
                <a:latin typeface="Patrick Hand" panose="020B0604020202020204" charset="0"/>
              </a:rPr>
              <a:t>Giấy tiền vàng bạc đem ra bày hàng.</a:t>
            </a:r>
          </a:p>
          <a:p>
            <a:pPr marL="0" lvl="0" indent="0" algn="l" rtl="0">
              <a:spcBef>
                <a:spcPts val="0"/>
              </a:spcBef>
              <a:spcAft>
                <a:spcPts val="0"/>
              </a:spcAft>
              <a:buNone/>
            </a:pPr>
            <a:endParaRPr sz="2000" dirty="0">
              <a:latin typeface="Patrick Hand" panose="020B0604020202020204" charset="0"/>
            </a:endParaRPr>
          </a:p>
        </p:txBody>
      </p:sp>
      <p:sp>
        <p:nvSpPr>
          <p:cNvPr id="1023" name="Google Shape;1023;p50"/>
          <p:cNvSpPr txBox="1">
            <a:spLocks noGrp="1"/>
          </p:cNvSpPr>
          <p:nvPr>
            <p:ph type="title"/>
          </p:nvPr>
        </p:nvSpPr>
        <p:spPr>
          <a:xfrm>
            <a:off x="1040864" y="986802"/>
            <a:ext cx="2975756" cy="47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    </a:t>
            </a:r>
            <a:r>
              <a:rPr lang="vi-VN" sz="2800" dirty="0"/>
              <a:t>Thành ngữ, tục ngữ</a:t>
            </a:r>
            <a:endParaRPr dirty="0"/>
          </a:p>
        </p:txBody>
      </p:sp>
      <p:grpSp>
        <p:nvGrpSpPr>
          <p:cNvPr id="1027" name="Google Shape;1027;p50"/>
          <p:cNvGrpSpPr/>
          <p:nvPr/>
        </p:nvGrpSpPr>
        <p:grpSpPr>
          <a:xfrm rot="166182">
            <a:off x="8252402" y="3664596"/>
            <a:ext cx="677478" cy="1602296"/>
            <a:chOff x="7964289" y="3664682"/>
            <a:chExt cx="630767" cy="1491820"/>
          </a:xfrm>
        </p:grpSpPr>
        <p:sp>
          <p:nvSpPr>
            <p:cNvPr id="1028" name="Google Shape;1028;p50"/>
            <p:cNvSpPr/>
            <p:nvPr/>
          </p:nvSpPr>
          <p:spPr>
            <a:xfrm rot="163703">
              <a:off x="7988544" y="3701642"/>
              <a:ext cx="568295" cy="1032620"/>
            </a:xfrm>
            <a:custGeom>
              <a:avLst/>
              <a:gdLst/>
              <a:ahLst/>
              <a:cxnLst/>
              <a:rect l="l" t="t" r="r" b="b"/>
              <a:pathLst>
                <a:path w="14370" h="26111" extrusionOk="0">
                  <a:moveTo>
                    <a:pt x="5226" y="6453"/>
                  </a:moveTo>
                  <a:lnTo>
                    <a:pt x="5226" y="6453"/>
                  </a:lnTo>
                  <a:cubicBezTo>
                    <a:pt x="6285" y="7461"/>
                    <a:pt x="7293" y="8520"/>
                    <a:pt x="8284" y="9597"/>
                  </a:cubicBezTo>
                  <a:cubicBezTo>
                    <a:pt x="7959" y="9682"/>
                    <a:pt x="7754" y="10007"/>
                    <a:pt x="7823" y="10348"/>
                  </a:cubicBezTo>
                  <a:cubicBezTo>
                    <a:pt x="7037" y="8999"/>
                    <a:pt x="6114" y="7734"/>
                    <a:pt x="5226" y="6453"/>
                  </a:cubicBezTo>
                  <a:close/>
                  <a:moveTo>
                    <a:pt x="3773" y="22736"/>
                  </a:moveTo>
                  <a:cubicBezTo>
                    <a:pt x="3961" y="23026"/>
                    <a:pt x="4149" y="23317"/>
                    <a:pt x="4337" y="23607"/>
                  </a:cubicBezTo>
                  <a:cubicBezTo>
                    <a:pt x="4098" y="23351"/>
                    <a:pt x="3927" y="23060"/>
                    <a:pt x="3773" y="22736"/>
                  </a:cubicBezTo>
                  <a:close/>
                  <a:moveTo>
                    <a:pt x="6985" y="1"/>
                  </a:moveTo>
                  <a:cubicBezTo>
                    <a:pt x="6548" y="1"/>
                    <a:pt x="6114" y="442"/>
                    <a:pt x="6439" y="883"/>
                  </a:cubicBezTo>
                  <a:cubicBezTo>
                    <a:pt x="6832" y="1395"/>
                    <a:pt x="7242" y="1908"/>
                    <a:pt x="7652" y="2420"/>
                  </a:cubicBezTo>
                  <a:cubicBezTo>
                    <a:pt x="7020" y="1822"/>
                    <a:pt x="6353" y="1276"/>
                    <a:pt x="5670" y="763"/>
                  </a:cubicBezTo>
                  <a:cubicBezTo>
                    <a:pt x="5561" y="685"/>
                    <a:pt x="5454" y="651"/>
                    <a:pt x="5354" y="651"/>
                  </a:cubicBezTo>
                  <a:cubicBezTo>
                    <a:pt x="4949" y="651"/>
                    <a:pt x="4655" y="1200"/>
                    <a:pt x="4833" y="1583"/>
                  </a:cubicBezTo>
                  <a:cubicBezTo>
                    <a:pt x="5123" y="2198"/>
                    <a:pt x="5448" y="2796"/>
                    <a:pt x="5824" y="3360"/>
                  </a:cubicBezTo>
                  <a:cubicBezTo>
                    <a:pt x="5362" y="3052"/>
                    <a:pt x="4901" y="2779"/>
                    <a:pt x="4422" y="2540"/>
                  </a:cubicBezTo>
                  <a:cubicBezTo>
                    <a:pt x="4337" y="2496"/>
                    <a:pt x="4245" y="2476"/>
                    <a:pt x="4153" y="2476"/>
                  </a:cubicBezTo>
                  <a:cubicBezTo>
                    <a:pt x="3708" y="2476"/>
                    <a:pt x="3260" y="2938"/>
                    <a:pt x="3585" y="3377"/>
                  </a:cubicBezTo>
                  <a:cubicBezTo>
                    <a:pt x="3688" y="3497"/>
                    <a:pt x="3773" y="3616"/>
                    <a:pt x="3876" y="3753"/>
                  </a:cubicBezTo>
                  <a:cubicBezTo>
                    <a:pt x="3585" y="3514"/>
                    <a:pt x="3295" y="3292"/>
                    <a:pt x="2987" y="3087"/>
                  </a:cubicBezTo>
                  <a:cubicBezTo>
                    <a:pt x="2887" y="3017"/>
                    <a:pt x="2786" y="2986"/>
                    <a:pt x="2690" y="2986"/>
                  </a:cubicBezTo>
                  <a:cubicBezTo>
                    <a:pt x="2292" y="2986"/>
                    <a:pt x="1978" y="3505"/>
                    <a:pt x="2184" y="3890"/>
                  </a:cubicBezTo>
                  <a:cubicBezTo>
                    <a:pt x="2509" y="4488"/>
                    <a:pt x="2851" y="5069"/>
                    <a:pt x="3226" y="5633"/>
                  </a:cubicBezTo>
                  <a:lnTo>
                    <a:pt x="2919" y="5325"/>
                  </a:lnTo>
                  <a:cubicBezTo>
                    <a:pt x="2808" y="5209"/>
                    <a:pt x="2668" y="5159"/>
                    <a:pt x="2529" y="5159"/>
                  </a:cubicBezTo>
                  <a:cubicBezTo>
                    <a:pt x="2175" y="5159"/>
                    <a:pt x="1822" y="5484"/>
                    <a:pt x="1945" y="5889"/>
                  </a:cubicBezTo>
                  <a:cubicBezTo>
                    <a:pt x="2167" y="6504"/>
                    <a:pt x="2423" y="7119"/>
                    <a:pt x="2731" y="7700"/>
                  </a:cubicBezTo>
                  <a:lnTo>
                    <a:pt x="2543" y="7478"/>
                  </a:lnTo>
                  <a:cubicBezTo>
                    <a:pt x="2441" y="7359"/>
                    <a:pt x="2314" y="7308"/>
                    <a:pt x="2187" y="7308"/>
                  </a:cubicBezTo>
                  <a:cubicBezTo>
                    <a:pt x="1804" y="7308"/>
                    <a:pt x="1415" y="7764"/>
                    <a:pt x="1672" y="8161"/>
                  </a:cubicBezTo>
                  <a:cubicBezTo>
                    <a:pt x="1996" y="8640"/>
                    <a:pt x="2321" y="9135"/>
                    <a:pt x="2628" y="9631"/>
                  </a:cubicBezTo>
                  <a:cubicBezTo>
                    <a:pt x="2600" y="9624"/>
                    <a:pt x="2571" y="9621"/>
                    <a:pt x="2542" y="9621"/>
                  </a:cubicBezTo>
                  <a:cubicBezTo>
                    <a:pt x="2198" y="9621"/>
                    <a:pt x="1890" y="10072"/>
                    <a:pt x="2048" y="10451"/>
                  </a:cubicBezTo>
                  <a:cubicBezTo>
                    <a:pt x="2663" y="11903"/>
                    <a:pt x="3500" y="13253"/>
                    <a:pt x="4217" y="14654"/>
                  </a:cubicBezTo>
                  <a:cubicBezTo>
                    <a:pt x="3192" y="13561"/>
                    <a:pt x="2218" y="12416"/>
                    <a:pt x="1108" y="11408"/>
                  </a:cubicBezTo>
                  <a:cubicBezTo>
                    <a:pt x="992" y="11283"/>
                    <a:pt x="855" y="11230"/>
                    <a:pt x="722" y="11230"/>
                  </a:cubicBezTo>
                  <a:cubicBezTo>
                    <a:pt x="346" y="11230"/>
                    <a:pt x="1" y="11653"/>
                    <a:pt x="253" y="12057"/>
                  </a:cubicBezTo>
                  <a:cubicBezTo>
                    <a:pt x="800" y="13133"/>
                    <a:pt x="1432" y="14159"/>
                    <a:pt x="2082" y="15184"/>
                  </a:cubicBezTo>
                  <a:cubicBezTo>
                    <a:pt x="2059" y="15181"/>
                    <a:pt x="2036" y="15180"/>
                    <a:pt x="2014" y="15180"/>
                  </a:cubicBezTo>
                  <a:cubicBezTo>
                    <a:pt x="1623" y="15180"/>
                    <a:pt x="1357" y="15597"/>
                    <a:pt x="1535" y="15953"/>
                  </a:cubicBezTo>
                  <a:cubicBezTo>
                    <a:pt x="2440" y="17764"/>
                    <a:pt x="3449" y="19489"/>
                    <a:pt x="4440" y="21249"/>
                  </a:cubicBezTo>
                  <a:cubicBezTo>
                    <a:pt x="3995" y="20737"/>
                    <a:pt x="3517" y="20258"/>
                    <a:pt x="3021" y="19814"/>
                  </a:cubicBezTo>
                  <a:cubicBezTo>
                    <a:pt x="2924" y="19730"/>
                    <a:pt x="2812" y="19693"/>
                    <a:pt x="2703" y="19693"/>
                  </a:cubicBezTo>
                  <a:cubicBezTo>
                    <a:pt x="2371" y="19693"/>
                    <a:pt x="2064" y="20031"/>
                    <a:pt x="2270" y="20378"/>
                  </a:cubicBezTo>
                  <a:cubicBezTo>
                    <a:pt x="2680" y="21044"/>
                    <a:pt x="3107" y="21711"/>
                    <a:pt x="3534" y="22360"/>
                  </a:cubicBezTo>
                  <a:cubicBezTo>
                    <a:pt x="3488" y="22337"/>
                    <a:pt x="3441" y="22327"/>
                    <a:pt x="3396" y="22327"/>
                  </a:cubicBezTo>
                  <a:cubicBezTo>
                    <a:pt x="3203" y="22327"/>
                    <a:pt x="3038" y="22512"/>
                    <a:pt x="3107" y="22719"/>
                  </a:cubicBezTo>
                  <a:cubicBezTo>
                    <a:pt x="3483" y="24000"/>
                    <a:pt x="4781" y="25282"/>
                    <a:pt x="5841" y="26033"/>
                  </a:cubicBezTo>
                  <a:cubicBezTo>
                    <a:pt x="5915" y="26087"/>
                    <a:pt x="5990" y="26111"/>
                    <a:pt x="6062" y="26111"/>
                  </a:cubicBezTo>
                  <a:cubicBezTo>
                    <a:pt x="6355" y="26111"/>
                    <a:pt x="6590" y="25724"/>
                    <a:pt x="6439" y="25435"/>
                  </a:cubicBezTo>
                  <a:cubicBezTo>
                    <a:pt x="6097" y="24820"/>
                    <a:pt x="5755" y="24222"/>
                    <a:pt x="5396" y="23624"/>
                  </a:cubicBezTo>
                  <a:lnTo>
                    <a:pt x="5396" y="23624"/>
                  </a:lnTo>
                  <a:cubicBezTo>
                    <a:pt x="5601" y="23846"/>
                    <a:pt x="5841" y="24034"/>
                    <a:pt x="6080" y="24222"/>
                  </a:cubicBezTo>
                  <a:cubicBezTo>
                    <a:pt x="6179" y="24317"/>
                    <a:pt x="6293" y="24357"/>
                    <a:pt x="6404" y="24357"/>
                  </a:cubicBezTo>
                  <a:cubicBezTo>
                    <a:pt x="6734" y="24357"/>
                    <a:pt x="7036" y="23999"/>
                    <a:pt x="6832" y="23641"/>
                  </a:cubicBezTo>
                  <a:cubicBezTo>
                    <a:pt x="6217" y="22377"/>
                    <a:pt x="5533" y="21147"/>
                    <a:pt x="4850" y="19917"/>
                  </a:cubicBezTo>
                  <a:lnTo>
                    <a:pt x="4850" y="19917"/>
                  </a:lnTo>
                  <a:cubicBezTo>
                    <a:pt x="5021" y="20122"/>
                    <a:pt x="5174" y="20310"/>
                    <a:pt x="5345" y="20515"/>
                  </a:cubicBezTo>
                  <a:cubicBezTo>
                    <a:pt x="5444" y="20626"/>
                    <a:pt x="5559" y="20673"/>
                    <a:pt x="5673" y="20673"/>
                  </a:cubicBezTo>
                  <a:cubicBezTo>
                    <a:pt x="6014" y="20673"/>
                    <a:pt x="6340" y="20254"/>
                    <a:pt x="6148" y="19882"/>
                  </a:cubicBezTo>
                  <a:cubicBezTo>
                    <a:pt x="5345" y="18328"/>
                    <a:pt x="4388" y="16841"/>
                    <a:pt x="3449" y="15372"/>
                  </a:cubicBezTo>
                  <a:lnTo>
                    <a:pt x="3449" y="15372"/>
                  </a:lnTo>
                  <a:cubicBezTo>
                    <a:pt x="4047" y="15987"/>
                    <a:pt x="4679" y="16585"/>
                    <a:pt x="5328" y="17132"/>
                  </a:cubicBezTo>
                  <a:cubicBezTo>
                    <a:pt x="5436" y="17225"/>
                    <a:pt x="5570" y="17268"/>
                    <a:pt x="5702" y="17268"/>
                  </a:cubicBezTo>
                  <a:cubicBezTo>
                    <a:pt x="6027" y="17268"/>
                    <a:pt x="6338" y="17008"/>
                    <a:pt x="6217" y="16619"/>
                  </a:cubicBezTo>
                  <a:cubicBezTo>
                    <a:pt x="6012" y="15987"/>
                    <a:pt x="5755" y="15372"/>
                    <a:pt x="5465" y="14757"/>
                  </a:cubicBezTo>
                  <a:lnTo>
                    <a:pt x="5465" y="14757"/>
                  </a:lnTo>
                  <a:cubicBezTo>
                    <a:pt x="5533" y="14842"/>
                    <a:pt x="5601" y="14927"/>
                    <a:pt x="5687" y="15013"/>
                  </a:cubicBezTo>
                  <a:cubicBezTo>
                    <a:pt x="5797" y="15145"/>
                    <a:pt x="5923" y="15200"/>
                    <a:pt x="6045" y="15200"/>
                  </a:cubicBezTo>
                  <a:cubicBezTo>
                    <a:pt x="6397" y="15200"/>
                    <a:pt x="6719" y="14744"/>
                    <a:pt x="6541" y="14364"/>
                  </a:cubicBezTo>
                  <a:cubicBezTo>
                    <a:pt x="6234" y="13714"/>
                    <a:pt x="5926" y="13099"/>
                    <a:pt x="5601" y="12467"/>
                  </a:cubicBezTo>
                  <a:lnTo>
                    <a:pt x="5601" y="12467"/>
                  </a:lnTo>
                  <a:lnTo>
                    <a:pt x="5670" y="12535"/>
                  </a:lnTo>
                  <a:cubicBezTo>
                    <a:pt x="5790" y="12630"/>
                    <a:pt x="5925" y="12672"/>
                    <a:pt x="6054" y="12672"/>
                  </a:cubicBezTo>
                  <a:cubicBezTo>
                    <a:pt x="6437" y="12672"/>
                    <a:pt x="6771" y="12304"/>
                    <a:pt x="6541" y="11869"/>
                  </a:cubicBezTo>
                  <a:cubicBezTo>
                    <a:pt x="6165" y="11117"/>
                    <a:pt x="5704" y="10417"/>
                    <a:pt x="5260" y="9699"/>
                  </a:cubicBezTo>
                  <a:lnTo>
                    <a:pt x="5260" y="9699"/>
                  </a:lnTo>
                  <a:cubicBezTo>
                    <a:pt x="5875" y="10400"/>
                    <a:pt x="6541" y="11049"/>
                    <a:pt x="7259" y="11664"/>
                  </a:cubicBezTo>
                  <a:cubicBezTo>
                    <a:pt x="7376" y="11771"/>
                    <a:pt x="7514" y="11819"/>
                    <a:pt x="7648" y="11819"/>
                  </a:cubicBezTo>
                  <a:cubicBezTo>
                    <a:pt x="7962" y="11819"/>
                    <a:pt x="8257" y="11557"/>
                    <a:pt x="8233" y="11186"/>
                  </a:cubicBezTo>
                  <a:lnTo>
                    <a:pt x="8233" y="11186"/>
                  </a:lnTo>
                  <a:cubicBezTo>
                    <a:pt x="8523" y="11715"/>
                    <a:pt x="8831" y="12211"/>
                    <a:pt x="9138" y="12723"/>
                  </a:cubicBezTo>
                  <a:cubicBezTo>
                    <a:pt x="9019" y="12621"/>
                    <a:pt x="8916" y="12501"/>
                    <a:pt x="8814" y="12416"/>
                  </a:cubicBezTo>
                  <a:cubicBezTo>
                    <a:pt x="8686" y="12296"/>
                    <a:pt x="8539" y="12245"/>
                    <a:pt x="8397" y="12245"/>
                  </a:cubicBezTo>
                  <a:cubicBezTo>
                    <a:pt x="7971" y="12245"/>
                    <a:pt x="7583" y="12706"/>
                    <a:pt x="7840" y="13168"/>
                  </a:cubicBezTo>
                  <a:cubicBezTo>
                    <a:pt x="7976" y="13424"/>
                    <a:pt x="8113" y="13680"/>
                    <a:pt x="8267" y="13936"/>
                  </a:cubicBezTo>
                  <a:cubicBezTo>
                    <a:pt x="7942" y="14073"/>
                    <a:pt x="7823" y="14466"/>
                    <a:pt x="8011" y="14774"/>
                  </a:cubicBezTo>
                  <a:cubicBezTo>
                    <a:pt x="8472" y="15543"/>
                    <a:pt x="8916" y="16328"/>
                    <a:pt x="9360" y="17114"/>
                  </a:cubicBezTo>
                  <a:lnTo>
                    <a:pt x="8814" y="16499"/>
                  </a:lnTo>
                  <a:cubicBezTo>
                    <a:pt x="8692" y="16360"/>
                    <a:pt x="8548" y="16302"/>
                    <a:pt x="8407" y="16302"/>
                  </a:cubicBezTo>
                  <a:cubicBezTo>
                    <a:pt x="7992" y="16302"/>
                    <a:pt x="7598" y="16805"/>
                    <a:pt x="7840" y="17251"/>
                  </a:cubicBezTo>
                  <a:lnTo>
                    <a:pt x="8506" y="18447"/>
                  </a:lnTo>
                  <a:cubicBezTo>
                    <a:pt x="8284" y="18635"/>
                    <a:pt x="8216" y="18960"/>
                    <a:pt x="8369" y="19216"/>
                  </a:cubicBezTo>
                  <a:cubicBezTo>
                    <a:pt x="8643" y="19729"/>
                    <a:pt x="8933" y="20241"/>
                    <a:pt x="9224" y="20737"/>
                  </a:cubicBezTo>
                  <a:cubicBezTo>
                    <a:pt x="9192" y="20730"/>
                    <a:pt x="9160" y="20727"/>
                    <a:pt x="9128" y="20727"/>
                  </a:cubicBezTo>
                  <a:cubicBezTo>
                    <a:pt x="8683" y="20727"/>
                    <a:pt x="8277" y="21368"/>
                    <a:pt x="8660" y="21830"/>
                  </a:cubicBezTo>
                  <a:cubicBezTo>
                    <a:pt x="9258" y="22582"/>
                    <a:pt x="9822" y="23368"/>
                    <a:pt x="10351" y="24188"/>
                  </a:cubicBezTo>
                  <a:cubicBezTo>
                    <a:pt x="10484" y="24400"/>
                    <a:pt x="10671" y="24489"/>
                    <a:pt x="10855" y="24489"/>
                  </a:cubicBezTo>
                  <a:cubicBezTo>
                    <a:pt x="11264" y="24489"/>
                    <a:pt x="11658" y="24051"/>
                    <a:pt x="11411" y="23556"/>
                  </a:cubicBezTo>
                  <a:cubicBezTo>
                    <a:pt x="11411" y="23539"/>
                    <a:pt x="11394" y="23522"/>
                    <a:pt x="11377" y="23505"/>
                  </a:cubicBezTo>
                  <a:cubicBezTo>
                    <a:pt x="11496" y="23436"/>
                    <a:pt x="11599" y="23351"/>
                    <a:pt x="11667" y="23231"/>
                  </a:cubicBezTo>
                  <a:cubicBezTo>
                    <a:pt x="11694" y="23235"/>
                    <a:pt x="11721" y="23237"/>
                    <a:pt x="11749" y="23237"/>
                  </a:cubicBezTo>
                  <a:cubicBezTo>
                    <a:pt x="12171" y="23237"/>
                    <a:pt x="12604" y="22759"/>
                    <a:pt x="12299" y="22326"/>
                  </a:cubicBezTo>
                  <a:cubicBezTo>
                    <a:pt x="12128" y="22069"/>
                    <a:pt x="11958" y="21830"/>
                    <a:pt x="11804" y="21574"/>
                  </a:cubicBezTo>
                  <a:lnTo>
                    <a:pt x="11804" y="21574"/>
                  </a:lnTo>
                  <a:cubicBezTo>
                    <a:pt x="11861" y="21588"/>
                    <a:pt x="11920" y="21594"/>
                    <a:pt x="11978" y="21594"/>
                  </a:cubicBezTo>
                  <a:cubicBezTo>
                    <a:pt x="12355" y="21594"/>
                    <a:pt x="12716" y="21315"/>
                    <a:pt x="12538" y="20856"/>
                  </a:cubicBezTo>
                  <a:cubicBezTo>
                    <a:pt x="12436" y="20583"/>
                    <a:pt x="12333" y="20310"/>
                    <a:pt x="12197" y="20036"/>
                  </a:cubicBezTo>
                  <a:cubicBezTo>
                    <a:pt x="12573" y="19951"/>
                    <a:pt x="12880" y="19507"/>
                    <a:pt x="12641" y="19114"/>
                  </a:cubicBezTo>
                  <a:cubicBezTo>
                    <a:pt x="12316" y="18550"/>
                    <a:pt x="11992" y="17986"/>
                    <a:pt x="11650" y="17405"/>
                  </a:cubicBezTo>
                  <a:lnTo>
                    <a:pt x="11650" y="17405"/>
                  </a:lnTo>
                  <a:cubicBezTo>
                    <a:pt x="11838" y="17627"/>
                    <a:pt x="12043" y="17849"/>
                    <a:pt x="12231" y="18071"/>
                  </a:cubicBezTo>
                  <a:cubicBezTo>
                    <a:pt x="12358" y="18216"/>
                    <a:pt x="12500" y="18276"/>
                    <a:pt x="12636" y="18276"/>
                  </a:cubicBezTo>
                  <a:cubicBezTo>
                    <a:pt x="13030" y="18276"/>
                    <a:pt x="13378" y="17769"/>
                    <a:pt x="13188" y="17337"/>
                  </a:cubicBezTo>
                  <a:cubicBezTo>
                    <a:pt x="12966" y="16875"/>
                    <a:pt x="12761" y="16414"/>
                    <a:pt x="12504" y="15970"/>
                  </a:cubicBezTo>
                  <a:lnTo>
                    <a:pt x="12504" y="15970"/>
                  </a:lnTo>
                  <a:cubicBezTo>
                    <a:pt x="12726" y="16192"/>
                    <a:pt x="12931" y="16397"/>
                    <a:pt x="13171" y="16602"/>
                  </a:cubicBezTo>
                  <a:cubicBezTo>
                    <a:pt x="13273" y="16692"/>
                    <a:pt x="13397" y="16731"/>
                    <a:pt x="13520" y="16731"/>
                  </a:cubicBezTo>
                  <a:cubicBezTo>
                    <a:pt x="13909" y="16731"/>
                    <a:pt x="14293" y="16342"/>
                    <a:pt x="14008" y="15953"/>
                  </a:cubicBezTo>
                  <a:cubicBezTo>
                    <a:pt x="13376" y="15115"/>
                    <a:pt x="12726" y="14278"/>
                    <a:pt x="12077" y="13458"/>
                  </a:cubicBezTo>
                  <a:lnTo>
                    <a:pt x="12077" y="13458"/>
                  </a:lnTo>
                  <a:cubicBezTo>
                    <a:pt x="12419" y="13766"/>
                    <a:pt x="12761" y="14056"/>
                    <a:pt x="13102" y="14346"/>
                  </a:cubicBezTo>
                  <a:cubicBezTo>
                    <a:pt x="13229" y="14447"/>
                    <a:pt x="13363" y="14490"/>
                    <a:pt x="13491" y="14490"/>
                  </a:cubicBezTo>
                  <a:cubicBezTo>
                    <a:pt x="13953" y="14490"/>
                    <a:pt x="14335" y="13933"/>
                    <a:pt x="13974" y="13492"/>
                  </a:cubicBezTo>
                  <a:cubicBezTo>
                    <a:pt x="12077" y="11373"/>
                    <a:pt x="10163" y="9289"/>
                    <a:pt x="8301" y="7153"/>
                  </a:cubicBezTo>
                  <a:lnTo>
                    <a:pt x="8301" y="7153"/>
                  </a:lnTo>
                  <a:cubicBezTo>
                    <a:pt x="9651" y="8571"/>
                    <a:pt x="10915" y="10092"/>
                    <a:pt x="12402" y="11322"/>
                  </a:cubicBezTo>
                  <a:cubicBezTo>
                    <a:pt x="12522" y="11422"/>
                    <a:pt x="12665" y="11465"/>
                    <a:pt x="12808" y="11465"/>
                  </a:cubicBezTo>
                  <a:cubicBezTo>
                    <a:pt x="13251" y="11465"/>
                    <a:pt x="13682" y="11045"/>
                    <a:pt x="13359" y="10605"/>
                  </a:cubicBezTo>
                  <a:cubicBezTo>
                    <a:pt x="11821" y="8520"/>
                    <a:pt x="9941" y="6692"/>
                    <a:pt x="8301" y="4693"/>
                  </a:cubicBezTo>
                  <a:lnTo>
                    <a:pt x="8301" y="4693"/>
                  </a:lnTo>
                  <a:cubicBezTo>
                    <a:pt x="9873" y="6299"/>
                    <a:pt x="11342" y="7990"/>
                    <a:pt x="13119" y="9374"/>
                  </a:cubicBezTo>
                  <a:cubicBezTo>
                    <a:pt x="13240" y="9470"/>
                    <a:pt x="13382" y="9512"/>
                    <a:pt x="13521" y="9512"/>
                  </a:cubicBezTo>
                  <a:cubicBezTo>
                    <a:pt x="13956" y="9512"/>
                    <a:pt x="14369" y="9105"/>
                    <a:pt x="14059" y="8640"/>
                  </a:cubicBezTo>
                  <a:cubicBezTo>
                    <a:pt x="13376" y="7580"/>
                    <a:pt x="12607" y="6572"/>
                    <a:pt x="11821" y="5598"/>
                  </a:cubicBezTo>
                  <a:lnTo>
                    <a:pt x="11821" y="5598"/>
                  </a:lnTo>
                  <a:lnTo>
                    <a:pt x="11872" y="5633"/>
                  </a:lnTo>
                  <a:cubicBezTo>
                    <a:pt x="12007" y="5741"/>
                    <a:pt x="12157" y="5789"/>
                    <a:pt x="12299" y="5789"/>
                  </a:cubicBezTo>
                  <a:cubicBezTo>
                    <a:pt x="12715" y="5789"/>
                    <a:pt x="13071" y="5381"/>
                    <a:pt x="12829" y="4898"/>
                  </a:cubicBezTo>
                  <a:cubicBezTo>
                    <a:pt x="12060" y="3445"/>
                    <a:pt x="11120" y="2096"/>
                    <a:pt x="10334" y="626"/>
                  </a:cubicBezTo>
                  <a:cubicBezTo>
                    <a:pt x="10225" y="425"/>
                    <a:pt x="10033" y="340"/>
                    <a:pt x="9837" y="340"/>
                  </a:cubicBezTo>
                  <a:cubicBezTo>
                    <a:pt x="9448" y="340"/>
                    <a:pt x="9042" y="673"/>
                    <a:pt x="9224" y="1105"/>
                  </a:cubicBezTo>
                  <a:cubicBezTo>
                    <a:pt x="9377" y="1481"/>
                    <a:pt x="9480" y="1839"/>
                    <a:pt x="9651" y="2164"/>
                  </a:cubicBezTo>
                  <a:cubicBezTo>
                    <a:pt x="8899" y="1498"/>
                    <a:pt x="8147" y="814"/>
                    <a:pt x="7378" y="148"/>
                  </a:cubicBezTo>
                  <a:cubicBezTo>
                    <a:pt x="7263" y="45"/>
                    <a:pt x="7124" y="1"/>
                    <a:pt x="6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0"/>
            <p:cNvSpPr/>
            <p:nvPr/>
          </p:nvSpPr>
          <p:spPr>
            <a:xfrm rot="163703">
              <a:off x="8195376" y="4188081"/>
              <a:ext cx="235583" cy="934108"/>
            </a:xfrm>
            <a:custGeom>
              <a:avLst/>
              <a:gdLst/>
              <a:ahLst/>
              <a:cxnLst/>
              <a:rect l="l" t="t" r="r" b="b"/>
              <a:pathLst>
                <a:path w="5957" h="23620" extrusionOk="0">
                  <a:moveTo>
                    <a:pt x="1516" y="1"/>
                  </a:moveTo>
                  <a:cubicBezTo>
                    <a:pt x="1210" y="1"/>
                    <a:pt x="1019" y="271"/>
                    <a:pt x="991" y="553"/>
                  </a:cubicBezTo>
                  <a:lnTo>
                    <a:pt x="855" y="553"/>
                  </a:lnTo>
                  <a:cubicBezTo>
                    <a:pt x="479" y="553"/>
                    <a:pt x="188" y="929"/>
                    <a:pt x="291" y="1304"/>
                  </a:cubicBezTo>
                  <a:cubicBezTo>
                    <a:pt x="376" y="1783"/>
                    <a:pt x="444" y="2261"/>
                    <a:pt x="479" y="2740"/>
                  </a:cubicBezTo>
                  <a:cubicBezTo>
                    <a:pt x="137" y="2876"/>
                    <a:pt x="0" y="3269"/>
                    <a:pt x="171" y="3594"/>
                  </a:cubicBezTo>
                  <a:cubicBezTo>
                    <a:pt x="462" y="4158"/>
                    <a:pt x="820" y="4705"/>
                    <a:pt x="1213" y="5217"/>
                  </a:cubicBezTo>
                  <a:cubicBezTo>
                    <a:pt x="872" y="5337"/>
                    <a:pt x="718" y="5747"/>
                    <a:pt x="889" y="6071"/>
                  </a:cubicBezTo>
                  <a:cubicBezTo>
                    <a:pt x="1128" y="6464"/>
                    <a:pt x="1384" y="6840"/>
                    <a:pt x="1623" y="7233"/>
                  </a:cubicBezTo>
                  <a:cubicBezTo>
                    <a:pt x="1550" y="7198"/>
                    <a:pt x="1475" y="7182"/>
                    <a:pt x="1400" y="7182"/>
                  </a:cubicBezTo>
                  <a:cubicBezTo>
                    <a:pt x="1005" y="7182"/>
                    <a:pt x="647" y="7631"/>
                    <a:pt x="906" y="8019"/>
                  </a:cubicBezTo>
                  <a:cubicBezTo>
                    <a:pt x="1282" y="8600"/>
                    <a:pt x="1658" y="9181"/>
                    <a:pt x="2016" y="9779"/>
                  </a:cubicBezTo>
                  <a:cubicBezTo>
                    <a:pt x="1897" y="9711"/>
                    <a:pt x="1777" y="9643"/>
                    <a:pt x="1675" y="9574"/>
                  </a:cubicBezTo>
                  <a:cubicBezTo>
                    <a:pt x="1584" y="9516"/>
                    <a:pt x="1490" y="9490"/>
                    <a:pt x="1399" y="9490"/>
                  </a:cubicBezTo>
                  <a:cubicBezTo>
                    <a:pt x="1064" y="9490"/>
                    <a:pt x="774" y="9843"/>
                    <a:pt x="855" y="10206"/>
                  </a:cubicBezTo>
                  <a:cubicBezTo>
                    <a:pt x="940" y="10565"/>
                    <a:pt x="1042" y="10941"/>
                    <a:pt x="1179" y="11300"/>
                  </a:cubicBezTo>
                  <a:cubicBezTo>
                    <a:pt x="1133" y="11290"/>
                    <a:pt x="1086" y="11285"/>
                    <a:pt x="1039" y="11285"/>
                  </a:cubicBezTo>
                  <a:cubicBezTo>
                    <a:pt x="687" y="11285"/>
                    <a:pt x="345" y="11561"/>
                    <a:pt x="496" y="11983"/>
                  </a:cubicBezTo>
                  <a:cubicBezTo>
                    <a:pt x="786" y="12769"/>
                    <a:pt x="1145" y="13538"/>
                    <a:pt x="1589" y="14273"/>
                  </a:cubicBezTo>
                  <a:cubicBezTo>
                    <a:pt x="1577" y="14272"/>
                    <a:pt x="1565" y="14271"/>
                    <a:pt x="1553" y="14271"/>
                  </a:cubicBezTo>
                  <a:cubicBezTo>
                    <a:pt x="1179" y="14271"/>
                    <a:pt x="911" y="14780"/>
                    <a:pt x="1077" y="15144"/>
                  </a:cubicBezTo>
                  <a:cubicBezTo>
                    <a:pt x="1333" y="15691"/>
                    <a:pt x="1640" y="16238"/>
                    <a:pt x="1931" y="16767"/>
                  </a:cubicBezTo>
                  <a:cubicBezTo>
                    <a:pt x="1818" y="16659"/>
                    <a:pt x="1697" y="16613"/>
                    <a:pt x="1581" y="16613"/>
                  </a:cubicBezTo>
                  <a:cubicBezTo>
                    <a:pt x="1188" y="16613"/>
                    <a:pt x="862" y="17144"/>
                    <a:pt x="1179" y="17553"/>
                  </a:cubicBezTo>
                  <a:cubicBezTo>
                    <a:pt x="2136" y="18732"/>
                    <a:pt x="3247" y="19809"/>
                    <a:pt x="4101" y="21073"/>
                  </a:cubicBezTo>
                  <a:cubicBezTo>
                    <a:pt x="3230" y="20492"/>
                    <a:pt x="2495" y="19604"/>
                    <a:pt x="1743" y="18955"/>
                  </a:cubicBezTo>
                  <a:cubicBezTo>
                    <a:pt x="1639" y="18855"/>
                    <a:pt x="1521" y="18812"/>
                    <a:pt x="1407" y="18812"/>
                  </a:cubicBezTo>
                  <a:cubicBezTo>
                    <a:pt x="1071" y="18812"/>
                    <a:pt x="770" y="19182"/>
                    <a:pt x="974" y="19553"/>
                  </a:cubicBezTo>
                  <a:cubicBezTo>
                    <a:pt x="1470" y="20509"/>
                    <a:pt x="2051" y="21415"/>
                    <a:pt x="2597" y="22355"/>
                  </a:cubicBezTo>
                  <a:cubicBezTo>
                    <a:pt x="2290" y="22218"/>
                    <a:pt x="1982" y="22064"/>
                    <a:pt x="1675" y="21910"/>
                  </a:cubicBezTo>
                  <a:cubicBezTo>
                    <a:pt x="1521" y="21722"/>
                    <a:pt x="1282" y="21603"/>
                    <a:pt x="1042" y="21586"/>
                  </a:cubicBezTo>
                  <a:cubicBezTo>
                    <a:pt x="1030" y="21585"/>
                    <a:pt x="1019" y="21584"/>
                    <a:pt x="1007" y="21584"/>
                  </a:cubicBezTo>
                  <a:cubicBezTo>
                    <a:pt x="697" y="21584"/>
                    <a:pt x="658" y="22018"/>
                    <a:pt x="889" y="22167"/>
                  </a:cubicBezTo>
                  <a:cubicBezTo>
                    <a:pt x="1640" y="22713"/>
                    <a:pt x="2495" y="23106"/>
                    <a:pt x="3315" y="23568"/>
                  </a:cubicBezTo>
                  <a:cubicBezTo>
                    <a:pt x="3376" y="23604"/>
                    <a:pt x="3445" y="23620"/>
                    <a:pt x="3514" y="23620"/>
                  </a:cubicBezTo>
                  <a:cubicBezTo>
                    <a:pt x="3773" y="23620"/>
                    <a:pt x="4038" y="23390"/>
                    <a:pt x="3930" y="23106"/>
                  </a:cubicBezTo>
                  <a:cubicBezTo>
                    <a:pt x="3742" y="22645"/>
                    <a:pt x="3520" y="22184"/>
                    <a:pt x="3281" y="21757"/>
                  </a:cubicBezTo>
                  <a:lnTo>
                    <a:pt x="3281" y="21757"/>
                  </a:lnTo>
                  <a:cubicBezTo>
                    <a:pt x="3828" y="22201"/>
                    <a:pt x="4460" y="22508"/>
                    <a:pt x="5160" y="22645"/>
                  </a:cubicBezTo>
                  <a:cubicBezTo>
                    <a:pt x="5207" y="22658"/>
                    <a:pt x="5254" y="22664"/>
                    <a:pt x="5299" y="22664"/>
                  </a:cubicBezTo>
                  <a:cubicBezTo>
                    <a:pt x="5678" y="22664"/>
                    <a:pt x="5957" y="22243"/>
                    <a:pt x="5758" y="21876"/>
                  </a:cubicBezTo>
                  <a:cubicBezTo>
                    <a:pt x="5399" y="21090"/>
                    <a:pt x="4955" y="20338"/>
                    <a:pt x="4408" y="19672"/>
                  </a:cubicBezTo>
                  <a:cubicBezTo>
                    <a:pt x="4460" y="19570"/>
                    <a:pt x="4460" y="19433"/>
                    <a:pt x="4408" y="19313"/>
                  </a:cubicBezTo>
                  <a:cubicBezTo>
                    <a:pt x="4067" y="18408"/>
                    <a:pt x="3657" y="17536"/>
                    <a:pt x="3161" y="16699"/>
                  </a:cubicBezTo>
                  <a:lnTo>
                    <a:pt x="3161" y="16699"/>
                  </a:lnTo>
                  <a:lnTo>
                    <a:pt x="3230" y="16750"/>
                  </a:lnTo>
                  <a:cubicBezTo>
                    <a:pt x="3319" y="16817"/>
                    <a:pt x="3415" y="16846"/>
                    <a:pt x="3507" y="16846"/>
                  </a:cubicBezTo>
                  <a:cubicBezTo>
                    <a:pt x="3890" y="16846"/>
                    <a:pt x="4232" y="16353"/>
                    <a:pt x="3998" y="15982"/>
                  </a:cubicBezTo>
                  <a:cubicBezTo>
                    <a:pt x="3349" y="14939"/>
                    <a:pt x="2631" y="13931"/>
                    <a:pt x="2085" y="12821"/>
                  </a:cubicBezTo>
                  <a:lnTo>
                    <a:pt x="2085" y="12821"/>
                  </a:lnTo>
                  <a:lnTo>
                    <a:pt x="2307" y="12906"/>
                  </a:lnTo>
                  <a:cubicBezTo>
                    <a:pt x="2364" y="12923"/>
                    <a:pt x="2419" y="12931"/>
                    <a:pt x="2471" y="12931"/>
                  </a:cubicBezTo>
                  <a:cubicBezTo>
                    <a:pt x="2933" y="12931"/>
                    <a:pt x="3176" y="12302"/>
                    <a:pt x="2854" y="11949"/>
                  </a:cubicBezTo>
                  <a:cubicBezTo>
                    <a:pt x="2649" y="11727"/>
                    <a:pt x="2478" y="11471"/>
                    <a:pt x="2358" y="11180"/>
                  </a:cubicBezTo>
                  <a:lnTo>
                    <a:pt x="2358" y="11180"/>
                  </a:lnTo>
                  <a:cubicBezTo>
                    <a:pt x="2597" y="11317"/>
                    <a:pt x="2837" y="11437"/>
                    <a:pt x="3076" y="11590"/>
                  </a:cubicBezTo>
                  <a:cubicBezTo>
                    <a:pt x="3176" y="11654"/>
                    <a:pt x="3273" y="11681"/>
                    <a:pt x="3363" y="11681"/>
                  </a:cubicBezTo>
                  <a:cubicBezTo>
                    <a:pt x="3737" y="11681"/>
                    <a:pt x="3993" y="11210"/>
                    <a:pt x="3828" y="10839"/>
                  </a:cubicBezTo>
                  <a:cubicBezTo>
                    <a:pt x="3571" y="10241"/>
                    <a:pt x="3281" y="9677"/>
                    <a:pt x="2956" y="9147"/>
                  </a:cubicBezTo>
                  <a:lnTo>
                    <a:pt x="2956" y="9147"/>
                  </a:lnTo>
                  <a:cubicBezTo>
                    <a:pt x="3026" y="9174"/>
                    <a:pt x="3096" y="9186"/>
                    <a:pt x="3163" y="9186"/>
                  </a:cubicBezTo>
                  <a:cubicBezTo>
                    <a:pt x="3568" y="9186"/>
                    <a:pt x="3877" y="8740"/>
                    <a:pt x="3657" y="8344"/>
                  </a:cubicBezTo>
                  <a:cubicBezTo>
                    <a:pt x="3332" y="7780"/>
                    <a:pt x="2973" y="7216"/>
                    <a:pt x="2631" y="6670"/>
                  </a:cubicBezTo>
                  <a:cubicBezTo>
                    <a:pt x="2973" y="6550"/>
                    <a:pt x="3127" y="6157"/>
                    <a:pt x="2956" y="5832"/>
                  </a:cubicBezTo>
                  <a:cubicBezTo>
                    <a:pt x="2614" y="5063"/>
                    <a:pt x="2051" y="4431"/>
                    <a:pt x="1606" y="3731"/>
                  </a:cubicBezTo>
                  <a:cubicBezTo>
                    <a:pt x="1777" y="3594"/>
                    <a:pt x="1863" y="3355"/>
                    <a:pt x="1777" y="3133"/>
                  </a:cubicBezTo>
                  <a:cubicBezTo>
                    <a:pt x="1658" y="2688"/>
                    <a:pt x="1572" y="2210"/>
                    <a:pt x="1555" y="1749"/>
                  </a:cubicBezTo>
                  <a:lnTo>
                    <a:pt x="1572" y="1749"/>
                  </a:lnTo>
                  <a:cubicBezTo>
                    <a:pt x="1794" y="1749"/>
                    <a:pt x="1982" y="1629"/>
                    <a:pt x="2085" y="1458"/>
                  </a:cubicBezTo>
                  <a:cubicBezTo>
                    <a:pt x="2341" y="877"/>
                    <a:pt x="2444" y="279"/>
                    <a:pt x="1726" y="40"/>
                  </a:cubicBezTo>
                  <a:cubicBezTo>
                    <a:pt x="1651" y="13"/>
                    <a:pt x="1581" y="1"/>
                    <a:pt x="1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0"/>
            <p:cNvSpPr/>
            <p:nvPr/>
          </p:nvSpPr>
          <p:spPr>
            <a:xfrm rot="163703">
              <a:off x="8022501" y="3676653"/>
              <a:ext cx="537923" cy="1467878"/>
            </a:xfrm>
            <a:custGeom>
              <a:avLst/>
              <a:gdLst/>
              <a:ahLst/>
              <a:cxnLst/>
              <a:rect l="l" t="t" r="r" b="b"/>
              <a:pathLst>
                <a:path w="13602" h="37117" extrusionOk="0">
                  <a:moveTo>
                    <a:pt x="5855" y="527"/>
                  </a:moveTo>
                  <a:cubicBezTo>
                    <a:pt x="6908" y="527"/>
                    <a:pt x="7985" y="954"/>
                    <a:pt x="8834" y="1679"/>
                  </a:cubicBezTo>
                  <a:cubicBezTo>
                    <a:pt x="10645" y="3200"/>
                    <a:pt x="11431" y="5763"/>
                    <a:pt x="11961" y="7967"/>
                  </a:cubicBezTo>
                  <a:cubicBezTo>
                    <a:pt x="12952" y="12085"/>
                    <a:pt x="13157" y="16510"/>
                    <a:pt x="12252" y="20645"/>
                  </a:cubicBezTo>
                  <a:cubicBezTo>
                    <a:pt x="11841" y="22507"/>
                    <a:pt x="10970" y="25839"/>
                    <a:pt x="8663" y="26061"/>
                  </a:cubicBezTo>
                  <a:cubicBezTo>
                    <a:pt x="8595" y="25737"/>
                    <a:pt x="8544" y="25412"/>
                    <a:pt x="8493" y="25104"/>
                  </a:cubicBezTo>
                  <a:cubicBezTo>
                    <a:pt x="8014" y="22439"/>
                    <a:pt x="7450" y="19808"/>
                    <a:pt x="7143" y="17108"/>
                  </a:cubicBezTo>
                  <a:cubicBezTo>
                    <a:pt x="6852" y="14699"/>
                    <a:pt x="6613" y="12273"/>
                    <a:pt x="6066" y="9915"/>
                  </a:cubicBezTo>
                  <a:cubicBezTo>
                    <a:pt x="6036" y="9799"/>
                    <a:pt x="5942" y="9746"/>
                    <a:pt x="5849" y="9746"/>
                  </a:cubicBezTo>
                  <a:cubicBezTo>
                    <a:pt x="5736" y="9746"/>
                    <a:pt x="5622" y="9825"/>
                    <a:pt x="5622" y="9966"/>
                  </a:cubicBezTo>
                  <a:cubicBezTo>
                    <a:pt x="5622" y="15160"/>
                    <a:pt x="5947" y="20354"/>
                    <a:pt x="5793" y="25549"/>
                  </a:cubicBezTo>
                  <a:cubicBezTo>
                    <a:pt x="5793" y="25720"/>
                    <a:pt x="5776" y="25907"/>
                    <a:pt x="5759" y="26095"/>
                  </a:cubicBezTo>
                  <a:cubicBezTo>
                    <a:pt x="5092" y="26027"/>
                    <a:pt x="4426" y="25839"/>
                    <a:pt x="3811" y="25549"/>
                  </a:cubicBezTo>
                  <a:cubicBezTo>
                    <a:pt x="2188" y="24763"/>
                    <a:pt x="1453" y="22883"/>
                    <a:pt x="1060" y="21243"/>
                  </a:cubicBezTo>
                  <a:cubicBezTo>
                    <a:pt x="479" y="18783"/>
                    <a:pt x="599" y="16100"/>
                    <a:pt x="582" y="13571"/>
                  </a:cubicBezTo>
                  <a:cubicBezTo>
                    <a:pt x="530" y="9812"/>
                    <a:pt x="582" y="4738"/>
                    <a:pt x="3179" y="1748"/>
                  </a:cubicBezTo>
                  <a:cubicBezTo>
                    <a:pt x="3912" y="898"/>
                    <a:pt x="4873" y="527"/>
                    <a:pt x="5855" y="527"/>
                  </a:cubicBezTo>
                  <a:close/>
                  <a:moveTo>
                    <a:pt x="6100" y="12546"/>
                  </a:moveTo>
                  <a:lnTo>
                    <a:pt x="6100" y="12546"/>
                  </a:lnTo>
                  <a:cubicBezTo>
                    <a:pt x="6374" y="14221"/>
                    <a:pt x="6528" y="15912"/>
                    <a:pt x="6750" y="17587"/>
                  </a:cubicBezTo>
                  <a:cubicBezTo>
                    <a:pt x="7023" y="19996"/>
                    <a:pt x="7536" y="22354"/>
                    <a:pt x="7963" y="24746"/>
                  </a:cubicBezTo>
                  <a:lnTo>
                    <a:pt x="8219" y="26130"/>
                  </a:lnTo>
                  <a:cubicBezTo>
                    <a:pt x="8202" y="26130"/>
                    <a:pt x="8202" y="26147"/>
                    <a:pt x="8185" y="26147"/>
                  </a:cubicBezTo>
                  <a:cubicBezTo>
                    <a:pt x="7893" y="26162"/>
                    <a:pt x="7598" y="26171"/>
                    <a:pt x="7302" y="26171"/>
                  </a:cubicBezTo>
                  <a:cubicBezTo>
                    <a:pt x="6940" y="26171"/>
                    <a:pt x="6577" y="26158"/>
                    <a:pt x="6220" y="26130"/>
                  </a:cubicBezTo>
                  <a:lnTo>
                    <a:pt x="6203" y="26130"/>
                  </a:lnTo>
                  <a:cubicBezTo>
                    <a:pt x="6203" y="25942"/>
                    <a:pt x="6220" y="25737"/>
                    <a:pt x="6220" y="25549"/>
                  </a:cubicBezTo>
                  <a:cubicBezTo>
                    <a:pt x="6374" y="21209"/>
                    <a:pt x="6169" y="16869"/>
                    <a:pt x="6100" y="12546"/>
                  </a:cubicBezTo>
                  <a:close/>
                  <a:moveTo>
                    <a:pt x="5891" y="1"/>
                  </a:moveTo>
                  <a:cubicBezTo>
                    <a:pt x="5165" y="1"/>
                    <a:pt x="4408" y="218"/>
                    <a:pt x="3640" y="722"/>
                  </a:cubicBezTo>
                  <a:cubicBezTo>
                    <a:pt x="616" y="2704"/>
                    <a:pt x="325" y="7813"/>
                    <a:pt x="172" y="11025"/>
                  </a:cubicBezTo>
                  <a:cubicBezTo>
                    <a:pt x="1" y="14203"/>
                    <a:pt x="1" y="17552"/>
                    <a:pt x="479" y="20696"/>
                  </a:cubicBezTo>
                  <a:cubicBezTo>
                    <a:pt x="770" y="22490"/>
                    <a:pt x="1453" y="24199"/>
                    <a:pt x="2837" y="25429"/>
                  </a:cubicBezTo>
                  <a:cubicBezTo>
                    <a:pt x="3657" y="26164"/>
                    <a:pt x="4682" y="26454"/>
                    <a:pt x="5742" y="26540"/>
                  </a:cubicBezTo>
                  <a:cubicBezTo>
                    <a:pt x="5656" y="28675"/>
                    <a:pt x="5468" y="30760"/>
                    <a:pt x="5178" y="32879"/>
                  </a:cubicBezTo>
                  <a:cubicBezTo>
                    <a:pt x="5024" y="33801"/>
                    <a:pt x="4973" y="34741"/>
                    <a:pt x="5058" y="35664"/>
                  </a:cubicBezTo>
                  <a:cubicBezTo>
                    <a:pt x="5092" y="36057"/>
                    <a:pt x="4922" y="36672"/>
                    <a:pt x="5075" y="37048"/>
                  </a:cubicBezTo>
                  <a:cubicBezTo>
                    <a:pt x="5092" y="37082"/>
                    <a:pt x="5144" y="37116"/>
                    <a:pt x="5178" y="37116"/>
                  </a:cubicBezTo>
                  <a:cubicBezTo>
                    <a:pt x="5314" y="37099"/>
                    <a:pt x="5434" y="37048"/>
                    <a:pt x="5537" y="36979"/>
                  </a:cubicBezTo>
                  <a:cubicBezTo>
                    <a:pt x="5588" y="36945"/>
                    <a:pt x="5571" y="36860"/>
                    <a:pt x="5502" y="36860"/>
                  </a:cubicBezTo>
                  <a:cubicBezTo>
                    <a:pt x="5501" y="36860"/>
                    <a:pt x="5499" y="36860"/>
                    <a:pt x="5497" y="36860"/>
                  </a:cubicBezTo>
                  <a:cubicBezTo>
                    <a:pt x="5300" y="36860"/>
                    <a:pt x="5434" y="35935"/>
                    <a:pt x="5400" y="35664"/>
                  </a:cubicBezTo>
                  <a:cubicBezTo>
                    <a:pt x="5263" y="34519"/>
                    <a:pt x="5502" y="33306"/>
                    <a:pt x="5673" y="32178"/>
                  </a:cubicBezTo>
                  <a:cubicBezTo>
                    <a:pt x="5964" y="30316"/>
                    <a:pt x="6135" y="28453"/>
                    <a:pt x="6186" y="26557"/>
                  </a:cubicBezTo>
                  <a:cubicBezTo>
                    <a:pt x="6377" y="26566"/>
                    <a:pt x="6569" y="26571"/>
                    <a:pt x="6762" y="26571"/>
                  </a:cubicBezTo>
                  <a:cubicBezTo>
                    <a:pt x="7259" y="26571"/>
                    <a:pt x="7761" y="26542"/>
                    <a:pt x="8253" y="26506"/>
                  </a:cubicBezTo>
                  <a:lnTo>
                    <a:pt x="8270" y="26506"/>
                  </a:lnTo>
                  <a:cubicBezTo>
                    <a:pt x="8817" y="29581"/>
                    <a:pt x="9313" y="32639"/>
                    <a:pt x="9381" y="35783"/>
                  </a:cubicBezTo>
                  <a:cubicBezTo>
                    <a:pt x="9381" y="35929"/>
                    <a:pt x="9501" y="36001"/>
                    <a:pt x="9618" y="36001"/>
                  </a:cubicBezTo>
                  <a:cubicBezTo>
                    <a:pt x="9736" y="36001"/>
                    <a:pt x="9851" y="35929"/>
                    <a:pt x="9842" y="35783"/>
                  </a:cubicBezTo>
                  <a:cubicBezTo>
                    <a:pt x="9774" y="32639"/>
                    <a:pt x="9278" y="29581"/>
                    <a:pt x="8732" y="26506"/>
                  </a:cubicBezTo>
                  <a:cubicBezTo>
                    <a:pt x="8851" y="26506"/>
                    <a:pt x="8954" y="26488"/>
                    <a:pt x="9056" y="26471"/>
                  </a:cubicBezTo>
                  <a:lnTo>
                    <a:pt x="9278" y="26471"/>
                  </a:lnTo>
                  <a:cubicBezTo>
                    <a:pt x="9330" y="26471"/>
                    <a:pt x="9381" y="26437"/>
                    <a:pt x="9415" y="26369"/>
                  </a:cubicBezTo>
                  <a:cubicBezTo>
                    <a:pt x="12303" y="25378"/>
                    <a:pt x="12952" y="19996"/>
                    <a:pt x="13208" y="17569"/>
                  </a:cubicBezTo>
                  <a:cubicBezTo>
                    <a:pt x="13601" y="13332"/>
                    <a:pt x="13037" y="9078"/>
                    <a:pt x="11568" y="5096"/>
                  </a:cubicBezTo>
                  <a:cubicBezTo>
                    <a:pt x="10649" y="2725"/>
                    <a:pt x="8462" y="1"/>
                    <a:pt x="5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50"/>
          <p:cNvSpPr/>
          <p:nvPr/>
        </p:nvSpPr>
        <p:spPr>
          <a:xfrm>
            <a:off x="305708" y="4075814"/>
            <a:ext cx="1033994" cy="1067686"/>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475A60B6-A4B2-42EA-B1C0-3A130247EA9A}"/>
              </a:ext>
            </a:extLst>
          </p:cNvPr>
          <p:cNvSpPr/>
          <p:nvPr/>
        </p:nvSpPr>
        <p:spPr>
          <a:xfrm rot="20247343">
            <a:off x="4446922" y="832124"/>
            <a:ext cx="3271109" cy="35740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B4DBE9-1627-43FC-ADDD-05E4EF3CA600}"/>
              </a:ext>
            </a:extLst>
          </p:cNvPr>
          <p:cNvPicPr>
            <a:picLocks noChangeAspect="1"/>
          </p:cNvPicPr>
          <p:nvPr/>
        </p:nvPicPr>
        <p:blipFill>
          <a:blip r:embed="rId3"/>
          <a:stretch>
            <a:fillRect/>
          </a:stretch>
        </p:blipFill>
        <p:spPr>
          <a:xfrm rot="20215194">
            <a:off x="4632917" y="1026808"/>
            <a:ext cx="2869947" cy="3204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30"/>
        <p:cNvGrpSpPr/>
        <p:nvPr/>
      </p:nvGrpSpPr>
      <p:grpSpPr>
        <a:xfrm>
          <a:off x="0" y="0"/>
          <a:ext cx="0" cy="0"/>
          <a:chOff x="0" y="0"/>
          <a:chExt cx="0" cy="0"/>
        </a:xfrm>
      </p:grpSpPr>
      <p:grpSp>
        <p:nvGrpSpPr>
          <p:cNvPr id="931" name="Google Shape;931;p47"/>
          <p:cNvGrpSpPr/>
          <p:nvPr/>
        </p:nvGrpSpPr>
        <p:grpSpPr>
          <a:xfrm rot="899960">
            <a:off x="-359343" y="76208"/>
            <a:ext cx="3460979" cy="1493028"/>
            <a:chOff x="-359358" y="-8"/>
            <a:chExt cx="3461082" cy="1493073"/>
          </a:xfrm>
        </p:grpSpPr>
        <p:sp>
          <p:nvSpPr>
            <p:cNvPr id="932" name="Google Shape;932;p47"/>
            <p:cNvSpPr/>
            <p:nvPr/>
          </p:nvSpPr>
          <p:spPr>
            <a:xfrm rot="-245787">
              <a:off x="-318856" y="119118"/>
              <a:ext cx="3380079" cy="125482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rot="-245787">
              <a:off x="-127500" y="346054"/>
              <a:ext cx="3013757" cy="808790"/>
            </a:xfrm>
            <a:custGeom>
              <a:avLst/>
              <a:gdLst/>
              <a:ahLst/>
              <a:cxnLst/>
              <a:rect l="l" t="t" r="r" b="b"/>
              <a:pathLst>
                <a:path w="35541" h="9538" extrusionOk="0">
                  <a:moveTo>
                    <a:pt x="462" y="0"/>
                  </a:moveTo>
                  <a:cubicBezTo>
                    <a:pt x="155" y="0"/>
                    <a:pt x="1" y="376"/>
                    <a:pt x="223" y="581"/>
                  </a:cubicBezTo>
                  <a:cubicBezTo>
                    <a:pt x="290" y="654"/>
                    <a:pt x="375" y="686"/>
                    <a:pt x="460" y="686"/>
                  </a:cubicBezTo>
                  <a:cubicBezTo>
                    <a:pt x="634" y="686"/>
                    <a:pt x="804" y="549"/>
                    <a:pt x="804" y="342"/>
                  </a:cubicBezTo>
                  <a:cubicBezTo>
                    <a:pt x="804" y="154"/>
                    <a:pt x="650" y="0"/>
                    <a:pt x="462" y="0"/>
                  </a:cubicBezTo>
                  <a:close/>
                  <a:moveTo>
                    <a:pt x="4324" y="0"/>
                  </a:moveTo>
                  <a:cubicBezTo>
                    <a:pt x="4016" y="0"/>
                    <a:pt x="3862" y="376"/>
                    <a:pt x="4085" y="581"/>
                  </a:cubicBezTo>
                  <a:cubicBezTo>
                    <a:pt x="4152" y="654"/>
                    <a:pt x="4237" y="686"/>
                    <a:pt x="4321" y="686"/>
                  </a:cubicBezTo>
                  <a:cubicBezTo>
                    <a:pt x="4495" y="686"/>
                    <a:pt x="4666" y="549"/>
                    <a:pt x="4666" y="342"/>
                  </a:cubicBezTo>
                  <a:cubicBezTo>
                    <a:pt x="4666" y="154"/>
                    <a:pt x="4512" y="0"/>
                    <a:pt x="4324" y="0"/>
                  </a:cubicBezTo>
                  <a:close/>
                  <a:moveTo>
                    <a:pt x="8185" y="0"/>
                  </a:moveTo>
                  <a:cubicBezTo>
                    <a:pt x="7878" y="0"/>
                    <a:pt x="7724" y="376"/>
                    <a:pt x="7946" y="581"/>
                  </a:cubicBezTo>
                  <a:cubicBezTo>
                    <a:pt x="8013" y="654"/>
                    <a:pt x="8098" y="686"/>
                    <a:pt x="8183" y="686"/>
                  </a:cubicBezTo>
                  <a:cubicBezTo>
                    <a:pt x="8357" y="686"/>
                    <a:pt x="8527" y="549"/>
                    <a:pt x="8527" y="342"/>
                  </a:cubicBezTo>
                  <a:cubicBezTo>
                    <a:pt x="8527" y="154"/>
                    <a:pt x="8373" y="0"/>
                    <a:pt x="8185" y="0"/>
                  </a:cubicBezTo>
                  <a:close/>
                  <a:moveTo>
                    <a:pt x="12047" y="0"/>
                  </a:moveTo>
                  <a:cubicBezTo>
                    <a:pt x="11739" y="0"/>
                    <a:pt x="11585" y="376"/>
                    <a:pt x="11790" y="581"/>
                  </a:cubicBezTo>
                  <a:cubicBezTo>
                    <a:pt x="11863" y="654"/>
                    <a:pt x="11952" y="686"/>
                    <a:pt x="12039" y="686"/>
                  </a:cubicBezTo>
                  <a:cubicBezTo>
                    <a:pt x="12218" y="686"/>
                    <a:pt x="12388" y="549"/>
                    <a:pt x="12388" y="342"/>
                  </a:cubicBezTo>
                  <a:cubicBezTo>
                    <a:pt x="12388" y="154"/>
                    <a:pt x="12235" y="0"/>
                    <a:pt x="12047" y="0"/>
                  </a:cubicBezTo>
                  <a:close/>
                  <a:moveTo>
                    <a:pt x="15891" y="0"/>
                  </a:moveTo>
                  <a:cubicBezTo>
                    <a:pt x="15601" y="0"/>
                    <a:pt x="15447" y="376"/>
                    <a:pt x="15652" y="581"/>
                  </a:cubicBezTo>
                  <a:cubicBezTo>
                    <a:pt x="15725" y="654"/>
                    <a:pt x="15814" y="686"/>
                    <a:pt x="15901" y="686"/>
                  </a:cubicBezTo>
                  <a:cubicBezTo>
                    <a:pt x="16080" y="686"/>
                    <a:pt x="16250" y="549"/>
                    <a:pt x="16250" y="342"/>
                  </a:cubicBezTo>
                  <a:cubicBezTo>
                    <a:pt x="16250" y="154"/>
                    <a:pt x="16096" y="0"/>
                    <a:pt x="15891" y="0"/>
                  </a:cubicBezTo>
                  <a:close/>
                  <a:moveTo>
                    <a:pt x="19753" y="0"/>
                  </a:moveTo>
                  <a:cubicBezTo>
                    <a:pt x="19445" y="0"/>
                    <a:pt x="19291" y="376"/>
                    <a:pt x="19513" y="581"/>
                  </a:cubicBezTo>
                  <a:cubicBezTo>
                    <a:pt x="19586" y="654"/>
                    <a:pt x="19673" y="686"/>
                    <a:pt x="19758" y="686"/>
                  </a:cubicBezTo>
                  <a:cubicBezTo>
                    <a:pt x="19932" y="686"/>
                    <a:pt x="20094" y="549"/>
                    <a:pt x="20094" y="342"/>
                  </a:cubicBezTo>
                  <a:cubicBezTo>
                    <a:pt x="20111" y="154"/>
                    <a:pt x="19941" y="0"/>
                    <a:pt x="19753" y="0"/>
                  </a:cubicBezTo>
                  <a:close/>
                  <a:moveTo>
                    <a:pt x="23614" y="0"/>
                  </a:moveTo>
                  <a:cubicBezTo>
                    <a:pt x="23307" y="0"/>
                    <a:pt x="23153" y="376"/>
                    <a:pt x="23375" y="581"/>
                  </a:cubicBezTo>
                  <a:cubicBezTo>
                    <a:pt x="23448" y="654"/>
                    <a:pt x="23535" y="686"/>
                    <a:pt x="23619" y="686"/>
                  </a:cubicBezTo>
                  <a:cubicBezTo>
                    <a:pt x="23793" y="686"/>
                    <a:pt x="23956" y="549"/>
                    <a:pt x="23956" y="342"/>
                  </a:cubicBezTo>
                  <a:cubicBezTo>
                    <a:pt x="23956" y="154"/>
                    <a:pt x="23802" y="0"/>
                    <a:pt x="23614" y="0"/>
                  </a:cubicBezTo>
                  <a:close/>
                  <a:moveTo>
                    <a:pt x="27476" y="0"/>
                  </a:moveTo>
                  <a:cubicBezTo>
                    <a:pt x="27168" y="0"/>
                    <a:pt x="27014" y="376"/>
                    <a:pt x="27236" y="581"/>
                  </a:cubicBezTo>
                  <a:cubicBezTo>
                    <a:pt x="27309" y="654"/>
                    <a:pt x="27396" y="686"/>
                    <a:pt x="27481" y="686"/>
                  </a:cubicBezTo>
                  <a:cubicBezTo>
                    <a:pt x="27655" y="686"/>
                    <a:pt x="27817" y="549"/>
                    <a:pt x="27817" y="342"/>
                  </a:cubicBezTo>
                  <a:cubicBezTo>
                    <a:pt x="27817" y="154"/>
                    <a:pt x="27664" y="0"/>
                    <a:pt x="27493" y="0"/>
                  </a:cubicBezTo>
                  <a:close/>
                  <a:moveTo>
                    <a:pt x="31337" y="0"/>
                  </a:moveTo>
                  <a:cubicBezTo>
                    <a:pt x="31030" y="0"/>
                    <a:pt x="30876" y="376"/>
                    <a:pt x="31098" y="581"/>
                  </a:cubicBezTo>
                  <a:cubicBezTo>
                    <a:pt x="31165" y="654"/>
                    <a:pt x="31250" y="686"/>
                    <a:pt x="31335" y="686"/>
                  </a:cubicBezTo>
                  <a:cubicBezTo>
                    <a:pt x="31509" y="686"/>
                    <a:pt x="31679" y="549"/>
                    <a:pt x="31679" y="342"/>
                  </a:cubicBezTo>
                  <a:cubicBezTo>
                    <a:pt x="31679" y="154"/>
                    <a:pt x="31525" y="0"/>
                    <a:pt x="31337" y="0"/>
                  </a:cubicBezTo>
                  <a:close/>
                  <a:moveTo>
                    <a:pt x="35199" y="0"/>
                  </a:moveTo>
                  <a:cubicBezTo>
                    <a:pt x="34891" y="0"/>
                    <a:pt x="34737" y="376"/>
                    <a:pt x="34959" y="581"/>
                  </a:cubicBezTo>
                  <a:cubicBezTo>
                    <a:pt x="35026" y="654"/>
                    <a:pt x="35112" y="686"/>
                    <a:pt x="35196" y="686"/>
                  </a:cubicBezTo>
                  <a:cubicBezTo>
                    <a:pt x="35370" y="686"/>
                    <a:pt x="35540" y="549"/>
                    <a:pt x="35540" y="342"/>
                  </a:cubicBezTo>
                  <a:cubicBezTo>
                    <a:pt x="35540" y="154"/>
                    <a:pt x="35387" y="0"/>
                    <a:pt x="35199" y="0"/>
                  </a:cubicBezTo>
                  <a:close/>
                  <a:moveTo>
                    <a:pt x="462" y="2956"/>
                  </a:moveTo>
                  <a:cubicBezTo>
                    <a:pt x="155" y="2956"/>
                    <a:pt x="1" y="3315"/>
                    <a:pt x="223" y="3537"/>
                  </a:cubicBezTo>
                  <a:cubicBezTo>
                    <a:pt x="290" y="3610"/>
                    <a:pt x="375" y="3642"/>
                    <a:pt x="460" y="3642"/>
                  </a:cubicBezTo>
                  <a:cubicBezTo>
                    <a:pt x="634" y="3642"/>
                    <a:pt x="804" y="3505"/>
                    <a:pt x="804" y="3298"/>
                  </a:cubicBezTo>
                  <a:cubicBezTo>
                    <a:pt x="804" y="3110"/>
                    <a:pt x="650" y="2956"/>
                    <a:pt x="462" y="2956"/>
                  </a:cubicBezTo>
                  <a:close/>
                  <a:moveTo>
                    <a:pt x="4324" y="2956"/>
                  </a:moveTo>
                  <a:cubicBezTo>
                    <a:pt x="4016" y="2956"/>
                    <a:pt x="3862" y="3315"/>
                    <a:pt x="4085" y="3537"/>
                  </a:cubicBezTo>
                  <a:cubicBezTo>
                    <a:pt x="4152" y="3610"/>
                    <a:pt x="4237" y="3642"/>
                    <a:pt x="4321" y="3642"/>
                  </a:cubicBezTo>
                  <a:cubicBezTo>
                    <a:pt x="4495" y="3642"/>
                    <a:pt x="4666" y="3505"/>
                    <a:pt x="4666" y="3298"/>
                  </a:cubicBezTo>
                  <a:cubicBezTo>
                    <a:pt x="4666" y="3110"/>
                    <a:pt x="4512" y="2956"/>
                    <a:pt x="4324" y="2956"/>
                  </a:cubicBezTo>
                  <a:close/>
                  <a:moveTo>
                    <a:pt x="8185" y="2956"/>
                  </a:moveTo>
                  <a:cubicBezTo>
                    <a:pt x="7878" y="2956"/>
                    <a:pt x="7724" y="3315"/>
                    <a:pt x="7946" y="3537"/>
                  </a:cubicBezTo>
                  <a:cubicBezTo>
                    <a:pt x="8013" y="3610"/>
                    <a:pt x="8098" y="3642"/>
                    <a:pt x="8183" y="3642"/>
                  </a:cubicBezTo>
                  <a:cubicBezTo>
                    <a:pt x="8357" y="3642"/>
                    <a:pt x="8527" y="3505"/>
                    <a:pt x="8527" y="3298"/>
                  </a:cubicBezTo>
                  <a:cubicBezTo>
                    <a:pt x="8527" y="3110"/>
                    <a:pt x="8373" y="2956"/>
                    <a:pt x="8185" y="2956"/>
                  </a:cubicBezTo>
                  <a:close/>
                  <a:moveTo>
                    <a:pt x="12047" y="2956"/>
                  </a:moveTo>
                  <a:cubicBezTo>
                    <a:pt x="11739" y="2956"/>
                    <a:pt x="11585" y="3332"/>
                    <a:pt x="11808" y="3537"/>
                  </a:cubicBezTo>
                  <a:cubicBezTo>
                    <a:pt x="11875" y="3610"/>
                    <a:pt x="11960" y="3642"/>
                    <a:pt x="12044" y="3642"/>
                  </a:cubicBezTo>
                  <a:cubicBezTo>
                    <a:pt x="12218" y="3642"/>
                    <a:pt x="12388" y="3505"/>
                    <a:pt x="12388" y="3298"/>
                  </a:cubicBezTo>
                  <a:cubicBezTo>
                    <a:pt x="12388" y="3110"/>
                    <a:pt x="12235" y="2956"/>
                    <a:pt x="12047" y="2956"/>
                  </a:cubicBezTo>
                  <a:close/>
                  <a:moveTo>
                    <a:pt x="15908" y="2956"/>
                  </a:moveTo>
                  <a:cubicBezTo>
                    <a:pt x="15601" y="2956"/>
                    <a:pt x="15447" y="3315"/>
                    <a:pt x="15652" y="3537"/>
                  </a:cubicBezTo>
                  <a:cubicBezTo>
                    <a:pt x="15725" y="3610"/>
                    <a:pt x="15814" y="3642"/>
                    <a:pt x="15901" y="3642"/>
                  </a:cubicBezTo>
                  <a:cubicBezTo>
                    <a:pt x="16080" y="3642"/>
                    <a:pt x="16250" y="3505"/>
                    <a:pt x="16250" y="3298"/>
                  </a:cubicBezTo>
                  <a:cubicBezTo>
                    <a:pt x="16250" y="3110"/>
                    <a:pt x="16096" y="2956"/>
                    <a:pt x="15908" y="2956"/>
                  </a:cubicBezTo>
                  <a:close/>
                  <a:moveTo>
                    <a:pt x="19753" y="2956"/>
                  </a:moveTo>
                  <a:cubicBezTo>
                    <a:pt x="19445" y="2956"/>
                    <a:pt x="19291" y="3315"/>
                    <a:pt x="19513" y="3537"/>
                  </a:cubicBezTo>
                  <a:cubicBezTo>
                    <a:pt x="19586" y="3610"/>
                    <a:pt x="19675" y="3642"/>
                    <a:pt x="19762" y="3642"/>
                  </a:cubicBezTo>
                  <a:cubicBezTo>
                    <a:pt x="19941" y="3642"/>
                    <a:pt x="20111" y="3505"/>
                    <a:pt x="20111" y="3298"/>
                  </a:cubicBezTo>
                  <a:cubicBezTo>
                    <a:pt x="20111" y="3110"/>
                    <a:pt x="19941" y="2956"/>
                    <a:pt x="19753" y="2956"/>
                  </a:cubicBezTo>
                  <a:close/>
                  <a:moveTo>
                    <a:pt x="23614" y="2956"/>
                  </a:moveTo>
                  <a:cubicBezTo>
                    <a:pt x="23307" y="2956"/>
                    <a:pt x="23153" y="3315"/>
                    <a:pt x="23375" y="3537"/>
                  </a:cubicBezTo>
                  <a:cubicBezTo>
                    <a:pt x="23448" y="3610"/>
                    <a:pt x="23535" y="3642"/>
                    <a:pt x="23619" y="3642"/>
                  </a:cubicBezTo>
                  <a:cubicBezTo>
                    <a:pt x="23793" y="3642"/>
                    <a:pt x="23956" y="3505"/>
                    <a:pt x="23956" y="3298"/>
                  </a:cubicBezTo>
                  <a:cubicBezTo>
                    <a:pt x="23956" y="3110"/>
                    <a:pt x="23802" y="2956"/>
                    <a:pt x="23614" y="2956"/>
                  </a:cubicBezTo>
                  <a:close/>
                  <a:moveTo>
                    <a:pt x="27476" y="2956"/>
                  </a:moveTo>
                  <a:cubicBezTo>
                    <a:pt x="27168" y="2956"/>
                    <a:pt x="27014" y="3315"/>
                    <a:pt x="27236" y="3537"/>
                  </a:cubicBezTo>
                  <a:cubicBezTo>
                    <a:pt x="27309" y="3610"/>
                    <a:pt x="27396" y="3642"/>
                    <a:pt x="27481" y="3642"/>
                  </a:cubicBezTo>
                  <a:cubicBezTo>
                    <a:pt x="27655" y="3642"/>
                    <a:pt x="27817" y="3505"/>
                    <a:pt x="27817" y="3298"/>
                  </a:cubicBezTo>
                  <a:cubicBezTo>
                    <a:pt x="27817" y="3110"/>
                    <a:pt x="27664" y="2956"/>
                    <a:pt x="27493" y="2956"/>
                  </a:cubicBezTo>
                  <a:close/>
                  <a:moveTo>
                    <a:pt x="31363" y="2955"/>
                  </a:moveTo>
                  <a:cubicBezTo>
                    <a:pt x="31354" y="2955"/>
                    <a:pt x="31346" y="2956"/>
                    <a:pt x="31337" y="2956"/>
                  </a:cubicBezTo>
                  <a:cubicBezTo>
                    <a:pt x="31030" y="2956"/>
                    <a:pt x="30876" y="3315"/>
                    <a:pt x="31098" y="3537"/>
                  </a:cubicBezTo>
                  <a:cubicBezTo>
                    <a:pt x="31165" y="3610"/>
                    <a:pt x="31250" y="3642"/>
                    <a:pt x="31335" y="3642"/>
                  </a:cubicBezTo>
                  <a:cubicBezTo>
                    <a:pt x="31509" y="3642"/>
                    <a:pt x="31679" y="3505"/>
                    <a:pt x="31679" y="3298"/>
                  </a:cubicBezTo>
                  <a:cubicBezTo>
                    <a:pt x="31679" y="3119"/>
                    <a:pt x="31539" y="2955"/>
                    <a:pt x="31363" y="2955"/>
                  </a:cubicBezTo>
                  <a:close/>
                  <a:moveTo>
                    <a:pt x="35199" y="2956"/>
                  </a:moveTo>
                  <a:cubicBezTo>
                    <a:pt x="34891" y="2956"/>
                    <a:pt x="34737" y="3315"/>
                    <a:pt x="34959" y="3537"/>
                  </a:cubicBezTo>
                  <a:cubicBezTo>
                    <a:pt x="35026" y="3610"/>
                    <a:pt x="35112" y="3642"/>
                    <a:pt x="35196" y="3642"/>
                  </a:cubicBezTo>
                  <a:cubicBezTo>
                    <a:pt x="35370" y="3642"/>
                    <a:pt x="35540" y="3505"/>
                    <a:pt x="35540" y="3298"/>
                  </a:cubicBezTo>
                  <a:cubicBezTo>
                    <a:pt x="35540" y="3110"/>
                    <a:pt x="35387" y="2956"/>
                    <a:pt x="35199" y="2956"/>
                  </a:cubicBezTo>
                  <a:close/>
                  <a:moveTo>
                    <a:pt x="462" y="5895"/>
                  </a:moveTo>
                  <a:cubicBezTo>
                    <a:pt x="155" y="5895"/>
                    <a:pt x="1" y="6271"/>
                    <a:pt x="223" y="6493"/>
                  </a:cubicBezTo>
                  <a:cubicBezTo>
                    <a:pt x="288" y="6558"/>
                    <a:pt x="370" y="6587"/>
                    <a:pt x="452" y="6587"/>
                  </a:cubicBezTo>
                  <a:cubicBezTo>
                    <a:pt x="629" y="6587"/>
                    <a:pt x="804" y="6452"/>
                    <a:pt x="804" y="6254"/>
                  </a:cubicBezTo>
                  <a:cubicBezTo>
                    <a:pt x="804" y="6049"/>
                    <a:pt x="650" y="5895"/>
                    <a:pt x="462" y="5895"/>
                  </a:cubicBezTo>
                  <a:close/>
                  <a:moveTo>
                    <a:pt x="4324" y="5895"/>
                  </a:moveTo>
                  <a:cubicBezTo>
                    <a:pt x="4016" y="5895"/>
                    <a:pt x="3862" y="6271"/>
                    <a:pt x="4085" y="6493"/>
                  </a:cubicBezTo>
                  <a:cubicBezTo>
                    <a:pt x="4150" y="6558"/>
                    <a:pt x="4232" y="6587"/>
                    <a:pt x="4313" y="6587"/>
                  </a:cubicBezTo>
                  <a:cubicBezTo>
                    <a:pt x="4490" y="6587"/>
                    <a:pt x="4666" y="6452"/>
                    <a:pt x="4666" y="6254"/>
                  </a:cubicBezTo>
                  <a:cubicBezTo>
                    <a:pt x="4666" y="6049"/>
                    <a:pt x="4512" y="5895"/>
                    <a:pt x="4324" y="5895"/>
                  </a:cubicBezTo>
                  <a:close/>
                  <a:moveTo>
                    <a:pt x="8185" y="5895"/>
                  </a:moveTo>
                  <a:cubicBezTo>
                    <a:pt x="7878" y="5895"/>
                    <a:pt x="7724" y="6271"/>
                    <a:pt x="7946" y="6493"/>
                  </a:cubicBezTo>
                  <a:cubicBezTo>
                    <a:pt x="8011" y="6558"/>
                    <a:pt x="8093" y="6587"/>
                    <a:pt x="8175" y="6587"/>
                  </a:cubicBezTo>
                  <a:cubicBezTo>
                    <a:pt x="8352" y="6587"/>
                    <a:pt x="8527" y="6452"/>
                    <a:pt x="8527" y="6254"/>
                  </a:cubicBezTo>
                  <a:cubicBezTo>
                    <a:pt x="8527" y="6049"/>
                    <a:pt x="8373" y="5895"/>
                    <a:pt x="8185" y="5895"/>
                  </a:cubicBezTo>
                  <a:close/>
                  <a:moveTo>
                    <a:pt x="12047" y="5895"/>
                  </a:moveTo>
                  <a:cubicBezTo>
                    <a:pt x="11739" y="5895"/>
                    <a:pt x="11585" y="6271"/>
                    <a:pt x="11790" y="6493"/>
                  </a:cubicBezTo>
                  <a:cubicBezTo>
                    <a:pt x="11861" y="6558"/>
                    <a:pt x="11947" y="6587"/>
                    <a:pt x="12031" y="6587"/>
                  </a:cubicBezTo>
                  <a:cubicBezTo>
                    <a:pt x="12213" y="6587"/>
                    <a:pt x="12388" y="6452"/>
                    <a:pt x="12388" y="6254"/>
                  </a:cubicBezTo>
                  <a:cubicBezTo>
                    <a:pt x="12388" y="6049"/>
                    <a:pt x="12235" y="5895"/>
                    <a:pt x="12047" y="5895"/>
                  </a:cubicBezTo>
                  <a:close/>
                  <a:moveTo>
                    <a:pt x="15908" y="5895"/>
                  </a:moveTo>
                  <a:cubicBezTo>
                    <a:pt x="15601" y="5895"/>
                    <a:pt x="15447" y="6271"/>
                    <a:pt x="15652" y="6493"/>
                  </a:cubicBezTo>
                  <a:cubicBezTo>
                    <a:pt x="15722" y="6558"/>
                    <a:pt x="15808" y="6587"/>
                    <a:pt x="15892" y="6587"/>
                  </a:cubicBezTo>
                  <a:cubicBezTo>
                    <a:pt x="16075" y="6587"/>
                    <a:pt x="16250" y="6452"/>
                    <a:pt x="16250" y="6254"/>
                  </a:cubicBezTo>
                  <a:cubicBezTo>
                    <a:pt x="16250" y="6049"/>
                    <a:pt x="16096" y="5895"/>
                    <a:pt x="15908" y="5895"/>
                  </a:cubicBezTo>
                  <a:close/>
                  <a:moveTo>
                    <a:pt x="19753" y="5895"/>
                  </a:moveTo>
                  <a:cubicBezTo>
                    <a:pt x="19445" y="5895"/>
                    <a:pt x="19291" y="6271"/>
                    <a:pt x="19513" y="6493"/>
                  </a:cubicBezTo>
                  <a:cubicBezTo>
                    <a:pt x="19584" y="6558"/>
                    <a:pt x="19670" y="6587"/>
                    <a:pt x="19754" y="6587"/>
                  </a:cubicBezTo>
                  <a:cubicBezTo>
                    <a:pt x="19936" y="6587"/>
                    <a:pt x="20111" y="6452"/>
                    <a:pt x="20111" y="6254"/>
                  </a:cubicBezTo>
                  <a:cubicBezTo>
                    <a:pt x="20094" y="6049"/>
                    <a:pt x="19941" y="5895"/>
                    <a:pt x="19753" y="5895"/>
                  </a:cubicBezTo>
                  <a:close/>
                  <a:moveTo>
                    <a:pt x="23614" y="5895"/>
                  </a:moveTo>
                  <a:cubicBezTo>
                    <a:pt x="23307" y="5895"/>
                    <a:pt x="23153" y="6271"/>
                    <a:pt x="23375" y="6493"/>
                  </a:cubicBezTo>
                  <a:cubicBezTo>
                    <a:pt x="23445" y="6558"/>
                    <a:pt x="23529" y="6587"/>
                    <a:pt x="23611" y="6587"/>
                  </a:cubicBezTo>
                  <a:cubicBezTo>
                    <a:pt x="23788" y="6587"/>
                    <a:pt x="23956" y="6452"/>
                    <a:pt x="23956" y="6254"/>
                  </a:cubicBezTo>
                  <a:cubicBezTo>
                    <a:pt x="23956" y="6049"/>
                    <a:pt x="23802" y="5895"/>
                    <a:pt x="23614" y="5895"/>
                  </a:cubicBezTo>
                  <a:close/>
                  <a:moveTo>
                    <a:pt x="27476" y="5895"/>
                  </a:moveTo>
                  <a:cubicBezTo>
                    <a:pt x="27168" y="5895"/>
                    <a:pt x="27014" y="6271"/>
                    <a:pt x="27236" y="6493"/>
                  </a:cubicBezTo>
                  <a:cubicBezTo>
                    <a:pt x="27307" y="6558"/>
                    <a:pt x="27391" y="6587"/>
                    <a:pt x="27473" y="6587"/>
                  </a:cubicBezTo>
                  <a:cubicBezTo>
                    <a:pt x="27650" y="6587"/>
                    <a:pt x="27817" y="6452"/>
                    <a:pt x="27817" y="6254"/>
                  </a:cubicBezTo>
                  <a:cubicBezTo>
                    <a:pt x="27817" y="6066"/>
                    <a:pt x="27664" y="5912"/>
                    <a:pt x="27493" y="5895"/>
                  </a:cubicBezTo>
                  <a:close/>
                  <a:moveTo>
                    <a:pt x="31337" y="5895"/>
                  </a:moveTo>
                  <a:cubicBezTo>
                    <a:pt x="31030" y="5895"/>
                    <a:pt x="30876" y="6271"/>
                    <a:pt x="31098" y="6493"/>
                  </a:cubicBezTo>
                  <a:cubicBezTo>
                    <a:pt x="31163" y="6558"/>
                    <a:pt x="31245" y="6587"/>
                    <a:pt x="31327" y="6587"/>
                  </a:cubicBezTo>
                  <a:cubicBezTo>
                    <a:pt x="31503" y="6587"/>
                    <a:pt x="31679" y="6452"/>
                    <a:pt x="31679" y="6254"/>
                  </a:cubicBezTo>
                  <a:cubicBezTo>
                    <a:pt x="31679" y="6049"/>
                    <a:pt x="31525" y="5895"/>
                    <a:pt x="31337" y="5895"/>
                  </a:cubicBezTo>
                  <a:close/>
                  <a:moveTo>
                    <a:pt x="35199" y="5895"/>
                  </a:moveTo>
                  <a:cubicBezTo>
                    <a:pt x="34891" y="5895"/>
                    <a:pt x="34737" y="6271"/>
                    <a:pt x="34959" y="6493"/>
                  </a:cubicBezTo>
                  <a:cubicBezTo>
                    <a:pt x="35024" y="6558"/>
                    <a:pt x="35106" y="6587"/>
                    <a:pt x="35188" y="6587"/>
                  </a:cubicBezTo>
                  <a:cubicBezTo>
                    <a:pt x="35365" y="6587"/>
                    <a:pt x="35540" y="6452"/>
                    <a:pt x="35540" y="6254"/>
                  </a:cubicBezTo>
                  <a:cubicBezTo>
                    <a:pt x="35540" y="6049"/>
                    <a:pt x="35387" y="5895"/>
                    <a:pt x="35199" y="5895"/>
                  </a:cubicBezTo>
                  <a:close/>
                  <a:moveTo>
                    <a:pt x="462" y="8851"/>
                  </a:moveTo>
                  <a:cubicBezTo>
                    <a:pt x="155" y="8851"/>
                    <a:pt x="1" y="9210"/>
                    <a:pt x="223" y="9432"/>
                  </a:cubicBezTo>
                  <a:cubicBezTo>
                    <a:pt x="290" y="9505"/>
                    <a:pt x="375" y="9537"/>
                    <a:pt x="460" y="9537"/>
                  </a:cubicBezTo>
                  <a:cubicBezTo>
                    <a:pt x="634" y="9537"/>
                    <a:pt x="804" y="9400"/>
                    <a:pt x="804" y="9193"/>
                  </a:cubicBezTo>
                  <a:cubicBezTo>
                    <a:pt x="804" y="9005"/>
                    <a:pt x="650" y="8851"/>
                    <a:pt x="462" y="8851"/>
                  </a:cubicBezTo>
                  <a:close/>
                  <a:moveTo>
                    <a:pt x="4324" y="8851"/>
                  </a:moveTo>
                  <a:cubicBezTo>
                    <a:pt x="4016" y="8851"/>
                    <a:pt x="3862" y="9210"/>
                    <a:pt x="4085" y="9432"/>
                  </a:cubicBezTo>
                  <a:cubicBezTo>
                    <a:pt x="4152" y="9505"/>
                    <a:pt x="4237" y="9537"/>
                    <a:pt x="4321" y="9537"/>
                  </a:cubicBezTo>
                  <a:cubicBezTo>
                    <a:pt x="4495" y="9537"/>
                    <a:pt x="4666" y="9400"/>
                    <a:pt x="4666" y="9193"/>
                  </a:cubicBezTo>
                  <a:cubicBezTo>
                    <a:pt x="4666" y="9005"/>
                    <a:pt x="4512" y="8851"/>
                    <a:pt x="4324" y="8851"/>
                  </a:cubicBezTo>
                  <a:close/>
                  <a:moveTo>
                    <a:pt x="8185" y="8851"/>
                  </a:moveTo>
                  <a:cubicBezTo>
                    <a:pt x="7878" y="8851"/>
                    <a:pt x="7724" y="9210"/>
                    <a:pt x="7946" y="9432"/>
                  </a:cubicBezTo>
                  <a:cubicBezTo>
                    <a:pt x="8013" y="9505"/>
                    <a:pt x="8098" y="9537"/>
                    <a:pt x="8183" y="9537"/>
                  </a:cubicBezTo>
                  <a:cubicBezTo>
                    <a:pt x="8357" y="9537"/>
                    <a:pt x="8527" y="9400"/>
                    <a:pt x="8527" y="9193"/>
                  </a:cubicBezTo>
                  <a:cubicBezTo>
                    <a:pt x="8527" y="9005"/>
                    <a:pt x="8373" y="8851"/>
                    <a:pt x="8185" y="8851"/>
                  </a:cubicBezTo>
                  <a:close/>
                  <a:moveTo>
                    <a:pt x="12047" y="8851"/>
                  </a:moveTo>
                  <a:cubicBezTo>
                    <a:pt x="11739" y="8851"/>
                    <a:pt x="11585" y="9210"/>
                    <a:pt x="11790" y="9432"/>
                  </a:cubicBezTo>
                  <a:cubicBezTo>
                    <a:pt x="11863" y="9505"/>
                    <a:pt x="11952" y="9537"/>
                    <a:pt x="12039" y="9537"/>
                  </a:cubicBezTo>
                  <a:cubicBezTo>
                    <a:pt x="12218" y="9537"/>
                    <a:pt x="12388" y="9400"/>
                    <a:pt x="12388" y="9193"/>
                  </a:cubicBezTo>
                  <a:cubicBezTo>
                    <a:pt x="12388" y="9005"/>
                    <a:pt x="12235" y="8851"/>
                    <a:pt x="12047" y="8851"/>
                  </a:cubicBezTo>
                  <a:close/>
                  <a:moveTo>
                    <a:pt x="15908" y="8851"/>
                  </a:moveTo>
                  <a:cubicBezTo>
                    <a:pt x="15601" y="8851"/>
                    <a:pt x="15447" y="9210"/>
                    <a:pt x="15652" y="9432"/>
                  </a:cubicBezTo>
                  <a:cubicBezTo>
                    <a:pt x="15725" y="9505"/>
                    <a:pt x="15814" y="9537"/>
                    <a:pt x="15901" y="9537"/>
                  </a:cubicBezTo>
                  <a:cubicBezTo>
                    <a:pt x="16080" y="9537"/>
                    <a:pt x="16250" y="9400"/>
                    <a:pt x="16250" y="9193"/>
                  </a:cubicBezTo>
                  <a:cubicBezTo>
                    <a:pt x="16250" y="9005"/>
                    <a:pt x="16096" y="8851"/>
                    <a:pt x="15908" y="8851"/>
                  </a:cubicBezTo>
                  <a:close/>
                  <a:moveTo>
                    <a:pt x="19753" y="8851"/>
                  </a:moveTo>
                  <a:cubicBezTo>
                    <a:pt x="19445" y="8851"/>
                    <a:pt x="19291" y="9210"/>
                    <a:pt x="19513" y="9432"/>
                  </a:cubicBezTo>
                  <a:cubicBezTo>
                    <a:pt x="19586" y="9505"/>
                    <a:pt x="19675" y="9537"/>
                    <a:pt x="19762" y="9537"/>
                  </a:cubicBezTo>
                  <a:cubicBezTo>
                    <a:pt x="19941" y="9537"/>
                    <a:pt x="20111" y="9400"/>
                    <a:pt x="20111" y="9193"/>
                  </a:cubicBezTo>
                  <a:cubicBezTo>
                    <a:pt x="20094" y="9005"/>
                    <a:pt x="19941" y="8851"/>
                    <a:pt x="19753" y="8851"/>
                  </a:cubicBezTo>
                  <a:close/>
                  <a:moveTo>
                    <a:pt x="23614" y="8851"/>
                  </a:moveTo>
                  <a:cubicBezTo>
                    <a:pt x="23307" y="8851"/>
                    <a:pt x="23153" y="9210"/>
                    <a:pt x="23375" y="9432"/>
                  </a:cubicBezTo>
                  <a:cubicBezTo>
                    <a:pt x="23448" y="9505"/>
                    <a:pt x="23535" y="9537"/>
                    <a:pt x="23619" y="9537"/>
                  </a:cubicBezTo>
                  <a:cubicBezTo>
                    <a:pt x="23793" y="9537"/>
                    <a:pt x="23956" y="9400"/>
                    <a:pt x="23956" y="9193"/>
                  </a:cubicBezTo>
                  <a:cubicBezTo>
                    <a:pt x="23956" y="9005"/>
                    <a:pt x="23802" y="8851"/>
                    <a:pt x="23614" y="8851"/>
                  </a:cubicBezTo>
                  <a:close/>
                  <a:moveTo>
                    <a:pt x="27493" y="8851"/>
                  </a:moveTo>
                  <a:cubicBezTo>
                    <a:pt x="27185" y="8851"/>
                    <a:pt x="27031" y="9210"/>
                    <a:pt x="27236" y="9432"/>
                  </a:cubicBezTo>
                  <a:cubicBezTo>
                    <a:pt x="27309" y="9505"/>
                    <a:pt x="27398" y="9537"/>
                    <a:pt x="27485" y="9537"/>
                  </a:cubicBezTo>
                  <a:cubicBezTo>
                    <a:pt x="27664" y="9537"/>
                    <a:pt x="27834" y="9400"/>
                    <a:pt x="27834" y="9193"/>
                  </a:cubicBezTo>
                  <a:cubicBezTo>
                    <a:pt x="27834" y="9005"/>
                    <a:pt x="27681" y="8851"/>
                    <a:pt x="27493" y="8851"/>
                  </a:cubicBezTo>
                  <a:close/>
                  <a:moveTo>
                    <a:pt x="31337" y="8851"/>
                  </a:moveTo>
                  <a:cubicBezTo>
                    <a:pt x="31030" y="8851"/>
                    <a:pt x="30876" y="9210"/>
                    <a:pt x="31081" y="9432"/>
                  </a:cubicBezTo>
                  <a:cubicBezTo>
                    <a:pt x="31153" y="9505"/>
                    <a:pt x="31243" y="9537"/>
                    <a:pt x="31330" y="9537"/>
                  </a:cubicBezTo>
                  <a:cubicBezTo>
                    <a:pt x="31509" y="9537"/>
                    <a:pt x="31679" y="9400"/>
                    <a:pt x="31679" y="9193"/>
                  </a:cubicBezTo>
                  <a:cubicBezTo>
                    <a:pt x="31679" y="9005"/>
                    <a:pt x="31525" y="8851"/>
                    <a:pt x="31337" y="8851"/>
                  </a:cubicBezTo>
                  <a:close/>
                  <a:moveTo>
                    <a:pt x="35182" y="8851"/>
                  </a:moveTo>
                  <a:cubicBezTo>
                    <a:pt x="34874" y="8851"/>
                    <a:pt x="34720" y="9210"/>
                    <a:pt x="34942" y="9432"/>
                  </a:cubicBezTo>
                  <a:cubicBezTo>
                    <a:pt x="35015" y="9505"/>
                    <a:pt x="35104" y="9537"/>
                    <a:pt x="35191" y="9537"/>
                  </a:cubicBezTo>
                  <a:cubicBezTo>
                    <a:pt x="35370" y="9537"/>
                    <a:pt x="35540" y="9400"/>
                    <a:pt x="35540" y="9193"/>
                  </a:cubicBezTo>
                  <a:cubicBezTo>
                    <a:pt x="35540" y="9005"/>
                    <a:pt x="35387" y="8851"/>
                    <a:pt x="35199" y="88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47"/>
          <p:cNvGrpSpPr/>
          <p:nvPr/>
        </p:nvGrpSpPr>
        <p:grpSpPr>
          <a:xfrm>
            <a:off x="2142084" y="2871510"/>
            <a:ext cx="2701057" cy="2433159"/>
            <a:chOff x="1726875" y="3062551"/>
            <a:chExt cx="2379576" cy="2143563"/>
          </a:xfrm>
        </p:grpSpPr>
        <p:sp>
          <p:nvSpPr>
            <p:cNvPr id="935" name="Google Shape;935;p47"/>
            <p:cNvSpPr/>
            <p:nvPr/>
          </p:nvSpPr>
          <p:spPr>
            <a:xfrm rot="-667034">
              <a:off x="1878679" y="3246023"/>
              <a:ext cx="2075970" cy="1776619"/>
            </a:xfrm>
            <a:custGeom>
              <a:avLst/>
              <a:gdLst/>
              <a:ahLst/>
              <a:cxnLst/>
              <a:rect l="l" t="t" r="r" b="b"/>
              <a:pathLst>
                <a:path w="51783" h="44316" extrusionOk="0">
                  <a:moveTo>
                    <a:pt x="5126" y="6436"/>
                  </a:moveTo>
                  <a:lnTo>
                    <a:pt x="5314" y="8776"/>
                  </a:lnTo>
                  <a:lnTo>
                    <a:pt x="3212" y="8947"/>
                  </a:lnTo>
                  <a:lnTo>
                    <a:pt x="3025" y="6589"/>
                  </a:lnTo>
                  <a:lnTo>
                    <a:pt x="5126" y="6436"/>
                  </a:lnTo>
                  <a:close/>
                  <a:moveTo>
                    <a:pt x="5519" y="11151"/>
                  </a:moveTo>
                  <a:lnTo>
                    <a:pt x="5724" y="13509"/>
                  </a:lnTo>
                  <a:lnTo>
                    <a:pt x="3623" y="13663"/>
                  </a:lnTo>
                  <a:lnTo>
                    <a:pt x="3418" y="11322"/>
                  </a:lnTo>
                  <a:lnTo>
                    <a:pt x="5519" y="11151"/>
                  </a:lnTo>
                  <a:close/>
                  <a:moveTo>
                    <a:pt x="5912" y="15884"/>
                  </a:moveTo>
                  <a:lnTo>
                    <a:pt x="6117" y="18225"/>
                  </a:lnTo>
                  <a:lnTo>
                    <a:pt x="4016" y="18396"/>
                  </a:lnTo>
                  <a:lnTo>
                    <a:pt x="3811" y="16038"/>
                  </a:lnTo>
                  <a:lnTo>
                    <a:pt x="5912" y="15884"/>
                  </a:lnTo>
                  <a:close/>
                  <a:moveTo>
                    <a:pt x="6322" y="20600"/>
                  </a:moveTo>
                  <a:lnTo>
                    <a:pt x="6510" y="22958"/>
                  </a:lnTo>
                  <a:lnTo>
                    <a:pt x="4409" y="23112"/>
                  </a:lnTo>
                  <a:lnTo>
                    <a:pt x="4221" y="20754"/>
                  </a:lnTo>
                  <a:lnTo>
                    <a:pt x="6322" y="20600"/>
                  </a:lnTo>
                  <a:close/>
                  <a:moveTo>
                    <a:pt x="6715" y="25333"/>
                  </a:moveTo>
                  <a:lnTo>
                    <a:pt x="6920" y="27674"/>
                  </a:lnTo>
                  <a:lnTo>
                    <a:pt x="4802" y="27845"/>
                  </a:lnTo>
                  <a:lnTo>
                    <a:pt x="4614" y="25487"/>
                  </a:lnTo>
                  <a:lnTo>
                    <a:pt x="6715" y="25333"/>
                  </a:lnTo>
                  <a:close/>
                  <a:moveTo>
                    <a:pt x="7108" y="30032"/>
                  </a:moveTo>
                  <a:lnTo>
                    <a:pt x="7313" y="32407"/>
                  </a:lnTo>
                  <a:lnTo>
                    <a:pt x="5212" y="32560"/>
                  </a:lnTo>
                  <a:lnTo>
                    <a:pt x="5007" y="30202"/>
                  </a:lnTo>
                  <a:lnTo>
                    <a:pt x="7108" y="30032"/>
                  </a:lnTo>
                  <a:close/>
                  <a:moveTo>
                    <a:pt x="7518" y="34782"/>
                  </a:moveTo>
                  <a:lnTo>
                    <a:pt x="7706" y="37122"/>
                  </a:lnTo>
                  <a:lnTo>
                    <a:pt x="5605" y="37293"/>
                  </a:lnTo>
                  <a:lnTo>
                    <a:pt x="5400" y="34935"/>
                  </a:lnTo>
                  <a:lnTo>
                    <a:pt x="7518" y="34782"/>
                  </a:lnTo>
                  <a:close/>
                  <a:moveTo>
                    <a:pt x="7911" y="39480"/>
                  </a:moveTo>
                  <a:lnTo>
                    <a:pt x="8099" y="41855"/>
                  </a:lnTo>
                  <a:lnTo>
                    <a:pt x="5998" y="42009"/>
                  </a:lnTo>
                  <a:lnTo>
                    <a:pt x="5810" y="39651"/>
                  </a:lnTo>
                  <a:lnTo>
                    <a:pt x="7911" y="39480"/>
                  </a:lnTo>
                  <a:close/>
                  <a:moveTo>
                    <a:pt x="9295" y="43632"/>
                  </a:moveTo>
                  <a:lnTo>
                    <a:pt x="9073" y="43683"/>
                  </a:lnTo>
                  <a:cubicBezTo>
                    <a:pt x="9056" y="43683"/>
                    <a:pt x="9039" y="43666"/>
                    <a:pt x="9005" y="43666"/>
                  </a:cubicBezTo>
                  <a:lnTo>
                    <a:pt x="9295" y="43632"/>
                  </a:lnTo>
                  <a:close/>
                  <a:moveTo>
                    <a:pt x="41761" y="0"/>
                  </a:moveTo>
                  <a:cubicBezTo>
                    <a:pt x="41616" y="0"/>
                    <a:pt x="41461" y="29"/>
                    <a:pt x="41246" y="62"/>
                  </a:cubicBezTo>
                  <a:cubicBezTo>
                    <a:pt x="41144" y="50"/>
                    <a:pt x="41038" y="45"/>
                    <a:pt x="40933" y="45"/>
                  </a:cubicBezTo>
                  <a:cubicBezTo>
                    <a:pt x="40740" y="45"/>
                    <a:pt x="40546" y="63"/>
                    <a:pt x="40358" y="97"/>
                  </a:cubicBezTo>
                  <a:cubicBezTo>
                    <a:pt x="38466" y="467"/>
                    <a:pt x="36545" y="547"/>
                    <a:pt x="34613" y="547"/>
                  </a:cubicBezTo>
                  <a:cubicBezTo>
                    <a:pt x="33160" y="547"/>
                    <a:pt x="31701" y="502"/>
                    <a:pt x="30244" y="502"/>
                  </a:cubicBezTo>
                  <a:cubicBezTo>
                    <a:pt x="29439" y="502"/>
                    <a:pt x="28636" y="515"/>
                    <a:pt x="27834" y="558"/>
                  </a:cubicBezTo>
                  <a:cubicBezTo>
                    <a:pt x="20162" y="934"/>
                    <a:pt x="12764" y="3924"/>
                    <a:pt x="5041" y="3992"/>
                  </a:cubicBezTo>
                  <a:cubicBezTo>
                    <a:pt x="4221" y="3992"/>
                    <a:pt x="3418" y="4214"/>
                    <a:pt x="2597" y="4249"/>
                  </a:cubicBezTo>
                  <a:cubicBezTo>
                    <a:pt x="0" y="4385"/>
                    <a:pt x="479" y="4659"/>
                    <a:pt x="1077" y="8845"/>
                  </a:cubicBezTo>
                  <a:cubicBezTo>
                    <a:pt x="1521" y="11920"/>
                    <a:pt x="1623" y="15799"/>
                    <a:pt x="1914" y="18908"/>
                  </a:cubicBezTo>
                  <a:cubicBezTo>
                    <a:pt x="2614" y="26768"/>
                    <a:pt x="2307" y="34816"/>
                    <a:pt x="3725" y="42607"/>
                  </a:cubicBezTo>
                  <a:cubicBezTo>
                    <a:pt x="3811" y="43068"/>
                    <a:pt x="3896" y="43530"/>
                    <a:pt x="3981" y="44008"/>
                  </a:cubicBezTo>
                  <a:cubicBezTo>
                    <a:pt x="5651" y="43798"/>
                    <a:pt x="7322" y="43721"/>
                    <a:pt x="8995" y="43721"/>
                  </a:cubicBezTo>
                  <a:cubicBezTo>
                    <a:pt x="10317" y="43721"/>
                    <a:pt x="11641" y="43769"/>
                    <a:pt x="12969" y="43837"/>
                  </a:cubicBezTo>
                  <a:lnTo>
                    <a:pt x="12935" y="43820"/>
                  </a:lnTo>
                  <a:lnTo>
                    <a:pt x="13208" y="43854"/>
                  </a:lnTo>
                  <a:cubicBezTo>
                    <a:pt x="14541" y="43923"/>
                    <a:pt x="15856" y="44008"/>
                    <a:pt x="17189" y="44093"/>
                  </a:cubicBezTo>
                  <a:cubicBezTo>
                    <a:pt x="17206" y="44093"/>
                    <a:pt x="17223" y="44076"/>
                    <a:pt x="17240" y="44076"/>
                  </a:cubicBezTo>
                  <a:lnTo>
                    <a:pt x="17240" y="44076"/>
                  </a:lnTo>
                  <a:cubicBezTo>
                    <a:pt x="17223" y="44076"/>
                    <a:pt x="17223" y="44093"/>
                    <a:pt x="17223" y="44093"/>
                  </a:cubicBezTo>
                  <a:lnTo>
                    <a:pt x="25988" y="44316"/>
                  </a:lnTo>
                  <a:cubicBezTo>
                    <a:pt x="27048" y="44264"/>
                    <a:pt x="28090" y="44179"/>
                    <a:pt x="29132" y="44059"/>
                  </a:cubicBezTo>
                  <a:lnTo>
                    <a:pt x="29094" y="44059"/>
                  </a:lnTo>
                  <a:cubicBezTo>
                    <a:pt x="29139" y="44055"/>
                    <a:pt x="29185" y="44052"/>
                    <a:pt x="29228" y="44052"/>
                  </a:cubicBezTo>
                  <a:cubicBezTo>
                    <a:pt x="29266" y="44052"/>
                    <a:pt x="29302" y="44054"/>
                    <a:pt x="29337" y="44059"/>
                  </a:cubicBezTo>
                  <a:cubicBezTo>
                    <a:pt x="31029" y="43871"/>
                    <a:pt x="32720" y="43632"/>
                    <a:pt x="34412" y="43359"/>
                  </a:cubicBezTo>
                  <a:lnTo>
                    <a:pt x="34514" y="43342"/>
                  </a:lnTo>
                  <a:cubicBezTo>
                    <a:pt x="37487" y="42897"/>
                    <a:pt x="38940" y="42932"/>
                    <a:pt x="41844" y="42146"/>
                  </a:cubicBezTo>
                  <a:cubicBezTo>
                    <a:pt x="41989" y="42114"/>
                    <a:pt x="43290" y="41886"/>
                    <a:pt x="43550" y="41886"/>
                  </a:cubicBezTo>
                  <a:cubicBezTo>
                    <a:pt x="43567" y="41886"/>
                    <a:pt x="43580" y="41887"/>
                    <a:pt x="43587" y="41889"/>
                  </a:cubicBezTo>
                  <a:cubicBezTo>
                    <a:pt x="43619" y="41869"/>
                    <a:pt x="43648" y="41863"/>
                    <a:pt x="43676" y="41863"/>
                  </a:cubicBezTo>
                  <a:cubicBezTo>
                    <a:pt x="43739" y="41863"/>
                    <a:pt x="43794" y="41899"/>
                    <a:pt x="43858" y="41899"/>
                  </a:cubicBezTo>
                  <a:cubicBezTo>
                    <a:pt x="43885" y="41899"/>
                    <a:pt x="43914" y="41892"/>
                    <a:pt x="43946" y="41872"/>
                  </a:cubicBezTo>
                  <a:lnTo>
                    <a:pt x="43946" y="41872"/>
                  </a:lnTo>
                  <a:cubicBezTo>
                    <a:pt x="43935" y="41922"/>
                    <a:pt x="43963" y="41941"/>
                    <a:pt x="44014" y="41941"/>
                  </a:cubicBezTo>
                  <a:cubicBezTo>
                    <a:pt x="44182" y="41941"/>
                    <a:pt x="44595" y="41733"/>
                    <a:pt x="44628" y="41733"/>
                  </a:cubicBezTo>
                  <a:cubicBezTo>
                    <a:pt x="44630" y="41733"/>
                    <a:pt x="44630" y="41734"/>
                    <a:pt x="44629" y="41736"/>
                  </a:cubicBezTo>
                  <a:cubicBezTo>
                    <a:pt x="45159" y="41667"/>
                    <a:pt x="44954" y="41548"/>
                    <a:pt x="45501" y="41479"/>
                  </a:cubicBezTo>
                  <a:cubicBezTo>
                    <a:pt x="45971" y="41408"/>
                    <a:pt x="46441" y="41372"/>
                    <a:pt x="46910" y="41372"/>
                  </a:cubicBezTo>
                  <a:cubicBezTo>
                    <a:pt x="47004" y="41372"/>
                    <a:pt x="47098" y="41374"/>
                    <a:pt x="47192" y="41377"/>
                  </a:cubicBezTo>
                  <a:cubicBezTo>
                    <a:pt x="47516" y="41377"/>
                    <a:pt x="47842" y="41382"/>
                    <a:pt x="48167" y="41382"/>
                  </a:cubicBezTo>
                  <a:cubicBezTo>
                    <a:pt x="48871" y="41382"/>
                    <a:pt x="49573" y="41358"/>
                    <a:pt x="50251" y="41206"/>
                  </a:cubicBezTo>
                  <a:cubicBezTo>
                    <a:pt x="50746" y="41103"/>
                    <a:pt x="51208" y="40933"/>
                    <a:pt x="51618" y="40659"/>
                  </a:cubicBezTo>
                  <a:lnTo>
                    <a:pt x="51618" y="40659"/>
                  </a:lnTo>
                  <a:cubicBezTo>
                    <a:pt x="51602" y="40760"/>
                    <a:pt x="51640" y="40830"/>
                    <a:pt x="51674" y="40830"/>
                  </a:cubicBezTo>
                  <a:cubicBezTo>
                    <a:pt x="51712" y="40830"/>
                    <a:pt x="51745" y="40747"/>
                    <a:pt x="51700" y="40534"/>
                  </a:cubicBezTo>
                  <a:lnTo>
                    <a:pt x="51700" y="40534"/>
                  </a:lnTo>
                  <a:cubicBezTo>
                    <a:pt x="51718" y="40581"/>
                    <a:pt x="51736" y="40629"/>
                    <a:pt x="51754" y="40676"/>
                  </a:cubicBezTo>
                  <a:cubicBezTo>
                    <a:pt x="51766" y="40700"/>
                    <a:pt x="51772" y="40710"/>
                    <a:pt x="51774" y="40710"/>
                  </a:cubicBezTo>
                  <a:cubicBezTo>
                    <a:pt x="51782" y="40710"/>
                    <a:pt x="51673" y="40438"/>
                    <a:pt x="51673" y="40438"/>
                  </a:cubicBezTo>
                  <a:lnTo>
                    <a:pt x="51673" y="40438"/>
                  </a:lnTo>
                  <a:cubicBezTo>
                    <a:pt x="51673" y="40438"/>
                    <a:pt x="51677" y="40448"/>
                    <a:pt x="51686" y="40471"/>
                  </a:cubicBezTo>
                  <a:cubicBezTo>
                    <a:pt x="51692" y="40493"/>
                    <a:pt x="51696" y="40514"/>
                    <a:pt x="51700" y="40534"/>
                  </a:cubicBezTo>
                  <a:lnTo>
                    <a:pt x="51700" y="40534"/>
                  </a:lnTo>
                  <a:cubicBezTo>
                    <a:pt x="51022" y="38712"/>
                    <a:pt x="50750" y="36764"/>
                    <a:pt x="50900" y="34816"/>
                  </a:cubicBezTo>
                  <a:cubicBezTo>
                    <a:pt x="50866" y="34679"/>
                    <a:pt x="50900" y="34064"/>
                    <a:pt x="50866" y="33927"/>
                  </a:cubicBezTo>
                  <a:cubicBezTo>
                    <a:pt x="50883" y="31569"/>
                    <a:pt x="50439" y="29707"/>
                    <a:pt x="50080" y="27383"/>
                  </a:cubicBezTo>
                  <a:lnTo>
                    <a:pt x="49790" y="25504"/>
                  </a:lnTo>
                  <a:cubicBezTo>
                    <a:pt x="49790" y="25487"/>
                    <a:pt x="49772" y="25470"/>
                    <a:pt x="49772" y="25470"/>
                  </a:cubicBezTo>
                  <a:lnTo>
                    <a:pt x="49772" y="25435"/>
                  </a:lnTo>
                  <a:lnTo>
                    <a:pt x="49311" y="22445"/>
                  </a:lnTo>
                  <a:cubicBezTo>
                    <a:pt x="49277" y="22411"/>
                    <a:pt x="49260" y="22377"/>
                    <a:pt x="49260" y="22343"/>
                  </a:cubicBezTo>
                  <a:lnTo>
                    <a:pt x="49294" y="22309"/>
                  </a:lnTo>
                  <a:cubicBezTo>
                    <a:pt x="49260" y="22189"/>
                    <a:pt x="49243" y="22052"/>
                    <a:pt x="49226" y="21933"/>
                  </a:cubicBezTo>
                  <a:lnTo>
                    <a:pt x="49174" y="21523"/>
                  </a:lnTo>
                  <a:lnTo>
                    <a:pt x="49174" y="21693"/>
                  </a:lnTo>
                  <a:lnTo>
                    <a:pt x="49140" y="21574"/>
                  </a:lnTo>
                  <a:cubicBezTo>
                    <a:pt x="49140" y="21540"/>
                    <a:pt x="49140" y="21523"/>
                    <a:pt x="49157" y="21506"/>
                  </a:cubicBezTo>
                  <a:cubicBezTo>
                    <a:pt x="48679" y="18447"/>
                    <a:pt x="48218" y="15423"/>
                    <a:pt x="47756" y="12382"/>
                  </a:cubicBezTo>
                  <a:cubicBezTo>
                    <a:pt x="47380" y="10502"/>
                    <a:pt x="47022" y="8623"/>
                    <a:pt x="46646" y="6743"/>
                  </a:cubicBezTo>
                  <a:lnTo>
                    <a:pt x="46646" y="6743"/>
                  </a:lnTo>
                  <a:cubicBezTo>
                    <a:pt x="46668" y="6809"/>
                    <a:pt x="46679" y="6836"/>
                    <a:pt x="46682" y="6836"/>
                  </a:cubicBezTo>
                  <a:cubicBezTo>
                    <a:pt x="46693" y="6836"/>
                    <a:pt x="46513" y="6223"/>
                    <a:pt x="46524" y="6223"/>
                  </a:cubicBezTo>
                  <a:lnTo>
                    <a:pt x="46524" y="6223"/>
                  </a:lnTo>
                  <a:cubicBezTo>
                    <a:pt x="46527" y="6223"/>
                    <a:pt x="46537" y="6250"/>
                    <a:pt x="46560" y="6316"/>
                  </a:cubicBezTo>
                  <a:cubicBezTo>
                    <a:pt x="45826" y="3685"/>
                    <a:pt x="45894" y="2745"/>
                    <a:pt x="45706" y="28"/>
                  </a:cubicBezTo>
                  <a:lnTo>
                    <a:pt x="43280" y="79"/>
                  </a:lnTo>
                  <a:cubicBezTo>
                    <a:pt x="43256" y="95"/>
                    <a:pt x="43248" y="104"/>
                    <a:pt x="43246" y="108"/>
                  </a:cubicBezTo>
                  <a:lnTo>
                    <a:pt x="43246" y="108"/>
                  </a:lnTo>
                  <a:cubicBezTo>
                    <a:pt x="43242" y="106"/>
                    <a:pt x="43232" y="103"/>
                    <a:pt x="43207" y="103"/>
                  </a:cubicBezTo>
                  <a:cubicBezTo>
                    <a:pt x="43182" y="103"/>
                    <a:pt x="43140" y="106"/>
                    <a:pt x="43075" y="114"/>
                  </a:cubicBezTo>
                  <a:cubicBezTo>
                    <a:pt x="43004" y="94"/>
                    <a:pt x="42949" y="87"/>
                    <a:pt x="42907" y="87"/>
                  </a:cubicBezTo>
                  <a:cubicBezTo>
                    <a:pt x="42833" y="87"/>
                    <a:pt x="42803" y="108"/>
                    <a:pt x="42812" y="114"/>
                  </a:cubicBezTo>
                  <a:lnTo>
                    <a:pt x="42812" y="114"/>
                  </a:lnTo>
                  <a:lnTo>
                    <a:pt x="42255" y="131"/>
                  </a:lnTo>
                  <a:cubicBezTo>
                    <a:pt x="42060" y="34"/>
                    <a:pt x="41916" y="0"/>
                    <a:pt x="41761" y="0"/>
                  </a:cubicBez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47"/>
            <p:cNvGrpSpPr/>
            <p:nvPr/>
          </p:nvGrpSpPr>
          <p:grpSpPr>
            <a:xfrm rot="-667034">
              <a:off x="2205342" y="3272515"/>
              <a:ext cx="1619347" cy="1703616"/>
              <a:chOff x="4619450" y="1094400"/>
              <a:chExt cx="1009825" cy="1062375"/>
            </a:xfrm>
          </p:grpSpPr>
          <p:sp>
            <p:nvSpPr>
              <p:cNvPr id="937" name="Google Shape;937;p47"/>
              <p:cNvSpPr/>
              <p:nvPr/>
            </p:nvSpPr>
            <p:spPr>
              <a:xfrm>
                <a:off x="4619450" y="1172575"/>
                <a:ext cx="85875" cy="984200"/>
              </a:xfrm>
              <a:custGeom>
                <a:avLst/>
                <a:gdLst/>
                <a:ahLst/>
                <a:cxnLst/>
                <a:rect l="l" t="t" r="r" b="b"/>
                <a:pathLst>
                  <a:path w="3435" h="39368" fill="none" extrusionOk="0">
                    <a:moveTo>
                      <a:pt x="0" y="1"/>
                    </a:moveTo>
                    <a:lnTo>
                      <a:pt x="3435" y="3936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4749725" y="11439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4882150" y="11341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5014150" y="11243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5146125" y="1114050"/>
                <a:ext cx="87600" cy="1003000"/>
              </a:xfrm>
              <a:custGeom>
                <a:avLst/>
                <a:gdLst/>
                <a:ahLst/>
                <a:cxnLst/>
                <a:rect l="l" t="t" r="r" b="b"/>
                <a:pathLst>
                  <a:path w="3504" h="40120" fill="none" extrusionOk="0">
                    <a:moveTo>
                      <a:pt x="1" y="1"/>
                    </a:moveTo>
                    <a:lnTo>
                      <a:pt x="3503" y="401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5278550" y="1104225"/>
                <a:ext cx="87600" cy="1002575"/>
              </a:xfrm>
              <a:custGeom>
                <a:avLst/>
                <a:gdLst/>
                <a:ahLst/>
                <a:cxnLst/>
                <a:rect l="l" t="t" r="r" b="b"/>
                <a:pathLst>
                  <a:path w="3504"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a:off x="5410550" y="1094400"/>
                <a:ext cx="87575" cy="1002575"/>
              </a:xfrm>
              <a:custGeom>
                <a:avLst/>
                <a:gdLst/>
                <a:ahLst/>
                <a:cxnLst/>
                <a:rect l="l" t="t" r="r" b="b"/>
                <a:pathLst>
                  <a:path w="3503" h="40103" fill="none" extrusionOk="0">
                    <a:moveTo>
                      <a:pt x="0" y="1"/>
                    </a:moveTo>
                    <a:lnTo>
                      <a:pt x="3503" y="40102"/>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a:off x="4629275" y="1216150"/>
                <a:ext cx="935925" cy="70925"/>
              </a:xfrm>
              <a:custGeom>
                <a:avLst/>
                <a:gdLst/>
                <a:ahLst/>
                <a:cxnLst/>
                <a:rect l="l" t="t" r="r" b="b"/>
                <a:pathLst>
                  <a:path w="37437" h="2837" fill="none" extrusionOk="0">
                    <a:moveTo>
                      <a:pt x="37436" y="0"/>
                    </a:moveTo>
                    <a:lnTo>
                      <a:pt x="0"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a:off x="4639950" y="1339175"/>
                <a:ext cx="935925" cy="70500"/>
              </a:xfrm>
              <a:custGeom>
                <a:avLst/>
                <a:gdLst/>
                <a:ahLst/>
                <a:cxnLst/>
                <a:rect l="l" t="t" r="r" b="b"/>
                <a:pathLst>
                  <a:path w="37437" h="2820" fill="none" extrusionOk="0">
                    <a:moveTo>
                      <a:pt x="37436" y="0"/>
                    </a:moveTo>
                    <a:lnTo>
                      <a:pt x="1"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4650625" y="1461750"/>
                <a:ext cx="935925" cy="70950"/>
              </a:xfrm>
              <a:custGeom>
                <a:avLst/>
                <a:gdLst/>
                <a:ahLst/>
                <a:cxnLst/>
                <a:rect l="l" t="t" r="r" b="b"/>
                <a:pathLst>
                  <a:path w="37437" h="2838" fill="none" extrusionOk="0">
                    <a:moveTo>
                      <a:pt x="37437" y="1"/>
                    </a:moveTo>
                    <a:lnTo>
                      <a:pt x="1" y="2837"/>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4661725" y="1584775"/>
                <a:ext cx="935500" cy="70500"/>
              </a:xfrm>
              <a:custGeom>
                <a:avLst/>
                <a:gdLst/>
                <a:ahLst/>
                <a:cxnLst/>
                <a:rect l="l" t="t" r="r" b="b"/>
                <a:pathLst>
                  <a:path w="37420" h="2820" fill="none" extrusionOk="0">
                    <a:moveTo>
                      <a:pt x="37420" y="1"/>
                    </a:moveTo>
                    <a:lnTo>
                      <a:pt x="1"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4672425" y="1707800"/>
                <a:ext cx="935475" cy="70500"/>
              </a:xfrm>
              <a:custGeom>
                <a:avLst/>
                <a:gdLst/>
                <a:ahLst/>
                <a:cxnLst/>
                <a:rect l="l" t="t" r="r" b="b"/>
                <a:pathLst>
                  <a:path w="37419" h="2820" fill="none" extrusionOk="0">
                    <a:moveTo>
                      <a:pt x="37419" y="1"/>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4683100" y="1830400"/>
                <a:ext cx="935500" cy="70500"/>
              </a:xfrm>
              <a:custGeom>
                <a:avLst/>
                <a:gdLst/>
                <a:ahLst/>
                <a:cxnLst/>
                <a:rect l="l" t="t" r="r" b="b"/>
                <a:pathLst>
                  <a:path w="37420" h="2820" fill="none" extrusionOk="0">
                    <a:moveTo>
                      <a:pt x="37419" y="0"/>
                    </a:moveTo>
                    <a:lnTo>
                      <a:pt x="0" y="2820"/>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4693775" y="1953425"/>
                <a:ext cx="935500" cy="70500"/>
              </a:xfrm>
              <a:custGeom>
                <a:avLst/>
                <a:gdLst/>
                <a:ahLst/>
                <a:cxnLst/>
                <a:rect l="l" t="t" r="r" b="b"/>
                <a:pathLst>
                  <a:path w="37420" h="2820" fill="none" extrusionOk="0">
                    <a:moveTo>
                      <a:pt x="37419" y="0"/>
                    </a:moveTo>
                    <a:lnTo>
                      <a:pt x="0" y="2819"/>
                    </a:lnTo>
                  </a:path>
                </a:pathLst>
              </a:custGeom>
              <a:solidFill>
                <a:schemeClr val="accent6"/>
              </a:solidFill>
              <a:ln w="3425" cap="flat" cmpd="sng">
                <a:solidFill>
                  <a:srgbClr val="FDFDFD"/>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1" name="Google Shape;951;p47"/>
          <p:cNvSpPr/>
          <p:nvPr/>
        </p:nvSpPr>
        <p:spPr>
          <a:xfrm rot="5400000">
            <a:off x="3050562" y="-893374"/>
            <a:ext cx="3042914" cy="7138212"/>
          </a:xfrm>
          <a:custGeom>
            <a:avLst/>
            <a:gdLst/>
            <a:ahLst/>
            <a:cxnLst/>
            <a:rect l="l" t="t" r="r" b="b"/>
            <a:pathLst>
              <a:path w="20692" h="47654" extrusionOk="0">
                <a:moveTo>
                  <a:pt x="308" y="46031"/>
                </a:moveTo>
                <a:cubicBezTo>
                  <a:pt x="342" y="46031"/>
                  <a:pt x="393" y="46013"/>
                  <a:pt x="410" y="45996"/>
                </a:cubicBezTo>
                <a:lnTo>
                  <a:pt x="410" y="45962"/>
                </a:lnTo>
                <a:cubicBezTo>
                  <a:pt x="564" y="45894"/>
                  <a:pt x="701" y="45877"/>
                  <a:pt x="854" y="45877"/>
                </a:cubicBezTo>
                <a:cubicBezTo>
                  <a:pt x="1008" y="45877"/>
                  <a:pt x="1179" y="45825"/>
                  <a:pt x="1299" y="45757"/>
                </a:cubicBezTo>
                <a:cubicBezTo>
                  <a:pt x="1316" y="45740"/>
                  <a:pt x="1316" y="45740"/>
                  <a:pt x="1316" y="45723"/>
                </a:cubicBezTo>
                <a:lnTo>
                  <a:pt x="2136" y="45979"/>
                </a:lnTo>
                <a:lnTo>
                  <a:pt x="2136" y="45979"/>
                </a:lnTo>
                <a:lnTo>
                  <a:pt x="2136" y="46184"/>
                </a:lnTo>
                <a:cubicBezTo>
                  <a:pt x="2136" y="46201"/>
                  <a:pt x="2136" y="46218"/>
                  <a:pt x="2153" y="46218"/>
                </a:cubicBezTo>
                <a:cubicBezTo>
                  <a:pt x="2187" y="46236"/>
                  <a:pt x="2238" y="46253"/>
                  <a:pt x="2255" y="46253"/>
                </a:cubicBezTo>
                <a:cubicBezTo>
                  <a:pt x="2324" y="46236"/>
                  <a:pt x="2392" y="46201"/>
                  <a:pt x="2443" y="46150"/>
                </a:cubicBezTo>
                <a:cubicBezTo>
                  <a:pt x="2478" y="46099"/>
                  <a:pt x="2546" y="46099"/>
                  <a:pt x="2648" y="46167"/>
                </a:cubicBezTo>
                <a:cubicBezTo>
                  <a:pt x="2665" y="46184"/>
                  <a:pt x="2700" y="46184"/>
                  <a:pt x="2700" y="46184"/>
                </a:cubicBezTo>
                <a:cubicBezTo>
                  <a:pt x="2751" y="46065"/>
                  <a:pt x="3007" y="46184"/>
                  <a:pt x="3093" y="46116"/>
                </a:cubicBezTo>
                <a:cubicBezTo>
                  <a:pt x="3144" y="46082"/>
                  <a:pt x="3212" y="46048"/>
                  <a:pt x="3281" y="46065"/>
                </a:cubicBezTo>
                <a:cubicBezTo>
                  <a:pt x="3434" y="46099"/>
                  <a:pt x="3503" y="46013"/>
                  <a:pt x="3588" y="45996"/>
                </a:cubicBezTo>
                <a:lnTo>
                  <a:pt x="3759" y="45945"/>
                </a:lnTo>
                <a:lnTo>
                  <a:pt x="3827" y="45962"/>
                </a:lnTo>
                <a:cubicBezTo>
                  <a:pt x="3896" y="45996"/>
                  <a:pt x="3981" y="46048"/>
                  <a:pt x="3998" y="46116"/>
                </a:cubicBezTo>
                <a:cubicBezTo>
                  <a:pt x="4015" y="46150"/>
                  <a:pt x="3981" y="46201"/>
                  <a:pt x="3930" y="46218"/>
                </a:cubicBezTo>
                <a:cubicBezTo>
                  <a:pt x="3827" y="46218"/>
                  <a:pt x="3708" y="46218"/>
                  <a:pt x="3708" y="46321"/>
                </a:cubicBezTo>
                <a:cubicBezTo>
                  <a:pt x="3622" y="46321"/>
                  <a:pt x="3537" y="46321"/>
                  <a:pt x="3469" y="46338"/>
                </a:cubicBezTo>
                <a:cubicBezTo>
                  <a:pt x="3451" y="46338"/>
                  <a:pt x="3469" y="46389"/>
                  <a:pt x="3469" y="46406"/>
                </a:cubicBezTo>
                <a:cubicBezTo>
                  <a:pt x="3520" y="46475"/>
                  <a:pt x="3434" y="46441"/>
                  <a:pt x="3503" y="46458"/>
                </a:cubicBezTo>
                <a:cubicBezTo>
                  <a:pt x="3622" y="46475"/>
                  <a:pt x="3742" y="46509"/>
                  <a:pt x="3861" y="46526"/>
                </a:cubicBezTo>
                <a:cubicBezTo>
                  <a:pt x="3930" y="46543"/>
                  <a:pt x="3981" y="46526"/>
                  <a:pt x="3998" y="46492"/>
                </a:cubicBezTo>
                <a:cubicBezTo>
                  <a:pt x="4032" y="46441"/>
                  <a:pt x="4084" y="46423"/>
                  <a:pt x="4135" y="46441"/>
                </a:cubicBezTo>
                <a:cubicBezTo>
                  <a:pt x="4272" y="46458"/>
                  <a:pt x="4408" y="46492"/>
                  <a:pt x="4408" y="46355"/>
                </a:cubicBezTo>
                <a:cubicBezTo>
                  <a:pt x="4511" y="46355"/>
                  <a:pt x="4630" y="46372"/>
                  <a:pt x="4699" y="46321"/>
                </a:cubicBezTo>
                <a:cubicBezTo>
                  <a:pt x="4733" y="46287"/>
                  <a:pt x="4801" y="46338"/>
                  <a:pt x="4852" y="46372"/>
                </a:cubicBezTo>
                <a:cubicBezTo>
                  <a:pt x="4904" y="46423"/>
                  <a:pt x="4887" y="46458"/>
                  <a:pt x="4870" y="46492"/>
                </a:cubicBezTo>
                <a:cubicBezTo>
                  <a:pt x="4835" y="46560"/>
                  <a:pt x="4921" y="46646"/>
                  <a:pt x="5040" y="46697"/>
                </a:cubicBezTo>
                <a:cubicBezTo>
                  <a:pt x="5092" y="46714"/>
                  <a:pt x="5143" y="46731"/>
                  <a:pt x="5194" y="46748"/>
                </a:cubicBezTo>
                <a:cubicBezTo>
                  <a:pt x="5297" y="46799"/>
                  <a:pt x="5416" y="46816"/>
                  <a:pt x="5519" y="46765"/>
                </a:cubicBezTo>
                <a:cubicBezTo>
                  <a:pt x="5604" y="46748"/>
                  <a:pt x="5690" y="46714"/>
                  <a:pt x="5758" y="46663"/>
                </a:cubicBezTo>
                <a:cubicBezTo>
                  <a:pt x="5792" y="46646"/>
                  <a:pt x="5843" y="46629"/>
                  <a:pt x="5878" y="46646"/>
                </a:cubicBezTo>
                <a:cubicBezTo>
                  <a:pt x="6083" y="46748"/>
                  <a:pt x="6134" y="46646"/>
                  <a:pt x="6271" y="46646"/>
                </a:cubicBezTo>
                <a:cubicBezTo>
                  <a:pt x="6442" y="46646"/>
                  <a:pt x="6442" y="46594"/>
                  <a:pt x="6288" y="46389"/>
                </a:cubicBezTo>
                <a:cubicBezTo>
                  <a:pt x="6339" y="46372"/>
                  <a:pt x="6390" y="46355"/>
                  <a:pt x="6442" y="46304"/>
                </a:cubicBezTo>
                <a:cubicBezTo>
                  <a:pt x="6493" y="46253"/>
                  <a:pt x="6561" y="46287"/>
                  <a:pt x="6647" y="46389"/>
                </a:cubicBezTo>
                <a:cubicBezTo>
                  <a:pt x="6681" y="46423"/>
                  <a:pt x="6715" y="46475"/>
                  <a:pt x="6749" y="46526"/>
                </a:cubicBezTo>
                <a:cubicBezTo>
                  <a:pt x="6817" y="46492"/>
                  <a:pt x="6954" y="46611"/>
                  <a:pt x="7005" y="46543"/>
                </a:cubicBezTo>
                <a:lnTo>
                  <a:pt x="7005" y="46458"/>
                </a:lnTo>
                <a:cubicBezTo>
                  <a:pt x="7108" y="46458"/>
                  <a:pt x="7227" y="46526"/>
                  <a:pt x="7313" y="46560"/>
                </a:cubicBezTo>
                <a:lnTo>
                  <a:pt x="7347" y="46560"/>
                </a:lnTo>
                <a:cubicBezTo>
                  <a:pt x="7381" y="46594"/>
                  <a:pt x="7433" y="46629"/>
                  <a:pt x="7484" y="46663"/>
                </a:cubicBezTo>
                <a:cubicBezTo>
                  <a:pt x="7655" y="46748"/>
                  <a:pt x="7843" y="46799"/>
                  <a:pt x="8048" y="46799"/>
                </a:cubicBezTo>
                <a:cubicBezTo>
                  <a:pt x="8150" y="46834"/>
                  <a:pt x="8253" y="46851"/>
                  <a:pt x="8355" y="46851"/>
                </a:cubicBezTo>
                <a:cubicBezTo>
                  <a:pt x="8389" y="46868"/>
                  <a:pt x="8424" y="46885"/>
                  <a:pt x="8458" y="46902"/>
                </a:cubicBezTo>
                <a:cubicBezTo>
                  <a:pt x="8492" y="46970"/>
                  <a:pt x="8543" y="47039"/>
                  <a:pt x="8594" y="47090"/>
                </a:cubicBezTo>
                <a:cubicBezTo>
                  <a:pt x="8936" y="47090"/>
                  <a:pt x="9261" y="47209"/>
                  <a:pt x="9517" y="47432"/>
                </a:cubicBezTo>
                <a:lnTo>
                  <a:pt x="9637" y="47414"/>
                </a:lnTo>
                <a:cubicBezTo>
                  <a:pt x="9705" y="47414"/>
                  <a:pt x="9756" y="47363"/>
                  <a:pt x="9773" y="47312"/>
                </a:cubicBezTo>
                <a:lnTo>
                  <a:pt x="9790" y="47278"/>
                </a:lnTo>
                <a:cubicBezTo>
                  <a:pt x="9842" y="47261"/>
                  <a:pt x="9876" y="47227"/>
                  <a:pt x="9927" y="47192"/>
                </a:cubicBezTo>
                <a:lnTo>
                  <a:pt x="9927" y="47192"/>
                </a:lnTo>
                <a:cubicBezTo>
                  <a:pt x="9978" y="47141"/>
                  <a:pt x="10047" y="47090"/>
                  <a:pt x="10115" y="47056"/>
                </a:cubicBezTo>
                <a:cubicBezTo>
                  <a:pt x="10115" y="47056"/>
                  <a:pt x="10098" y="47039"/>
                  <a:pt x="10098" y="47022"/>
                </a:cubicBezTo>
                <a:cubicBezTo>
                  <a:pt x="10132" y="46987"/>
                  <a:pt x="10166" y="46919"/>
                  <a:pt x="10166" y="46868"/>
                </a:cubicBezTo>
                <a:cubicBezTo>
                  <a:pt x="10252" y="46902"/>
                  <a:pt x="10337" y="46936"/>
                  <a:pt x="10423" y="46936"/>
                </a:cubicBezTo>
                <a:cubicBezTo>
                  <a:pt x="10662" y="46885"/>
                  <a:pt x="10918" y="46868"/>
                  <a:pt x="11174" y="46919"/>
                </a:cubicBezTo>
                <a:lnTo>
                  <a:pt x="11174" y="46902"/>
                </a:lnTo>
                <a:lnTo>
                  <a:pt x="11397" y="46936"/>
                </a:lnTo>
                <a:lnTo>
                  <a:pt x="11499" y="47039"/>
                </a:lnTo>
                <a:cubicBezTo>
                  <a:pt x="11567" y="47073"/>
                  <a:pt x="11619" y="47107"/>
                  <a:pt x="11670" y="47141"/>
                </a:cubicBezTo>
                <a:cubicBezTo>
                  <a:pt x="11687" y="47141"/>
                  <a:pt x="11704" y="47141"/>
                  <a:pt x="11721" y="47124"/>
                </a:cubicBezTo>
                <a:cubicBezTo>
                  <a:pt x="11738" y="47107"/>
                  <a:pt x="11755" y="47073"/>
                  <a:pt x="11789" y="47056"/>
                </a:cubicBezTo>
                <a:cubicBezTo>
                  <a:pt x="11807" y="47039"/>
                  <a:pt x="11909" y="47056"/>
                  <a:pt x="11977" y="47107"/>
                </a:cubicBezTo>
                <a:cubicBezTo>
                  <a:pt x="12012" y="47124"/>
                  <a:pt x="12046" y="47175"/>
                  <a:pt x="12063" y="47227"/>
                </a:cubicBezTo>
                <a:cubicBezTo>
                  <a:pt x="12063" y="47244"/>
                  <a:pt x="12063" y="47261"/>
                  <a:pt x="12080" y="47278"/>
                </a:cubicBezTo>
                <a:cubicBezTo>
                  <a:pt x="12114" y="47363"/>
                  <a:pt x="12131" y="47380"/>
                  <a:pt x="12234" y="47380"/>
                </a:cubicBezTo>
                <a:cubicBezTo>
                  <a:pt x="12319" y="47380"/>
                  <a:pt x="12405" y="47414"/>
                  <a:pt x="12473" y="47483"/>
                </a:cubicBezTo>
                <a:lnTo>
                  <a:pt x="12558" y="47568"/>
                </a:lnTo>
                <a:cubicBezTo>
                  <a:pt x="12610" y="47551"/>
                  <a:pt x="12661" y="47534"/>
                  <a:pt x="12712" y="47500"/>
                </a:cubicBezTo>
                <a:cubicBezTo>
                  <a:pt x="12746" y="47483"/>
                  <a:pt x="12763" y="47449"/>
                  <a:pt x="12763" y="47397"/>
                </a:cubicBezTo>
                <a:cubicBezTo>
                  <a:pt x="12763" y="47346"/>
                  <a:pt x="12763" y="47278"/>
                  <a:pt x="12763" y="47227"/>
                </a:cubicBezTo>
                <a:lnTo>
                  <a:pt x="13173" y="47175"/>
                </a:lnTo>
                <a:cubicBezTo>
                  <a:pt x="13225" y="47278"/>
                  <a:pt x="13293" y="47363"/>
                  <a:pt x="13396" y="47346"/>
                </a:cubicBezTo>
                <a:cubicBezTo>
                  <a:pt x="13481" y="47329"/>
                  <a:pt x="13566" y="47329"/>
                  <a:pt x="13652" y="47363"/>
                </a:cubicBezTo>
                <a:cubicBezTo>
                  <a:pt x="13754" y="47346"/>
                  <a:pt x="13840" y="47329"/>
                  <a:pt x="13942" y="47329"/>
                </a:cubicBezTo>
                <a:cubicBezTo>
                  <a:pt x="13959" y="47312"/>
                  <a:pt x="13959" y="47295"/>
                  <a:pt x="13959" y="47278"/>
                </a:cubicBezTo>
                <a:cubicBezTo>
                  <a:pt x="14011" y="47295"/>
                  <a:pt x="14062" y="47312"/>
                  <a:pt x="14113" y="47312"/>
                </a:cubicBezTo>
                <a:cubicBezTo>
                  <a:pt x="14164" y="47329"/>
                  <a:pt x="14250" y="47329"/>
                  <a:pt x="14301" y="47329"/>
                </a:cubicBezTo>
                <a:cubicBezTo>
                  <a:pt x="14301" y="47346"/>
                  <a:pt x="14284" y="47346"/>
                  <a:pt x="14267" y="47363"/>
                </a:cubicBezTo>
                <a:cubicBezTo>
                  <a:pt x="14506" y="47397"/>
                  <a:pt x="14711" y="47483"/>
                  <a:pt x="14899" y="47637"/>
                </a:cubicBezTo>
                <a:cubicBezTo>
                  <a:pt x="14985" y="47620"/>
                  <a:pt x="15053" y="47637"/>
                  <a:pt x="15138" y="47654"/>
                </a:cubicBezTo>
                <a:cubicBezTo>
                  <a:pt x="15155" y="47637"/>
                  <a:pt x="15190" y="47620"/>
                  <a:pt x="15224" y="47620"/>
                </a:cubicBezTo>
                <a:cubicBezTo>
                  <a:pt x="15378" y="47585"/>
                  <a:pt x="15548" y="47585"/>
                  <a:pt x="15702" y="47637"/>
                </a:cubicBezTo>
                <a:cubicBezTo>
                  <a:pt x="15890" y="47534"/>
                  <a:pt x="16078" y="47483"/>
                  <a:pt x="16283" y="47483"/>
                </a:cubicBezTo>
                <a:lnTo>
                  <a:pt x="16317" y="47483"/>
                </a:lnTo>
                <a:lnTo>
                  <a:pt x="16369" y="47432"/>
                </a:lnTo>
                <a:cubicBezTo>
                  <a:pt x="16403" y="47397"/>
                  <a:pt x="16437" y="47363"/>
                  <a:pt x="16471" y="47329"/>
                </a:cubicBezTo>
                <a:cubicBezTo>
                  <a:pt x="16522" y="47278"/>
                  <a:pt x="16557" y="47244"/>
                  <a:pt x="16608" y="47227"/>
                </a:cubicBezTo>
                <a:lnTo>
                  <a:pt x="16608" y="47227"/>
                </a:lnTo>
                <a:lnTo>
                  <a:pt x="16659" y="47192"/>
                </a:lnTo>
                <a:cubicBezTo>
                  <a:pt x="16659" y="47175"/>
                  <a:pt x="16659" y="47158"/>
                  <a:pt x="16659" y="47141"/>
                </a:cubicBezTo>
                <a:cubicBezTo>
                  <a:pt x="16659" y="47056"/>
                  <a:pt x="16710" y="47022"/>
                  <a:pt x="16745" y="46970"/>
                </a:cubicBezTo>
                <a:cubicBezTo>
                  <a:pt x="16779" y="46919"/>
                  <a:pt x="16813" y="46953"/>
                  <a:pt x="16864" y="46970"/>
                </a:cubicBezTo>
                <a:lnTo>
                  <a:pt x="17001" y="46987"/>
                </a:lnTo>
                <a:cubicBezTo>
                  <a:pt x="17018" y="46987"/>
                  <a:pt x="17052" y="46936"/>
                  <a:pt x="17035" y="46902"/>
                </a:cubicBezTo>
                <a:lnTo>
                  <a:pt x="16967" y="46697"/>
                </a:lnTo>
                <a:lnTo>
                  <a:pt x="17462" y="46629"/>
                </a:lnTo>
                <a:lnTo>
                  <a:pt x="17496" y="46680"/>
                </a:lnTo>
                <a:cubicBezTo>
                  <a:pt x="17548" y="46629"/>
                  <a:pt x="17599" y="46594"/>
                  <a:pt x="17650" y="46560"/>
                </a:cubicBezTo>
                <a:lnTo>
                  <a:pt x="17650" y="46441"/>
                </a:lnTo>
                <a:cubicBezTo>
                  <a:pt x="17650" y="46372"/>
                  <a:pt x="17616" y="46321"/>
                  <a:pt x="17565" y="46287"/>
                </a:cubicBezTo>
                <a:lnTo>
                  <a:pt x="17530" y="46270"/>
                </a:lnTo>
                <a:cubicBezTo>
                  <a:pt x="17513" y="46236"/>
                  <a:pt x="17496" y="46184"/>
                  <a:pt x="17479" y="46133"/>
                </a:cubicBezTo>
                <a:lnTo>
                  <a:pt x="17479" y="46133"/>
                </a:lnTo>
                <a:cubicBezTo>
                  <a:pt x="17428" y="46065"/>
                  <a:pt x="17394" y="45996"/>
                  <a:pt x="17360" y="45928"/>
                </a:cubicBezTo>
                <a:lnTo>
                  <a:pt x="17325" y="45945"/>
                </a:lnTo>
                <a:cubicBezTo>
                  <a:pt x="17291" y="45894"/>
                  <a:pt x="17240" y="45860"/>
                  <a:pt x="17172" y="45843"/>
                </a:cubicBezTo>
                <a:cubicBezTo>
                  <a:pt x="17223" y="45774"/>
                  <a:pt x="17274" y="45706"/>
                  <a:pt x="17308" y="45638"/>
                </a:cubicBezTo>
                <a:cubicBezTo>
                  <a:pt x="17274" y="45398"/>
                  <a:pt x="17325" y="45159"/>
                  <a:pt x="17428" y="44937"/>
                </a:cubicBezTo>
                <a:lnTo>
                  <a:pt x="17394" y="44920"/>
                </a:lnTo>
                <a:lnTo>
                  <a:pt x="17479" y="44732"/>
                </a:lnTo>
                <a:lnTo>
                  <a:pt x="17599" y="44647"/>
                </a:lnTo>
                <a:cubicBezTo>
                  <a:pt x="17633" y="44595"/>
                  <a:pt x="17684" y="44561"/>
                  <a:pt x="17736" y="44510"/>
                </a:cubicBezTo>
                <a:cubicBezTo>
                  <a:pt x="17736" y="44493"/>
                  <a:pt x="17736" y="44476"/>
                  <a:pt x="17736" y="44476"/>
                </a:cubicBezTo>
                <a:cubicBezTo>
                  <a:pt x="17718" y="44441"/>
                  <a:pt x="17684" y="44424"/>
                  <a:pt x="17667" y="44407"/>
                </a:cubicBezTo>
                <a:cubicBezTo>
                  <a:pt x="17650" y="44373"/>
                  <a:pt x="17701" y="44288"/>
                  <a:pt x="17753" y="44236"/>
                </a:cubicBezTo>
                <a:cubicBezTo>
                  <a:pt x="17804" y="44185"/>
                  <a:pt x="17855" y="44168"/>
                  <a:pt x="17906" y="44168"/>
                </a:cubicBezTo>
                <a:lnTo>
                  <a:pt x="17958" y="44168"/>
                </a:lnTo>
                <a:cubicBezTo>
                  <a:pt x="18060" y="44151"/>
                  <a:pt x="18077" y="44134"/>
                  <a:pt x="18094" y="44048"/>
                </a:cubicBezTo>
                <a:cubicBezTo>
                  <a:pt x="18111" y="43963"/>
                  <a:pt x="18163" y="43895"/>
                  <a:pt x="18248" y="43843"/>
                </a:cubicBezTo>
                <a:lnTo>
                  <a:pt x="18351" y="43792"/>
                </a:lnTo>
                <a:cubicBezTo>
                  <a:pt x="18334" y="43741"/>
                  <a:pt x="18334" y="43673"/>
                  <a:pt x="18316" y="43621"/>
                </a:cubicBezTo>
                <a:cubicBezTo>
                  <a:pt x="18316" y="43604"/>
                  <a:pt x="18265" y="43570"/>
                  <a:pt x="18214" y="43570"/>
                </a:cubicBezTo>
                <a:cubicBezTo>
                  <a:pt x="18163" y="43553"/>
                  <a:pt x="18094" y="43536"/>
                  <a:pt x="18026" y="43536"/>
                </a:cubicBezTo>
                <a:lnTo>
                  <a:pt x="18043" y="43143"/>
                </a:lnTo>
                <a:cubicBezTo>
                  <a:pt x="18163" y="43109"/>
                  <a:pt x="18265" y="43075"/>
                  <a:pt x="18282" y="42972"/>
                </a:cubicBezTo>
                <a:cubicBezTo>
                  <a:pt x="18265" y="42887"/>
                  <a:pt x="18282" y="42801"/>
                  <a:pt x="18334" y="42750"/>
                </a:cubicBezTo>
                <a:cubicBezTo>
                  <a:pt x="18334" y="42647"/>
                  <a:pt x="18334" y="42562"/>
                  <a:pt x="18351" y="42459"/>
                </a:cubicBezTo>
                <a:cubicBezTo>
                  <a:pt x="18351" y="42459"/>
                  <a:pt x="18334" y="42442"/>
                  <a:pt x="18316" y="42442"/>
                </a:cubicBezTo>
                <a:cubicBezTo>
                  <a:pt x="18334" y="42408"/>
                  <a:pt x="18351" y="42357"/>
                  <a:pt x="18368" y="42306"/>
                </a:cubicBezTo>
                <a:cubicBezTo>
                  <a:pt x="18402" y="42254"/>
                  <a:pt x="18419" y="42186"/>
                  <a:pt x="18436" y="42135"/>
                </a:cubicBezTo>
                <a:cubicBezTo>
                  <a:pt x="18436" y="42135"/>
                  <a:pt x="18436" y="42152"/>
                  <a:pt x="18453" y="42169"/>
                </a:cubicBezTo>
                <a:cubicBezTo>
                  <a:pt x="18539" y="41964"/>
                  <a:pt x="18675" y="41776"/>
                  <a:pt x="18846" y="41656"/>
                </a:cubicBezTo>
                <a:cubicBezTo>
                  <a:pt x="18863" y="41571"/>
                  <a:pt x="18880" y="41503"/>
                  <a:pt x="18914" y="41434"/>
                </a:cubicBezTo>
                <a:cubicBezTo>
                  <a:pt x="18897" y="41400"/>
                  <a:pt x="18897" y="41366"/>
                  <a:pt x="18880" y="41349"/>
                </a:cubicBezTo>
                <a:cubicBezTo>
                  <a:pt x="18880" y="41178"/>
                  <a:pt x="18932" y="41024"/>
                  <a:pt x="19017" y="40905"/>
                </a:cubicBezTo>
                <a:cubicBezTo>
                  <a:pt x="18932" y="40717"/>
                  <a:pt x="18914" y="40529"/>
                  <a:pt x="18949" y="40341"/>
                </a:cubicBezTo>
                <a:lnTo>
                  <a:pt x="18949" y="40307"/>
                </a:lnTo>
                <a:lnTo>
                  <a:pt x="18897" y="40255"/>
                </a:lnTo>
                <a:cubicBezTo>
                  <a:pt x="18863" y="40221"/>
                  <a:pt x="18829" y="40187"/>
                  <a:pt x="18812" y="40136"/>
                </a:cubicBezTo>
                <a:cubicBezTo>
                  <a:pt x="18778" y="40102"/>
                  <a:pt x="18744" y="40050"/>
                  <a:pt x="18727" y="39999"/>
                </a:cubicBezTo>
                <a:lnTo>
                  <a:pt x="18727" y="39999"/>
                </a:lnTo>
                <a:cubicBezTo>
                  <a:pt x="18727" y="39982"/>
                  <a:pt x="18709" y="39965"/>
                  <a:pt x="18709" y="39948"/>
                </a:cubicBezTo>
                <a:lnTo>
                  <a:pt x="18658" y="39948"/>
                </a:lnTo>
                <a:cubicBezTo>
                  <a:pt x="18590" y="39931"/>
                  <a:pt x="18521" y="39897"/>
                  <a:pt x="18487" y="39845"/>
                </a:cubicBezTo>
                <a:cubicBezTo>
                  <a:pt x="18453" y="39811"/>
                  <a:pt x="18487" y="39777"/>
                  <a:pt x="18504" y="39726"/>
                </a:cubicBezTo>
                <a:cubicBezTo>
                  <a:pt x="18521" y="39692"/>
                  <a:pt x="18539" y="39657"/>
                  <a:pt x="18556" y="39606"/>
                </a:cubicBezTo>
                <a:cubicBezTo>
                  <a:pt x="18556" y="39589"/>
                  <a:pt x="18504" y="39538"/>
                  <a:pt x="18453" y="39555"/>
                </a:cubicBezTo>
                <a:lnTo>
                  <a:pt x="18231" y="39572"/>
                </a:lnTo>
                <a:lnTo>
                  <a:pt x="18265" y="39111"/>
                </a:lnTo>
                <a:cubicBezTo>
                  <a:pt x="18316" y="39093"/>
                  <a:pt x="18368" y="39076"/>
                  <a:pt x="18419" y="39059"/>
                </a:cubicBezTo>
                <a:cubicBezTo>
                  <a:pt x="18487" y="39076"/>
                  <a:pt x="18556" y="39076"/>
                  <a:pt x="18607" y="39093"/>
                </a:cubicBezTo>
                <a:cubicBezTo>
                  <a:pt x="18658" y="39093"/>
                  <a:pt x="18761" y="39059"/>
                  <a:pt x="18744" y="39025"/>
                </a:cubicBezTo>
                <a:cubicBezTo>
                  <a:pt x="18709" y="38923"/>
                  <a:pt x="18727" y="38803"/>
                  <a:pt x="18795" y="38718"/>
                </a:cubicBezTo>
                <a:cubicBezTo>
                  <a:pt x="18761" y="38632"/>
                  <a:pt x="18761" y="38530"/>
                  <a:pt x="18778" y="38427"/>
                </a:cubicBezTo>
                <a:cubicBezTo>
                  <a:pt x="18761" y="38359"/>
                  <a:pt x="18761" y="38273"/>
                  <a:pt x="18795" y="38205"/>
                </a:cubicBezTo>
                <a:cubicBezTo>
                  <a:pt x="18829" y="38137"/>
                  <a:pt x="18795" y="38034"/>
                  <a:pt x="18744" y="37983"/>
                </a:cubicBezTo>
                <a:cubicBezTo>
                  <a:pt x="18658" y="37897"/>
                  <a:pt x="18709" y="37812"/>
                  <a:pt x="18846" y="37727"/>
                </a:cubicBezTo>
                <a:cubicBezTo>
                  <a:pt x="18744" y="37710"/>
                  <a:pt x="18641" y="37727"/>
                  <a:pt x="18556" y="37761"/>
                </a:cubicBezTo>
                <a:cubicBezTo>
                  <a:pt x="18487" y="37795"/>
                  <a:pt x="18385" y="37778"/>
                  <a:pt x="18334" y="37710"/>
                </a:cubicBezTo>
                <a:cubicBezTo>
                  <a:pt x="18351" y="37487"/>
                  <a:pt x="18368" y="37299"/>
                  <a:pt x="18368" y="37094"/>
                </a:cubicBezTo>
                <a:cubicBezTo>
                  <a:pt x="18556" y="36992"/>
                  <a:pt x="18573" y="36992"/>
                  <a:pt x="18573" y="36889"/>
                </a:cubicBezTo>
                <a:cubicBezTo>
                  <a:pt x="18573" y="36872"/>
                  <a:pt x="18573" y="36838"/>
                  <a:pt x="18573" y="36821"/>
                </a:cubicBezTo>
                <a:cubicBezTo>
                  <a:pt x="18590" y="36770"/>
                  <a:pt x="18641" y="36736"/>
                  <a:pt x="18692" y="36736"/>
                </a:cubicBezTo>
                <a:cubicBezTo>
                  <a:pt x="18727" y="36701"/>
                  <a:pt x="18795" y="36719"/>
                  <a:pt x="18829" y="36736"/>
                </a:cubicBezTo>
                <a:cubicBezTo>
                  <a:pt x="18829" y="36736"/>
                  <a:pt x="18863" y="36753"/>
                  <a:pt x="18863" y="36770"/>
                </a:cubicBezTo>
                <a:cubicBezTo>
                  <a:pt x="18880" y="36804"/>
                  <a:pt x="18880" y="36838"/>
                  <a:pt x="18880" y="36872"/>
                </a:cubicBezTo>
                <a:lnTo>
                  <a:pt x="18880" y="36872"/>
                </a:lnTo>
                <a:lnTo>
                  <a:pt x="19256" y="36684"/>
                </a:lnTo>
                <a:cubicBezTo>
                  <a:pt x="19273" y="36650"/>
                  <a:pt x="19256" y="36616"/>
                  <a:pt x="19256" y="36599"/>
                </a:cubicBezTo>
                <a:cubicBezTo>
                  <a:pt x="19205" y="36479"/>
                  <a:pt x="19154" y="36377"/>
                  <a:pt x="19085" y="36274"/>
                </a:cubicBezTo>
                <a:cubicBezTo>
                  <a:pt x="19068" y="36240"/>
                  <a:pt x="19017" y="36223"/>
                  <a:pt x="18966" y="36206"/>
                </a:cubicBezTo>
                <a:cubicBezTo>
                  <a:pt x="19068" y="35967"/>
                  <a:pt x="19034" y="35676"/>
                  <a:pt x="18880" y="35471"/>
                </a:cubicBezTo>
                <a:cubicBezTo>
                  <a:pt x="18880" y="35437"/>
                  <a:pt x="18880" y="35403"/>
                  <a:pt x="18880" y="35386"/>
                </a:cubicBezTo>
                <a:cubicBezTo>
                  <a:pt x="18863" y="35335"/>
                  <a:pt x="18914" y="35300"/>
                  <a:pt x="18966" y="35283"/>
                </a:cubicBezTo>
                <a:cubicBezTo>
                  <a:pt x="19034" y="35249"/>
                  <a:pt x="19102" y="35181"/>
                  <a:pt x="19102" y="35112"/>
                </a:cubicBezTo>
                <a:cubicBezTo>
                  <a:pt x="19119" y="35061"/>
                  <a:pt x="19102" y="35027"/>
                  <a:pt x="19085" y="34993"/>
                </a:cubicBezTo>
                <a:cubicBezTo>
                  <a:pt x="19085" y="34959"/>
                  <a:pt x="19051" y="34924"/>
                  <a:pt x="19034" y="34907"/>
                </a:cubicBezTo>
                <a:cubicBezTo>
                  <a:pt x="18914" y="34805"/>
                  <a:pt x="18897" y="34651"/>
                  <a:pt x="18983" y="34514"/>
                </a:cubicBezTo>
                <a:cubicBezTo>
                  <a:pt x="18983" y="34497"/>
                  <a:pt x="19000" y="34463"/>
                  <a:pt x="19017" y="34446"/>
                </a:cubicBezTo>
                <a:cubicBezTo>
                  <a:pt x="19051" y="34326"/>
                  <a:pt x="19051" y="34224"/>
                  <a:pt x="18914" y="34190"/>
                </a:cubicBezTo>
                <a:cubicBezTo>
                  <a:pt x="18897" y="34190"/>
                  <a:pt x="18880" y="34190"/>
                  <a:pt x="18863" y="34190"/>
                </a:cubicBezTo>
                <a:cubicBezTo>
                  <a:pt x="18829" y="34190"/>
                  <a:pt x="18812" y="34207"/>
                  <a:pt x="18778" y="34207"/>
                </a:cubicBezTo>
                <a:cubicBezTo>
                  <a:pt x="18709" y="34190"/>
                  <a:pt x="18641" y="34173"/>
                  <a:pt x="18573" y="34156"/>
                </a:cubicBezTo>
                <a:cubicBezTo>
                  <a:pt x="18573" y="34019"/>
                  <a:pt x="18470" y="33951"/>
                  <a:pt x="18402" y="33831"/>
                </a:cubicBezTo>
                <a:cubicBezTo>
                  <a:pt x="18453" y="33763"/>
                  <a:pt x="18487" y="33677"/>
                  <a:pt x="18334" y="33746"/>
                </a:cubicBezTo>
                <a:cubicBezTo>
                  <a:pt x="18316" y="33763"/>
                  <a:pt x="18282" y="33746"/>
                  <a:pt x="18265" y="33728"/>
                </a:cubicBezTo>
                <a:cubicBezTo>
                  <a:pt x="18231" y="33694"/>
                  <a:pt x="18214" y="33660"/>
                  <a:pt x="18214" y="33609"/>
                </a:cubicBezTo>
                <a:cubicBezTo>
                  <a:pt x="18214" y="33609"/>
                  <a:pt x="18231" y="33575"/>
                  <a:pt x="18231" y="33558"/>
                </a:cubicBezTo>
                <a:cubicBezTo>
                  <a:pt x="18351" y="33438"/>
                  <a:pt x="18470" y="33318"/>
                  <a:pt x="18607" y="33216"/>
                </a:cubicBezTo>
                <a:cubicBezTo>
                  <a:pt x="18624" y="33216"/>
                  <a:pt x="18641" y="33199"/>
                  <a:pt x="18658" y="33199"/>
                </a:cubicBezTo>
                <a:cubicBezTo>
                  <a:pt x="18692" y="33199"/>
                  <a:pt x="18709" y="33216"/>
                  <a:pt x="18744" y="33233"/>
                </a:cubicBezTo>
                <a:cubicBezTo>
                  <a:pt x="18812" y="33216"/>
                  <a:pt x="18897" y="33216"/>
                  <a:pt x="18966" y="33233"/>
                </a:cubicBezTo>
                <a:cubicBezTo>
                  <a:pt x="18966" y="33113"/>
                  <a:pt x="18983" y="32994"/>
                  <a:pt x="18897" y="32942"/>
                </a:cubicBezTo>
                <a:cubicBezTo>
                  <a:pt x="18880" y="32942"/>
                  <a:pt x="18897" y="32891"/>
                  <a:pt x="18914" y="32874"/>
                </a:cubicBezTo>
                <a:cubicBezTo>
                  <a:pt x="18914" y="32857"/>
                  <a:pt x="18932" y="32840"/>
                  <a:pt x="18949" y="32823"/>
                </a:cubicBezTo>
                <a:cubicBezTo>
                  <a:pt x="19273" y="32498"/>
                  <a:pt x="19273" y="32498"/>
                  <a:pt x="19119" y="32344"/>
                </a:cubicBezTo>
                <a:cubicBezTo>
                  <a:pt x="19068" y="32293"/>
                  <a:pt x="19102" y="32225"/>
                  <a:pt x="19154" y="32156"/>
                </a:cubicBezTo>
                <a:cubicBezTo>
                  <a:pt x="19222" y="32071"/>
                  <a:pt x="19256" y="32037"/>
                  <a:pt x="19307" y="31986"/>
                </a:cubicBezTo>
                <a:cubicBezTo>
                  <a:pt x="19273" y="31969"/>
                  <a:pt x="19239" y="31969"/>
                  <a:pt x="19205" y="31951"/>
                </a:cubicBezTo>
                <a:cubicBezTo>
                  <a:pt x="19205" y="31951"/>
                  <a:pt x="19239" y="31934"/>
                  <a:pt x="19239" y="31917"/>
                </a:cubicBezTo>
                <a:cubicBezTo>
                  <a:pt x="19222" y="31644"/>
                  <a:pt x="19256" y="31388"/>
                  <a:pt x="19307" y="31114"/>
                </a:cubicBezTo>
                <a:cubicBezTo>
                  <a:pt x="19307" y="31063"/>
                  <a:pt x="19307" y="31029"/>
                  <a:pt x="19290" y="30978"/>
                </a:cubicBezTo>
                <a:cubicBezTo>
                  <a:pt x="19239" y="30841"/>
                  <a:pt x="19273" y="30704"/>
                  <a:pt x="19376" y="30602"/>
                </a:cubicBezTo>
                <a:cubicBezTo>
                  <a:pt x="19393" y="30585"/>
                  <a:pt x="19393" y="30567"/>
                  <a:pt x="19410" y="30567"/>
                </a:cubicBezTo>
                <a:cubicBezTo>
                  <a:pt x="19444" y="30499"/>
                  <a:pt x="19427" y="30448"/>
                  <a:pt x="19307" y="30448"/>
                </a:cubicBezTo>
                <a:cubicBezTo>
                  <a:pt x="19222" y="30448"/>
                  <a:pt x="19154" y="30414"/>
                  <a:pt x="19102" y="30362"/>
                </a:cubicBezTo>
                <a:cubicBezTo>
                  <a:pt x="19068" y="30328"/>
                  <a:pt x="19051" y="30277"/>
                  <a:pt x="19085" y="30226"/>
                </a:cubicBezTo>
                <a:lnTo>
                  <a:pt x="19137" y="30209"/>
                </a:lnTo>
                <a:cubicBezTo>
                  <a:pt x="19239" y="30192"/>
                  <a:pt x="19342" y="30140"/>
                  <a:pt x="19410" y="30038"/>
                </a:cubicBezTo>
                <a:cubicBezTo>
                  <a:pt x="19461" y="29952"/>
                  <a:pt x="19410" y="29884"/>
                  <a:pt x="19325" y="29850"/>
                </a:cubicBezTo>
                <a:cubicBezTo>
                  <a:pt x="19239" y="29799"/>
                  <a:pt x="19154" y="29764"/>
                  <a:pt x="19051" y="29730"/>
                </a:cubicBezTo>
                <a:lnTo>
                  <a:pt x="19034" y="29730"/>
                </a:lnTo>
                <a:cubicBezTo>
                  <a:pt x="19085" y="29542"/>
                  <a:pt x="19034" y="29354"/>
                  <a:pt x="18897" y="29218"/>
                </a:cubicBezTo>
                <a:cubicBezTo>
                  <a:pt x="18914" y="29166"/>
                  <a:pt x="18932" y="29115"/>
                  <a:pt x="18949" y="29064"/>
                </a:cubicBezTo>
                <a:cubicBezTo>
                  <a:pt x="19017" y="28910"/>
                  <a:pt x="19051" y="28756"/>
                  <a:pt x="19034" y="28603"/>
                </a:cubicBezTo>
                <a:cubicBezTo>
                  <a:pt x="19051" y="28603"/>
                  <a:pt x="19068" y="28603"/>
                  <a:pt x="19102" y="28620"/>
                </a:cubicBezTo>
                <a:cubicBezTo>
                  <a:pt x="19034" y="28415"/>
                  <a:pt x="19034" y="28210"/>
                  <a:pt x="19068" y="28005"/>
                </a:cubicBezTo>
                <a:cubicBezTo>
                  <a:pt x="18983" y="27919"/>
                  <a:pt x="18932" y="27817"/>
                  <a:pt x="18897" y="27697"/>
                </a:cubicBezTo>
                <a:cubicBezTo>
                  <a:pt x="18897" y="27612"/>
                  <a:pt x="18880" y="27509"/>
                  <a:pt x="18846" y="27424"/>
                </a:cubicBezTo>
                <a:cubicBezTo>
                  <a:pt x="18863" y="27355"/>
                  <a:pt x="18863" y="27287"/>
                  <a:pt x="18846" y="27236"/>
                </a:cubicBezTo>
                <a:cubicBezTo>
                  <a:pt x="18863" y="27065"/>
                  <a:pt x="18897" y="26894"/>
                  <a:pt x="18966" y="26740"/>
                </a:cubicBezTo>
                <a:cubicBezTo>
                  <a:pt x="18966" y="26501"/>
                  <a:pt x="18983" y="26262"/>
                  <a:pt x="19000" y="26023"/>
                </a:cubicBezTo>
                <a:lnTo>
                  <a:pt x="19051" y="25988"/>
                </a:lnTo>
                <a:cubicBezTo>
                  <a:pt x="19154" y="25920"/>
                  <a:pt x="19239" y="25869"/>
                  <a:pt x="19205" y="25766"/>
                </a:cubicBezTo>
                <a:cubicBezTo>
                  <a:pt x="19171" y="25681"/>
                  <a:pt x="19205" y="25630"/>
                  <a:pt x="19290" y="25561"/>
                </a:cubicBezTo>
                <a:cubicBezTo>
                  <a:pt x="19359" y="25510"/>
                  <a:pt x="19376" y="25442"/>
                  <a:pt x="19376" y="25356"/>
                </a:cubicBezTo>
                <a:cubicBezTo>
                  <a:pt x="19359" y="25288"/>
                  <a:pt x="19393" y="25185"/>
                  <a:pt x="19290" y="25151"/>
                </a:cubicBezTo>
                <a:cubicBezTo>
                  <a:pt x="19461" y="24929"/>
                  <a:pt x="19478" y="24621"/>
                  <a:pt x="19342" y="24365"/>
                </a:cubicBezTo>
                <a:cubicBezTo>
                  <a:pt x="19427" y="24177"/>
                  <a:pt x="19376" y="23938"/>
                  <a:pt x="19222" y="23801"/>
                </a:cubicBezTo>
                <a:cubicBezTo>
                  <a:pt x="19188" y="23767"/>
                  <a:pt x="19154" y="23750"/>
                  <a:pt x="19119" y="23750"/>
                </a:cubicBezTo>
                <a:lnTo>
                  <a:pt x="19119" y="23665"/>
                </a:lnTo>
                <a:cubicBezTo>
                  <a:pt x="19137" y="23613"/>
                  <a:pt x="19154" y="23562"/>
                  <a:pt x="19171" y="23511"/>
                </a:cubicBezTo>
                <a:cubicBezTo>
                  <a:pt x="19188" y="23391"/>
                  <a:pt x="19205" y="23255"/>
                  <a:pt x="19222" y="23118"/>
                </a:cubicBezTo>
                <a:cubicBezTo>
                  <a:pt x="19325" y="22998"/>
                  <a:pt x="19393" y="22844"/>
                  <a:pt x="19427" y="22691"/>
                </a:cubicBezTo>
                <a:cubicBezTo>
                  <a:pt x="19478" y="22469"/>
                  <a:pt x="19461" y="22229"/>
                  <a:pt x="19376" y="22007"/>
                </a:cubicBezTo>
                <a:cubicBezTo>
                  <a:pt x="19393" y="21990"/>
                  <a:pt x="19393" y="21990"/>
                  <a:pt x="19410" y="21973"/>
                </a:cubicBezTo>
                <a:cubicBezTo>
                  <a:pt x="19461" y="21905"/>
                  <a:pt x="19495" y="21819"/>
                  <a:pt x="19530" y="21734"/>
                </a:cubicBezTo>
                <a:cubicBezTo>
                  <a:pt x="19547" y="21666"/>
                  <a:pt x="19581" y="21580"/>
                  <a:pt x="19581" y="21495"/>
                </a:cubicBezTo>
                <a:lnTo>
                  <a:pt x="19632" y="21461"/>
                </a:lnTo>
                <a:cubicBezTo>
                  <a:pt x="19700" y="21409"/>
                  <a:pt x="19769" y="21341"/>
                  <a:pt x="19837" y="21273"/>
                </a:cubicBezTo>
                <a:cubicBezTo>
                  <a:pt x="19854" y="21341"/>
                  <a:pt x="19923" y="21375"/>
                  <a:pt x="20042" y="21358"/>
                </a:cubicBezTo>
                <a:cubicBezTo>
                  <a:pt x="20128" y="21358"/>
                  <a:pt x="20162" y="21358"/>
                  <a:pt x="20145" y="21443"/>
                </a:cubicBezTo>
                <a:cubicBezTo>
                  <a:pt x="20110" y="21512"/>
                  <a:pt x="20110" y="21546"/>
                  <a:pt x="20213" y="21546"/>
                </a:cubicBezTo>
                <a:cubicBezTo>
                  <a:pt x="20247" y="21529"/>
                  <a:pt x="20281" y="21529"/>
                  <a:pt x="20316" y="21512"/>
                </a:cubicBezTo>
                <a:cubicBezTo>
                  <a:pt x="20316" y="21461"/>
                  <a:pt x="20316" y="21426"/>
                  <a:pt x="20316" y="21392"/>
                </a:cubicBezTo>
                <a:cubicBezTo>
                  <a:pt x="20316" y="21358"/>
                  <a:pt x="20247" y="21341"/>
                  <a:pt x="20247" y="21307"/>
                </a:cubicBezTo>
                <a:cubicBezTo>
                  <a:pt x="20264" y="21204"/>
                  <a:pt x="20298" y="21102"/>
                  <a:pt x="20350" y="20999"/>
                </a:cubicBezTo>
                <a:cubicBezTo>
                  <a:pt x="20367" y="20948"/>
                  <a:pt x="20435" y="20897"/>
                  <a:pt x="20503" y="20880"/>
                </a:cubicBezTo>
                <a:cubicBezTo>
                  <a:pt x="20521" y="20862"/>
                  <a:pt x="20538" y="20862"/>
                  <a:pt x="20572" y="20880"/>
                </a:cubicBezTo>
                <a:lnTo>
                  <a:pt x="20640" y="20880"/>
                </a:lnTo>
                <a:cubicBezTo>
                  <a:pt x="20640" y="20862"/>
                  <a:pt x="20640" y="20845"/>
                  <a:pt x="20657" y="20828"/>
                </a:cubicBezTo>
                <a:cubicBezTo>
                  <a:pt x="20657" y="20794"/>
                  <a:pt x="20657" y="20777"/>
                  <a:pt x="20657" y="20760"/>
                </a:cubicBezTo>
                <a:cubicBezTo>
                  <a:pt x="20640" y="20675"/>
                  <a:pt x="20640" y="20606"/>
                  <a:pt x="20657" y="20521"/>
                </a:cubicBezTo>
                <a:cubicBezTo>
                  <a:pt x="20657" y="20487"/>
                  <a:pt x="20674" y="20435"/>
                  <a:pt x="20691" y="20401"/>
                </a:cubicBezTo>
                <a:lnTo>
                  <a:pt x="20691" y="20230"/>
                </a:lnTo>
                <a:cubicBezTo>
                  <a:pt x="20674" y="20213"/>
                  <a:pt x="20657" y="20213"/>
                  <a:pt x="20640" y="20196"/>
                </a:cubicBezTo>
                <a:cubicBezTo>
                  <a:pt x="20606" y="20179"/>
                  <a:pt x="20606" y="20094"/>
                  <a:pt x="20589" y="20042"/>
                </a:cubicBezTo>
                <a:cubicBezTo>
                  <a:pt x="20589" y="19974"/>
                  <a:pt x="20538" y="19991"/>
                  <a:pt x="20452" y="20008"/>
                </a:cubicBezTo>
                <a:lnTo>
                  <a:pt x="20401" y="20025"/>
                </a:lnTo>
                <a:cubicBezTo>
                  <a:pt x="20264" y="20077"/>
                  <a:pt x="20213" y="20025"/>
                  <a:pt x="20213" y="19957"/>
                </a:cubicBezTo>
                <a:cubicBezTo>
                  <a:pt x="20213" y="19906"/>
                  <a:pt x="20213" y="19871"/>
                  <a:pt x="20230" y="19837"/>
                </a:cubicBezTo>
                <a:cubicBezTo>
                  <a:pt x="20367" y="19752"/>
                  <a:pt x="20521" y="19684"/>
                  <a:pt x="20691" y="19632"/>
                </a:cubicBezTo>
                <a:lnTo>
                  <a:pt x="20691" y="19376"/>
                </a:lnTo>
                <a:cubicBezTo>
                  <a:pt x="20657" y="19308"/>
                  <a:pt x="20418" y="19427"/>
                  <a:pt x="20503" y="19256"/>
                </a:cubicBezTo>
                <a:cubicBezTo>
                  <a:pt x="20486" y="19188"/>
                  <a:pt x="20452" y="19120"/>
                  <a:pt x="20435" y="19068"/>
                </a:cubicBezTo>
                <a:cubicBezTo>
                  <a:pt x="20418" y="19051"/>
                  <a:pt x="20418" y="19034"/>
                  <a:pt x="20435" y="19017"/>
                </a:cubicBezTo>
                <a:cubicBezTo>
                  <a:pt x="20452" y="19000"/>
                  <a:pt x="20486" y="18966"/>
                  <a:pt x="20521" y="18949"/>
                </a:cubicBezTo>
                <a:cubicBezTo>
                  <a:pt x="20555" y="18898"/>
                  <a:pt x="20623" y="18863"/>
                  <a:pt x="20674" y="18880"/>
                </a:cubicBezTo>
                <a:lnTo>
                  <a:pt x="20674" y="0"/>
                </a:lnTo>
                <a:lnTo>
                  <a:pt x="0" y="0"/>
                </a:lnTo>
                <a:lnTo>
                  <a:pt x="0" y="46065"/>
                </a:lnTo>
                <a:cubicBezTo>
                  <a:pt x="103" y="46048"/>
                  <a:pt x="205" y="46031"/>
                  <a:pt x="308" y="4603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1868652" y="3674947"/>
            <a:ext cx="17350" cy="15016"/>
          </a:xfrm>
          <a:custGeom>
            <a:avLst/>
            <a:gdLst/>
            <a:ahLst/>
            <a:cxnLst/>
            <a:rect l="l" t="t" r="r" b="b"/>
            <a:pathLst>
              <a:path w="223" h="193" extrusionOk="0">
                <a:moveTo>
                  <a:pt x="103" y="0"/>
                </a:moveTo>
                <a:cubicBezTo>
                  <a:pt x="74" y="0"/>
                  <a:pt x="44" y="13"/>
                  <a:pt x="18" y="39"/>
                </a:cubicBezTo>
                <a:cubicBezTo>
                  <a:pt x="1" y="56"/>
                  <a:pt x="1" y="73"/>
                  <a:pt x="1" y="90"/>
                </a:cubicBezTo>
                <a:lnTo>
                  <a:pt x="120" y="192"/>
                </a:lnTo>
                <a:cubicBezTo>
                  <a:pt x="138" y="192"/>
                  <a:pt x="172" y="175"/>
                  <a:pt x="189" y="158"/>
                </a:cubicBezTo>
                <a:cubicBezTo>
                  <a:pt x="223" y="124"/>
                  <a:pt x="223" y="73"/>
                  <a:pt x="189" y="39"/>
                </a:cubicBezTo>
                <a:cubicBezTo>
                  <a:pt x="163" y="13"/>
                  <a:pt x="133" y="0"/>
                  <a:pt x="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47"/>
          <p:cNvGrpSpPr/>
          <p:nvPr/>
        </p:nvGrpSpPr>
        <p:grpSpPr>
          <a:xfrm>
            <a:off x="7305126" y="3317616"/>
            <a:ext cx="1400004" cy="1354341"/>
            <a:chOff x="7305126" y="3317616"/>
            <a:chExt cx="1400004" cy="1354341"/>
          </a:xfrm>
        </p:grpSpPr>
        <p:sp>
          <p:nvSpPr>
            <p:cNvPr id="956" name="Google Shape;956;p47"/>
            <p:cNvSpPr/>
            <p:nvPr/>
          </p:nvSpPr>
          <p:spPr>
            <a:xfrm>
              <a:off x="7305126" y="3317616"/>
              <a:ext cx="1400004" cy="1354341"/>
            </a:xfrm>
            <a:custGeom>
              <a:avLst/>
              <a:gdLst/>
              <a:ahLst/>
              <a:cxnLst/>
              <a:rect l="l" t="t" r="r" b="b"/>
              <a:pathLst>
                <a:path w="17292" h="16728" extrusionOk="0">
                  <a:moveTo>
                    <a:pt x="12969" y="0"/>
                  </a:moveTo>
                  <a:lnTo>
                    <a:pt x="0" y="12097"/>
                  </a:lnTo>
                  <a:lnTo>
                    <a:pt x="4323" y="16728"/>
                  </a:lnTo>
                  <a:lnTo>
                    <a:pt x="17291" y="4631"/>
                  </a:lnTo>
                  <a:lnTo>
                    <a:pt x="12969" y="0"/>
                  </a:ln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7357671" y="4013738"/>
              <a:ext cx="409508" cy="405622"/>
            </a:xfrm>
            <a:custGeom>
              <a:avLst/>
              <a:gdLst/>
              <a:ahLst/>
              <a:cxnLst/>
              <a:rect l="l" t="t" r="r" b="b"/>
              <a:pathLst>
                <a:path w="5058" h="5010" extrusionOk="0">
                  <a:moveTo>
                    <a:pt x="3743" y="0"/>
                  </a:moveTo>
                  <a:cubicBezTo>
                    <a:pt x="3706" y="0"/>
                    <a:pt x="3681" y="28"/>
                    <a:pt x="3657" y="65"/>
                  </a:cubicBezTo>
                  <a:cubicBezTo>
                    <a:pt x="3298" y="612"/>
                    <a:pt x="2922" y="1142"/>
                    <a:pt x="2563" y="1688"/>
                  </a:cubicBezTo>
                  <a:cubicBezTo>
                    <a:pt x="2521" y="1742"/>
                    <a:pt x="2491" y="1768"/>
                    <a:pt x="2450" y="1768"/>
                  </a:cubicBezTo>
                  <a:cubicBezTo>
                    <a:pt x="2426" y="1768"/>
                    <a:pt x="2397" y="1759"/>
                    <a:pt x="2358" y="1740"/>
                  </a:cubicBezTo>
                  <a:cubicBezTo>
                    <a:pt x="2085" y="1620"/>
                    <a:pt x="1829" y="1500"/>
                    <a:pt x="1572" y="1398"/>
                  </a:cubicBezTo>
                  <a:lnTo>
                    <a:pt x="1162" y="1774"/>
                  </a:lnTo>
                  <a:cubicBezTo>
                    <a:pt x="1333" y="1962"/>
                    <a:pt x="1487" y="2150"/>
                    <a:pt x="1675" y="2321"/>
                  </a:cubicBezTo>
                  <a:cubicBezTo>
                    <a:pt x="1350" y="2526"/>
                    <a:pt x="1026" y="2731"/>
                    <a:pt x="718" y="2919"/>
                  </a:cubicBezTo>
                  <a:cubicBezTo>
                    <a:pt x="513" y="3038"/>
                    <a:pt x="308" y="3158"/>
                    <a:pt x="120" y="3294"/>
                  </a:cubicBezTo>
                  <a:cubicBezTo>
                    <a:pt x="69" y="3329"/>
                    <a:pt x="0" y="3363"/>
                    <a:pt x="35" y="3448"/>
                  </a:cubicBezTo>
                  <a:cubicBezTo>
                    <a:pt x="59" y="3509"/>
                    <a:pt x="101" y="3518"/>
                    <a:pt x="141" y="3518"/>
                  </a:cubicBezTo>
                  <a:cubicBezTo>
                    <a:pt x="158" y="3518"/>
                    <a:pt x="174" y="3517"/>
                    <a:pt x="188" y="3517"/>
                  </a:cubicBezTo>
                  <a:cubicBezTo>
                    <a:pt x="257" y="3499"/>
                    <a:pt x="308" y="3482"/>
                    <a:pt x="376" y="3482"/>
                  </a:cubicBezTo>
                  <a:cubicBezTo>
                    <a:pt x="906" y="3363"/>
                    <a:pt x="1419" y="3226"/>
                    <a:pt x="1948" y="3141"/>
                  </a:cubicBezTo>
                  <a:cubicBezTo>
                    <a:pt x="1971" y="3141"/>
                    <a:pt x="1994" y="3125"/>
                    <a:pt x="2017" y="3125"/>
                  </a:cubicBezTo>
                  <a:cubicBezTo>
                    <a:pt x="2028" y="3125"/>
                    <a:pt x="2039" y="3129"/>
                    <a:pt x="2051" y="3141"/>
                  </a:cubicBezTo>
                  <a:cubicBezTo>
                    <a:pt x="2051" y="3192"/>
                    <a:pt x="2051" y="3243"/>
                    <a:pt x="2034" y="3294"/>
                  </a:cubicBezTo>
                  <a:cubicBezTo>
                    <a:pt x="1982" y="3807"/>
                    <a:pt x="1914" y="4303"/>
                    <a:pt x="1897" y="4798"/>
                  </a:cubicBezTo>
                  <a:cubicBezTo>
                    <a:pt x="1897" y="4883"/>
                    <a:pt x="1880" y="4969"/>
                    <a:pt x="1965" y="5003"/>
                  </a:cubicBezTo>
                  <a:cubicBezTo>
                    <a:pt x="1979" y="5008"/>
                    <a:pt x="1992" y="5010"/>
                    <a:pt x="2004" y="5010"/>
                  </a:cubicBezTo>
                  <a:cubicBezTo>
                    <a:pt x="2077" y="5010"/>
                    <a:pt x="2109" y="4925"/>
                    <a:pt x="2153" y="4866"/>
                  </a:cubicBezTo>
                  <a:cubicBezTo>
                    <a:pt x="2358" y="4473"/>
                    <a:pt x="2580" y="4063"/>
                    <a:pt x="2751" y="3653"/>
                  </a:cubicBezTo>
                  <a:cubicBezTo>
                    <a:pt x="2768" y="3619"/>
                    <a:pt x="2768" y="3551"/>
                    <a:pt x="2837" y="3534"/>
                  </a:cubicBezTo>
                  <a:lnTo>
                    <a:pt x="2922" y="3705"/>
                  </a:lnTo>
                  <a:cubicBezTo>
                    <a:pt x="3076" y="4046"/>
                    <a:pt x="3230" y="4388"/>
                    <a:pt x="3418" y="4713"/>
                  </a:cubicBezTo>
                  <a:cubicBezTo>
                    <a:pt x="3448" y="4758"/>
                    <a:pt x="3479" y="4818"/>
                    <a:pt x="3533" y="4818"/>
                  </a:cubicBezTo>
                  <a:cubicBezTo>
                    <a:pt x="3540" y="4818"/>
                    <a:pt x="3547" y="4817"/>
                    <a:pt x="3554" y="4815"/>
                  </a:cubicBezTo>
                  <a:cubicBezTo>
                    <a:pt x="3623" y="4798"/>
                    <a:pt x="3623" y="4713"/>
                    <a:pt x="3623" y="4644"/>
                  </a:cubicBezTo>
                  <a:cubicBezTo>
                    <a:pt x="3606" y="4354"/>
                    <a:pt x="3606" y="4046"/>
                    <a:pt x="3571" y="3756"/>
                  </a:cubicBezTo>
                  <a:cubicBezTo>
                    <a:pt x="3554" y="3465"/>
                    <a:pt x="3537" y="3158"/>
                    <a:pt x="3503" y="2850"/>
                  </a:cubicBezTo>
                  <a:lnTo>
                    <a:pt x="4836" y="2491"/>
                  </a:lnTo>
                  <a:cubicBezTo>
                    <a:pt x="4921" y="2474"/>
                    <a:pt x="5058" y="2457"/>
                    <a:pt x="5041" y="2338"/>
                  </a:cubicBezTo>
                  <a:cubicBezTo>
                    <a:pt x="5027" y="2245"/>
                    <a:pt x="4952" y="2234"/>
                    <a:pt x="4879" y="2234"/>
                  </a:cubicBezTo>
                  <a:cubicBezTo>
                    <a:pt x="4858" y="2234"/>
                    <a:pt x="4838" y="2235"/>
                    <a:pt x="4819" y="2235"/>
                  </a:cubicBezTo>
                  <a:cubicBezTo>
                    <a:pt x="4323" y="2184"/>
                    <a:pt x="3811" y="2150"/>
                    <a:pt x="3281" y="2098"/>
                  </a:cubicBezTo>
                  <a:cubicBezTo>
                    <a:pt x="3332" y="1945"/>
                    <a:pt x="3366" y="1791"/>
                    <a:pt x="3418" y="1637"/>
                  </a:cubicBezTo>
                  <a:cubicBezTo>
                    <a:pt x="3554" y="1142"/>
                    <a:pt x="3708" y="663"/>
                    <a:pt x="3845" y="168"/>
                  </a:cubicBezTo>
                  <a:cubicBezTo>
                    <a:pt x="3862" y="116"/>
                    <a:pt x="3862" y="48"/>
                    <a:pt x="3793" y="14"/>
                  </a:cubicBezTo>
                  <a:cubicBezTo>
                    <a:pt x="3774" y="4"/>
                    <a:pt x="3758" y="0"/>
                    <a:pt x="3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7833576" y="3668268"/>
              <a:ext cx="384572" cy="356235"/>
            </a:xfrm>
            <a:custGeom>
              <a:avLst/>
              <a:gdLst/>
              <a:ahLst/>
              <a:cxnLst/>
              <a:rect l="l" t="t" r="r" b="b"/>
              <a:pathLst>
                <a:path w="4750" h="4400" extrusionOk="0">
                  <a:moveTo>
                    <a:pt x="3228" y="0"/>
                  </a:moveTo>
                  <a:cubicBezTo>
                    <a:pt x="3182" y="0"/>
                    <a:pt x="3155" y="53"/>
                    <a:pt x="3127" y="95"/>
                  </a:cubicBezTo>
                  <a:cubicBezTo>
                    <a:pt x="2802" y="539"/>
                    <a:pt x="2478" y="1000"/>
                    <a:pt x="2187" y="1496"/>
                  </a:cubicBezTo>
                  <a:cubicBezTo>
                    <a:pt x="1948" y="1376"/>
                    <a:pt x="1709" y="1274"/>
                    <a:pt x="1469" y="1171"/>
                  </a:cubicBezTo>
                  <a:cubicBezTo>
                    <a:pt x="1230" y="1069"/>
                    <a:pt x="1042" y="983"/>
                    <a:pt x="837" y="898"/>
                  </a:cubicBezTo>
                  <a:lnTo>
                    <a:pt x="615" y="1086"/>
                  </a:lnTo>
                  <a:lnTo>
                    <a:pt x="632" y="1103"/>
                  </a:lnTo>
                  <a:lnTo>
                    <a:pt x="1435" y="1923"/>
                  </a:lnTo>
                  <a:cubicBezTo>
                    <a:pt x="1418" y="1940"/>
                    <a:pt x="1418" y="1957"/>
                    <a:pt x="1401" y="1974"/>
                  </a:cubicBezTo>
                  <a:lnTo>
                    <a:pt x="137" y="3051"/>
                  </a:lnTo>
                  <a:cubicBezTo>
                    <a:pt x="68" y="3102"/>
                    <a:pt x="0" y="3170"/>
                    <a:pt x="34" y="3256"/>
                  </a:cubicBezTo>
                  <a:cubicBezTo>
                    <a:pt x="62" y="3302"/>
                    <a:pt x="99" y="3318"/>
                    <a:pt x="141" y="3318"/>
                  </a:cubicBezTo>
                  <a:cubicBezTo>
                    <a:pt x="177" y="3318"/>
                    <a:pt x="217" y="3306"/>
                    <a:pt x="256" y="3290"/>
                  </a:cubicBezTo>
                  <a:cubicBezTo>
                    <a:pt x="427" y="3256"/>
                    <a:pt x="581" y="3204"/>
                    <a:pt x="752" y="3153"/>
                  </a:cubicBezTo>
                  <a:lnTo>
                    <a:pt x="1709" y="2829"/>
                  </a:lnTo>
                  <a:lnTo>
                    <a:pt x="1709" y="2829"/>
                  </a:lnTo>
                  <a:cubicBezTo>
                    <a:pt x="1709" y="2880"/>
                    <a:pt x="1692" y="2914"/>
                    <a:pt x="1692" y="2931"/>
                  </a:cubicBezTo>
                  <a:cubicBezTo>
                    <a:pt x="1623" y="3358"/>
                    <a:pt x="1538" y="3785"/>
                    <a:pt x="1469" y="4195"/>
                  </a:cubicBezTo>
                  <a:cubicBezTo>
                    <a:pt x="1452" y="4264"/>
                    <a:pt x="1418" y="4349"/>
                    <a:pt x="1521" y="4383"/>
                  </a:cubicBezTo>
                  <a:cubicBezTo>
                    <a:pt x="1539" y="4395"/>
                    <a:pt x="1555" y="4399"/>
                    <a:pt x="1570" y="4399"/>
                  </a:cubicBezTo>
                  <a:cubicBezTo>
                    <a:pt x="1622" y="4399"/>
                    <a:pt x="1651" y="4338"/>
                    <a:pt x="1692" y="4298"/>
                  </a:cubicBezTo>
                  <a:cubicBezTo>
                    <a:pt x="1760" y="4213"/>
                    <a:pt x="1811" y="4127"/>
                    <a:pt x="1862" y="4042"/>
                  </a:cubicBezTo>
                  <a:lnTo>
                    <a:pt x="2563" y="2931"/>
                  </a:lnTo>
                  <a:lnTo>
                    <a:pt x="3041" y="3512"/>
                  </a:lnTo>
                  <a:lnTo>
                    <a:pt x="3520" y="4076"/>
                  </a:lnTo>
                  <a:cubicBezTo>
                    <a:pt x="3531" y="4109"/>
                    <a:pt x="3563" y="4128"/>
                    <a:pt x="3599" y="4128"/>
                  </a:cubicBezTo>
                  <a:cubicBezTo>
                    <a:pt x="3618" y="4128"/>
                    <a:pt x="3638" y="4122"/>
                    <a:pt x="3656" y="4110"/>
                  </a:cubicBezTo>
                  <a:cubicBezTo>
                    <a:pt x="3691" y="4093"/>
                    <a:pt x="3708" y="4042"/>
                    <a:pt x="3708" y="3990"/>
                  </a:cubicBezTo>
                  <a:cubicBezTo>
                    <a:pt x="3691" y="3956"/>
                    <a:pt x="3674" y="3905"/>
                    <a:pt x="3674" y="3871"/>
                  </a:cubicBezTo>
                  <a:cubicBezTo>
                    <a:pt x="3537" y="3461"/>
                    <a:pt x="3400" y="3068"/>
                    <a:pt x="3263" y="2658"/>
                  </a:cubicBezTo>
                  <a:cubicBezTo>
                    <a:pt x="3212" y="2589"/>
                    <a:pt x="3195" y="2504"/>
                    <a:pt x="3195" y="2419"/>
                  </a:cubicBezTo>
                  <a:cubicBezTo>
                    <a:pt x="3246" y="2401"/>
                    <a:pt x="3281" y="2384"/>
                    <a:pt x="3332" y="2367"/>
                  </a:cubicBezTo>
                  <a:cubicBezTo>
                    <a:pt x="3742" y="2231"/>
                    <a:pt x="4135" y="2094"/>
                    <a:pt x="4545" y="1940"/>
                  </a:cubicBezTo>
                  <a:cubicBezTo>
                    <a:pt x="4630" y="1906"/>
                    <a:pt x="4750" y="1889"/>
                    <a:pt x="4733" y="1752"/>
                  </a:cubicBezTo>
                  <a:cubicBezTo>
                    <a:pt x="4711" y="1676"/>
                    <a:pt x="4662" y="1662"/>
                    <a:pt x="4607" y="1662"/>
                  </a:cubicBezTo>
                  <a:cubicBezTo>
                    <a:pt x="4575" y="1662"/>
                    <a:pt x="4542" y="1667"/>
                    <a:pt x="4511" y="1667"/>
                  </a:cubicBezTo>
                  <a:cubicBezTo>
                    <a:pt x="4482" y="1661"/>
                    <a:pt x="4460" y="1659"/>
                    <a:pt x="4439" y="1659"/>
                  </a:cubicBezTo>
                  <a:cubicBezTo>
                    <a:pt x="4399" y="1659"/>
                    <a:pt x="4368" y="1667"/>
                    <a:pt x="4323" y="1667"/>
                  </a:cubicBezTo>
                  <a:lnTo>
                    <a:pt x="2939" y="1564"/>
                  </a:lnTo>
                  <a:cubicBezTo>
                    <a:pt x="2922" y="1547"/>
                    <a:pt x="2956" y="1479"/>
                    <a:pt x="2973" y="1410"/>
                  </a:cubicBezTo>
                  <a:cubicBezTo>
                    <a:pt x="3076" y="1000"/>
                    <a:pt x="3246" y="590"/>
                    <a:pt x="3315" y="180"/>
                  </a:cubicBezTo>
                  <a:cubicBezTo>
                    <a:pt x="3332" y="112"/>
                    <a:pt x="3349" y="44"/>
                    <a:pt x="3263" y="9"/>
                  </a:cubicBezTo>
                  <a:cubicBezTo>
                    <a:pt x="3251" y="3"/>
                    <a:pt x="3239" y="0"/>
                    <a:pt x="3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8201476" y="3556943"/>
              <a:ext cx="358421" cy="358988"/>
            </a:xfrm>
            <a:custGeom>
              <a:avLst/>
              <a:gdLst/>
              <a:ahLst/>
              <a:cxnLst/>
              <a:rect l="l" t="t" r="r" b="b"/>
              <a:pathLst>
                <a:path w="4427" h="4434" extrusionOk="0">
                  <a:moveTo>
                    <a:pt x="2239" y="0"/>
                  </a:moveTo>
                  <a:cubicBezTo>
                    <a:pt x="2171" y="0"/>
                    <a:pt x="2154" y="86"/>
                    <a:pt x="2137" y="137"/>
                  </a:cubicBezTo>
                  <a:cubicBezTo>
                    <a:pt x="2034" y="496"/>
                    <a:pt x="1932" y="855"/>
                    <a:pt x="1846" y="1231"/>
                  </a:cubicBezTo>
                  <a:cubicBezTo>
                    <a:pt x="1831" y="1323"/>
                    <a:pt x="1761" y="1387"/>
                    <a:pt x="1672" y="1387"/>
                  </a:cubicBezTo>
                  <a:cubicBezTo>
                    <a:pt x="1662" y="1387"/>
                    <a:pt x="1652" y="1386"/>
                    <a:pt x="1641" y="1384"/>
                  </a:cubicBezTo>
                  <a:cubicBezTo>
                    <a:pt x="1146" y="1419"/>
                    <a:pt x="667" y="1419"/>
                    <a:pt x="172" y="1470"/>
                  </a:cubicBezTo>
                  <a:cubicBezTo>
                    <a:pt x="103" y="1470"/>
                    <a:pt x="35" y="1470"/>
                    <a:pt x="18" y="1572"/>
                  </a:cubicBezTo>
                  <a:cubicBezTo>
                    <a:pt x="1" y="1658"/>
                    <a:pt x="86" y="1675"/>
                    <a:pt x="155" y="1692"/>
                  </a:cubicBezTo>
                  <a:lnTo>
                    <a:pt x="941" y="1999"/>
                  </a:lnTo>
                  <a:lnTo>
                    <a:pt x="1573" y="2239"/>
                  </a:lnTo>
                  <a:cubicBezTo>
                    <a:pt x="1334" y="2444"/>
                    <a:pt x="1112" y="2666"/>
                    <a:pt x="889" y="2871"/>
                  </a:cubicBezTo>
                  <a:cubicBezTo>
                    <a:pt x="770" y="2973"/>
                    <a:pt x="650" y="3076"/>
                    <a:pt x="548" y="3195"/>
                  </a:cubicBezTo>
                  <a:cubicBezTo>
                    <a:pt x="514" y="3247"/>
                    <a:pt x="445" y="3298"/>
                    <a:pt x="496" y="3366"/>
                  </a:cubicBezTo>
                  <a:cubicBezTo>
                    <a:pt x="520" y="3397"/>
                    <a:pt x="546" y="3407"/>
                    <a:pt x="573" y="3407"/>
                  </a:cubicBezTo>
                  <a:cubicBezTo>
                    <a:pt x="606" y="3407"/>
                    <a:pt x="639" y="3393"/>
                    <a:pt x="667" y="3383"/>
                  </a:cubicBezTo>
                  <a:cubicBezTo>
                    <a:pt x="889" y="3315"/>
                    <a:pt x="1094" y="3247"/>
                    <a:pt x="1299" y="3178"/>
                  </a:cubicBezTo>
                  <a:cubicBezTo>
                    <a:pt x="1573" y="3076"/>
                    <a:pt x="1846" y="2973"/>
                    <a:pt x="2154" y="2871"/>
                  </a:cubicBezTo>
                  <a:lnTo>
                    <a:pt x="2154" y="2871"/>
                  </a:lnTo>
                  <a:cubicBezTo>
                    <a:pt x="2154" y="3008"/>
                    <a:pt x="2137" y="3127"/>
                    <a:pt x="2120" y="3230"/>
                  </a:cubicBezTo>
                  <a:cubicBezTo>
                    <a:pt x="2085" y="3571"/>
                    <a:pt x="2051" y="3913"/>
                    <a:pt x="2034" y="4255"/>
                  </a:cubicBezTo>
                  <a:cubicBezTo>
                    <a:pt x="2034" y="4323"/>
                    <a:pt x="2017" y="4409"/>
                    <a:pt x="2103" y="4426"/>
                  </a:cubicBezTo>
                  <a:cubicBezTo>
                    <a:pt x="2116" y="4431"/>
                    <a:pt x="2128" y="4433"/>
                    <a:pt x="2139" y="4433"/>
                  </a:cubicBezTo>
                  <a:cubicBezTo>
                    <a:pt x="2199" y="4433"/>
                    <a:pt x="2228" y="4364"/>
                    <a:pt x="2256" y="4306"/>
                  </a:cubicBezTo>
                  <a:cubicBezTo>
                    <a:pt x="2410" y="3947"/>
                    <a:pt x="2581" y="3588"/>
                    <a:pt x="2718" y="3213"/>
                  </a:cubicBezTo>
                  <a:cubicBezTo>
                    <a:pt x="2735" y="3161"/>
                    <a:pt x="2752" y="3110"/>
                    <a:pt x="2803" y="3076"/>
                  </a:cubicBezTo>
                  <a:lnTo>
                    <a:pt x="3640" y="3383"/>
                  </a:lnTo>
                  <a:cubicBezTo>
                    <a:pt x="3760" y="3435"/>
                    <a:pt x="3862" y="3486"/>
                    <a:pt x="3982" y="3520"/>
                  </a:cubicBezTo>
                  <a:cubicBezTo>
                    <a:pt x="3996" y="3525"/>
                    <a:pt x="4009" y="3527"/>
                    <a:pt x="4023" y="3527"/>
                  </a:cubicBezTo>
                  <a:cubicBezTo>
                    <a:pt x="4060" y="3527"/>
                    <a:pt x="4094" y="3511"/>
                    <a:pt x="4119" y="3486"/>
                  </a:cubicBezTo>
                  <a:cubicBezTo>
                    <a:pt x="4136" y="3452"/>
                    <a:pt x="4136" y="3383"/>
                    <a:pt x="4102" y="3349"/>
                  </a:cubicBezTo>
                  <a:cubicBezTo>
                    <a:pt x="4067" y="3315"/>
                    <a:pt x="4016" y="3264"/>
                    <a:pt x="3982" y="3230"/>
                  </a:cubicBezTo>
                  <a:lnTo>
                    <a:pt x="3196" y="2375"/>
                  </a:lnTo>
                  <a:cubicBezTo>
                    <a:pt x="3162" y="2341"/>
                    <a:pt x="3111" y="2307"/>
                    <a:pt x="3111" y="2239"/>
                  </a:cubicBezTo>
                  <a:lnTo>
                    <a:pt x="3162" y="2187"/>
                  </a:lnTo>
                  <a:cubicBezTo>
                    <a:pt x="3555" y="1897"/>
                    <a:pt x="3948" y="1589"/>
                    <a:pt x="4307" y="1248"/>
                  </a:cubicBezTo>
                  <a:cubicBezTo>
                    <a:pt x="4358" y="1196"/>
                    <a:pt x="4426" y="1145"/>
                    <a:pt x="4375" y="1060"/>
                  </a:cubicBezTo>
                  <a:cubicBezTo>
                    <a:pt x="4353" y="1023"/>
                    <a:pt x="4328" y="1012"/>
                    <a:pt x="4303" y="1012"/>
                  </a:cubicBezTo>
                  <a:cubicBezTo>
                    <a:pt x="4269" y="1012"/>
                    <a:pt x="4234" y="1033"/>
                    <a:pt x="4204" y="1043"/>
                  </a:cubicBezTo>
                  <a:cubicBezTo>
                    <a:pt x="3931" y="1128"/>
                    <a:pt x="3657" y="1213"/>
                    <a:pt x="3367" y="1282"/>
                  </a:cubicBezTo>
                  <a:cubicBezTo>
                    <a:pt x="3162" y="1350"/>
                    <a:pt x="2940" y="1401"/>
                    <a:pt x="2718" y="1453"/>
                  </a:cubicBezTo>
                  <a:lnTo>
                    <a:pt x="2359" y="137"/>
                  </a:lnTo>
                  <a:cubicBezTo>
                    <a:pt x="2342" y="86"/>
                    <a:pt x="2325"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7814145" y="4043694"/>
              <a:ext cx="327979" cy="348867"/>
            </a:xfrm>
            <a:custGeom>
              <a:avLst/>
              <a:gdLst/>
              <a:ahLst/>
              <a:cxnLst/>
              <a:rect l="l" t="t" r="r" b="b"/>
              <a:pathLst>
                <a:path w="4051" h="4309" extrusionOk="0">
                  <a:moveTo>
                    <a:pt x="1598" y="0"/>
                  </a:moveTo>
                  <a:cubicBezTo>
                    <a:pt x="1590" y="0"/>
                    <a:pt x="1582" y="1"/>
                    <a:pt x="1573" y="3"/>
                  </a:cubicBezTo>
                  <a:cubicBezTo>
                    <a:pt x="1470" y="20"/>
                    <a:pt x="1470" y="88"/>
                    <a:pt x="1453" y="174"/>
                  </a:cubicBezTo>
                  <a:cubicBezTo>
                    <a:pt x="1436" y="259"/>
                    <a:pt x="1453" y="362"/>
                    <a:pt x="1470" y="447"/>
                  </a:cubicBezTo>
                  <a:cubicBezTo>
                    <a:pt x="1504" y="772"/>
                    <a:pt x="1539" y="1096"/>
                    <a:pt x="1590" y="1438"/>
                  </a:cubicBezTo>
                  <a:lnTo>
                    <a:pt x="1248" y="1489"/>
                  </a:lnTo>
                  <a:lnTo>
                    <a:pt x="137" y="1660"/>
                  </a:lnTo>
                  <a:cubicBezTo>
                    <a:pt x="69" y="1660"/>
                    <a:pt x="1" y="1694"/>
                    <a:pt x="1" y="1780"/>
                  </a:cubicBezTo>
                  <a:cubicBezTo>
                    <a:pt x="1" y="1848"/>
                    <a:pt x="52" y="1882"/>
                    <a:pt x="120" y="1899"/>
                  </a:cubicBezTo>
                  <a:cubicBezTo>
                    <a:pt x="223" y="1916"/>
                    <a:pt x="325" y="1951"/>
                    <a:pt x="428" y="1968"/>
                  </a:cubicBezTo>
                  <a:lnTo>
                    <a:pt x="1504" y="2156"/>
                  </a:lnTo>
                  <a:lnTo>
                    <a:pt x="1334" y="2361"/>
                  </a:lnTo>
                  <a:cubicBezTo>
                    <a:pt x="1060" y="2685"/>
                    <a:pt x="804" y="2993"/>
                    <a:pt x="582" y="3335"/>
                  </a:cubicBezTo>
                  <a:cubicBezTo>
                    <a:pt x="548" y="3386"/>
                    <a:pt x="513" y="3437"/>
                    <a:pt x="565" y="3488"/>
                  </a:cubicBezTo>
                  <a:cubicBezTo>
                    <a:pt x="588" y="3511"/>
                    <a:pt x="611" y="3521"/>
                    <a:pt x="634" y="3521"/>
                  </a:cubicBezTo>
                  <a:cubicBezTo>
                    <a:pt x="662" y="3521"/>
                    <a:pt x="690" y="3507"/>
                    <a:pt x="718" y="3488"/>
                  </a:cubicBezTo>
                  <a:lnTo>
                    <a:pt x="1265" y="3181"/>
                  </a:lnTo>
                  <a:cubicBezTo>
                    <a:pt x="1470" y="3044"/>
                    <a:pt x="1692" y="2890"/>
                    <a:pt x="1932" y="2771"/>
                  </a:cubicBezTo>
                  <a:lnTo>
                    <a:pt x="1932" y="2771"/>
                  </a:lnTo>
                  <a:cubicBezTo>
                    <a:pt x="1880" y="3095"/>
                    <a:pt x="1812" y="3420"/>
                    <a:pt x="1761" y="3745"/>
                  </a:cubicBezTo>
                  <a:cubicBezTo>
                    <a:pt x="1744" y="3881"/>
                    <a:pt x="1709" y="4018"/>
                    <a:pt x="1692" y="4172"/>
                  </a:cubicBezTo>
                  <a:cubicBezTo>
                    <a:pt x="1692" y="4206"/>
                    <a:pt x="1692" y="4257"/>
                    <a:pt x="1709" y="4308"/>
                  </a:cubicBezTo>
                  <a:lnTo>
                    <a:pt x="2051" y="3984"/>
                  </a:lnTo>
                  <a:lnTo>
                    <a:pt x="2666" y="2822"/>
                  </a:lnTo>
                  <a:lnTo>
                    <a:pt x="3247" y="2890"/>
                  </a:lnTo>
                  <a:lnTo>
                    <a:pt x="3760" y="2395"/>
                  </a:lnTo>
                  <a:lnTo>
                    <a:pt x="3059" y="1968"/>
                  </a:lnTo>
                  <a:cubicBezTo>
                    <a:pt x="3008" y="1933"/>
                    <a:pt x="2957" y="1899"/>
                    <a:pt x="3025" y="1831"/>
                  </a:cubicBezTo>
                  <a:lnTo>
                    <a:pt x="3555" y="1199"/>
                  </a:lnTo>
                  <a:cubicBezTo>
                    <a:pt x="3691" y="1028"/>
                    <a:pt x="3845" y="857"/>
                    <a:pt x="3982" y="686"/>
                  </a:cubicBezTo>
                  <a:cubicBezTo>
                    <a:pt x="4016" y="635"/>
                    <a:pt x="4050" y="584"/>
                    <a:pt x="3999" y="532"/>
                  </a:cubicBezTo>
                  <a:cubicBezTo>
                    <a:pt x="3985" y="503"/>
                    <a:pt x="3967" y="493"/>
                    <a:pt x="3948" y="493"/>
                  </a:cubicBezTo>
                  <a:cubicBezTo>
                    <a:pt x="3921" y="493"/>
                    <a:pt x="3892" y="513"/>
                    <a:pt x="3862" y="532"/>
                  </a:cubicBezTo>
                  <a:lnTo>
                    <a:pt x="3401" y="754"/>
                  </a:lnTo>
                  <a:cubicBezTo>
                    <a:pt x="3059" y="942"/>
                    <a:pt x="2735" y="1130"/>
                    <a:pt x="2410" y="1335"/>
                  </a:cubicBezTo>
                  <a:cubicBezTo>
                    <a:pt x="2342" y="1216"/>
                    <a:pt x="2290" y="1096"/>
                    <a:pt x="2222" y="994"/>
                  </a:cubicBezTo>
                  <a:cubicBezTo>
                    <a:pt x="2051" y="703"/>
                    <a:pt x="1897" y="413"/>
                    <a:pt x="1727" y="122"/>
                  </a:cubicBezTo>
                  <a:cubicBezTo>
                    <a:pt x="1696" y="61"/>
                    <a:pt x="1665"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8148931" y="3371537"/>
              <a:ext cx="244912" cy="204349"/>
            </a:xfrm>
            <a:custGeom>
              <a:avLst/>
              <a:gdLst/>
              <a:ahLst/>
              <a:cxnLst/>
              <a:rect l="l" t="t" r="r" b="b"/>
              <a:pathLst>
                <a:path w="3025" h="2524" extrusionOk="0">
                  <a:moveTo>
                    <a:pt x="1812" y="1"/>
                  </a:moveTo>
                  <a:lnTo>
                    <a:pt x="1" y="1675"/>
                  </a:lnTo>
                  <a:lnTo>
                    <a:pt x="35" y="1658"/>
                  </a:lnTo>
                  <a:lnTo>
                    <a:pt x="718" y="1385"/>
                  </a:lnTo>
                  <a:lnTo>
                    <a:pt x="718" y="1504"/>
                  </a:lnTo>
                  <a:lnTo>
                    <a:pt x="718" y="2359"/>
                  </a:lnTo>
                  <a:cubicBezTo>
                    <a:pt x="718" y="2410"/>
                    <a:pt x="718" y="2461"/>
                    <a:pt x="787" y="2461"/>
                  </a:cubicBezTo>
                  <a:cubicBezTo>
                    <a:pt x="796" y="2464"/>
                    <a:pt x="805" y="2466"/>
                    <a:pt x="814" y="2466"/>
                  </a:cubicBezTo>
                  <a:cubicBezTo>
                    <a:pt x="855" y="2466"/>
                    <a:pt x="892" y="2435"/>
                    <a:pt x="906" y="2393"/>
                  </a:cubicBezTo>
                  <a:cubicBezTo>
                    <a:pt x="923" y="2376"/>
                    <a:pt x="923" y="2359"/>
                    <a:pt x="940" y="2342"/>
                  </a:cubicBezTo>
                  <a:cubicBezTo>
                    <a:pt x="1077" y="2102"/>
                    <a:pt x="1197" y="1863"/>
                    <a:pt x="1333" y="1607"/>
                  </a:cubicBezTo>
                  <a:cubicBezTo>
                    <a:pt x="1487" y="1863"/>
                    <a:pt x="1590" y="2120"/>
                    <a:pt x="1761" y="2359"/>
                  </a:cubicBezTo>
                  <a:cubicBezTo>
                    <a:pt x="1804" y="2417"/>
                    <a:pt x="1823" y="2524"/>
                    <a:pt x="1901" y="2524"/>
                  </a:cubicBezTo>
                  <a:cubicBezTo>
                    <a:pt x="1914" y="2524"/>
                    <a:pt x="1930" y="2520"/>
                    <a:pt x="1948" y="2512"/>
                  </a:cubicBezTo>
                  <a:cubicBezTo>
                    <a:pt x="2068" y="2461"/>
                    <a:pt x="2000" y="2342"/>
                    <a:pt x="2000" y="2256"/>
                  </a:cubicBezTo>
                  <a:cubicBezTo>
                    <a:pt x="1931" y="1897"/>
                    <a:pt x="1897" y="1521"/>
                    <a:pt x="1863" y="1163"/>
                  </a:cubicBezTo>
                  <a:cubicBezTo>
                    <a:pt x="1931" y="1163"/>
                    <a:pt x="2000" y="1146"/>
                    <a:pt x="2051" y="1146"/>
                  </a:cubicBezTo>
                  <a:lnTo>
                    <a:pt x="2888" y="1094"/>
                  </a:lnTo>
                  <a:cubicBezTo>
                    <a:pt x="2939" y="1094"/>
                    <a:pt x="3008" y="1094"/>
                    <a:pt x="3025" y="1009"/>
                  </a:cubicBezTo>
                  <a:cubicBezTo>
                    <a:pt x="3025" y="941"/>
                    <a:pt x="2957" y="923"/>
                    <a:pt x="2905" y="906"/>
                  </a:cubicBezTo>
                  <a:cubicBezTo>
                    <a:pt x="2854" y="872"/>
                    <a:pt x="2734" y="838"/>
                    <a:pt x="2649" y="821"/>
                  </a:cubicBezTo>
                  <a:lnTo>
                    <a:pt x="1692" y="479"/>
                  </a:lnTo>
                  <a:cubicBezTo>
                    <a:pt x="1726" y="308"/>
                    <a:pt x="1778" y="155"/>
                    <a:pt x="1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47"/>
            <p:cNvGrpSpPr/>
            <p:nvPr/>
          </p:nvGrpSpPr>
          <p:grpSpPr>
            <a:xfrm>
              <a:off x="7772692" y="3529254"/>
              <a:ext cx="854978" cy="784858"/>
              <a:chOff x="1056446" y="3510390"/>
              <a:chExt cx="821620" cy="754236"/>
            </a:xfrm>
          </p:grpSpPr>
          <p:sp>
            <p:nvSpPr>
              <p:cNvPr id="963" name="Google Shape;963;p47"/>
              <p:cNvSpPr/>
              <p:nvPr/>
            </p:nvSpPr>
            <p:spPr>
              <a:xfrm>
                <a:off x="1061737" y="4021954"/>
                <a:ext cx="33299" cy="24741"/>
              </a:xfrm>
              <a:custGeom>
                <a:avLst/>
                <a:gdLst/>
                <a:ahLst/>
                <a:cxnLst/>
                <a:rect l="l" t="t" r="r" b="b"/>
                <a:pathLst>
                  <a:path w="428" h="318" extrusionOk="0">
                    <a:moveTo>
                      <a:pt x="206" y="0"/>
                    </a:moveTo>
                    <a:cubicBezTo>
                      <a:pt x="156" y="0"/>
                      <a:pt x="106" y="18"/>
                      <a:pt x="69" y="55"/>
                    </a:cubicBezTo>
                    <a:cubicBezTo>
                      <a:pt x="1" y="106"/>
                      <a:pt x="1" y="192"/>
                      <a:pt x="52" y="260"/>
                    </a:cubicBezTo>
                    <a:cubicBezTo>
                      <a:pt x="97" y="296"/>
                      <a:pt x="151" y="318"/>
                      <a:pt x="206" y="318"/>
                    </a:cubicBezTo>
                    <a:cubicBezTo>
                      <a:pt x="254" y="318"/>
                      <a:pt x="302" y="300"/>
                      <a:pt x="342" y="260"/>
                    </a:cubicBezTo>
                    <a:cubicBezTo>
                      <a:pt x="411" y="209"/>
                      <a:pt x="428" y="141"/>
                      <a:pt x="376" y="89"/>
                    </a:cubicBezTo>
                    <a:cubicBezTo>
                      <a:pt x="338" y="31"/>
                      <a:pt x="271"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1521720" y="3945784"/>
                <a:ext cx="34622" cy="22718"/>
              </a:xfrm>
              <a:custGeom>
                <a:avLst/>
                <a:gdLst/>
                <a:ahLst/>
                <a:cxnLst/>
                <a:rect l="l" t="t" r="r" b="b"/>
                <a:pathLst>
                  <a:path w="445" h="292" extrusionOk="0">
                    <a:moveTo>
                      <a:pt x="253" y="1"/>
                    </a:moveTo>
                    <a:cubicBezTo>
                      <a:pt x="186" y="1"/>
                      <a:pt x="119" y="27"/>
                      <a:pt x="69" y="77"/>
                    </a:cubicBezTo>
                    <a:cubicBezTo>
                      <a:pt x="0" y="129"/>
                      <a:pt x="0" y="197"/>
                      <a:pt x="52" y="248"/>
                    </a:cubicBezTo>
                    <a:cubicBezTo>
                      <a:pt x="97" y="278"/>
                      <a:pt x="148" y="292"/>
                      <a:pt x="200" y="292"/>
                    </a:cubicBezTo>
                    <a:cubicBezTo>
                      <a:pt x="267" y="292"/>
                      <a:pt x="336" y="269"/>
                      <a:pt x="393" y="231"/>
                    </a:cubicBezTo>
                    <a:cubicBezTo>
                      <a:pt x="445" y="180"/>
                      <a:pt x="445" y="94"/>
                      <a:pt x="393" y="43"/>
                    </a:cubicBezTo>
                    <a:cubicBezTo>
                      <a:pt x="351" y="15"/>
                      <a:pt x="302"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1710475" y="3510390"/>
                <a:ext cx="30654" cy="25519"/>
              </a:xfrm>
              <a:custGeom>
                <a:avLst/>
                <a:gdLst/>
                <a:ahLst/>
                <a:cxnLst/>
                <a:rect l="l" t="t" r="r" b="b"/>
                <a:pathLst>
                  <a:path w="394" h="328" extrusionOk="0">
                    <a:moveTo>
                      <a:pt x="199" y="1"/>
                    </a:moveTo>
                    <a:cubicBezTo>
                      <a:pt x="154" y="1"/>
                      <a:pt x="112" y="18"/>
                      <a:pt x="86" y="52"/>
                    </a:cubicBezTo>
                    <a:cubicBezTo>
                      <a:pt x="1" y="103"/>
                      <a:pt x="1" y="206"/>
                      <a:pt x="69" y="274"/>
                    </a:cubicBezTo>
                    <a:cubicBezTo>
                      <a:pt x="96" y="311"/>
                      <a:pt x="144" y="328"/>
                      <a:pt x="192" y="328"/>
                    </a:cubicBezTo>
                    <a:cubicBezTo>
                      <a:pt x="234" y="328"/>
                      <a:pt x="276" y="315"/>
                      <a:pt x="308" y="291"/>
                    </a:cubicBezTo>
                    <a:cubicBezTo>
                      <a:pt x="377" y="223"/>
                      <a:pt x="394" y="120"/>
                      <a:pt x="325" y="52"/>
                    </a:cubicBezTo>
                    <a:cubicBezTo>
                      <a:pt x="291" y="18"/>
                      <a:pt x="244"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1056446" y="3949207"/>
                <a:ext cx="29332" cy="23730"/>
              </a:xfrm>
              <a:custGeom>
                <a:avLst/>
                <a:gdLst/>
                <a:ahLst/>
                <a:cxnLst/>
                <a:rect l="l" t="t" r="r" b="b"/>
                <a:pathLst>
                  <a:path w="377" h="305" extrusionOk="0">
                    <a:moveTo>
                      <a:pt x="170" y="1"/>
                    </a:moveTo>
                    <a:cubicBezTo>
                      <a:pt x="143" y="1"/>
                      <a:pt x="114" y="10"/>
                      <a:pt x="86" y="33"/>
                    </a:cubicBezTo>
                    <a:cubicBezTo>
                      <a:pt x="0" y="102"/>
                      <a:pt x="51" y="170"/>
                      <a:pt x="86" y="238"/>
                    </a:cubicBezTo>
                    <a:cubicBezTo>
                      <a:pt x="113" y="283"/>
                      <a:pt x="154" y="305"/>
                      <a:pt x="197" y="305"/>
                    </a:cubicBezTo>
                    <a:cubicBezTo>
                      <a:pt x="236" y="305"/>
                      <a:pt x="275" y="288"/>
                      <a:pt x="308" y="255"/>
                    </a:cubicBezTo>
                    <a:cubicBezTo>
                      <a:pt x="376" y="221"/>
                      <a:pt x="376" y="119"/>
                      <a:pt x="325" y="85"/>
                    </a:cubicBezTo>
                    <a:cubicBezTo>
                      <a:pt x="279" y="39"/>
                      <a:pt x="226"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1472547" y="4037282"/>
                <a:ext cx="27931" cy="23574"/>
              </a:xfrm>
              <a:custGeom>
                <a:avLst/>
                <a:gdLst/>
                <a:ahLst/>
                <a:cxnLst/>
                <a:rect l="l" t="t" r="r" b="b"/>
                <a:pathLst>
                  <a:path w="359" h="303" extrusionOk="0">
                    <a:moveTo>
                      <a:pt x="194" y="0"/>
                    </a:moveTo>
                    <a:cubicBezTo>
                      <a:pt x="152" y="0"/>
                      <a:pt x="110" y="32"/>
                      <a:pt x="69" y="63"/>
                    </a:cubicBezTo>
                    <a:cubicBezTo>
                      <a:pt x="0" y="114"/>
                      <a:pt x="0" y="200"/>
                      <a:pt x="51" y="251"/>
                    </a:cubicBezTo>
                    <a:cubicBezTo>
                      <a:pt x="69" y="285"/>
                      <a:pt x="103" y="302"/>
                      <a:pt x="141" y="302"/>
                    </a:cubicBezTo>
                    <a:cubicBezTo>
                      <a:pt x="180" y="302"/>
                      <a:pt x="222" y="285"/>
                      <a:pt x="256" y="251"/>
                    </a:cubicBezTo>
                    <a:cubicBezTo>
                      <a:pt x="308" y="200"/>
                      <a:pt x="359" y="114"/>
                      <a:pt x="274" y="46"/>
                    </a:cubicBezTo>
                    <a:cubicBezTo>
                      <a:pt x="247" y="13"/>
                      <a:pt x="221"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1056446" y="4244475"/>
                <a:ext cx="26608" cy="20151"/>
              </a:xfrm>
              <a:custGeom>
                <a:avLst/>
                <a:gdLst/>
                <a:ahLst/>
                <a:cxnLst/>
                <a:rect l="l" t="t" r="r" b="b"/>
                <a:pathLst>
                  <a:path w="342" h="259" extrusionOk="0">
                    <a:moveTo>
                      <a:pt x="169" y="0"/>
                    </a:moveTo>
                    <a:cubicBezTo>
                      <a:pt x="138" y="0"/>
                      <a:pt x="107" y="10"/>
                      <a:pt x="86" y="31"/>
                    </a:cubicBezTo>
                    <a:cubicBezTo>
                      <a:pt x="17" y="66"/>
                      <a:pt x="0" y="151"/>
                      <a:pt x="51" y="202"/>
                    </a:cubicBezTo>
                    <a:cubicBezTo>
                      <a:pt x="92" y="242"/>
                      <a:pt x="137" y="259"/>
                      <a:pt x="182" y="259"/>
                    </a:cubicBezTo>
                    <a:cubicBezTo>
                      <a:pt x="214" y="259"/>
                      <a:pt x="245" y="251"/>
                      <a:pt x="274" y="236"/>
                    </a:cubicBezTo>
                    <a:cubicBezTo>
                      <a:pt x="308" y="185"/>
                      <a:pt x="342" y="117"/>
                      <a:pt x="291" y="48"/>
                    </a:cubicBezTo>
                    <a:cubicBezTo>
                      <a:pt x="261" y="19"/>
                      <a:pt x="214"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1816834" y="3690508"/>
                <a:ext cx="26686" cy="20462"/>
              </a:xfrm>
              <a:custGeom>
                <a:avLst/>
                <a:gdLst/>
                <a:ahLst/>
                <a:cxnLst/>
                <a:rect l="l" t="t" r="r" b="b"/>
                <a:pathLst>
                  <a:path w="343" h="263" extrusionOk="0">
                    <a:moveTo>
                      <a:pt x="174" y="0"/>
                    </a:moveTo>
                    <a:cubicBezTo>
                      <a:pt x="140" y="0"/>
                      <a:pt x="107" y="22"/>
                      <a:pt x="69" y="61"/>
                    </a:cubicBezTo>
                    <a:cubicBezTo>
                      <a:pt x="1" y="112"/>
                      <a:pt x="1" y="163"/>
                      <a:pt x="52" y="231"/>
                    </a:cubicBezTo>
                    <a:cubicBezTo>
                      <a:pt x="73" y="253"/>
                      <a:pt x="104" y="262"/>
                      <a:pt x="137" y="262"/>
                    </a:cubicBezTo>
                    <a:cubicBezTo>
                      <a:pt x="183" y="262"/>
                      <a:pt x="234" y="244"/>
                      <a:pt x="274" y="214"/>
                    </a:cubicBezTo>
                    <a:cubicBezTo>
                      <a:pt x="342" y="163"/>
                      <a:pt x="308" y="112"/>
                      <a:pt x="257" y="44"/>
                    </a:cubicBezTo>
                    <a:cubicBezTo>
                      <a:pt x="227" y="14"/>
                      <a:pt x="20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1868652" y="3681871"/>
                <a:ext cx="9414" cy="8091"/>
              </a:xfrm>
              <a:custGeom>
                <a:avLst/>
                <a:gdLst/>
                <a:ahLst/>
                <a:cxnLst/>
                <a:rect l="l" t="t" r="r" b="b"/>
                <a:pathLst>
                  <a:path w="121" h="104" extrusionOk="0">
                    <a:moveTo>
                      <a:pt x="1" y="1"/>
                    </a:moveTo>
                    <a:cubicBezTo>
                      <a:pt x="1" y="18"/>
                      <a:pt x="1" y="52"/>
                      <a:pt x="18" y="69"/>
                    </a:cubicBezTo>
                    <a:cubicBezTo>
                      <a:pt x="52" y="103"/>
                      <a:pt x="86" y="103"/>
                      <a:pt x="120" y="103"/>
                    </a:cubicBezTo>
                    <a:lnTo>
                      <a:pt x="1"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1" name="Google Shape;971;p47"/>
          <p:cNvGrpSpPr/>
          <p:nvPr/>
        </p:nvGrpSpPr>
        <p:grpSpPr>
          <a:xfrm>
            <a:off x="5742815" y="254075"/>
            <a:ext cx="766141" cy="598575"/>
            <a:chOff x="5814365" y="313825"/>
            <a:chExt cx="766141" cy="598575"/>
          </a:xfrm>
        </p:grpSpPr>
        <p:sp>
          <p:nvSpPr>
            <p:cNvPr id="972" name="Google Shape;972;p47"/>
            <p:cNvSpPr/>
            <p:nvPr/>
          </p:nvSpPr>
          <p:spPr>
            <a:xfrm>
              <a:off x="5814365" y="348834"/>
              <a:ext cx="720087" cy="528566"/>
            </a:xfrm>
            <a:custGeom>
              <a:avLst/>
              <a:gdLst/>
              <a:ahLst/>
              <a:cxnLst/>
              <a:rect l="l" t="t" r="r" b="b"/>
              <a:pathLst>
                <a:path w="14904" h="10940" extrusionOk="0">
                  <a:moveTo>
                    <a:pt x="5124" y="1"/>
                  </a:moveTo>
                  <a:cubicBezTo>
                    <a:pt x="4651" y="1"/>
                    <a:pt x="4242" y="645"/>
                    <a:pt x="4635" y="1128"/>
                  </a:cubicBezTo>
                  <a:lnTo>
                    <a:pt x="5387" y="2051"/>
                  </a:lnTo>
                  <a:cubicBezTo>
                    <a:pt x="4618" y="1351"/>
                    <a:pt x="3780" y="718"/>
                    <a:pt x="2926" y="137"/>
                  </a:cubicBezTo>
                  <a:cubicBezTo>
                    <a:pt x="2825" y="67"/>
                    <a:pt x="2716" y="36"/>
                    <a:pt x="2610" y="36"/>
                  </a:cubicBezTo>
                  <a:cubicBezTo>
                    <a:pt x="2306" y="36"/>
                    <a:pt x="2020" y="290"/>
                    <a:pt x="1969" y="582"/>
                  </a:cubicBezTo>
                  <a:cubicBezTo>
                    <a:pt x="1696" y="428"/>
                    <a:pt x="1423" y="291"/>
                    <a:pt x="1115" y="155"/>
                  </a:cubicBezTo>
                  <a:cubicBezTo>
                    <a:pt x="1033" y="121"/>
                    <a:pt x="946" y="105"/>
                    <a:pt x="861" y="105"/>
                  </a:cubicBezTo>
                  <a:cubicBezTo>
                    <a:pt x="431" y="105"/>
                    <a:pt x="27" y="501"/>
                    <a:pt x="312" y="958"/>
                  </a:cubicBezTo>
                  <a:cubicBezTo>
                    <a:pt x="517" y="1282"/>
                    <a:pt x="739" y="1607"/>
                    <a:pt x="944" y="1914"/>
                  </a:cubicBezTo>
                  <a:cubicBezTo>
                    <a:pt x="903" y="1907"/>
                    <a:pt x="861" y="1903"/>
                    <a:pt x="820" y="1903"/>
                  </a:cubicBezTo>
                  <a:cubicBezTo>
                    <a:pt x="398" y="1903"/>
                    <a:pt x="1" y="2283"/>
                    <a:pt x="312" y="2735"/>
                  </a:cubicBezTo>
                  <a:cubicBezTo>
                    <a:pt x="1457" y="4443"/>
                    <a:pt x="2824" y="6032"/>
                    <a:pt x="4003" y="7707"/>
                  </a:cubicBezTo>
                  <a:cubicBezTo>
                    <a:pt x="3695" y="7502"/>
                    <a:pt x="3370" y="7314"/>
                    <a:pt x="3029" y="7160"/>
                  </a:cubicBezTo>
                  <a:cubicBezTo>
                    <a:pt x="2943" y="7112"/>
                    <a:pt x="2856" y="7091"/>
                    <a:pt x="2774" y="7091"/>
                  </a:cubicBezTo>
                  <a:cubicBezTo>
                    <a:pt x="2409" y="7091"/>
                    <a:pt x="2119" y="7499"/>
                    <a:pt x="2328" y="7860"/>
                  </a:cubicBezTo>
                  <a:cubicBezTo>
                    <a:pt x="2926" y="9142"/>
                    <a:pt x="3883" y="10201"/>
                    <a:pt x="5096" y="10902"/>
                  </a:cubicBezTo>
                  <a:cubicBezTo>
                    <a:pt x="5148" y="10928"/>
                    <a:pt x="5201" y="10940"/>
                    <a:pt x="5251" y="10940"/>
                  </a:cubicBezTo>
                  <a:cubicBezTo>
                    <a:pt x="5466" y="10940"/>
                    <a:pt x="5644" y="10727"/>
                    <a:pt x="5574" y="10492"/>
                  </a:cubicBezTo>
                  <a:lnTo>
                    <a:pt x="5574" y="10492"/>
                  </a:lnTo>
                  <a:lnTo>
                    <a:pt x="5762" y="10663"/>
                  </a:lnTo>
                  <a:cubicBezTo>
                    <a:pt x="5878" y="10770"/>
                    <a:pt x="6009" y="10816"/>
                    <a:pt x="6135" y="10816"/>
                  </a:cubicBezTo>
                  <a:cubicBezTo>
                    <a:pt x="6513" y="10816"/>
                    <a:pt x="6851" y="10406"/>
                    <a:pt x="6634" y="9996"/>
                  </a:cubicBezTo>
                  <a:cubicBezTo>
                    <a:pt x="6292" y="9227"/>
                    <a:pt x="5882" y="8493"/>
                    <a:pt x="5421" y="7792"/>
                  </a:cubicBezTo>
                  <a:lnTo>
                    <a:pt x="5421" y="7792"/>
                  </a:lnTo>
                  <a:cubicBezTo>
                    <a:pt x="6326" y="8749"/>
                    <a:pt x="7300" y="9637"/>
                    <a:pt x="8342" y="10423"/>
                  </a:cubicBezTo>
                  <a:cubicBezTo>
                    <a:pt x="8434" y="10490"/>
                    <a:pt x="8532" y="10520"/>
                    <a:pt x="8627" y="10520"/>
                  </a:cubicBezTo>
                  <a:cubicBezTo>
                    <a:pt x="8995" y="10520"/>
                    <a:pt x="9332" y="10089"/>
                    <a:pt x="9197" y="9723"/>
                  </a:cubicBezTo>
                  <a:lnTo>
                    <a:pt x="9197" y="9723"/>
                  </a:lnTo>
                  <a:cubicBezTo>
                    <a:pt x="9282" y="9808"/>
                    <a:pt x="9368" y="9894"/>
                    <a:pt x="9453" y="9996"/>
                  </a:cubicBezTo>
                  <a:cubicBezTo>
                    <a:pt x="9572" y="10119"/>
                    <a:pt x="9715" y="10172"/>
                    <a:pt x="9858" y="10172"/>
                  </a:cubicBezTo>
                  <a:cubicBezTo>
                    <a:pt x="10288" y="10172"/>
                    <a:pt x="10709" y="9694"/>
                    <a:pt x="10427" y="9244"/>
                  </a:cubicBezTo>
                  <a:cubicBezTo>
                    <a:pt x="10085" y="8732"/>
                    <a:pt x="9709" y="8219"/>
                    <a:pt x="9333" y="7741"/>
                  </a:cubicBezTo>
                  <a:lnTo>
                    <a:pt x="9333" y="7741"/>
                  </a:lnTo>
                  <a:cubicBezTo>
                    <a:pt x="10000" y="8407"/>
                    <a:pt x="10666" y="9056"/>
                    <a:pt x="11384" y="9654"/>
                  </a:cubicBezTo>
                  <a:cubicBezTo>
                    <a:pt x="11514" y="9763"/>
                    <a:pt x="11666" y="9811"/>
                    <a:pt x="11816" y="9811"/>
                  </a:cubicBezTo>
                  <a:cubicBezTo>
                    <a:pt x="12278" y="9811"/>
                    <a:pt x="12718" y="9363"/>
                    <a:pt x="12409" y="8886"/>
                  </a:cubicBezTo>
                  <a:lnTo>
                    <a:pt x="12170" y="8544"/>
                  </a:lnTo>
                  <a:lnTo>
                    <a:pt x="12409" y="8698"/>
                  </a:lnTo>
                  <a:cubicBezTo>
                    <a:pt x="12505" y="8762"/>
                    <a:pt x="12612" y="8790"/>
                    <a:pt x="12719" y="8790"/>
                  </a:cubicBezTo>
                  <a:cubicBezTo>
                    <a:pt x="13123" y="8790"/>
                    <a:pt x="13528" y="8382"/>
                    <a:pt x="13366" y="7963"/>
                  </a:cubicBezTo>
                  <a:cubicBezTo>
                    <a:pt x="13246" y="7638"/>
                    <a:pt x="13092" y="7314"/>
                    <a:pt x="12939" y="7006"/>
                  </a:cubicBezTo>
                  <a:cubicBezTo>
                    <a:pt x="13161" y="6904"/>
                    <a:pt x="13315" y="6681"/>
                    <a:pt x="13366" y="6442"/>
                  </a:cubicBezTo>
                  <a:cubicBezTo>
                    <a:pt x="13448" y="6482"/>
                    <a:pt x="13532" y="6500"/>
                    <a:pt x="13614" y="6500"/>
                  </a:cubicBezTo>
                  <a:cubicBezTo>
                    <a:pt x="13992" y="6500"/>
                    <a:pt x="14331" y="6121"/>
                    <a:pt x="14288" y="5742"/>
                  </a:cubicBezTo>
                  <a:cubicBezTo>
                    <a:pt x="14442" y="5639"/>
                    <a:pt x="14528" y="5485"/>
                    <a:pt x="14528" y="5315"/>
                  </a:cubicBezTo>
                  <a:cubicBezTo>
                    <a:pt x="14835" y="5092"/>
                    <a:pt x="14904" y="4665"/>
                    <a:pt x="14698" y="4358"/>
                  </a:cubicBezTo>
                  <a:cubicBezTo>
                    <a:pt x="14767" y="4255"/>
                    <a:pt x="14801" y="4136"/>
                    <a:pt x="14818" y="4016"/>
                  </a:cubicBezTo>
                  <a:cubicBezTo>
                    <a:pt x="14886" y="3435"/>
                    <a:pt x="14186" y="3008"/>
                    <a:pt x="13793" y="2752"/>
                  </a:cubicBezTo>
                  <a:cubicBezTo>
                    <a:pt x="13687" y="2666"/>
                    <a:pt x="13564" y="2626"/>
                    <a:pt x="13442" y="2626"/>
                  </a:cubicBezTo>
                  <a:cubicBezTo>
                    <a:pt x="13247" y="2626"/>
                    <a:pt x="13054" y="2727"/>
                    <a:pt x="12939" y="2905"/>
                  </a:cubicBezTo>
                  <a:cubicBezTo>
                    <a:pt x="12853" y="2837"/>
                    <a:pt x="12768" y="2752"/>
                    <a:pt x="12699" y="2683"/>
                  </a:cubicBezTo>
                  <a:cubicBezTo>
                    <a:pt x="12557" y="2562"/>
                    <a:pt x="12385" y="2503"/>
                    <a:pt x="12214" y="2503"/>
                  </a:cubicBezTo>
                  <a:cubicBezTo>
                    <a:pt x="11975" y="2503"/>
                    <a:pt x="11738" y="2618"/>
                    <a:pt x="11589" y="2837"/>
                  </a:cubicBezTo>
                  <a:cubicBezTo>
                    <a:pt x="11561" y="2832"/>
                    <a:pt x="11534" y="2830"/>
                    <a:pt x="11506" y="2830"/>
                  </a:cubicBezTo>
                  <a:cubicBezTo>
                    <a:pt x="11431" y="2830"/>
                    <a:pt x="11356" y="2846"/>
                    <a:pt x="11281" y="2871"/>
                  </a:cubicBezTo>
                  <a:lnTo>
                    <a:pt x="11127" y="2769"/>
                  </a:lnTo>
                  <a:cubicBezTo>
                    <a:pt x="11022" y="2687"/>
                    <a:pt x="10901" y="2649"/>
                    <a:pt x="10782" y="2649"/>
                  </a:cubicBezTo>
                  <a:cubicBezTo>
                    <a:pt x="10552" y="2649"/>
                    <a:pt x="10329" y="2789"/>
                    <a:pt x="10239" y="3025"/>
                  </a:cubicBezTo>
                  <a:cubicBezTo>
                    <a:pt x="10034" y="2803"/>
                    <a:pt x="9846" y="2564"/>
                    <a:pt x="9641" y="2342"/>
                  </a:cubicBezTo>
                  <a:cubicBezTo>
                    <a:pt x="9510" y="2186"/>
                    <a:pt x="9359" y="2120"/>
                    <a:pt x="9212" y="2120"/>
                  </a:cubicBezTo>
                  <a:cubicBezTo>
                    <a:pt x="8748" y="2120"/>
                    <a:pt x="8329" y="2775"/>
                    <a:pt x="8718" y="3281"/>
                  </a:cubicBezTo>
                  <a:cubicBezTo>
                    <a:pt x="9299" y="4016"/>
                    <a:pt x="9931" y="4768"/>
                    <a:pt x="10495" y="5537"/>
                  </a:cubicBezTo>
                  <a:cubicBezTo>
                    <a:pt x="8735" y="3879"/>
                    <a:pt x="7198" y="1983"/>
                    <a:pt x="5557" y="206"/>
                  </a:cubicBezTo>
                  <a:cubicBezTo>
                    <a:pt x="5421" y="61"/>
                    <a:pt x="5270" y="1"/>
                    <a:pt x="5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a:off x="5814375" y="313825"/>
              <a:ext cx="766131" cy="598575"/>
            </a:xfrm>
            <a:custGeom>
              <a:avLst/>
              <a:gdLst/>
              <a:ahLst/>
              <a:cxnLst/>
              <a:rect l="l" t="t" r="r" b="b"/>
              <a:pathLst>
                <a:path w="15857" h="12389" extrusionOk="0">
                  <a:moveTo>
                    <a:pt x="2794" y="475"/>
                  </a:moveTo>
                  <a:cubicBezTo>
                    <a:pt x="3496" y="475"/>
                    <a:pt x="4233" y="918"/>
                    <a:pt x="4784" y="1237"/>
                  </a:cubicBezTo>
                  <a:cubicBezTo>
                    <a:pt x="6203" y="2126"/>
                    <a:pt x="7450" y="3271"/>
                    <a:pt x="8441" y="4603"/>
                  </a:cubicBezTo>
                  <a:cubicBezTo>
                    <a:pt x="8490" y="4681"/>
                    <a:pt x="8566" y="4720"/>
                    <a:pt x="8642" y="4720"/>
                  </a:cubicBezTo>
                  <a:cubicBezTo>
                    <a:pt x="8699" y="4720"/>
                    <a:pt x="8756" y="4698"/>
                    <a:pt x="8800" y="4655"/>
                  </a:cubicBezTo>
                  <a:cubicBezTo>
                    <a:pt x="9694" y="3838"/>
                    <a:pt x="10801" y="3336"/>
                    <a:pt x="11934" y="3336"/>
                  </a:cubicBezTo>
                  <a:cubicBezTo>
                    <a:pt x="12531" y="3336"/>
                    <a:pt x="13136" y="3476"/>
                    <a:pt x="13721" y="3783"/>
                  </a:cubicBezTo>
                  <a:cubicBezTo>
                    <a:pt x="15497" y="4723"/>
                    <a:pt x="15344" y="6722"/>
                    <a:pt x="14387" y="8191"/>
                  </a:cubicBezTo>
                  <a:cubicBezTo>
                    <a:pt x="12712" y="10737"/>
                    <a:pt x="8578" y="11472"/>
                    <a:pt x="5775" y="11916"/>
                  </a:cubicBezTo>
                  <a:cubicBezTo>
                    <a:pt x="4340" y="11164"/>
                    <a:pt x="3315" y="9490"/>
                    <a:pt x="2563" y="8157"/>
                  </a:cubicBezTo>
                  <a:cubicBezTo>
                    <a:pt x="1675" y="6585"/>
                    <a:pt x="855" y="4689"/>
                    <a:pt x="940" y="2843"/>
                  </a:cubicBezTo>
                  <a:cubicBezTo>
                    <a:pt x="974" y="1904"/>
                    <a:pt x="1436" y="776"/>
                    <a:pt x="2427" y="520"/>
                  </a:cubicBezTo>
                  <a:cubicBezTo>
                    <a:pt x="2547" y="489"/>
                    <a:pt x="2670" y="475"/>
                    <a:pt x="2794" y="475"/>
                  </a:cubicBezTo>
                  <a:close/>
                  <a:moveTo>
                    <a:pt x="2649" y="1"/>
                  </a:moveTo>
                  <a:cubicBezTo>
                    <a:pt x="1864" y="1"/>
                    <a:pt x="1200" y="417"/>
                    <a:pt x="803" y="1494"/>
                  </a:cubicBezTo>
                  <a:cubicBezTo>
                    <a:pt x="0" y="3629"/>
                    <a:pt x="906" y="5885"/>
                    <a:pt x="1880" y="7798"/>
                  </a:cubicBezTo>
                  <a:cubicBezTo>
                    <a:pt x="2666" y="9353"/>
                    <a:pt x="3879" y="11335"/>
                    <a:pt x="5553" y="12138"/>
                  </a:cubicBezTo>
                  <a:cubicBezTo>
                    <a:pt x="5568" y="12259"/>
                    <a:pt x="5663" y="12366"/>
                    <a:pt x="5791" y="12366"/>
                  </a:cubicBezTo>
                  <a:cubicBezTo>
                    <a:pt x="5808" y="12366"/>
                    <a:pt x="5826" y="12364"/>
                    <a:pt x="5844" y="12360"/>
                  </a:cubicBezTo>
                  <a:lnTo>
                    <a:pt x="6049" y="12326"/>
                  </a:lnTo>
                  <a:lnTo>
                    <a:pt x="6203" y="12378"/>
                  </a:lnTo>
                  <a:cubicBezTo>
                    <a:pt x="6218" y="12385"/>
                    <a:pt x="6233" y="12388"/>
                    <a:pt x="6247" y="12388"/>
                  </a:cubicBezTo>
                  <a:cubicBezTo>
                    <a:pt x="6298" y="12388"/>
                    <a:pt x="6343" y="12345"/>
                    <a:pt x="6356" y="12292"/>
                  </a:cubicBezTo>
                  <a:cubicBezTo>
                    <a:pt x="9808" y="11711"/>
                    <a:pt x="14780" y="10498"/>
                    <a:pt x="15549" y="6602"/>
                  </a:cubicBezTo>
                  <a:cubicBezTo>
                    <a:pt x="15856" y="5082"/>
                    <a:pt x="14831" y="3749"/>
                    <a:pt x="13498" y="3168"/>
                  </a:cubicBezTo>
                  <a:cubicBezTo>
                    <a:pt x="13000" y="2949"/>
                    <a:pt x="12487" y="2852"/>
                    <a:pt x="11977" y="2852"/>
                  </a:cubicBezTo>
                  <a:cubicBezTo>
                    <a:pt x="10773" y="2852"/>
                    <a:pt x="9587" y="3396"/>
                    <a:pt x="8663" y="4176"/>
                  </a:cubicBezTo>
                  <a:cubicBezTo>
                    <a:pt x="7587" y="2853"/>
                    <a:pt x="4705" y="1"/>
                    <a:pt x="2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3E227737-4C4E-4F02-83A7-1688C2BD7795}"/>
              </a:ext>
            </a:extLst>
          </p:cNvPr>
          <p:cNvSpPr>
            <a:spLocks noGrp="1"/>
          </p:cNvSpPr>
          <p:nvPr>
            <p:ph type="title"/>
          </p:nvPr>
        </p:nvSpPr>
        <p:spPr>
          <a:xfrm>
            <a:off x="1502735" y="1442731"/>
            <a:ext cx="6264444" cy="2165181"/>
          </a:xfrm>
        </p:spPr>
        <p:txBody>
          <a:bodyPr/>
          <a:lstStyle/>
          <a:p>
            <a:r>
              <a:rPr lang="vi-VN" sz="3200" b="0" i="0" dirty="0">
                <a:solidFill>
                  <a:srgbClr val="3A3A3A"/>
                </a:solidFill>
                <a:effectLst/>
                <a:latin typeface="Patrick Hand" panose="020B0604020202020204" charset="0"/>
              </a:rPr>
              <a:t>Quần Anh có tiếng từ xưa</a:t>
            </a:r>
            <a:br>
              <a:rPr lang="vi-VN" sz="3200" dirty="0">
                <a:latin typeface="Patrick Hand" panose="020B0604020202020204" charset="0"/>
              </a:rPr>
            </a:br>
            <a:r>
              <a:rPr lang="vi-VN" sz="3200" b="0" i="0" dirty="0">
                <a:solidFill>
                  <a:srgbClr val="3A3A3A"/>
                </a:solidFill>
                <a:effectLst/>
                <a:latin typeface="Patrick Hand" panose="020B0604020202020204" charset="0"/>
              </a:rPr>
              <a:t>Biển đình Phong Lạc, bia chùa Phúc Lâm</a:t>
            </a:r>
            <a:br>
              <a:rPr lang="vi-VN" sz="3200" dirty="0">
                <a:latin typeface="Patrick Hand" panose="020B0604020202020204" charset="0"/>
              </a:rPr>
            </a:br>
            <a:r>
              <a:rPr lang="vi-VN" sz="3200" b="0" i="0" dirty="0">
                <a:solidFill>
                  <a:srgbClr val="3A3A3A"/>
                </a:solidFill>
                <a:effectLst/>
                <a:latin typeface="Patrick Hand" panose="020B0604020202020204" charset="0"/>
              </a:rPr>
              <a:t>Khách về khách vẫn hỏi thăm</a:t>
            </a:r>
            <a:br>
              <a:rPr lang="vi-VN" sz="3200" dirty="0">
                <a:latin typeface="Patrick Hand" panose="020B0604020202020204" charset="0"/>
              </a:rPr>
            </a:br>
            <a:r>
              <a:rPr lang="vi-VN" sz="3200" b="0" i="0" dirty="0">
                <a:solidFill>
                  <a:srgbClr val="3A3A3A"/>
                </a:solidFill>
                <a:effectLst/>
                <a:latin typeface="Patrick Hand" panose="020B0604020202020204" charset="0"/>
              </a:rPr>
              <a:t>Nước chè cầu Ngói, tơ tằm chợ Lương.</a:t>
            </a:r>
            <a:endParaRPr lang="en-US" sz="3200" dirty="0">
              <a:latin typeface="Patrick Han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78382814-789B-4EC3-8433-5102899866E3}"/>
              </a:ext>
            </a:extLst>
          </p:cNvPr>
          <p:cNvPicPr>
            <a:picLocks noChangeAspect="1"/>
          </p:cNvPicPr>
          <p:nvPr/>
        </p:nvPicPr>
        <p:blipFill>
          <a:blip r:embed="rId2"/>
          <a:stretch>
            <a:fillRect/>
          </a:stretch>
        </p:blipFill>
        <p:spPr>
          <a:xfrm rot="2972548">
            <a:off x="4243940" y="519167"/>
            <a:ext cx="2511770" cy="2834886"/>
          </a:xfrm>
          <a:prstGeom prst="rect">
            <a:avLst/>
          </a:prstGeom>
        </p:spPr>
      </p:pic>
      <p:pic>
        <p:nvPicPr>
          <p:cNvPr id="53" name="Picture 52">
            <a:extLst>
              <a:ext uri="{FF2B5EF4-FFF2-40B4-BE49-F238E27FC236}">
                <a16:creationId xmlns:a16="http://schemas.microsoft.com/office/drawing/2014/main" id="{B6C47BC1-3C4C-4065-904A-142FECD96029}"/>
              </a:ext>
            </a:extLst>
          </p:cNvPr>
          <p:cNvPicPr>
            <a:picLocks noChangeAspect="1"/>
          </p:cNvPicPr>
          <p:nvPr/>
        </p:nvPicPr>
        <p:blipFill>
          <a:blip r:embed="rId3"/>
          <a:stretch>
            <a:fillRect/>
          </a:stretch>
        </p:blipFill>
        <p:spPr>
          <a:xfrm rot="2723335">
            <a:off x="2766848" y="101123"/>
            <a:ext cx="2170364" cy="2597121"/>
          </a:xfrm>
          <a:prstGeom prst="rect">
            <a:avLst/>
          </a:prstGeom>
        </p:spPr>
      </p:pic>
      <p:pic>
        <p:nvPicPr>
          <p:cNvPr id="52" name="Picture 51">
            <a:extLst>
              <a:ext uri="{FF2B5EF4-FFF2-40B4-BE49-F238E27FC236}">
                <a16:creationId xmlns:a16="http://schemas.microsoft.com/office/drawing/2014/main" id="{1DB12C71-1166-44C6-A776-6F4FDF14F1D3}"/>
              </a:ext>
            </a:extLst>
          </p:cNvPr>
          <p:cNvPicPr>
            <a:picLocks noChangeAspect="1"/>
          </p:cNvPicPr>
          <p:nvPr/>
        </p:nvPicPr>
        <p:blipFill>
          <a:blip r:embed="rId4"/>
          <a:stretch>
            <a:fillRect/>
          </a:stretch>
        </p:blipFill>
        <p:spPr>
          <a:xfrm>
            <a:off x="411985" y="1793112"/>
            <a:ext cx="3322608" cy="3414056"/>
          </a:xfrm>
          <a:prstGeom prst="rect">
            <a:avLst/>
          </a:prstGeom>
        </p:spPr>
      </p:pic>
      <p:pic>
        <p:nvPicPr>
          <p:cNvPr id="48" name="Picture 47">
            <a:extLst>
              <a:ext uri="{FF2B5EF4-FFF2-40B4-BE49-F238E27FC236}">
                <a16:creationId xmlns:a16="http://schemas.microsoft.com/office/drawing/2014/main" id="{1B07DCBB-0209-4836-BC54-54A2C916616F}"/>
              </a:ext>
            </a:extLst>
          </p:cNvPr>
          <p:cNvPicPr>
            <a:picLocks noChangeAspect="1"/>
          </p:cNvPicPr>
          <p:nvPr/>
        </p:nvPicPr>
        <p:blipFill>
          <a:blip r:embed="rId5"/>
          <a:stretch>
            <a:fillRect/>
          </a:stretch>
        </p:blipFill>
        <p:spPr>
          <a:xfrm rot="19702746">
            <a:off x="-215313" y="591551"/>
            <a:ext cx="3334801" cy="1932599"/>
          </a:xfrm>
          <a:prstGeom prst="rect">
            <a:avLst/>
          </a:prstGeom>
        </p:spPr>
      </p:pic>
      <p:pic>
        <p:nvPicPr>
          <p:cNvPr id="47" name="Picture 46">
            <a:extLst>
              <a:ext uri="{FF2B5EF4-FFF2-40B4-BE49-F238E27FC236}">
                <a16:creationId xmlns:a16="http://schemas.microsoft.com/office/drawing/2014/main" id="{D5EC7AD0-AC86-4756-8E8D-8BB491714118}"/>
              </a:ext>
            </a:extLst>
          </p:cNvPr>
          <p:cNvPicPr>
            <a:picLocks noChangeAspect="1"/>
          </p:cNvPicPr>
          <p:nvPr/>
        </p:nvPicPr>
        <p:blipFill>
          <a:blip r:embed="rId6"/>
          <a:stretch>
            <a:fillRect/>
          </a:stretch>
        </p:blipFill>
        <p:spPr>
          <a:xfrm rot="18030485">
            <a:off x="3077895" y="2155368"/>
            <a:ext cx="3365284" cy="3273836"/>
          </a:xfrm>
          <a:prstGeom prst="rect">
            <a:avLst/>
          </a:prstGeom>
        </p:spPr>
      </p:pic>
      <p:pic>
        <p:nvPicPr>
          <p:cNvPr id="45" name="Picture 44">
            <a:extLst>
              <a:ext uri="{FF2B5EF4-FFF2-40B4-BE49-F238E27FC236}">
                <a16:creationId xmlns:a16="http://schemas.microsoft.com/office/drawing/2014/main" id="{85949806-3600-4700-BC3D-F8D8ED677332}"/>
              </a:ext>
            </a:extLst>
          </p:cNvPr>
          <p:cNvPicPr>
            <a:picLocks noChangeAspect="1"/>
          </p:cNvPicPr>
          <p:nvPr/>
        </p:nvPicPr>
        <p:blipFill>
          <a:blip r:embed="rId7"/>
          <a:stretch>
            <a:fillRect/>
          </a:stretch>
        </p:blipFill>
        <p:spPr>
          <a:xfrm rot="1332674">
            <a:off x="6360747" y="-1419153"/>
            <a:ext cx="4182218" cy="4176122"/>
          </a:xfrm>
          <a:prstGeom prst="rect">
            <a:avLst/>
          </a:prstGeom>
        </p:spPr>
      </p:pic>
      <p:pic>
        <p:nvPicPr>
          <p:cNvPr id="4" name="Picture 3">
            <a:extLst>
              <a:ext uri="{FF2B5EF4-FFF2-40B4-BE49-F238E27FC236}">
                <a16:creationId xmlns:a16="http://schemas.microsoft.com/office/drawing/2014/main" id="{D1C5770B-F1FD-4EF5-9134-99E9D84617E4}"/>
              </a:ext>
            </a:extLst>
          </p:cNvPr>
          <p:cNvPicPr>
            <a:picLocks noChangeAspect="1"/>
          </p:cNvPicPr>
          <p:nvPr/>
        </p:nvPicPr>
        <p:blipFill>
          <a:blip r:embed="rId8"/>
          <a:stretch>
            <a:fillRect/>
          </a:stretch>
        </p:blipFill>
        <p:spPr>
          <a:xfrm>
            <a:off x="758456" y="928576"/>
            <a:ext cx="4699591" cy="3229933"/>
          </a:xfrm>
          <a:prstGeom prst="rect">
            <a:avLst/>
          </a:prstGeom>
        </p:spPr>
      </p:pic>
      <p:sp>
        <p:nvSpPr>
          <p:cNvPr id="2" name="Title 1">
            <a:extLst>
              <a:ext uri="{FF2B5EF4-FFF2-40B4-BE49-F238E27FC236}">
                <a16:creationId xmlns:a16="http://schemas.microsoft.com/office/drawing/2014/main" id="{F9490136-6ABC-4B05-82D1-C11F2E198B6E}"/>
              </a:ext>
            </a:extLst>
          </p:cNvPr>
          <p:cNvSpPr>
            <a:spLocks noGrp="1"/>
          </p:cNvSpPr>
          <p:nvPr>
            <p:ph type="title"/>
          </p:nvPr>
        </p:nvSpPr>
        <p:spPr>
          <a:xfrm>
            <a:off x="2008385" y="984990"/>
            <a:ext cx="3177927" cy="1159788"/>
          </a:xfrm>
        </p:spPr>
        <p:txBody>
          <a:bodyPr/>
          <a:lstStyle/>
          <a:p>
            <a:r>
              <a:rPr lang="vi-VN" sz="7200" dirty="0"/>
              <a:t>Thanks !</a:t>
            </a:r>
            <a:endParaRPr lang="en-US" sz="7200" dirty="0"/>
          </a:p>
        </p:txBody>
      </p:sp>
      <p:sp>
        <p:nvSpPr>
          <p:cNvPr id="5" name="Title 1">
            <a:extLst>
              <a:ext uri="{FF2B5EF4-FFF2-40B4-BE49-F238E27FC236}">
                <a16:creationId xmlns:a16="http://schemas.microsoft.com/office/drawing/2014/main" id="{6F7241CD-00B4-41D3-95C2-B11A705AD731}"/>
              </a:ext>
            </a:extLst>
          </p:cNvPr>
          <p:cNvSpPr txBox="1">
            <a:spLocks/>
          </p:cNvSpPr>
          <p:nvPr/>
        </p:nvSpPr>
        <p:spPr>
          <a:xfrm>
            <a:off x="1282641" y="2237500"/>
            <a:ext cx="3177927" cy="668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rick Hand"/>
              <a:buNone/>
              <a:defRPr sz="3500" b="0"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2pPr>
            <a:lvl3pPr marR="0" lvl="2"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3pPr>
            <a:lvl4pPr marR="0" lvl="3"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4pPr>
            <a:lvl5pPr marR="0" lvl="4"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5pPr>
            <a:lvl6pPr marR="0" lvl="5"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6pPr>
            <a:lvl7pPr marR="0" lvl="6"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7pPr>
            <a:lvl8pPr marR="0" lvl="7"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8pPr>
            <a:lvl9pPr marR="0" lvl="8" algn="ctr" rtl="0">
              <a:lnSpc>
                <a:spcPct val="100000"/>
              </a:lnSpc>
              <a:spcBef>
                <a:spcPts val="0"/>
              </a:spcBef>
              <a:spcAft>
                <a:spcPts val="0"/>
              </a:spcAft>
              <a:buClr>
                <a:schemeClr val="accent1"/>
              </a:buClr>
              <a:buSzPts val="3000"/>
              <a:buFont typeface="Patrick Hand"/>
              <a:buNone/>
              <a:defRPr sz="3000" b="0" i="0" u="none" strike="noStrike" cap="none">
                <a:solidFill>
                  <a:schemeClr val="accent1"/>
                </a:solidFill>
                <a:latin typeface="Patrick Hand"/>
                <a:ea typeface="Patrick Hand"/>
                <a:cs typeface="Patrick Hand"/>
                <a:sym typeface="Patrick Hand"/>
              </a:defRPr>
            </a:lvl9pPr>
          </a:lstStyle>
          <a:p>
            <a:r>
              <a:rPr lang="vi-VN" sz="2000" dirty="0"/>
              <a:t>My email: </a:t>
            </a:r>
            <a:r>
              <a:rPr lang="vi-VN" sz="2000" u="sng" dirty="0"/>
              <a:t>27.dangphuonglinh-c1saidong@hanoiedu.vn</a:t>
            </a:r>
            <a:endParaRPr lang="en-US" sz="2000" u="sng" dirty="0"/>
          </a:p>
        </p:txBody>
      </p:sp>
      <p:grpSp>
        <p:nvGrpSpPr>
          <p:cNvPr id="10" name="Google Shape;2161;p78">
            <a:extLst>
              <a:ext uri="{FF2B5EF4-FFF2-40B4-BE49-F238E27FC236}">
                <a16:creationId xmlns:a16="http://schemas.microsoft.com/office/drawing/2014/main" id="{450CE89C-BDD7-444B-A42D-8EF68F0E5105}"/>
              </a:ext>
            </a:extLst>
          </p:cNvPr>
          <p:cNvGrpSpPr/>
          <p:nvPr/>
        </p:nvGrpSpPr>
        <p:grpSpPr>
          <a:xfrm>
            <a:off x="2615380" y="3136457"/>
            <a:ext cx="356865" cy="356865"/>
            <a:chOff x="2866317" y="3817357"/>
            <a:chExt cx="356865" cy="356865"/>
          </a:xfrm>
        </p:grpSpPr>
        <p:sp>
          <p:nvSpPr>
            <p:cNvPr id="11" name="Google Shape;2162;p78">
              <a:extLst>
                <a:ext uri="{FF2B5EF4-FFF2-40B4-BE49-F238E27FC236}">
                  <a16:creationId xmlns:a16="http://schemas.microsoft.com/office/drawing/2014/main" id="{6288B979-5A30-4FFB-91C1-DCFA32B2E6FA}"/>
                </a:ext>
              </a:extLst>
            </p:cNvPr>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63;p78">
              <a:extLst>
                <a:ext uri="{FF2B5EF4-FFF2-40B4-BE49-F238E27FC236}">
                  <a16:creationId xmlns:a16="http://schemas.microsoft.com/office/drawing/2014/main" id="{308B92C9-EF67-4BD2-B879-C5F620D5BA61}"/>
                </a:ext>
              </a:extLst>
            </p:cNvPr>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164;p78">
            <a:extLst>
              <a:ext uri="{FF2B5EF4-FFF2-40B4-BE49-F238E27FC236}">
                <a16:creationId xmlns:a16="http://schemas.microsoft.com/office/drawing/2014/main" id="{7DA08F55-5AE0-4395-ABC1-E6F8F6E6D923}"/>
              </a:ext>
            </a:extLst>
          </p:cNvPr>
          <p:cNvGrpSpPr/>
          <p:nvPr/>
        </p:nvGrpSpPr>
        <p:grpSpPr>
          <a:xfrm>
            <a:off x="3140140" y="3137196"/>
            <a:ext cx="356865" cy="356498"/>
            <a:chOff x="3314750" y="3817357"/>
            <a:chExt cx="356865" cy="356498"/>
          </a:xfrm>
        </p:grpSpPr>
        <p:sp>
          <p:nvSpPr>
            <p:cNvPr id="14" name="Google Shape;2165;p78">
              <a:extLst>
                <a:ext uri="{FF2B5EF4-FFF2-40B4-BE49-F238E27FC236}">
                  <a16:creationId xmlns:a16="http://schemas.microsoft.com/office/drawing/2014/main" id="{9B053268-11D1-4CFA-9D1C-B4BE6B271EEA}"/>
                </a:ext>
              </a:extLst>
            </p:cNvPr>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66;p78">
              <a:extLst>
                <a:ext uri="{FF2B5EF4-FFF2-40B4-BE49-F238E27FC236}">
                  <a16:creationId xmlns:a16="http://schemas.microsoft.com/office/drawing/2014/main" id="{596F8CB2-F1C2-4B0D-84AC-DF24605F4BC8}"/>
                </a:ext>
              </a:extLst>
            </p:cNvPr>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67;p78">
              <a:extLst>
                <a:ext uri="{FF2B5EF4-FFF2-40B4-BE49-F238E27FC236}">
                  <a16:creationId xmlns:a16="http://schemas.microsoft.com/office/drawing/2014/main" id="{A2443A88-B13B-4DA8-9860-5C7E2A6E3CCF}"/>
                </a:ext>
              </a:extLst>
            </p:cNvPr>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68;p78">
              <a:extLst>
                <a:ext uri="{FF2B5EF4-FFF2-40B4-BE49-F238E27FC236}">
                  <a16:creationId xmlns:a16="http://schemas.microsoft.com/office/drawing/2014/main" id="{DF9FDA47-38B4-4525-8273-465CB668B1C3}"/>
                </a:ext>
              </a:extLst>
            </p:cNvPr>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169;p78">
            <a:extLst>
              <a:ext uri="{FF2B5EF4-FFF2-40B4-BE49-F238E27FC236}">
                <a16:creationId xmlns:a16="http://schemas.microsoft.com/office/drawing/2014/main" id="{B5CC682A-7975-44F8-AA8C-78720B044A64}"/>
              </a:ext>
            </a:extLst>
          </p:cNvPr>
          <p:cNvGrpSpPr/>
          <p:nvPr/>
        </p:nvGrpSpPr>
        <p:grpSpPr>
          <a:xfrm>
            <a:off x="3766885" y="3136457"/>
            <a:ext cx="356865" cy="356498"/>
            <a:chOff x="3763184" y="3817357"/>
            <a:chExt cx="356865" cy="356498"/>
          </a:xfrm>
        </p:grpSpPr>
        <p:sp>
          <p:nvSpPr>
            <p:cNvPr id="19" name="Google Shape;2170;p78">
              <a:extLst>
                <a:ext uri="{FF2B5EF4-FFF2-40B4-BE49-F238E27FC236}">
                  <a16:creationId xmlns:a16="http://schemas.microsoft.com/office/drawing/2014/main" id="{ECA4B66D-E6BC-4858-A864-BCE537D483E1}"/>
                </a:ext>
              </a:extLst>
            </p:cNvPr>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71;p78">
              <a:extLst>
                <a:ext uri="{FF2B5EF4-FFF2-40B4-BE49-F238E27FC236}">
                  <a16:creationId xmlns:a16="http://schemas.microsoft.com/office/drawing/2014/main" id="{F1532264-4A4F-4261-8B0B-C0720A09F43C}"/>
                </a:ext>
              </a:extLst>
            </p:cNvPr>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72;p78">
              <a:extLst>
                <a:ext uri="{FF2B5EF4-FFF2-40B4-BE49-F238E27FC236}">
                  <a16:creationId xmlns:a16="http://schemas.microsoft.com/office/drawing/2014/main" id="{32AFEC06-8CA3-45B2-B66F-D0B4EEC908BF}"/>
                </a:ext>
              </a:extLst>
            </p:cNvPr>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73;p78">
              <a:extLst>
                <a:ext uri="{FF2B5EF4-FFF2-40B4-BE49-F238E27FC236}">
                  <a16:creationId xmlns:a16="http://schemas.microsoft.com/office/drawing/2014/main" id="{29887245-93D4-40CD-B3C3-2D4DB4ABBC11}"/>
                </a:ext>
              </a:extLst>
            </p:cNvPr>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174;p78">
            <a:extLst>
              <a:ext uri="{FF2B5EF4-FFF2-40B4-BE49-F238E27FC236}">
                <a16:creationId xmlns:a16="http://schemas.microsoft.com/office/drawing/2014/main" id="{1C936CF3-248B-4710-B9F3-AF882B36810E}"/>
              </a:ext>
            </a:extLst>
          </p:cNvPr>
          <p:cNvGrpSpPr/>
          <p:nvPr/>
        </p:nvGrpSpPr>
        <p:grpSpPr>
          <a:xfrm>
            <a:off x="4393751" y="3129695"/>
            <a:ext cx="356498" cy="356498"/>
            <a:chOff x="4211985" y="3817357"/>
            <a:chExt cx="356498" cy="356498"/>
          </a:xfrm>
        </p:grpSpPr>
        <p:sp>
          <p:nvSpPr>
            <p:cNvPr id="24" name="Google Shape;2175;p78">
              <a:extLst>
                <a:ext uri="{FF2B5EF4-FFF2-40B4-BE49-F238E27FC236}">
                  <a16:creationId xmlns:a16="http://schemas.microsoft.com/office/drawing/2014/main" id="{34056404-F5F2-4728-9946-63E85AEAA873}"/>
                </a:ext>
              </a:extLst>
            </p:cNvPr>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76;p78">
              <a:extLst>
                <a:ext uri="{FF2B5EF4-FFF2-40B4-BE49-F238E27FC236}">
                  <a16:creationId xmlns:a16="http://schemas.microsoft.com/office/drawing/2014/main" id="{6F43C4B9-4B0F-4875-B559-03B4C0CB2DF5}"/>
                </a:ext>
              </a:extLst>
            </p:cNvPr>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155;p78">
            <a:extLst>
              <a:ext uri="{FF2B5EF4-FFF2-40B4-BE49-F238E27FC236}">
                <a16:creationId xmlns:a16="http://schemas.microsoft.com/office/drawing/2014/main" id="{5C6EA66A-F5B9-486B-8C43-CDDAA5C73D56}"/>
              </a:ext>
            </a:extLst>
          </p:cNvPr>
          <p:cNvGrpSpPr/>
          <p:nvPr/>
        </p:nvGrpSpPr>
        <p:grpSpPr>
          <a:xfrm rot="-5595710" flipH="1">
            <a:off x="4696474" y="653786"/>
            <a:ext cx="979676" cy="1004246"/>
            <a:chOff x="5713927" y="671825"/>
            <a:chExt cx="1203484" cy="1299028"/>
          </a:xfrm>
        </p:grpSpPr>
        <p:sp>
          <p:nvSpPr>
            <p:cNvPr id="27" name="Google Shape;2156;p78">
              <a:extLst>
                <a:ext uri="{FF2B5EF4-FFF2-40B4-BE49-F238E27FC236}">
                  <a16:creationId xmlns:a16="http://schemas.microsoft.com/office/drawing/2014/main" id="{AB4310D5-26EB-48EA-A638-6B68D2D8CB97}"/>
                </a:ext>
              </a:extLst>
            </p:cNvPr>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4"/>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57;p78">
              <a:extLst>
                <a:ext uri="{FF2B5EF4-FFF2-40B4-BE49-F238E27FC236}">
                  <a16:creationId xmlns:a16="http://schemas.microsoft.com/office/drawing/2014/main" id="{8FE3296C-EB8F-4497-90EF-989629750AC0}"/>
                </a:ext>
              </a:extLst>
            </p:cNvPr>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180;p78">
            <a:extLst>
              <a:ext uri="{FF2B5EF4-FFF2-40B4-BE49-F238E27FC236}">
                <a16:creationId xmlns:a16="http://schemas.microsoft.com/office/drawing/2014/main" id="{6A27341B-8044-4B01-B324-59B26040D172}"/>
              </a:ext>
            </a:extLst>
          </p:cNvPr>
          <p:cNvGrpSpPr/>
          <p:nvPr/>
        </p:nvGrpSpPr>
        <p:grpSpPr>
          <a:xfrm rot="9893294">
            <a:off x="7458696" y="3923776"/>
            <a:ext cx="2545913" cy="1370078"/>
            <a:chOff x="7365450" y="3962726"/>
            <a:chExt cx="2194138" cy="1180771"/>
          </a:xfrm>
        </p:grpSpPr>
        <p:sp>
          <p:nvSpPr>
            <p:cNvPr id="30" name="Google Shape;2181;p78">
              <a:extLst>
                <a:ext uri="{FF2B5EF4-FFF2-40B4-BE49-F238E27FC236}">
                  <a16:creationId xmlns:a16="http://schemas.microsoft.com/office/drawing/2014/main" id="{09B7180D-EFB4-4FD1-AED2-BBA91DBC59F8}"/>
                </a:ext>
              </a:extLst>
            </p:cNvPr>
            <p:cNvSpPr/>
            <p:nvPr/>
          </p:nvSpPr>
          <p:spPr>
            <a:xfrm>
              <a:off x="7365450" y="3962726"/>
              <a:ext cx="2194138" cy="1180771"/>
            </a:xfrm>
            <a:custGeom>
              <a:avLst/>
              <a:gdLst/>
              <a:ahLst/>
              <a:cxnLst/>
              <a:rect l="l" t="t" r="r" b="b"/>
              <a:pathLst>
                <a:path w="36070" h="19411" extrusionOk="0">
                  <a:moveTo>
                    <a:pt x="14985" y="19376"/>
                  </a:moveTo>
                  <a:lnTo>
                    <a:pt x="15036" y="19342"/>
                  </a:lnTo>
                  <a:cubicBezTo>
                    <a:pt x="15036" y="19325"/>
                    <a:pt x="15019" y="19308"/>
                    <a:pt x="15019" y="19291"/>
                  </a:cubicBezTo>
                  <a:cubicBezTo>
                    <a:pt x="15019" y="19222"/>
                    <a:pt x="15036" y="19154"/>
                    <a:pt x="15070" y="19103"/>
                  </a:cubicBezTo>
                  <a:cubicBezTo>
                    <a:pt x="15105" y="19068"/>
                    <a:pt x="15139" y="19086"/>
                    <a:pt x="15190" y="19086"/>
                  </a:cubicBezTo>
                  <a:cubicBezTo>
                    <a:pt x="15224" y="19103"/>
                    <a:pt x="15275" y="19103"/>
                    <a:pt x="15310" y="19103"/>
                  </a:cubicBezTo>
                  <a:cubicBezTo>
                    <a:pt x="15344" y="19103"/>
                    <a:pt x="15361" y="19034"/>
                    <a:pt x="15344" y="19000"/>
                  </a:cubicBezTo>
                  <a:cubicBezTo>
                    <a:pt x="15327" y="18949"/>
                    <a:pt x="15292" y="18863"/>
                    <a:pt x="15275" y="18795"/>
                  </a:cubicBezTo>
                  <a:lnTo>
                    <a:pt x="15720" y="18693"/>
                  </a:lnTo>
                  <a:cubicBezTo>
                    <a:pt x="15754" y="18744"/>
                    <a:pt x="15788" y="18778"/>
                    <a:pt x="15805" y="18829"/>
                  </a:cubicBezTo>
                  <a:cubicBezTo>
                    <a:pt x="15822" y="18898"/>
                    <a:pt x="15822" y="18949"/>
                    <a:pt x="15822" y="19017"/>
                  </a:cubicBezTo>
                  <a:cubicBezTo>
                    <a:pt x="15822" y="19051"/>
                    <a:pt x="15908" y="19120"/>
                    <a:pt x="15925" y="19120"/>
                  </a:cubicBezTo>
                  <a:cubicBezTo>
                    <a:pt x="16010" y="19051"/>
                    <a:pt x="16130" y="19034"/>
                    <a:pt x="16232" y="19068"/>
                  </a:cubicBezTo>
                  <a:cubicBezTo>
                    <a:pt x="16318" y="19017"/>
                    <a:pt x="16403" y="18983"/>
                    <a:pt x="16506" y="18983"/>
                  </a:cubicBezTo>
                  <a:cubicBezTo>
                    <a:pt x="16574" y="18949"/>
                    <a:pt x="16642" y="18932"/>
                    <a:pt x="16711" y="18932"/>
                  </a:cubicBezTo>
                  <a:cubicBezTo>
                    <a:pt x="16796" y="18932"/>
                    <a:pt x="16864" y="18898"/>
                    <a:pt x="16899" y="18829"/>
                  </a:cubicBezTo>
                  <a:cubicBezTo>
                    <a:pt x="16967" y="18727"/>
                    <a:pt x="17069" y="18744"/>
                    <a:pt x="17189" y="18863"/>
                  </a:cubicBezTo>
                  <a:cubicBezTo>
                    <a:pt x="17172" y="18761"/>
                    <a:pt x="17138" y="18675"/>
                    <a:pt x="17087" y="18590"/>
                  </a:cubicBezTo>
                  <a:cubicBezTo>
                    <a:pt x="17018" y="18539"/>
                    <a:pt x="17018" y="18436"/>
                    <a:pt x="17087" y="18385"/>
                  </a:cubicBezTo>
                  <a:lnTo>
                    <a:pt x="17685" y="18248"/>
                  </a:lnTo>
                  <a:cubicBezTo>
                    <a:pt x="17821" y="18385"/>
                    <a:pt x="17821" y="18385"/>
                    <a:pt x="17924" y="18368"/>
                  </a:cubicBezTo>
                  <a:cubicBezTo>
                    <a:pt x="17958" y="18368"/>
                    <a:pt x="17975" y="18351"/>
                    <a:pt x="17992" y="18351"/>
                  </a:cubicBezTo>
                  <a:cubicBezTo>
                    <a:pt x="18043" y="18351"/>
                    <a:pt x="18095" y="18385"/>
                    <a:pt x="18112" y="18419"/>
                  </a:cubicBezTo>
                  <a:cubicBezTo>
                    <a:pt x="18146" y="18470"/>
                    <a:pt x="18163" y="18522"/>
                    <a:pt x="18146" y="18556"/>
                  </a:cubicBezTo>
                  <a:cubicBezTo>
                    <a:pt x="18146" y="18573"/>
                    <a:pt x="18146" y="18590"/>
                    <a:pt x="18129" y="18590"/>
                  </a:cubicBezTo>
                  <a:cubicBezTo>
                    <a:pt x="18095" y="18607"/>
                    <a:pt x="18060" y="18624"/>
                    <a:pt x="18026" y="18641"/>
                  </a:cubicBezTo>
                  <a:lnTo>
                    <a:pt x="18026" y="18641"/>
                  </a:lnTo>
                  <a:cubicBezTo>
                    <a:pt x="18112" y="18727"/>
                    <a:pt x="18214" y="18829"/>
                    <a:pt x="18300" y="18915"/>
                  </a:cubicBezTo>
                  <a:cubicBezTo>
                    <a:pt x="18334" y="18915"/>
                    <a:pt x="18351" y="18898"/>
                    <a:pt x="18385" y="18880"/>
                  </a:cubicBezTo>
                  <a:cubicBezTo>
                    <a:pt x="18488" y="18812"/>
                    <a:pt x="18573" y="18744"/>
                    <a:pt x="18658" y="18658"/>
                  </a:cubicBezTo>
                  <a:cubicBezTo>
                    <a:pt x="18676" y="18624"/>
                    <a:pt x="18693" y="18573"/>
                    <a:pt x="18693" y="18522"/>
                  </a:cubicBezTo>
                  <a:cubicBezTo>
                    <a:pt x="18949" y="18556"/>
                    <a:pt x="19205" y="18453"/>
                    <a:pt x="19376" y="18248"/>
                  </a:cubicBezTo>
                  <a:cubicBezTo>
                    <a:pt x="19393" y="18248"/>
                    <a:pt x="19427" y="18248"/>
                    <a:pt x="19462" y="18231"/>
                  </a:cubicBezTo>
                  <a:cubicBezTo>
                    <a:pt x="19496" y="18197"/>
                    <a:pt x="19547" y="18231"/>
                    <a:pt x="19581" y="18282"/>
                  </a:cubicBezTo>
                  <a:cubicBezTo>
                    <a:pt x="19632" y="18334"/>
                    <a:pt x="19701" y="18368"/>
                    <a:pt x="19786" y="18351"/>
                  </a:cubicBezTo>
                  <a:cubicBezTo>
                    <a:pt x="19820" y="18351"/>
                    <a:pt x="19855" y="18334"/>
                    <a:pt x="19889" y="18317"/>
                  </a:cubicBezTo>
                  <a:cubicBezTo>
                    <a:pt x="19923" y="18300"/>
                    <a:pt x="19940" y="18265"/>
                    <a:pt x="19957" y="18231"/>
                  </a:cubicBezTo>
                  <a:cubicBezTo>
                    <a:pt x="20025" y="18095"/>
                    <a:pt x="20179" y="18043"/>
                    <a:pt x="20316" y="18077"/>
                  </a:cubicBezTo>
                  <a:cubicBezTo>
                    <a:pt x="20350" y="18095"/>
                    <a:pt x="20367" y="18095"/>
                    <a:pt x="20401" y="18095"/>
                  </a:cubicBezTo>
                  <a:cubicBezTo>
                    <a:pt x="20521" y="18095"/>
                    <a:pt x="20623" y="18077"/>
                    <a:pt x="20623" y="17924"/>
                  </a:cubicBezTo>
                  <a:cubicBezTo>
                    <a:pt x="20623" y="17907"/>
                    <a:pt x="20623" y="17907"/>
                    <a:pt x="20640" y="17889"/>
                  </a:cubicBezTo>
                  <a:cubicBezTo>
                    <a:pt x="20606" y="17872"/>
                    <a:pt x="20606" y="17838"/>
                    <a:pt x="20589" y="17821"/>
                  </a:cubicBezTo>
                  <a:cubicBezTo>
                    <a:pt x="20589" y="17753"/>
                    <a:pt x="20572" y="17684"/>
                    <a:pt x="20572" y="17616"/>
                  </a:cubicBezTo>
                  <a:cubicBezTo>
                    <a:pt x="20709" y="17582"/>
                    <a:pt x="20760" y="17462"/>
                    <a:pt x="20846" y="17377"/>
                  </a:cubicBezTo>
                  <a:cubicBezTo>
                    <a:pt x="20948" y="17394"/>
                    <a:pt x="21016" y="17411"/>
                    <a:pt x="20914" y="17291"/>
                  </a:cubicBezTo>
                  <a:cubicBezTo>
                    <a:pt x="20897" y="17274"/>
                    <a:pt x="20897" y="17240"/>
                    <a:pt x="20914" y="17223"/>
                  </a:cubicBezTo>
                  <a:cubicBezTo>
                    <a:pt x="20948" y="17189"/>
                    <a:pt x="20982" y="17172"/>
                    <a:pt x="21016" y="17138"/>
                  </a:cubicBezTo>
                  <a:cubicBezTo>
                    <a:pt x="21016" y="17138"/>
                    <a:pt x="21051" y="17138"/>
                    <a:pt x="21068" y="17155"/>
                  </a:cubicBezTo>
                  <a:cubicBezTo>
                    <a:pt x="21221" y="17223"/>
                    <a:pt x="21375" y="17291"/>
                    <a:pt x="21495" y="17394"/>
                  </a:cubicBezTo>
                  <a:cubicBezTo>
                    <a:pt x="21512" y="17411"/>
                    <a:pt x="21546" y="17428"/>
                    <a:pt x="21546" y="17428"/>
                  </a:cubicBezTo>
                  <a:cubicBezTo>
                    <a:pt x="21546" y="17445"/>
                    <a:pt x="21546" y="17497"/>
                    <a:pt x="21529" y="17514"/>
                  </a:cubicBezTo>
                  <a:cubicBezTo>
                    <a:pt x="21546" y="17582"/>
                    <a:pt x="21580" y="17650"/>
                    <a:pt x="21580" y="17736"/>
                  </a:cubicBezTo>
                  <a:cubicBezTo>
                    <a:pt x="21700" y="17702"/>
                    <a:pt x="21802" y="17684"/>
                    <a:pt x="21837" y="17582"/>
                  </a:cubicBezTo>
                  <a:cubicBezTo>
                    <a:pt x="21837" y="17565"/>
                    <a:pt x="21888" y="17582"/>
                    <a:pt x="21922" y="17582"/>
                  </a:cubicBezTo>
                  <a:cubicBezTo>
                    <a:pt x="21939" y="17582"/>
                    <a:pt x="21956" y="17582"/>
                    <a:pt x="21973" y="17599"/>
                  </a:cubicBezTo>
                  <a:cubicBezTo>
                    <a:pt x="22366" y="17821"/>
                    <a:pt x="22366" y="17821"/>
                    <a:pt x="22469" y="17616"/>
                  </a:cubicBezTo>
                  <a:cubicBezTo>
                    <a:pt x="22503" y="17565"/>
                    <a:pt x="22588" y="17582"/>
                    <a:pt x="22674" y="17616"/>
                  </a:cubicBezTo>
                  <a:cubicBezTo>
                    <a:pt x="22742" y="17633"/>
                    <a:pt x="22810" y="17667"/>
                    <a:pt x="22862" y="17702"/>
                  </a:cubicBezTo>
                  <a:cubicBezTo>
                    <a:pt x="22879" y="17667"/>
                    <a:pt x="22879" y="17633"/>
                    <a:pt x="22862" y="17599"/>
                  </a:cubicBezTo>
                  <a:cubicBezTo>
                    <a:pt x="22879" y="17599"/>
                    <a:pt x="22896" y="17616"/>
                    <a:pt x="22913" y="17599"/>
                  </a:cubicBezTo>
                  <a:cubicBezTo>
                    <a:pt x="23169" y="17531"/>
                    <a:pt x="23426" y="17479"/>
                    <a:pt x="23699" y="17445"/>
                  </a:cubicBezTo>
                  <a:cubicBezTo>
                    <a:pt x="23750" y="17445"/>
                    <a:pt x="23784" y="17428"/>
                    <a:pt x="23836" y="17394"/>
                  </a:cubicBezTo>
                  <a:cubicBezTo>
                    <a:pt x="23938" y="17326"/>
                    <a:pt x="24092" y="17309"/>
                    <a:pt x="24211" y="17377"/>
                  </a:cubicBezTo>
                  <a:cubicBezTo>
                    <a:pt x="24229" y="17377"/>
                    <a:pt x="24246" y="17377"/>
                    <a:pt x="24263" y="17377"/>
                  </a:cubicBezTo>
                  <a:cubicBezTo>
                    <a:pt x="24331" y="17377"/>
                    <a:pt x="24365" y="17360"/>
                    <a:pt x="24348" y="17240"/>
                  </a:cubicBezTo>
                  <a:cubicBezTo>
                    <a:pt x="24331" y="17189"/>
                    <a:pt x="24348" y="17121"/>
                    <a:pt x="24382" y="17052"/>
                  </a:cubicBezTo>
                  <a:cubicBezTo>
                    <a:pt x="24399" y="17001"/>
                    <a:pt x="24434" y="16984"/>
                    <a:pt x="24502" y="16984"/>
                  </a:cubicBezTo>
                  <a:lnTo>
                    <a:pt x="24536" y="17035"/>
                  </a:lnTo>
                  <a:cubicBezTo>
                    <a:pt x="24570" y="17138"/>
                    <a:pt x="24656" y="17206"/>
                    <a:pt x="24758" y="17240"/>
                  </a:cubicBezTo>
                  <a:cubicBezTo>
                    <a:pt x="24861" y="17257"/>
                    <a:pt x="24912" y="17189"/>
                    <a:pt x="24929" y="17121"/>
                  </a:cubicBezTo>
                  <a:cubicBezTo>
                    <a:pt x="24946" y="17018"/>
                    <a:pt x="24963" y="16933"/>
                    <a:pt x="24963" y="16830"/>
                  </a:cubicBezTo>
                  <a:lnTo>
                    <a:pt x="24963" y="16813"/>
                  </a:lnTo>
                  <a:cubicBezTo>
                    <a:pt x="25151" y="16813"/>
                    <a:pt x="25322" y="16711"/>
                    <a:pt x="25425" y="16557"/>
                  </a:cubicBezTo>
                  <a:cubicBezTo>
                    <a:pt x="25476" y="16557"/>
                    <a:pt x="25544" y="16557"/>
                    <a:pt x="25595" y="16557"/>
                  </a:cubicBezTo>
                  <a:cubicBezTo>
                    <a:pt x="25749" y="16574"/>
                    <a:pt x="25903" y="16557"/>
                    <a:pt x="26057" y="16506"/>
                  </a:cubicBezTo>
                  <a:cubicBezTo>
                    <a:pt x="26057" y="16523"/>
                    <a:pt x="26057" y="16557"/>
                    <a:pt x="26057" y="16574"/>
                  </a:cubicBezTo>
                  <a:cubicBezTo>
                    <a:pt x="26228" y="16471"/>
                    <a:pt x="26433" y="16403"/>
                    <a:pt x="26638" y="16386"/>
                  </a:cubicBezTo>
                  <a:cubicBezTo>
                    <a:pt x="26706" y="16283"/>
                    <a:pt x="26792" y="16198"/>
                    <a:pt x="26894" y="16147"/>
                  </a:cubicBezTo>
                  <a:cubicBezTo>
                    <a:pt x="26979" y="16113"/>
                    <a:pt x="27065" y="16078"/>
                    <a:pt x="27133" y="16027"/>
                  </a:cubicBezTo>
                  <a:cubicBezTo>
                    <a:pt x="27202" y="16010"/>
                    <a:pt x="27270" y="15993"/>
                    <a:pt x="27321" y="15976"/>
                  </a:cubicBezTo>
                  <a:cubicBezTo>
                    <a:pt x="27492" y="15925"/>
                    <a:pt x="27663" y="15925"/>
                    <a:pt x="27834" y="15942"/>
                  </a:cubicBezTo>
                  <a:lnTo>
                    <a:pt x="28534" y="15771"/>
                  </a:lnTo>
                  <a:cubicBezTo>
                    <a:pt x="28551" y="15788"/>
                    <a:pt x="28568" y="15805"/>
                    <a:pt x="28586" y="15805"/>
                  </a:cubicBezTo>
                  <a:cubicBezTo>
                    <a:pt x="28671" y="15890"/>
                    <a:pt x="28739" y="15942"/>
                    <a:pt x="28825" y="15890"/>
                  </a:cubicBezTo>
                  <a:cubicBezTo>
                    <a:pt x="28893" y="15839"/>
                    <a:pt x="28944" y="15856"/>
                    <a:pt x="29047" y="15907"/>
                  </a:cubicBezTo>
                  <a:cubicBezTo>
                    <a:pt x="29115" y="15959"/>
                    <a:pt x="29184" y="15959"/>
                    <a:pt x="29252" y="15925"/>
                  </a:cubicBezTo>
                  <a:cubicBezTo>
                    <a:pt x="29320" y="15890"/>
                    <a:pt x="29440" y="15907"/>
                    <a:pt x="29457" y="15805"/>
                  </a:cubicBezTo>
                  <a:cubicBezTo>
                    <a:pt x="29713" y="15890"/>
                    <a:pt x="30004" y="15822"/>
                    <a:pt x="30209" y="15634"/>
                  </a:cubicBezTo>
                  <a:cubicBezTo>
                    <a:pt x="30431" y="15651"/>
                    <a:pt x="30619" y="15549"/>
                    <a:pt x="30738" y="15361"/>
                  </a:cubicBezTo>
                  <a:cubicBezTo>
                    <a:pt x="30756" y="15344"/>
                    <a:pt x="30756" y="15309"/>
                    <a:pt x="30756" y="15275"/>
                  </a:cubicBezTo>
                  <a:lnTo>
                    <a:pt x="30841" y="15258"/>
                  </a:lnTo>
                  <a:lnTo>
                    <a:pt x="30995" y="15258"/>
                  </a:lnTo>
                  <a:cubicBezTo>
                    <a:pt x="31131" y="15241"/>
                    <a:pt x="31251" y="15224"/>
                    <a:pt x="31388" y="15190"/>
                  </a:cubicBezTo>
                  <a:cubicBezTo>
                    <a:pt x="31524" y="15258"/>
                    <a:pt x="31695" y="15275"/>
                    <a:pt x="31849" y="15275"/>
                  </a:cubicBezTo>
                  <a:cubicBezTo>
                    <a:pt x="32071" y="15258"/>
                    <a:pt x="32293" y="15173"/>
                    <a:pt x="32481" y="15036"/>
                  </a:cubicBezTo>
                  <a:lnTo>
                    <a:pt x="32532" y="15036"/>
                  </a:lnTo>
                  <a:cubicBezTo>
                    <a:pt x="32618" y="15070"/>
                    <a:pt x="32703" y="15087"/>
                    <a:pt x="32789" y="15087"/>
                  </a:cubicBezTo>
                  <a:cubicBezTo>
                    <a:pt x="32874" y="15087"/>
                    <a:pt x="32960" y="15087"/>
                    <a:pt x="33045" y="15070"/>
                  </a:cubicBezTo>
                  <a:lnTo>
                    <a:pt x="33079" y="15104"/>
                  </a:lnTo>
                  <a:cubicBezTo>
                    <a:pt x="33148" y="15156"/>
                    <a:pt x="33216" y="15207"/>
                    <a:pt x="33301" y="15241"/>
                  </a:cubicBezTo>
                  <a:cubicBezTo>
                    <a:pt x="33250" y="15275"/>
                    <a:pt x="33233" y="15344"/>
                    <a:pt x="33284" y="15446"/>
                  </a:cubicBezTo>
                  <a:cubicBezTo>
                    <a:pt x="33318" y="15566"/>
                    <a:pt x="33301" y="15566"/>
                    <a:pt x="33233" y="15566"/>
                  </a:cubicBezTo>
                  <a:cubicBezTo>
                    <a:pt x="33148" y="15549"/>
                    <a:pt x="33113" y="15566"/>
                    <a:pt x="33148" y="15651"/>
                  </a:cubicBezTo>
                  <a:cubicBezTo>
                    <a:pt x="33148" y="15685"/>
                    <a:pt x="33199" y="15737"/>
                    <a:pt x="33199" y="15737"/>
                  </a:cubicBezTo>
                  <a:cubicBezTo>
                    <a:pt x="33233" y="15737"/>
                    <a:pt x="33284" y="15720"/>
                    <a:pt x="33301" y="15702"/>
                  </a:cubicBezTo>
                  <a:cubicBezTo>
                    <a:pt x="33336" y="15685"/>
                    <a:pt x="33336" y="15634"/>
                    <a:pt x="33370" y="15634"/>
                  </a:cubicBezTo>
                  <a:cubicBezTo>
                    <a:pt x="33489" y="15617"/>
                    <a:pt x="33592" y="15617"/>
                    <a:pt x="33694" y="15634"/>
                  </a:cubicBezTo>
                  <a:cubicBezTo>
                    <a:pt x="33763" y="15634"/>
                    <a:pt x="33814" y="15685"/>
                    <a:pt x="33865" y="15737"/>
                  </a:cubicBezTo>
                  <a:cubicBezTo>
                    <a:pt x="33865" y="15754"/>
                    <a:pt x="33882" y="15771"/>
                    <a:pt x="33882" y="15788"/>
                  </a:cubicBezTo>
                  <a:lnTo>
                    <a:pt x="33899" y="15856"/>
                  </a:lnTo>
                  <a:lnTo>
                    <a:pt x="33951" y="15856"/>
                  </a:lnTo>
                  <a:cubicBezTo>
                    <a:pt x="33968" y="15856"/>
                    <a:pt x="33985" y="15839"/>
                    <a:pt x="34002" y="15839"/>
                  </a:cubicBezTo>
                  <a:cubicBezTo>
                    <a:pt x="34070" y="15805"/>
                    <a:pt x="34156" y="15788"/>
                    <a:pt x="34224" y="15771"/>
                  </a:cubicBezTo>
                  <a:cubicBezTo>
                    <a:pt x="34275" y="15771"/>
                    <a:pt x="34344" y="15771"/>
                    <a:pt x="34395" y="15771"/>
                  </a:cubicBezTo>
                  <a:cubicBezTo>
                    <a:pt x="34463" y="15788"/>
                    <a:pt x="34532" y="15754"/>
                    <a:pt x="34532" y="15685"/>
                  </a:cubicBezTo>
                  <a:cubicBezTo>
                    <a:pt x="34549" y="15634"/>
                    <a:pt x="34634" y="15617"/>
                    <a:pt x="34685" y="15600"/>
                  </a:cubicBezTo>
                  <a:cubicBezTo>
                    <a:pt x="34737" y="15566"/>
                    <a:pt x="34720" y="15515"/>
                    <a:pt x="34685" y="15446"/>
                  </a:cubicBezTo>
                  <a:lnTo>
                    <a:pt x="34651" y="15412"/>
                  </a:lnTo>
                  <a:cubicBezTo>
                    <a:pt x="34566" y="15292"/>
                    <a:pt x="34600" y="15241"/>
                    <a:pt x="34685" y="15224"/>
                  </a:cubicBezTo>
                  <a:cubicBezTo>
                    <a:pt x="34720" y="15207"/>
                    <a:pt x="34754" y="15207"/>
                    <a:pt x="34788" y="15224"/>
                  </a:cubicBezTo>
                  <a:cubicBezTo>
                    <a:pt x="34925" y="15327"/>
                    <a:pt x="35027" y="15463"/>
                    <a:pt x="35130" y="15600"/>
                  </a:cubicBezTo>
                  <a:cubicBezTo>
                    <a:pt x="35147" y="15634"/>
                    <a:pt x="35181" y="15651"/>
                    <a:pt x="35215" y="15668"/>
                  </a:cubicBezTo>
                  <a:cubicBezTo>
                    <a:pt x="35249" y="15685"/>
                    <a:pt x="35283" y="15702"/>
                    <a:pt x="35318" y="15702"/>
                  </a:cubicBezTo>
                  <a:cubicBezTo>
                    <a:pt x="35335" y="15702"/>
                    <a:pt x="35318" y="15651"/>
                    <a:pt x="35300" y="15634"/>
                  </a:cubicBezTo>
                  <a:cubicBezTo>
                    <a:pt x="35249" y="15566"/>
                    <a:pt x="35232" y="15515"/>
                    <a:pt x="35318" y="15515"/>
                  </a:cubicBezTo>
                  <a:cubicBezTo>
                    <a:pt x="35335" y="15515"/>
                    <a:pt x="35335" y="15515"/>
                    <a:pt x="35352" y="15497"/>
                  </a:cubicBezTo>
                  <a:cubicBezTo>
                    <a:pt x="35403" y="15463"/>
                    <a:pt x="35232" y="15275"/>
                    <a:pt x="35420" y="15309"/>
                  </a:cubicBezTo>
                  <a:cubicBezTo>
                    <a:pt x="35471" y="15275"/>
                    <a:pt x="35523" y="15224"/>
                    <a:pt x="35574" y="15190"/>
                  </a:cubicBezTo>
                  <a:cubicBezTo>
                    <a:pt x="35591" y="15190"/>
                    <a:pt x="35608" y="15190"/>
                    <a:pt x="35625" y="15190"/>
                  </a:cubicBezTo>
                  <a:lnTo>
                    <a:pt x="35728" y="15241"/>
                  </a:lnTo>
                  <a:cubicBezTo>
                    <a:pt x="35796" y="15292"/>
                    <a:pt x="35830" y="15344"/>
                    <a:pt x="35830" y="15395"/>
                  </a:cubicBezTo>
                  <a:cubicBezTo>
                    <a:pt x="35830" y="15497"/>
                    <a:pt x="35830" y="15497"/>
                    <a:pt x="35950" y="15583"/>
                  </a:cubicBezTo>
                  <a:cubicBezTo>
                    <a:pt x="36001" y="15600"/>
                    <a:pt x="36035" y="15634"/>
                    <a:pt x="36069" y="15668"/>
                  </a:cubicBezTo>
                  <a:lnTo>
                    <a:pt x="36069" y="0"/>
                  </a:lnTo>
                  <a:lnTo>
                    <a:pt x="10013" y="0"/>
                  </a:lnTo>
                  <a:cubicBezTo>
                    <a:pt x="10013" y="0"/>
                    <a:pt x="9996" y="17"/>
                    <a:pt x="9996" y="17"/>
                  </a:cubicBezTo>
                  <a:cubicBezTo>
                    <a:pt x="9962" y="69"/>
                    <a:pt x="9927" y="120"/>
                    <a:pt x="9893" y="154"/>
                  </a:cubicBezTo>
                  <a:lnTo>
                    <a:pt x="9893" y="154"/>
                  </a:lnTo>
                  <a:cubicBezTo>
                    <a:pt x="9893" y="171"/>
                    <a:pt x="9859" y="171"/>
                    <a:pt x="9859" y="188"/>
                  </a:cubicBezTo>
                  <a:lnTo>
                    <a:pt x="9876" y="222"/>
                  </a:lnTo>
                  <a:cubicBezTo>
                    <a:pt x="9893" y="291"/>
                    <a:pt x="9876" y="359"/>
                    <a:pt x="9842" y="427"/>
                  </a:cubicBezTo>
                  <a:cubicBezTo>
                    <a:pt x="9825" y="462"/>
                    <a:pt x="9774" y="444"/>
                    <a:pt x="9722" y="444"/>
                  </a:cubicBezTo>
                  <a:cubicBezTo>
                    <a:pt x="9688" y="444"/>
                    <a:pt x="9637" y="444"/>
                    <a:pt x="9603" y="444"/>
                  </a:cubicBezTo>
                  <a:cubicBezTo>
                    <a:pt x="9569" y="444"/>
                    <a:pt x="9552" y="513"/>
                    <a:pt x="9586" y="564"/>
                  </a:cubicBezTo>
                  <a:lnTo>
                    <a:pt x="9688" y="735"/>
                  </a:lnTo>
                  <a:lnTo>
                    <a:pt x="9261" y="906"/>
                  </a:lnTo>
                  <a:cubicBezTo>
                    <a:pt x="9227" y="872"/>
                    <a:pt x="9193" y="820"/>
                    <a:pt x="9159" y="786"/>
                  </a:cubicBezTo>
                  <a:cubicBezTo>
                    <a:pt x="9141" y="718"/>
                    <a:pt x="9124" y="667"/>
                    <a:pt x="9124" y="598"/>
                  </a:cubicBezTo>
                  <a:cubicBezTo>
                    <a:pt x="9124" y="564"/>
                    <a:pt x="9022" y="496"/>
                    <a:pt x="9005" y="513"/>
                  </a:cubicBezTo>
                  <a:cubicBezTo>
                    <a:pt x="8919" y="581"/>
                    <a:pt x="8817" y="615"/>
                    <a:pt x="8714" y="598"/>
                  </a:cubicBezTo>
                  <a:cubicBezTo>
                    <a:pt x="8629" y="649"/>
                    <a:pt x="8543" y="701"/>
                    <a:pt x="8441" y="718"/>
                  </a:cubicBezTo>
                  <a:cubicBezTo>
                    <a:pt x="8390" y="769"/>
                    <a:pt x="8304" y="786"/>
                    <a:pt x="8236" y="803"/>
                  </a:cubicBezTo>
                  <a:cubicBezTo>
                    <a:pt x="8150" y="803"/>
                    <a:pt x="8082" y="855"/>
                    <a:pt x="8065" y="923"/>
                  </a:cubicBezTo>
                  <a:cubicBezTo>
                    <a:pt x="8014" y="1025"/>
                    <a:pt x="7911" y="1025"/>
                    <a:pt x="7775" y="923"/>
                  </a:cubicBezTo>
                  <a:cubicBezTo>
                    <a:pt x="7809" y="991"/>
                    <a:pt x="7826" y="1094"/>
                    <a:pt x="7911" y="1162"/>
                  </a:cubicBezTo>
                  <a:cubicBezTo>
                    <a:pt x="7980" y="1213"/>
                    <a:pt x="7997" y="1299"/>
                    <a:pt x="7945" y="1367"/>
                  </a:cubicBezTo>
                  <a:lnTo>
                    <a:pt x="7364" y="1572"/>
                  </a:lnTo>
                  <a:cubicBezTo>
                    <a:pt x="7211" y="1453"/>
                    <a:pt x="7211" y="1453"/>
                    <a:pt x="7108" y="1487"/>
                  </a:cubicBezTo>
                  <a:cubicBezTo>
                    <a:pt x="7091" y="1487"/>
                    <a:pt x="7074" y="1521"/>
                    <a:pt x="7040" y="1521"/>
                  </a:cubicBezTo>
                  <a:cubicBezTo>
                    <a:pt x="6989" y="1521"/>
                    <a:pt x="6954" y="1487"/>
                    <a:pt x="6920" y="1453"/>
                  </a:cubicBezTo>
                  <a:cubicBezTo>
                    <a:pt x="6886" y="1418"/>
                    <a:pt x="6869" y="1367"/>
                    <a:pt x="6869" y="1316"/>
                  </a:cubicBezTo>
                  <a:cubicBezTo>
                    <a:pt x="6869" y="1316"/>
                    <a:pt x="6869" y="1299"/>
                    <a:pt x="6886" y="1282"/>
                  </a:cubicBezTo>
                  <a:cubicBezTo>
                    <a:pt x="6920" y="1265"/>
                    <a:pt x="6954" y="1248"/>
                    <a:pt x="6971" y="1230"/>
                  </a:cubicBezTo>
                  <a:lnTo>
                    <a:pt x="6971" y="1230"/>
                  </a:lnTo>
                  <a:lnTo>
                    <a:pt x="6664" y="991"/>
                  </a:lnTo>
                  <a:cubicBezTo>
                    <a:pt x="6630" y="991"/>
                    <a:pt x="6613" y="1008"/>
                    <a:pt x="6596" y="1025"/>
                  </a:cubicBezTo>
                  <a:cubicBezTo>
                    <a:pt x="6493" y="1111"/>
                    <a:pt x="6425" y="1196"/>
                    <a:pt x="6356" y="1299"/>
                  </a:cubicBezTo>
                  <a:cubicBezTo>
                    <a:pt x="6339" y="1333"/>
                    <a:pt x="6322" y="1384"/>
                    <a:pt x="6339" y="1418"/>
                  </a:cubicBezTo>
                  <a:cubicBezTo>
                    <a:pt x="6066" y="1418"/>
                    <a:pt x="5827" y="1555"/>
                    <a:pt x="5690" y="1777"/>
                  </a:cubicBezTo>
                  <a:cubicBezTo>
                    <a:pt x="5656" y="1777"/>
                    <a:pt x="5622" y="1794"/>
                    <a:pt x="5605" y="1811"/>
                  </a:cubicBezTo>
                  <a:cubicBezTo>
                    <a:pt x="5570" y="1846"/>
                    <a:pt x="5519" y="1811"/>
                    <a:pt x="5485" y="1777"/>
                  </a:cubicBezTo>
                  <a:cubicBezTo>
                    <a:pt x="5434" y="1726"/>
                    <a:pt x="5348" y="1709"/>
                    <a:pt x="5263" y="1726"/>
                  </a:cubicBezTo>
                  <a:cubicBezTo>
                    <a:pt x="5229" y="1743"/>
                    <a:pt x="5195" y="1760"/>
                    <a:pt x="5177" y="1777"/>
                  </a:cubicBezTo>
                  <a:cubicBezTo>
                    <a:pt x="5143" y="1811"/>
                    <a:pt x="5126" y="1828"/>
                    <a:pt x="5109" y="1880"/>
                  </a:cubicBezTo>
                  <a:cubicBezTo>
                    <a:pt x="5075" y="2016"/>
                    <a:pt x="4921" y="2085"/>
                    <a:pt x="4784" y="2068"/>
                  </a:cubicBezTo>
                  <a:cubicBezTo>
                    <a:pt x="4750" y="2068"/>
                    <a:pt x="4716" y="2068"/>
                    <a:pt x="4699" y="2068"/>
                  </a:cubicBezTo>
                  <a:cubicBezTo>
                    <a:pt x="4579" y="2085"/>
                    <a:pt x="4477" y="2119"/>
                    <a:pt x="4494" y="2256"/>
                  </a:cubicBezTo>
                  <a:cubicBezTo>
                    <a:pt x="4494" y="2273"/>
                    <a:pt x="4494" y="2290"/>
                    <a:pt x="4494" y="2307"/>
                  </a:cubicBezTo>
                  <a:cubicBezTo>
                    <a:pt x="4511" y="2324"/>
                    <a:pt x="4528" y="2341"/>
                    <a:pt x="4545" y="2375"/>
                  </a:cubicBezTo>
                  <a:cubicBezTo>
                    <a:pt x="4562" y="2426"/>
                    <a:pt x="4562" y="2495"/>
                    <a:pt x="4579" y="2563"/>
                  </a:cubicBezTo>
                  <a:cubicBezTo>
                    <a:pt x="4443" y="2614"/>
                    <a:pt x="4409" y="2734"/>
                    <a:pt x="4340" y="2819"/>
                  </a:cubicBezTo>
                  <a:cubicBezTo>
                    <a:pt x="4238" y="2819"/>
                    <a:pt x="4169" y="2819"/>
                    <a:pt x="4289" y="2922"/>
                  </a:cubicBezTo>
                  <a:cubicBezTo>
                    <a:pt x="4306" y="2939"/>
                    <a:pt x="4306" y="2973"/>
                    <a:pt x="4289" y="2990"/>
                  </a:cubicBezTo>
                  <a:cubicBezTo>
                    <a:pt x="4272" y="3024"/>
                    <a:pt x="4238" y="3059"/>
                    <a:pt x="4204" y="3076"/>
                  </a:cubicBezTo>
                  <a:lnTo>
                    <a:pt x="4152" y="3076"/>
                  </a:lnTo>
                  <a:cubicBezTo>
                    <a:pt x="3998" y="3042"/>
                    <a:pt x="3845" y="2973"/>
                    <a:pt x="3691" y="2905"/>
                  </a:cubicBezTo>
                  <a:cubicBezTo>
                    <a:pt x="3674" y="2888"/>
                    <a:pt x="3657" y="2871"/>
                    <a:pt x="3657" y="2871"/>
                  </a:cubicBezTo>
                  <a:lnTo>
                    <a:pt x="3657" y="2785"/>
                  </a:lnTo>
                  <a:cubicBezTo>
                    <a:pt x="3623" y="2717"/>
                    <a:pt x="3588" y="2649"/>
                    <a:pt x="3571" y="2580"/>
                  </a:cubicBezTo>
                  <a:cubicBezTo>
                    <a:pt x="3469" y="2614"/>
                    <a:pt x="3349" y="2666"/>
                    <a:pt x="3332" y="2768"/>
                  </a:cubicBezTo>
                  <a:cubicBezTo>
                    <a:pt x="3332" y="2785"/>
                    <a:pt x="3281" y="2785"/>
                    <a:pt x="3247" y="2785"/>
                  </a:cubicBezTo>
                  <a:cubicBezTo>
                    <a:pt x="3230" y="2768"/>
                    <a:pt x="3213" y="2768"/>
                    <a:pt x="3195" y="2768"/>
                  </a:cubicBezTo>
                  <a:cubicBezTo>
                    <a:pt x="2785" y="2597"/>
                    <a:pt x="2768" y="2597"/>
                    <a:pt x="2700" y="2802"/>
                  </a:cubicBezTo>
                  <a:cubicBezTo>
                    <a:pt x="2666" y="2871"/>
                    <a:pt x="2597" y="2854"/>
                    <a:pt x="2495" y="2837"/>
                  </a:cubicBezTo>
                  <a:cubicBezTo>
                    <a:pt x="2427" y="2819"/>
                    <a:pt x="2358" y="2802"/>
                    <a:pt x="2290" y="2768"/>
                  </a:cubicBezTo>
                  <a:cubicBezTo>
                    <a:pt x="2290" y="2802"/>
                    <a:pt x="2290" y="2837"/>
                    <a:pt x="2290" y="2871"/>
                  </a:cubicBezTo>
                  <a:cubicBezTo>
                    <a:pt x="2273" y="2871"/>
                    <a:pt x="2256" y="2871"/>
                    <a:pt x="2239" y="2871"/>
                  </a:cubicBezTo>
                  <a:cubicBezTo>
                    <a:pt x="1999" y="2973"/>
                    <a:pt x="1743" y="3059"/>
                    <a:pt x="1487" y="3110"/>
                  </a:cubicBezTo>
                  <a:cubicBezTo>
                    <a:pt x="1436" y="3127"/>
                    <a:pt x="1384" y="3144"/>
                    <a:pt x="1350" y="3195"/>
                  </a:cubicBezTo>
                  <a:cubicBezTo>
                    <a:pt x="1248" y="3281"/>
                    <a:pt x="1111" y="3298"/>
                    <a:pt x="974" y="3264"/>
                  </a:cubicBezTo>
                  <a:cubicBezTo>
                    <a:pt x="957" y="3264"/>
                    <a:pt x="940" y="3264"/>
                    <a:pt x="940" y="3264"/>
                  </a:cubicBezTo>
                  <a:cubicBezTo>
                    <a:pt x="855" y="3264"/>
                    <a:pt x="820" y="3281"/>
                    <a:pt x="872" y="3400"/>
                  </a:cubicBezTo>
                  <a:cubicBezTo>
                    <a:pt x="889" y="3452"/>
                    <a:pt x="872" y="3520"/>
                    <a:pt x="855" y="3588"/>
                  </a:cubicBezTo>
                  <a:cubicBezTo>
                    <a:pt x="838" y="3640"/>
                    <a:pt x="786" y="3674"/>
                    <a:pt x="735" y="3674"/>
                  </a:cubicBezTo>
                  <a:cubicBezTo>
                    <a:pt x="735" y="3657"/>
                    <a:pt x="718" y="3640"/>
                    <a:pt x="701" y="3622"/>
                  </a:cubicBezTo>
                  <a:cubicBezTo>
                    <a:pt x="650" y="3537"/>
                    <a:pt x="564" y="3469"/>
                    <a:pt x="445" y="3452"/>
                  </a:cubicBezTo>
                  <a:cubicBezTo>
                    <a:pt x="342" y="3452"/>
                    <a:pt x="308" y="3520"/>
                    <a:pt x="308" y="3588"/>
                  </a:cubicBezTo>
                  <a:cubicBezTo>
                    <a:pt x="291" y="3691"/>
                    <a:pt x="291" y="3793"/>
                    <a:pt x="308" y="3879"/>
                  </a:cubicBezTo>
                  <a:lnTo>
                    <a:pt x="308" y="3896"/>
                  </a:lnTo>
                  <a:cubicBezTo>
                    <a:pt x="188" y="3930"/>
                    <a:pt x="86" y="3981"/>
                    <a:pt x="0" y="4050"/>
                  </a:cubicBezTo>
                  <a:lnTo>
                    <a:pt x="0" y="19376"/>
                  </a:lnTo>
                  <a:cubicBezTo>
                    <a:pt x="52" y="19359"/>
                    <a:pt x="120" y="19342"/>
                    <a:pt x="171" y="19342"/>
                  </a:cubicBezTo>
                  <a:cubicBezTo>
                    <a:pt x="325" y="19325"/>
                    <a:pt x="462" y="19273"/>
                    <a:pt x="581" y="19171"/>
                  </a:cubicBezTo>
                  <a:cubicBezTo>
                    <a:pt x="598" y="19171"/>
                    <a:pt x="598" y="19154"/>
                    <a:pt x="598" y="19154"/>
                  </a:cubicBezTo>
                  <a:lnTo>
                    <a:pt x="1367" y="19325"/>
                  </a:lnTo>
                  <a:lnTo>
                    <a:pt x="1367" y="19342"/>
                  </a:lnTo>
                  <a:lnTo>
                    <a:pt x="1384" y="19410"/>
                  </a:lnTo>
                  <a:lnTo>
                    <a:pt x="2222" y="19410"/>
                  </a:lnTo>
                  <a:cubicBezTo>
                    <a:pt x="2256" y="19410"/>
                    <a:pt x="2273" y="19410"/>
                    <a:pt x="2290" y="19393"/>
                  </a:cubicBezTo>
                  <a:cubicBezTo>
                    <a:pt x="2341" y="19342"/>
                    <a:pt x="2392" y="19325"/>
                    <a:pt x="2461" y="19325"/>
                  </a:cubicBezTo>
                  <a:cubicBezTo>
                    <a:pt x="2597" y="19342"/>
                    <a:pt x="2649" y="19256"/>
                    <a:pt x="2734" y="19222"/>
                  </a:cubicBezTo>
                  <a:lnTo>
                    <a:pt x="2905" y="19154"/>
                  </a:lnTo>
                  <a:lnTo>
                    <a:pt x="2956" y="19188"/>
                  </a:lnTo>
                  <a:cubicBezTo>
                    <a:pt x="3025" y="19205"/>
                    <a:pt x="3110" y="19239"/>
                    <a:pt x="3127" y="19308"/>
                  </a:cubicBezTo>
                  <a:cubicBezTo>
                    <a:pt x="3144" y="19342"/>
                    <a:pt x="3127" y="19393"/>
                    <a:pt x="3076" y="19410"/>
                  </a:cubicBezTo>
                  <a:lnTo>
                    <a:pt x="3042" y="19410"/>
                  </a:lnTo>
                  <a:lnTo>
                    <a:pt x="5314" y="19410"/>
                  </a:lnTo>
                  <a:cubicBezTo>
                    <a:pt x="5297" y="19410"/>
                    <a:pt x="5297" y="19393"/>
                    <a:pt x="5280" y="19376"/>
                  </a:cubicBezTo>
                  <a:cubicBezTo>
                    <a:pt x="5348" y="19359"/>
                    <a:pt x="5382" y="19342"/>
                    <a:pt x="5417" y="19291"/>
                  </a:cubicBezTo>
                  <a:cubicBezTo>
                    <a:pt x="5468" y="19239"/>
                    <a:pt x="5536" y="19256"/>
                    <a:pt x="5639" y="19359"/>
                  </a:cubicBezTo>
                  <a:cubicBezTo>
                    <a:pt x="5656" y="19376"/>
                    <a:pt x="5673" y="19393"/>
                    <a:pt x="5690" y="19410"/>
                  </a:cubicBezTo>
                  <a:lnTo>
                    <a:pt x="5980" y="19410"/>
                  </a:lnTo>
                  <a:lnTo>
                    <a:pt x="5980" y="19393"/>
                  </a:lnTo>
                  <a:cubicBezTo>
                    <a:pt x="6015" y="19393"/>
                    <a:pt x="6066" y="19393"/>
                    <a:pt x="6100" y="19410"/>
                  </a:cubicBezTo>
                  <a:lnTo>
                    <a:pt x="14934" y="19410"/>
                  </a:lnTo>
                  <a:cubicBezTo>
                    <a:pt x="14951" y="19393"/>
                    <a:pt x="14968" y="19376"/>
                    <a:pt x="15002" y="19359"/>
                  </a:cubicBez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2182;p78">
              <a:extLst>
                <a:ext uri="{FF2B5EF4-FFF2-40B4-BE49-F238E27FC236}">
                  <a16:creationId xmlns:a16="http://schemas.microsoft.com/office/drawing/2014/main" id="{D81A311C-2F14-41AA-96C5-CB401617DB9A}"/>
                </a:ext>
              </a:extLst>
            </p:cNvPr>
            <p:cNvGrpSpPr/>
            <p:nvPr/>
          </p:nvGrpSpPr>
          <p:grpSpPr>
            <a:xfrm>
              <a:off x="7540030" y="3962726"/>
              <a:ext cx="1845932" cy="1180771"/>
              <a:chOff x="7540030" y="3962726"/>
              <a:chExt cx="1845932" cy="1180771"/>
            </a:xfrm>
          </p:grpSpPr>
          <p:sp>
            <p:nvSpPr>
              <p:cNvPr id="32" name="Google Shape;2183;p78">
                <a:extLst>
                  <a:ext uri="{FF2B5EF4-FFF2-40B4-BE49-F238E27FC236}">
                    <a16:creationId xmlns:a16="http://schemas.microsoft.com/office/drawing/2014/main" id="{4311CD73-8854-456D-A2D3-4C01EA6A82D8}"/>
                  </a:ext>
                </a:extLst>
              </p:cNvPr>
              <p:cNvSpPr/>
              <p:nvPr/>
            </p:nvSpPr>
            <p:spPr>
              <a:xfrm>
                <a:off x="7540030"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4;p78">
                <a:extLst>
                  <a:ext uri="{FF2B5EF4-FFF2-40B4-BE49-F238E27FC236}">
                    <a16:creationId xmlns:a16="http://schemas.microsoft.com/office/drawing/2014/main" id="{0FF143D2-EF03-4F15-8659-6545657807CC}"/>
                  </a:ext>
                </a:extLst>
              </p:cNvPr>
              <p:cNvSpPr/>
              <p:nvPr/>
            </p:nvSpPr>
            <p:spPr>
              <a:xfrm>
                <a:off x="7744782"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5;p78">
                <a:extLst>
                  <a:ext uri="{FF2B5EF4-FFF2-40B4-BE49-F238E27FC236}">
                    <a16:creationId xmlns:a16="http://schemas.microsoft.com/office/drawing/2014/main" id="{87934F23-84A2-41CB-92C6-A083B39E7F5F}"/>
                  </a:ext>
                </a:extLst>
              </p:cNvPr>
              <p:cNvSpPr/>
              <p:nvPr/>
            </p:nvSpPr>
            <p:spPr>
              <a:xfrm>
                <a:off x="7949534"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6;p78">
                <a:extLst>
                  <a:ext uri="{FF2B5EF4-FFF2-40B4-BE49-F238E27FC236}">
                    <a16:creationId xmlns:a16="http://schemas.microsoft.com/office/drawing/2014/main" id="{5B5B6B56-6278-480F-AF50-267A8809100C}"/>
                  </a:ext>
                </a:extLst>
              </p:cNvPr>
              <p:cNvSpPr/>
              <p:nvPr/>
            </p:nvSpPr>
            <p:spPr>
              <a:xfrm>
                <a:off x="8154287" y="3962726"/>
                <a:ext cx="61" cy="1180771"/>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7;p78">
                <a:extLst>
                  <a:ext uri="{FF2B5EF4-FFF2-40B4-BE49-F238E27FC236}">
                    <a16:creationId xmlns:a16="http://schemas.microsoft.com/office/drawing/2014/main" id="{E7BBBC0A-0E7F-4473-8B5D-6F23B7466B04}"/>
                  </a:ext>
                </a:extLst>
              </p:cNvPr>
              <p:cNvSpPr/>
              <p:nvPr/>
            </p:nvSpPr>
            <p:spPr>
              <a:xfrm flipH="1">
                <a:off x="8360134" y="3962726"/>
                <a:ext cx="10463" cy="1152625"/>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8;p78">
                <a:extLst>
                  <a:ext uri="{FF2B5EF4-FFF2-40B4-BE49-F238E27FC236}">
                    <a16:creationId xmlns:a16="http://schemas.microsoft.com/office/drawing/2014/main" id="{7A4C1AB3-8E51-4CFD-B636-8E16A09D1C8A}"/>
                  </a:ext>
                </a:extLst>
              </p:cNvPr>
              <p:cNvSpPr/>
              <p:nvPr/>
            </p:nvSpPr>
            <p:spPr>
              <a:xfrm flipH="1">
                <a:off x="8564886" y="3962726"/>
                <a:ext cx="10463" cy="1104243"/>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9;p78">
                <a:extLst>
                  <a:ext uri="{FF2B5EF4-FFF2-40B4-BE49-F238E27FC236}">
                    <a16:creationId xmlns:a16="http://schemas.microsoft.com/office/drawing/2014/main" id="{1ED08311-31CE-4776-8302-8341D8E01767}"/>
                  </a:ext>
                </a:extLst>
              </p:cNvPr>
              <p:cNvSpPr/>
              <p:nvPr/>
            </p:nvSpPr>
            <p:spPr>
              <a:xfrm>
                <a:off x="8760209" y="3962726"/>
                <a:ext cx="10463" cy="105921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90;p78">
                <a:extLst>
                  <a:ext uri="{FF2B5EF4-FFF2-40B4-BE49-F238E27FC236}">
                    <a16:creationId xmlns:a16="http://schemas.microsoft.com/office/drawing/2014/main" id="{EE333717-4F83-45F6-A6C5-948A52A94982}"/>
                  </a:ext>
                </a:extLst>
              </p:cNvPr>
              <p:cNvSpPr/>
              <p:nvPr/>
            </p:nvSpPr>
            <p:spPr>
              <a:xfrm>
                <a:off x="8975363" y="3962726"/>
                <a:ext cx="61" cy="998939"/>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91;p78">
                <a:extLst>
                  <a:ext uri="{FF2B5EF4-FFF2-40B4-BE49-F238E27FC236}">
                    <a16:creationId xmlns:a16="http://schemas.microsoft.com/office/drawing/2014/main" id="{30E35876-E5DA-454E-8719-5075825564DA}"/>
                  </a:ext>
                </a:extLst>
              </p:cNvPr>
              <p:cNvSpPr/>
              <p:nvPr/>
            </p:nvSpPr>
            <p:spPr>
              <a:xfrm>
                <a:off x="9180115" y="3962726"/>
                <a:ext cx="61" cy="964047"/>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92;p78">
                <a:extLst>
                  <a:ext uri="{FF2B5EF4-FFF2-40B4-BE49-F238E27FC236}">
                    <a16:creationId xmlns:a16="http://schemas.microsoft.com/office/drawing/2014/main" id="{6ACD61CC-004B-469F-AB4F-3ACC45A59F2D}"/>
                  </a:ext>
                </a:extLst>
              </p:cNvPr>
              <p:cNvSpPr/>
              <p:nvPr/>
            </p:nvSpPr>
            <p:spPr>
              <a:xfrm>
                <a:off x="9385901" y="3962726"/>
                <a:ext cx="61" cy="951770"/>
              </a:xfrm>
              <a:custGeom>
                <a:avLst/>
                <a:gdLst/>
                <a:ahLst/>
                <a:cxnLst/>
                <a:rect l="l" t="t" r="r" b="b"/>
                <a:pathLst>
                  <a:path w="1" h="19411" fill="none" extrusionOk="0">
                    <a:moveTo>
                      <a:pt x="1" y="0"/>
                    </a:moveTo>
                    <a:lnTo>
                      <a:pt x="1" y="19410"/>
                    </a:lnTo>
                  </a:path>
                </a:pathLst>
              </a:custGeom>
              <a:solidFill>
                <a:schemeClr val="dk2"/>
              </a:solidFill>
              <a:ln w="38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6" name="Picture 45">
            <a:extLst>
              <a:ext uri="{FF2B5EF4-FFF2-40B4-BE49-F238E27FC236}">
                <a16:creationId xmlns:a16="http://schemas.microsoft.com/office/drawing/2014/main" id="{39A1D05D-EEC7-4129-AAE6-C9BDFA906F89}"/>
              </a:ext>
            </a:extLst>
          </p:cNvPr>
          <p:cNvPicPr>
            <a:picLocks noChangeAspect="1"/>
          </p:cNvPicPr>
          <p:nvPr/>
        </p:nvPicPr>
        <p:blipFill>
          <a:blip r:embed="rId9"/>
          <a:stretch>
            <a:fillRect/>
          </a:stretch>
        </p:blipFill>
        <p:spPr>
          <a:xfrm rot="8544896">
            <a:off x="7198480" y="-115677"/>
            <a:ext cx="1524132" cy="1347333"/>
          </a:xfrm>
          <a:prstGeom prst="rect">
            <a:avLst/>
          </a:prstGeom>
        </p:spPr>
      </p:pic>
      <p:pic>
        <p:nvPicPr>
          <p:cNvPr id="49" name="Picture 48">
            <a:extLst>
              <a:ext uri="{FF2B5EF4-FFF2-40B4-BE49-F238E27FC236}">
                <a16:creationId xmlns:a16="http://schemas.microsoft.com/office/drawing/2014/main" id="{CEC424E4-A6FD-4843-A8E2-5D5069ACD475}"/>
              </a:ext>
            </a:extLst>
          </p:cNvPr>
          <p:cNvPicPr>
            <a:picLocks noChangeAspect="1"/>
          </p:cNvPicPr>
          <p:nvPr/>
        </p:nvPicPr>
        <p:blipFill>
          <a:blip r:embed="rId10"/>
          <a:stretch>
            <a:fillRect/>
          </a:stretch>
        </p:blipFill>
        <p:spPr>
          <a:xfrm rot="7654019">
            <a:off x="4341743" y="3412280"/>
            <a:ext cx="1536758" cy="722970"/>
          </a:xfrm>
          <a:prstGeom prst="rect">
            <a:avLst/>
          </a:prstGeom>
        </p:spPr>
      </p:pic>
      <p:pic>
        <p:nvPicPr>
          <p:cNvPr id="50" name="Picture 49">
            <a:extLst>
              <a:ext uri="{FF2B5EF4-FFF2-40B4-BE49-F238E27FC236}">
                <a16:creationId xmlns:a16="http://schemas.microsoft.com/office/drawing/2014/main" id="{B217DE66-54A7-42ED-8072-67A58F3BAD1C}"/>
              </a:ext>
            </a:extLst>
          </p:cNvPr>
          <p:cNvPicPr>
            <a:picLocks noChangeAspect="1"/>
          </p:cNvPicPr>
          <p:nvPr/>
        </p:nvPicPr>
        <p:blipFill>
          <a:blip r:embed="rId11"/>
          <a:stretch>
            <a:fillRect/>
          </a:stretch>
        </p:blipFill>
        <p:spPr>
          <a:xfrm rot="20392447">
            <a:off x="798076" y="3353427"/>
            <a:ext cx="731583" cy="597460"/>
          </a:xfrm>
          <a:prstGeom prst="rect">
            <a:avLst/>
          </a:prstGeom>
        </p:spPr>
      </p:pic>
      <p:pic>
        <p:nvPicPr>
          <p:cNvPr id="51" name="Picture 50">
            <a:extLst>
              <a:ext uri="{FF2B5EF4-FFF2-40B4-BE49-F238E27FC236}">
                <a16:creationId xmlns:a16="http://schemas.microsoft.com/office/drawing/2014/main" id="{25BA1AC7-72C2-41DE-8692-0EC8A90D235F}"/>
              </a:ext>
            </a:extLst>
          </p:cNvPr>
          <p:cNvPicPr>
            <a:picLocks noChangeAspect="1"/>
          </p:cNvPicPr>
          <p:nvPr/>
        </p:nvPicPr>
        <p:blipFill>
          <a:blip r:embed="rId12"/>
          <a:stretch>
            <a:fillRect/>
          </a:stretch>
        </p:blipFill>
        <p:spPr>
          <a:xfrm rot="6734706">
            <a:off x="362797" y="605175"/>
            <a:ext cx="1828538" cy="1273975"/>
          </a:xfrm>
          <a:prstGeom prst="rect">
            <a:avLst/>
          </a:prstGeom>
        </p:spPr>
      </p:pic>
      <p:pic>
        <p:nvPicPr>
          <p:cNvPr id="55" name="Picture 54">
            <a:extLst>
              <a:ext uri="{FF2B5EF4-FFF2-40B4-BE49-F238E27FC236}">
                <a16:creationId xmlns:a16="http://schemas.microsoft.com/office/drawing/2014/main" id="{FDA0AF4C-1C24-42BA-A179-0CB31861F73C}"/>
              </a:ext>
            </a:extLst>
          </p:cNvPr>
          <p:cNvPicPr>
            <a:picLocks noChangeAspect="1"/>
          </p:cNvPicPr>
          <p:nvPr/>
        </p:nvPicPr>
        <p:blipFill>
          <a:blip r:embed="rId13"/>
          <a:stretch>
            <a:fillRect/>
          </a:stretch>
        </p:blipFill>
        <p:spPr>
          <a:xfrm>
            <a:off x="3858161" y="2459162"/>
            <a:ext cx="877900" cy="932769"/>
          </a:xfrm>
          <a:prstGeom prst="rect">
            <a:avLst/>
          </a:prstGeom>
        </p:spPr>
      </p:pic>
      <p:pic>
        <p:nvPicPr>
          <p:cNvPr id="56" name="Picture 55">
            <a:extLst>
              <a:ext uri="{FF2B5EF4-FFF2-40B4-BE49-F238E27FC236}">
                <a16:creationId xmlns:a16="http://schemas.microsoft.com/office/drawing/2014/main" id="{A030671F-479D-4942-BC9B-426DFAE5533B}"/>
              </a:ext>
            </a:extLst>
          </p:cNvPr>
          <p:cNvPicPr>
            <a:picLocks noChangeAspect="1"/>
          </p:cNvPicPr>
          <p:nvPr/>
        </p:nvPicPr>
        <p:blipFill>
          <a:blip r:embed="rId14"/>
          <a:stretch>
            <a:fillRect/>
          </a:stretch>
        </p:blipFill>
        <p:spPr>
          <a:xfrm>
            <a:off x="258573" y="3070016"/>
            <a:ext cx="2834432" cy="1743933"/>
          </a:xfrm>
          <a:prstGeom prst="rect">
            <a:avLst/>
          </a:prstGeom>
        </p:spPr>
      </p:pic>
      <p:pic>
        <p:nvPicPr>
          <p:cNvPr id="61" name="Picture 60">
            <a:extLst>
              <a:ext uri="{FF2B5EF4-FFF2-40B4-BE49-F238E27FC236}">
                <a16:creationId xmlns:a16="http://schemas.microsoft.com/office/drawing/2014/main" id="{D2D946F0-2312-488C-97AB-95B59A5366C0}"/>
              </a:ext>
            </a:extLst>
          </p:cNvPr>
          <p:cNvPicPr>
            <a:picLocks noChangeAspect="1"/>
          </p:cNvPicPr>
          <p:nvPr/>
        </p:nvPicPr>
        <p:blipFill>
          <a:blip r:embed="rId15"/>
          <a:stretch>
            <a:fillRect/>
          </a:stretch>
        </p:blipFill>
        <p:spPr>
          <a:xfrm>
            <a:off x="386257" y="3213503"/>
            <a:ext cx="2318372" cy="1396196"/>
          </a:xfrm>
          <a:prstGeom prst="rect">
            <a:avLst/>
          </a:prstGeom>
        </p:spPr>
      </p:pic>
      <p:cxnSp>
        <p:nvCxnSpPr>
          <p:cNvPr id="63" name="Straight Connector 62">
            <a:extLst>
              <a:ext uri="{FF2B5EF4-FFF2-40B4-BE49-F238E27FC236}">
                <a16:creationId xmlns:a16="http://schemas.microsoft.com/office/drawing/2014/main" id="{B3CCE2A3-5E4D-443B-B502-33D78D7F865A}"/>
              </a:ext>
            </a:extLst>
          </p:cNvPr>
          <p:cNvCxnSpPr>
            <a:cxnSpLocks/>
          </p:cNvCxnSpPr>
          <p:nvPr/>
        </p:nvCxnSpPr>
        <p:spPr>
          <a:xfrm>
            <a:off x="386257" y="3201135"/>
            <a:ext cx="2318372"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CD2D970F-6486-4BC3-8149-1AEFB7F8FBE5}"/>
              </a:ext>
            </a:extLst>
          </p:cNvPr>
          <p:cNvCxnSpPr>
            <a:cxnSpLocks/>
          </p:cNvCxnSpPr>
          <p:nvPr/>
        </p:nvCxnSpPr>
        <p:spPr>
          <a:xfrm flipH="1">
            <a:off x="390238" y="3189762"/>
            <a:ext cx="6958" cy="1405428"/>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168E2FFC-DBFA-4A91-8D01-46F598DE73AF}"/>
              </a:ext>
            </a:extLst>
          </p:cNvPr>
          <p:cNvCxnSpPr>
            <a:cxnSpLocks/>
          </p:cNvCxnSpPr>
          <p:nvPr/>
        </p:nvCxnSpPr>
        <p:spPr>
          <a:xfrm>
            <a:off x="386257" y="4595190"/>
            <a:ext cx="2318372"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id="{E0BCB87F-55B7-4F48-BE7F-75AC94351170}"/>
              </a:ext>
            </a:extLst>
          </p:cNvPr>
          <p:cNvCxnSpPr>
            <a:cxnSpLocks/>
          </p:cNvCxnSpPr>
          <p:nvPr/>
        </p:nvCxnSpPr>
        <p:spPr>
          <a:xfrm flipH="1">
            <a:off x="2704768" y="3192562"/>
            <a:ext cx="6958" cy="1405428"/>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pic>
        <p:nvPicPr>
          <p:cNvPr id="71" name="Picture 70">
            <a:extLst>
              <a:ext uri="{FF2B5EF4-FFF2-40B4-BE49-F238E27FC236}">
                <a16:creationId xmlns:a16="http://schemas.microsoft.com/office/drawing/2014/main" id="{3F108D3A-9826-43B5-BAE1-D8E7642E3E6D}"/>
              </a:ext>
            </a:extLst>
          </p:cNvPr>
          <p:cNvPicPr>
            <a:picLocks noChangeAspect="1"/>
          </p:cNvPicPr>
          <p:nvPr/>
        </p:nvPicPr>
        <p:blipFill>
          <a:blip r:embed="rId16"/>
          <a:stretch>
            <a:fillRect/>
          </a:stretch>
        </p:blipFill>
        <p:spPr>
          <a:xfrm>
            <a:off x="-25245" y="4211159"/>
            <a:ext cx="896190" cy="816935"/>
          </a:xfrm>
          <a:prstGeom prst="rect">
            <a:avLst/>
          </a:prstGeom>
        </p:spPr>
      </p:pic>
      <p:grpSp>
        <p:nvGrpSpPr>
          <p:cNvPr id="75" name="Google Shape;1679;p67">
            <a:extLst>
              <a:ext uri="{FF2B5EF4-FFF2-40B4-BE49-F238E27FC236}">
                <a16:creationId xmlns:a16="http://schemas.microsoft.com/office/drawing/2014/main" id="{BF49EACF-84CD-469D-A7FE-F676E6755C7E}"/>
              </a:ext>
            </a:extLst>
          </p:cNvPr>
          <p:cNvGrpSpPr/>
          <p:nvPr/>
        </p:nvGrpSpPr>
        <p:grpSpPr>
          <a:xfrm>
            <a:off x="1225422" y="3699290"/>
            <a:ext cx="465997" cy="415131"/>
            <a:chOff x="6140065" y="1759718"/>
            <a:chExt cx="654538" cy="591784"/>
          </a:xfrm>
        </p:grpSpPr>
        <p:sp>
          <p:nvSpPr>
            <p:cNvPr id="76" name="Google Shape;1680;p67">
              <a:extLst>
                <a:ext uri="{FF2B5EF4-FFF2-40B4-BE49-F238E27FC236}">
                  <a16:creationId xmlns:a16="http://schemas.microsoft.com/office/drawing/2014/main" id="{1BF2E894-25B4-4FCE-8364-BC6197C69456}"/>
                </a:ext>
              </a:extLst>
            </p:cNvPr>
            <p:cNvSpPr/>
            <p:nvPr/>
          </p:nvSpPr>
          <p:spPr>
            <a:xfrm>
              <a:off x="6140065" y="1759718"/>
              <a:ext cx="654538" cy="591784"/>
            </a:xfrm>
            <a:custGeom>
              <a:avLst/>
              <a:gdLst/>
              <a:ahLst/>
              <a:cxnLst/>
              <a:rect l="l" t="t" r="r" b="b"/>
              <a:pathLst>
                <a:path w="31124" h="28140" extrusionOk="0">
                  <a:moveTo>
                    <a:pt x="16335" y="0"/>
                  </a:moveTo>
                  <a:cubicBezTo>
                    <a:pt x="12615" y="0"/>
                    <a:pt x="8822" y="1470"/>
                    <a:pt x="5905" y="4387"/>
                  </a:cubicBezTo>
                  <a:cubicBezTo>
                    <a:pt x="234" y="10058"/>
                    <a:pt x="1" y="18964"/>
                    <a:pt x="5338" y="24302"/>
                  </a:cubicBezTo>
                  <a:cubicBezTo>
                    <a:pt x="7905" y="26869"/>
                    <a:pt x="11298" y="28139"/>
                    <a:pt x="14756" y="28139"/>
                  </a:cubicBezTo>
                  <a:cubicBezTo>
                    <a:pt x="18487" y="28139"/>
                    <a:pt x="22293" y="26660"/>
                    <a:pt x="25219" y="23735"/>
                  </a:cubicBezTo>
                  <a:cubicBezTo>
                    <a:pt x="30890" y="18097"/>
                    <a:pt x="31123" y="9191"/>
                    <a:pt x="25786" y="3854"/>
                  </a:cubicBezTo>
                  <a:cubicBezTo>
                    <a:pt x="23211" y="1278"/>
                    <a:pt x="19804" y="0"/>
                    <a:pt x="16335"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81;p67">
              <a:extLst>
                <a:ext uri="{FF2B5EF4-FFF2-40B4-BE49-F238E27FC236}">
                  <a16:creationId xmlns:a16="http://schemas.microsoft.com/office/drawing/2014/main" id="{65E95284-8BF5-4F21-AC6F-D1FE51CCAF34}"/>
                </a:ext>
              </a:extLst>
            </p:cNvPr>
            <p:cNvSpPr/>
            <p:nvPr/>
          </p:nvSpPr>
          <p:spPr>
            <a:xfrm>
              <a:off x="6363151" y="1898263"/>
              <a:ext cx="272906" cy="315008"/>
            </a:xfrm>
            <a:custGeom>
              <a:avLst/>
              <a:gdLst/>
              <a:ahLst/>
              <a:cxnLst/>
              <a:rect l="l" t="t" r="r" b="b"/>
              <a:pathLst>
                <a:path w="12977" h="14979" extrusionOk="0">
                  <a:moveTo>
                    <a:pt x="1" y="1"/>
                  </a:moveTo>
                  <a:lnTo>
                    <a:pt x="1" y="14978"/>
                  </a:lnTo>
                  <a:lnTo>
                    <a:pt x="12976" y="7473"/>
                  </a:lnTo>
                  <a:lnTo>
                    <a:pt x="1" y="1"/>
                  </a:lnTo>
                  <a:close/>
                </a:path>
              </a:pathLst>
            </a:custGeom>
            <a:solidFill>
              <a:schemeClr val="accent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2773056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83" name="Google Shape;883;p46"/>
          <p:cNvGrpSpPr/>
          <p:nvPr/>
        </p:nvGrpSpPr>
        <p:grpSpPr>
          <a:xfrm rot="-1456210">
            <a:off x="-613129" y="2764553"/>
            <a:ext cx="2219094" cy="2816416"/>
            <a:chOff x="1154976" y="632775"/>
            <a:chExt cx="2502430" cy="3877954"/>
          </a:xfrm>
        </p:grpSpPr>
        <p:sp>
          <p:nvSpPr>
            <p:cNvPr id="884" name="Google Shape;884;p46"/>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6"/>
          <p:cNvGrpSpPr/>
          <p:nvPr/>
        </p:nvGrpSpPr>
        <p:grpSpPr>
          <a:xfrm rot="-2291721">
            <a:off x="7418381" y="656710"/>
            <a:ext cx="2217747" cy="2814684"/>
            <a:chOff x="1154976" y="632775"/>
            <a:chExt cx="2502430" cy="3877954"/>
          </a:xfrm>
        </p:grpSpPr>
        <p:sp>
          <p:nvSpPr>
            <p:cNvPr id="887" name="Google Shape;887;p46"/>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46"/>
          <p:cNvSpPr/>
          <p:nvPr/>
        </p:nvSpPr>
        <p:spPr>
          <a:xfrm rot="10800000">
            <a:off x="4987150" y="3036000"/>
            <a:ext cx="3362743" cy="1691556"/>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6"/>
          <p:cNvSpPr/>
          <p:nvPr/>
        </p:nvSpPr>
        <p:spPr>
          <a:xfrm rot="10800000">
            <a:off x="794100" y="3036000"/>
            <a:ext cx="3362743" cy="1691556"/>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6"/>
          <p:cNvSpPr/>
          <p:nvPr/>
        </p:nvSpPr>
        <p:spPr>
          <a:xfrm>
            <a:off x="4987162" y="1218275"/>
            <a:ext cx="3362743" cy="1691556"/>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6"/>
          <p:cNvSpPr/>
          <p:nvPr/>
        </p:nvSpPr>
        <p:spPr>
          <a:xfrm>
            <a:off x="794100" y="1218275"/>
            <a:ext cx="3362743" cy="1691556"/>
          </a:xfrm>
          <a:custGeom>
            <a:avLst/>
            <a:gdLst/>
            <a:ahLst/>
            <a:cxnLst/>
            <a:rect l="l" t="t" r="r" b="b"/>
            <a:pathLst>
              <a:path w="37369" h="20443" extrusionOk="0">
                <a:moveTo>
                  <a:pt x="11807" y="0"/>
                </a:moveTo>
                <a:cubicBezTo>
                  <a:pt x="11363" y="0"/>
                  <a:pt x="10987" y="17"/>
                  <a:pt x="10645" y="34"/>
                </a:cubicBezTo>
                <a:lnTo>
                  <a:pt x="9791" y="68"/>
                </a:lnTo>
                <a:lnTo>
                  <a:pt x="9056" y="103"/>
                </a:lnTo>
                <a:cubicBezTo>
                  <a:pt x="9005" y="137"/>
                  <a:pt x="8971" y="171"/>
                  <a:pt x="8920" y="205"/>
                </a:cubicBezTo>
                <a:lnTo>
                  <a:pt x="8903" y="205"/>
                </a:lnTo>
                <a:lnTo>
                  <a:pt x="8851" y="239"/>
                </a:lnTo>
                <a:cubicBezTo>
                  <a:pt x="8817" y="256"/>
                  <a:pt x="8783" y="273"/>
                  <a:pt x="8766" y="291"/>
                </a:cubicBezTo>
                <a:cubicBezTo>
                  <a:pt x="8646" y="308"/>
                  <a:pt x="8544" y="359"/>
                  <a:pt x="8441" y="444"/>
                </a:cubicBezTo>
                <a:lnTo>
                  <a:pt x="8424" y="444"/>
                </a:lnTo>
                <a:cubicBezTo>
                  <a:pt x="8271" y="444"/>
                  <a:pt x="8117" y="530"/>
                  <a:pt x="8031" y="649"/>
                </a:cubicBezTo>
                <a:cubicBezTo>
                  <a:pt x="7980" y="701"/>
                  <a:pt x="7946" y="752"/>
                  <a:pt x="7929" y="820"/>
                </a:cubicBezTo>
                <a:lnTo>
                  <a:pt x="7878" y="769"/>
                </a:lnTo>
                <a:lnTo>
                  <a:pt x="7775" y="683"/>
                </a:lnTo>
                <a:cubicBezTo>
                  <a:pt x="7690" y="615"/>
                  <a:pt x="7604" y="564"/>
                  <a:pt x="7485" y="547"/>
                </a:cubicBezTo>
                <a:lnTo>
                  <a:pt x="7382" y="547"/>
                </a:lnTo>
                <a:cubicBezTo>
                  <a:pt x="7211" y="547"/>
                  <a:pt x="7057" y="615"/>
                  <a:pt x="6955" y="752"/>
                </a:cubicBezTo>
                <a:cubicBezTo>
                  <a:pt x="6852" y="837"/>
                  <a:pt x="6767" y="957"/>
                  <a:pt x="6699" y="1076"/>
                </a:cubicBezTo>
                <a:cubicBezTo>
                  <a:pt x="6681" y="1094"/>
                  <a:pt x="6664" y="1111"/>
                  <a:pt x="6664" y="1128"/>
                </a:cubicBezTo>
                <a:cubicBezTo>
                  <a:pt x="6511" y="1179"/>
                  <a:pt x="6374" y="1264"/>
                  <a:pt x="6254" y="1367"/>
                </a:cubicBezTo>
                <a:cubicBezTo>
                  <a:pt x="6220" y="1367"/>
                  <a:pt x="6169" y="1350"/>
                  <a:pt x="6135" y="1350"/>
                </a:cubicBezTo>
                <a:cubicBezTo>
                  <a:pt x="6049" y="1350"/>
                  <a:pt x="5964" y="1367"/>
                  <a:pt x="5878" y="1384"/>
                </a:cubicBezTo>
                <a:cubicBezTo>
                  <a:pt x="5759" y="1418"/>
                  <a:pt x="5639" y="1504"/>
                  <a:pt x="5537" y="1606"/>
                </a:cubicBezTo>
                <a:cubicBezTo>
                  <a:pt x="5503" y="1640"/>
                  <a:pt x="5468" y="1674"/>
                  <a:pt x="5434" y="1726"/>
                </a:cubicBezTo>
                <a:lnTo>
                  <a:pt x="5400" y="1726"/>
                </a:lnTo>
                <a:cubicBezTo>
                  <a:pt x="5058" y="1726"/>
                  <a:pt x="4751" y="1965"/>
                  <a:pt x="4682" y="2290"/>
                </a:cubicBezTo>
                <a:cubicBezTo>
                  <a:pt x="4580" y="2221"/>
                  <a:pt x="4460" y="2187"/>
                  <a:pt x="4341" y="2187"/>
                </a:cubicBezTo>
                <a:cubicBezTo>
                  <a:pt x="4321" y="2182"/>
                  <a:pt x="4299" y="2180"/>
                  <a:pt x="4277" y="2180"/>
                </a:cubicBezTo>
                <a:cubicBezTo>
                  <a:pt x="4222" y="2180"/>
                  <a:pt x="4162" y="2192"/>
                  <a:pt x="4101" y="2204"/>
                </a:cubicBezTo>
                <a:lnTo>
                  <a:pt x="4084" y="2204"/>
                </a:lnTo>
                <a:cubicBezTo>
                  <a:pt x="4033" y="2221"/>
                  <a:pt x="3965" y="2238"/>
                  <a:pt x="3914" y="2273"/>
                </a:cubicBezTo>
                <a:cubicBezTo>
                  <a:pt x="3811" y="2221"/>
                  <a:pt x="3691" y="2187"/>
                  <a:pt x="3572" y="2187"/>
                </a:cubicBezTo>
                <a:cubicBezTo>
                  <a:pt x="3546" y="2184"/>
                  <a:pt x="3521" y="2183"/>
                  <a:pt x="3495" y="2183"/>
                </a:cubicBezTo>
                <a:cubicBezTo>
                  <a:pt x="3367" y="2183"/>
                  <a:pt x="3241" y="2218"/>
                  <a:pt x="3128" y="2290"/>
                </a:cubicBezTo>
                <a:cubicBezTo>
                  <a:pt x="3093" y="2273"/>
                  <a:pt x="3059" y="2273"/>
                  <a:pt x="3025" y="2273"/>
                </a:cubicBezTo>
                <a:cubicBezTo>
                  <a:pt x="3001" y="2269"/>
                  <a:pt x="2977" y="2268"/>
                  <a:pt x="2954" y="2268"/>
                </a:cubicBezTo>
                <a:cubicBezTo>
                  <a:pt x="2847" y="2268"/>
                  <a:pt x="2751" y="2299"/>
                  <a:pt x="2666" y="2341"/>
                </a:cubicBezTo>
                <a:cubicBezTo>
                  <a:pt x="2598" y="2375"/>
                  <a:pt x="2547" y="2426"/>
                  <a:pt x="2512" y="2460"/>
                </a:cubicBezTo>
                <a:cubicBezTo>
                  <a:pt x="2359" y="2512"/>
                  <a:pt x="2205" y="2546"/>
                  <a:pt x="2034" y="2563"/>
                </a:cubicBezTo>
                <a:cubicBezTo>
                  <a:pt x="1932" y="2580"/>
                  <a:pt x="1812" y="2631"/>
                  <a:pt x="1726" y="2683"/>
                </a:cubicBezTo>
                <a:lnTo>
                  <a:pt x="1590" y="2683"/>
                </a:lnTo>
                <a:cubicBezTo>
                  <a:pt x="1571" y="2681"/>
                  <a:pt x="1552" y="2680"/>
                  <a:pt x="1533" y="2680"/>
                </a:cubicBezTo>
                <a:cubicBezTo>
                  <a:pt x="1364" y="2680"/>
                  <a:pt x="1200" y="2748"/>
                  <a:pt x="1077" y="2871"/>
                </a:cubicBezTo>
                <a:cubicBezTo>
                  <a:pt x="923" y="2871"/>
                  <a:pt x="770" y="2922"/>
                  <a:pt x="650" y="3007"/>
                </a:cubicBezTo>
                <a:cubicBezTo>
                  <a:pt x="650" y="3007"/>
                  <a:pt x="650" y="3349"/>
                  <a:pt x="633" y="3930"/>
                </a:cubicBezTo>
                <a:cubicBezTo>
                  <a:pt x="633" y="4237"/>
                  <a:pt x="616" y="4596"/>
                  <a:pt x="599" y="4989"/>
                </a:cubicBezTo>
                <a:cubicBezTo>
                  <a:pt x="599" y="5399"/>
                  <a:pt x="582" y="5878"/>
                  <a:pt x="582" y="6373"/>
                </a:cubicBezTo>
                <a:cubicBezTo>
                  <a:pt x="548" y="7757"/>
                  <a:pt x="496" y="9449"/>
                  <a:pt x="462" y="11157"/>
                </a:cubicBezTo>
                <a:cubicBezTo>
                  <a:pt x="445" y="12012"/>
                  <a:pt x="428" y="12866"/>
                  <a:pt x="411" y="13703"/>
                </a:cubicBezTo>
                <a:cubicBezTo>
                  <a:pt x="411" y="14199"/>
                  <a:pt x="394" y="14677"/>
                  <a:pt x="377" y="15156"/>
                </a:cubicBezTo>
                <a:cubicBezTo>
                  <a:pt x="343" y="15634"/>
                  <a:pt x="274" y="16112"/>
                  <a:pt x="257" y="16557"/>
                </a:cubicBezTo>
                <a:cubicBezTo>
                  <a:pt x="223" y="17018"/>
                  <a:pt x="189" y="17445"/>
                  <a:pt x="155" y="17821"/>
                </a:cubicBezTo>
                <a:cubicBezTo>
                  <a:pt x="137" y="18214"/>
                  <a:pt x="103" y="18573"/>
                  <a:pt x="86" y="18863"/>
                </a:cubicBezTo>
                <a:cubicBezTo>
                  <a:pt x="69" y="19171"/>
                  <a:pt x="52" y="19444"/>
                  <a:pt x="52" y="19649"/>
                </a:cubicBezTo>
                <a:cubicBezTo>
                  <a:pt x="18" y="20076"/>
                  <a:pt x="1" y="20298"/>
                  <a:pt x="1" y="20298"/>
                </a:cubicBezTo>
                <a:cubicBezTo>
                  <a:pt x="1" y="20298"/>
                  <a:pt x="360" y="20350"/>
                  <a:pt x="975" y="20401"/>
                </a:cubicBezTo>
                <a:cubicBezTo>
                  <a:pt x="1197" y="20418"/>
                  <a:pt x="1436" y="20418"/>
                  <a:pt x="1709" y="20435"/>
                </a:cubicBezTo>
                <a:cubicBezTo>
                  <a:pt x="1806" y="20441"/>
                  <a:pt x="1911" y="20443"/>
                  <a:pt x="2021" y="20443"/>
                </a:cubicBezTo>
                <a:cubicBezTo>
                  <a:pt x="2243" y="20443"/>
                  <a:pt x="2490" y="20435"/>
                  <a:pt x="2752" y="20435"/>
                </a:cubicBezTo>
                <a:lnTo>
                  <a:pt x="3384" y="20418"/>
                </a:lnTo>
                <a:lnTo>
                  <a:pt x="4119" y="20367"/>
                </a:lnTo>
                <a:lnTo>
                  <a:pt x="4973" y="20333"/>
                </a:lnTo>
                <a:lnTo>
                  <a:pt x="5896" y="20281"/>
                </a:lnTo>
                <a:cubicBezTo>
                  <a:pt x="6203" y="20264"/>
                  <a:pt x="6511" y="20247"/>
                  <a:pt x="6835" y="20247"/>
                </a:cubicBezTo>
                <a:cubicBezTo>
                  <a:pt x="7143" y="20230"/>
                  <a:pt x="7433" y="20230"/>
                  <a:pt x="7724" y="20230"/>
                </a:cubicBezTo>
                <a:lnTo>
                  <a:pt x="8561" y="20230"/>
                </a:lnTo>
                <a:lnTo>
                  <a:pt x="9330" y="20264"/>
                </a:lnTo>
                <a:lnTo>
                  <a:pt x="10082" y="20264"/>
                </a:lnTo>
                <a:cubicBezTo>
                  <a:pt x="10321" y="20264"/>
                  <a:pt x="10577" y="20264"/>
                  <a:pt x="10816" y="20230"/>
                </a:cubicBezTo>
                <a:lnTo>
                  <a:pt x="12235" y="20162"/>
                </a:lnTo>
                <a:cubicBezTo>
                  <a:pt x="12696" y="20145"/>
                  <a:pt x="13140" y="20128"/>
                  <a:pt x="13567" y="20111"/>
                </a:cubicBezTo>
                <a:lnTo>
                  <a:pt x="14353" y="20093"/>
                </a:lnTo>
                <a:cubicBezTo>
                  <a:pt x="14866" y="20093"/>
                  <a:pt x="15344" y="20076"/>
                  <a:pt x="15754" y="20059"/>
                </a:cubicBezTo>
                <a:cubicBezTo>
                  <a:pt x="16164" y="20059"/>
                  <a:pt x="16523" y="20042"/>
                  <a:pt x="16831" y="20025"/>
                </a:cubicBezTo>
                <a:lnTo>
                  <a:pt x="17770" y="19974"/>
                </a:lnTo>
                <a:cubicBezTo>
                  <a:pt x="17805" y="19923"/>
                  <a:pt x="17839" y="19888"/>
                  <a:pt x="17873" y="19837"/>
                </a:cubicBezTo>
                <a:lnTo>
                  <a:pt x="17907" y="19871"/>
                </a:lnTo>
                <a:lnTo>
                  <a:pt x="17975" y="19940"/>
                </a:lnTo>
                <a:lnTo>
                  <a:pt x="18915" y="19888"/>
                </a:lnTo>
                <a:cubicBezTo>
                  <a:pt x="18984" y="19820"/>
                  <a:pt x="19035" y="19769"/>
                  <a:pt x="19086" y="19700"/>
                </a:cubicBezTo>
                <a:cubicBezTo>
                  <a:pt x="19103" y="19683"/>
                  <a:pt x="19120" y="19666"/>
                  <a:pt x="19137" y="19649"/>
                </a:cubicBezTo>
                <a:cubicBezTo>
                  <a:pt x="19274" y="19615"/>
                  <a:pt x="19411" y="19564"/>
                  <a:pt x="19547" y="19478"/>
                </a:cubicBezTo>
                <a:cubicBezTo>
                  <a:pt x="19599" y="19487"/>
                  <a:pt x="19654" y="19491"/>
                  <a:pt x="19712" y="19491"/>
                </a:cubicBezTo>
                <a:cubicBezTo>
                  <a:pt x="19770" y="19491"/>
                  <a:pt x="19829" y="19487"/>
                  <a:pt x="19889" y="19478"/>
                </a:cubicBezTo>
                <a:cubicBezTo>
                  <a:pt x="20009" y="19444"/>
                  <a:pt x="20128" y="19393"/>
                  <a:pt x="20231" y="19307"/>
                </a:cubicBezTo>
                <a:cubicBezTo>
                  <a:pt x="20282" y="19273"/>
                  <a:pt x="20316" y="19239"/>
                  <a:pt x="20350" y="19205"/>
                </a:cubicBezTo>
                <a:lnTo>
                  <a:pt x="20385" y="19205"/>
                </a:lnTo>
                <a:cubicBezTo>
                  <a:pt x="20398" y="19206"/>
                  <a:pt x="20412" y="19206"/>
                  <a:pt x="20426" y="19206"/>
                </a:cubicBezTo>
                <a:cubicBezTo>
                  <a:pt x="20735" y="19206"/>
                  <a:pt x="21023" y="19022"/>
                  <a:pt x="21171" y="18744"/>
                </a:cubicBezTo>
                <a:cubicBezTo>
                  <a:pt x="21273" y="18829"/>
                  <a:pt x="21393" y="18880"/>
                  <a:pt x="21529" y="18880"/>
                </a:cubicBezTo>
                <a:lnTo>
                  <a:pt x="21700" y="18880"/>
                </a:lnTo>
                <a:cubicBezTo>
                  <a:pt x="21769" y="18863"/>
                  <a:pt x="21820" y="18863"/>
                  <a:pt x="21888" y="18846"/>
                </a:cubicBezTo>
                <a:cubicBezTo>
                  <a:pt x="22008" y="18914"/>
                  <a:pt x="22145" y="18949"/>
                  <a:pt x="22281" y="18966"/>
                </a:cubicBezTo>
                <a:cubicBezTo>
                  <a:pt x="22315" y="18970"/>
                  <a:pt x="22348" y="18972"/>
                  <a:pt x="22381" y="18972"/>
                </a:cubicBezTo>
                <a:cubicBezTo>
                  <a:pt x="22478" y="18972"/>
                  <a:pt x="22567" y="18953"/>
                  <a:pt x="22657" y="18914"/>
                </a:cubicBezTo>
                <a:cubicBezTo>
                  <a:pt x="22725" y="18932"/>
                  <a:pt x="22777" y="18949"/>
                  <a:pt x="22845" y="18949"/>
                </a:cubicBezTo>
                <a:cubicBezTo>
                  <a:pt x="22873" y="18953"/>
                  <a:pt x="22900" y="18955"/>
                  <a:pt x="22927" y="18955"/>
                </a:cubicBezTo>
                <a:cubicBezTo>
                  <a:pt x="23001" y="18955"/>
                  <a:pt x="23073" y="18940"/>
                  <a:pt x="23136" y="18914"/>
                </a:cubicBezTo>
                <a:cubicBezTo>
                  <a:pt x="23204" y="18897"/>
                  <a:pt x="23272" y="18863"/>
                  <a:pt x="23323" y="18829"/>
                </a:cubicBezTo>
                <a:cubicBezTo>
                  <a:pt x="23494" y="18812"/>
                  <a:pt x="23682" y="18812"/>
                  <a:pt x="23853" y="18812"/>
                </a:cubicBezTo>
                <a:cubicBezTo>
                  <a:pt x="23973" y="18812"/>
                  <a:pt x="24109" y="18795"/>
                  <a:pt x="24229" y="18761"/>
                </a:cubicBezTo>
                <a:cubicBezTo>
                  <a:pt x="24246" y="18778"/>
                  <a:pt x="24280" y="18778"/>
                  <a:pt x="24314" y="18778"/>
                </a:cubicBezTo>
                <a:cubicBezTo>
                  <a:pt x="24366" y="18795"/>
                  <a:pt x="24417" y="18812"/>
                  <a:pt x="24468" y="18812"/>
                </a:cubicBezTo>
                <a:cubicBezTo>
                  <a:pt x="24501" y="18815"/>
                  <a:pt x="24532" y="18816"/>
                  <a:pt x="24563" y="18816"/>
                </a:cubicBezTo>
                <a:cubicBezTo>
                  <a:pt x="24714" y="18816"/>
                  <a:pt x="24853" y="18783"/>
                  <a:pt x="24981" y="18727"/>
                </a:cubicBezTo>
                <a:cubicBezTo>
                  <a:pt x="25015" y="18727"/>
                  <a:pt x="25049" y="18727"/>
                  <a:pt x="25083" y="18744"/>
                </a:cubicBezTo>
                <a:cubicBezTo>
                  <a:pt x="25111" y="18746"/>
                  <a:pt x="25138" y="18747"/>
                  <a:pt x="25165" y="18747"/>
                </a:cubicBezTo>
                <a:cubicBezTo>
                  <a:pt x="25508" y="18747"/>
                  <a:pt x="25812" y="18548"/>
                  <a:pt x="25955" y="18231"/>
                </a:cubicBezTo>
                <a:cubicBezTo>
                  <a:pt x="26006" y="18214"/>
                  <a:pt x="26074" y="18180"/>
                  <a:pt x="26126" y="18146"/>
                </a:cubicBezTo>
                <a:lnTo>
                  <a:pt x="26365" y="18146"/>
                </a:lnTo>
                <a:cubicBezTo>
                  <a:pt x="26416" y="18146"/>
                  <a:pt x="26467" y="18163"/>
                  <a:pt x="26519" y="18163"/>
                </a:cubicBezTo>
                <a:cubicBezTo>
                  <a:pt x="26655" y="18163"/>
                  <a:pt x="26775" y="18129"/>
                  <a:pt x="26894" y="18060"/>
                </a:cubicBezTo>
                <a:cubicBezTo>
                  <a:pt x="26997" y="18009"/>
                  <a:pt x="27117" y="17975"/>
                  <a:pt x="27236" y="17958"/>
                </a:cubicBezTo>
                <a:cubicBezTo>
                  <a:pt x="27441" y="17941"/>
                  <a:pt x="27612" y="17821"/>
                  <a:pt x="27732" y="17650"/>
                </a:cubicBezTo>
                <a:cubicBezTo>
                  <a:pt x="27817" y="17616"/>
                  <a:pt x="27885" y="17582"/>
                  <a:pt x="27954" y="17548"/>
                </a:cubicBezTo>
                <a:lnTo>
                  <a:pt x="28091" y="17496"/>
                </a:lnTo>
                <a:cubicBezTo>
                  <a:pt x="28142" y="17479"/>
                  <a:pt x="28193" y="17479"/>
                  <a:pt x="28244" y="17479"/>
                </a:cubicBezTo>
                <a:lnTo>
                  <a:pt x="28432" y="17479"/>
                </a:lnTo>
                <a:cubicBezTo>
                  <a:pt x="28466" y="17479"/>
                  <a:pt x="28518" y="17462"/>
                  <a:pt x="28569" y="17462"/>
                </a:cubicBezTo>
                <a:lnTo>
                  <a:pt x="28928" y="17360"/>
                </a:lnTo>
                <a:lnTo>
                  <a:pt x="28996" y="17343"/>
                </a:lnTo>
                <a:cubicBezTo>
                  <a:pt x="29116" y="17394"/>
                  <a:pt x="29252" y="17411"/>
                  <a:pt x="29372" y="17411"/>
                </a:cubicBezTo>
                <a:cubicBezTo>
                  <a:pt x="29423" y="17411"/>
                  <a:pt x="29457" y="17411"/>
                  <a:pt x="29509" y="17394"/>
                </a:cubicBezTo>
                <a:cubicBezTo>
                  <a:pt x="29584" y="17419"/>
                  <a:pt x="29659" y="17435"/>
                  <a:pt x="29727" y="17435"/>
                </a:cubicBezTo>
                <a:cubicBezTo>
                  <a:pt x="29752" y="17435"/>
                  <a:pt x="29776" y="17433"/>
                  <a:pt x="29799" y="17428"/>
                </a:cubicBezTo>
                <a:cubicBezTo>
                  <a:pt x="29919" y="17428"/>
                  <a:pt x="30038" y="17411"/>
                  <a:pt x="30141" y="17360"/>
                </a:cubicBezTo>
                <a:cubicBezTo>
                  <a:pt x="30175" y="17343"/>
                  <a:pt x="30226" y="17343"/>
                  <a:pt x="30260" y="17325"/>
                </a:cubicBezTo>
                <a:lnTo>
                  <a:pt x="30329" y="17325"/>
                </a:lnTo>
                <a:cubicBezTo>
                  <a:pt x="30602" y="17325"/>
                  <a:pt x="30876" y="17240"/>
                  <a:pt x="31115" y="17103"/>
                </a:cubicBezTo>
                <a:cubicBezTo>
                  <a:pt x="31388" y="17069"/>
                  <a:pt x="31627" y="16950"/>
                  <a:pt x="31815" y="16762"/>
                </a:cubicBezTo>
                <a:cubicBezTo>
                  <a:pt x="31884" y="16762"/>
                  <a:pt x="31952" y="16745"/>
                  <a:pt x="32020" y="16727"/>
                </a:cubicBezTo>
                <a:cubicBezTo>
                  <a:pt x="32191" y="16779"/>
                  <a:pt x="32345" y="16796"/>
                  <a:pt x="32516" y="16813"/>
                </a:cubicBezTo>
                <a:lnTo>
                  <a:pt x="32601" y="16813"/>
                </a:lnTo>
                <a:cubicBezTo>
                  <a:pt x="32841" y="16813"/>
                  <a:pt x="33063" y="16762"/>
                  <a:pt x="33285" y="16676"/>
                </a:cubicBezTo>
                <a:cubicBezTo>
                  <a:pt x="33302" y="16727"/>
                  <a:pt x="33319" y="16762"/>
                  <a:pt x="33336" y="16796"/>
                </a:cubicBezTo>
                <a:cubicBezTo>
                  <a:pt x="33456" y="17103"/>
                  <a:pt x="33712" y="17308"/>
                  <a:pt x="34037" y="17360"/>
                </a:cubicBezTo>
                <a:lnTo>
                  <a:pt x="34088" y="17360"/>
                </a:lnTo>
                <a:cubicBezTo>
                  <a:pt x="34190" y="17360"/>
                  <a:pt x="34276" y="17360"/>
                  <a:pt x="34378" y="17343"/>
                </a:cubicBezTo>
                <a:cubicBezTo>
                  <a:pt x="34515" y="17445"/>
                  <a:pt x="34669" y="17513"/>
                  <a:pt x="34840" y="17531"/>
                </a:cubicBezTo>
                <a:lnTo>
                  <a:pt x="34925" y="17531"/>
                </a:lnTo>
                <a:cubicBezTo>
                  <a:pt x="34950" y="17536"/>
                  <a:pt x="34977" y="17538"/>
                  <a:pt x="35004" y="17538"/>
                </a:cubicBezTo>
                <a:cubicBezTo>
                  <a:pt x="35069" y="17538"/>
                  <a:pt x="35138" y="17526"/>
                  <a:pt x="35198" y="17513"/>
                </a:cubicBezTo>
                <a:cubicBezTo>
                  <a:pt x="35233" y="17513"/>
                  <a:pt x="35284" y="17496"/>
                  <a:pt x="35318" y="17479"/>
                </a:cubicBezTo>
                <a:lnTo>
                  <a:pt x="35489" y="17479"/>
                </a:lnTo>
                <a:cubicBezTo>
                  <a:pt x="35514" y="17481"/>
                  <a:pt x="35540" y="17482"/>
                  <a:pt x="35566" y="17482"/>
                </a:cubicBezTo>
                <a:cubicBezTo>
                  <a:pt x="35745" y="17482"/>
                  <a:pt x="35922" y="17430"/>
                  <a:pt x="36087" y="17325"/>
                </a:cubicBezTo>
                <a:cubicBezTo>
                  <a:pt x="36224" y="17411"/>
                  <a:pt x="36360" y="17445"/>
                  <a:pt x="36514" y="17462"/>
                </a:cubicBezTo>
                <a:cubicBezTo>
                  <a:pt x="36582" y="17462"/>
                  <a:pt x="36668" y="17462"/>
                  <a:pt x="36736" y="17445"/>
                </a:cubicBezTo>
                <a:cubicBezTo>
                  <a:pt x="36822" y="17428"/>
                  <a:pt x="36907" y="17394"/>
                  <a:pt x="36975" y="17343"/>
                </a:cubicBezTo>
                <a:cubicBezTo>
                  <a:pt x="37095" y="17411"/>
                  <a:pt x="37232" y="17462"/>
                  <a:pt x="37368" y="17462"/>
                </a:cubicBezTo>
                <a:cubicBezTo>
                  <a:pt x="37368" y="17462"/>
                  <a:pt x="37368" y="17103"/>
                  <a:pt x="37334" y="16471"/>
                </a:cubicBezTo>
                <a:cubicBezTo>
                  <a:pt x="37334" y="16164"/>
                  <a:pt x="37317" y="15771"/>
                  <a:pt x="37283" y="15343"/>
                </a:cubicBezTo>
                <a:cubicBezTo>
                  <a:pt x="37266" y="14916"/>
                  <a:pt x="37232" y="14438"/>
                  <a:pt x="37197" y="13925"/>
                </a:cubicBezTo>
                <a:cubicBezTo>
                  <a:pt x="37180" y="13498"/>
                  <a:pt x="37146" y="13054"/>
                  <a:pt x="37129" y="12576"/>
                </a:cubicBezTo>
                <a:cubicBezTo>
                  <a:pt x="37112" y="12319"/>
                  <a:pt x="37095" y="12063"/>
                  <a:pt x="37095" y="11790"/>
                </a:cubicBezTo>
                <a:cubicBezTo>
                  <a:pt x="37078" y="11533"/>
                  <a:pt x="37078" y="11260"/>
                  <a:pt x="37061" y="10986"/>
                </a:cubicBezTo>
                <a:cubicBezTo>
                  <a:pt x="37044" y="10696"/>
                  <a:pt x="37044" y="10423"/>
                  <a:pt x="37027" y="10149"/>
                </a:cubicBezTo>
                <a:cubicBezTo>
                  <a:pt x="37027" y="9859"/>
                  <a:pt x="37010" y="9585"/>
                  <a:pt x="37010" y="9295"/>
                </a:cubicBezTo>
                <a:cubicBezTo>
                  <a:pt x="36992" y="9004"/>
                  <a:pt x="36992" y="8714"/>
                  <a:pt x="36975" y="8441"/>
                </a:cubicBezTo>
                <a:cubicBezTo>
                  <a:pt x="36873" y="4169"/>
                  <a:pt x="36770" y="0"/>
                  <a:pt x="36770" y="0"/>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6"/>
          <p:cNvSpPr/>
          <p:nvPr/>
        </p:nvSpPr>
        <p:spPr>
          <a:xfrm>
            <a:off x="2357275" y="537873"/>
            <a:ext cx="4429454" cy="480010"/>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6"/>
          <p:cNvSpPr txBox="1">
            <a:spLocks noGrp="1"/>
          </p:cNvSpPr>
          <p:nvPr>
            <p:ph type="title"/>
          </p:nvPr>
        </p:nvSpPr>
        <p:spPr>
          <a:xfrm>
            <a:off x="1614795" y="1572086"/>
            <a:ext cx="2383306" cy="42256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t>Giới thiệu về Nam Định</a:t>
            </a:r>
            <a:endParaRPr sz="2000" dirty="0"/>
          </a:p>
        </p:txBody>
      </p:sp>
      <p:sp>
        <p:nvSpPr>
          <p:cNvPr id="895" name="Google Shape;895;p46"/>
          <p:cNvSpPr txBox="1">
            <a:spLocks noGrp="1"/>
          </p:cNvSpPr>
          <p:nvPr>
            <p:ph type="title" idx="2"/>
          </p:nvPr>
        </p:nvSpPr>
        <p:spPr>
          <a:xfrm>
            <a:off x="962775" y="1496138"/>
            <a:ext cx="699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897" name="Google Shape;897;p46"/>
          <p:cNvSpPr txBox="1">
            <a:spLocks noGrp="1"/>
          </p:cNvSpPr>
          <p:nvPr>
            <p:ph type="title" idx="3"/>
          </p:nvPr>
        </p:nvSpPr>
        <p:spPr>
          <a:xfrm>
            <a:off x="2713350" y="537875"/>
            <a:ext cx="3717300" cy="4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Nội dung bài văn</a:t>
            </a:r>
            <a:endParaRPr dirty="0"/>
          </a:p>
        </p:txBody>
      </p:sp>
      <p:sp>
        <p:nvSpPr>
          <p:cNvPr id="898" name="Google Shape;898;p46"/>
          <p:cNvSpPr txBox="1">
            <a:spLocks noGrp="1"/>
          </p:cNvSpPr>
          <p:nvPr>
            <p:ph type="title" idx="4"/>
          </p:nvPr>
        </p:nvSpPr>
        <p:spPr>
          <a:xfrm>
            <a:off x="5851305" y="1502861"/>
            <a:ext cx="1288958"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t>Vị trí địa lý</a:t>
            </a:r>
            <a:endParaRPr sz="2000" dirty="0"/>
          </a:p>
        </p:txBody>
      </p:sp>
      <p:sp>
        <p:nvSpPr>
          <p:cNvPr id="899" name="Google Shape;899;p46"/>
          <p:cNvSpPr txBox="1">
            <a:spLocks noGrp="1"/>
          </p:cNvSpPr>
          <p:nvPr>
            <p:ph type="title" idx="5"/>
          </p:nvPr>
        </p:nvSpPr>
        <p:spPr>
          <a:xfrm>
            <a:off x="5155863" y="1496150"/>
            <a:ext cx="699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01" name="Google Shape;901;p46"/>
          <p:cNvSpPr txBox="1">
            <a:spLocks noGrp="1"/>
          </p:cNvSpPr>
          <p:nvPr>
            <p:ph type="title" idx="7"/>
          </p:nvPr>
        </p:nvSpPr>
        <p:spPr>
          <a:xfrm>
            <a:off x="1651725" y="3377305"/>
            <a:ext cx="940748" cy="3862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t>Địa hình</a:t>
            </a:r>
            <a:endParaRPr sz="2000" dirty="0"/>
          </a:p>
        </p:txBody>
      </p:sp>
      <p:sp>
        <p:nvSpPr>
          <p:cNvPr id="902" name="Google Shape;902;p46"/>
          <p:cNvSpPr txBox="1">
            <a:spLocks noGrp="1"/>
          </p:cNvSpPr>
          <p:nvPr>
            <p:ph type="title" idx="8"/>
          </p:nvPr>
        </p:nvSpPr>
        <p:spPr>
          <a:xfrm>
            <a:off x="962775" y="3329888"/>
            <a:ext cx="699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04" name="Google Shape;904;p46"/>
          <p:cNvSpPr txBox="1">
            <a:spLocks noGrp="1"/>
          </p:cNvSpPr>
          <p:nvPr>
            <p:ph type="title" idx="13"/>
          </p:nvPr>
        </p:nvSpPr>
        <p:spPr>
          <a:xfrm>
            <a:off x="5790154" y="3394681"/>
            <a:ext cx="2336400" cy="34514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t>Thành ngữ, tục ngữ</a:t>
            </a:r>
            <a:endParaRPr sz="2000" dirty="0"/>
          </a:p>
        </p:txBody>
      </p:sp>
      <p:sp>
        <p:nvSpPr>
          <p:cNvPr id="905" name="Google Shape;905;p46"/>
          <p:cNvSpPr txBox="1">
            <a:spLocks noGrp="1"/>
          </p:cNvSpPr>
          <p:nvPr>
            <p:ph type="title" idx="14"/>
          </p:nvPr>
        </p:nvSpPr>
        <p:spPr>
          <a:xfrm>
            <a:off x="5155863" y="3329900"/>
            <a:ext cx="6996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907" name="Google Shape;907;p46"/>
          <p:cNvGrpSpPr/>
          <p:nvPr/>
        </p:nvGrpSpPr>
        <p:grpSpPr>
          <a:xfrm>
            <a:off x="1022652" y="639441"/>
            <a:ext cx="288075" cy="313736"/>
            <a:chOff x="1022652" y="639441"/>
            <a:chExt cx="288075" cy="313736"/>
          </a:xfrm>
        </p:grpSpPr>
        <p:sp>
          <p:nvSpPr>
            <p:cNvPr id="908" name="Google Shape;908;p46"/>
            <p:cNvSpPr/>
            <p:nvPr/>
          </p:nvSpPr>
          <p:spPr>
            <a:xfrm>
              <a:off x="1040821" y="639441"/>
              <a:ext cx="269907" cy="307305"/>
            </a:xfrm>
            <a:custGeom>
              <a:avLst/>
              <a:gdLst/>
              <a:ahLst/>
              <a:cxnLst/>
              <a:rect l="l" t="t" r="r" b="b"/>
              <a:pathLst>
                <a:path w="4323" h="4922" fill="none" extrusionOk="0">
                  <a:moveTo>
                    <a:pt x="649" y="2734"/>
                  </a:moveTo>
                  <a:cubicBezTo>
                    <a:pt x="666" y="2734"/>
                    <a:pt x="666" y="2717"/>
                    <a:pt x="666" y="2700"/>
                  </a:cubicBezTo>
                  <a:cubicBezTo>
                    <a:pt x="649" y="2700"/>
                    <a:pt x="598" y="2683"/>
                    <a:pt x="581" y="2683"/>
                  </a:cubicBezTo>
                  <a:cubicBezTo>
                    <a:pt x="581" y="2700"/>
                    <a:pt x="564" y="2752"/>
                    <a:pt x="564" y="2786"/>
                  </a:cubicBezTo>
                  <a:cubicBezTo>
                    <a:pt x="547" y="2752"/>
                    <a:pt x="513" y="2734"/>
                    <a:pt x="496" y="2700"/>
                  </a:cubicBezTo>
                  <a:cubicBezTo>
                    <a:pt x="444" y="2307"/>
                    <a:pt x="256" y="1931"/>
                    <a:pt x="0" y="1624"/>
                  </a:cubicBezTo>
                  <a:lnTo>
                    <a:pt x="205" y="1316"/>
                  </a:lnTo>
                  <a:lnTo>
                    <a:pt x="1572" y="1385"/>
                  </a:lnTo>
                  <a:cubicBezTo>
                    <a:pt x="1692" y="1214"/>
                    <a:pt x="1794" y="1026"/>
                    <a:pt x="1863" y="838"/>
                  </a:cubicBezTo>
                  <a:cubicBezTo>
                    <a:pt x="1914" y="650"/>
                    <a:pt x="1982" y="479"/>
                    <a:pt x="2085" y="308"/>
                  </a:cubicBezTo>
                  <a:cubicBezTo>
                    <a:pt x="2119" y="240"/>
                    <a:pt x="2187" y="172"/>
                    <a:pt x="2255" y="137"/>
                  </a:cubicBezTo>
                  <a:cubicBezTo>
                    <a:pt x="2375" y="86"/>
                    <a:pt x="2495" y="35"/>
                    <a:pt x="2614" y="1"/>
                  </a:cubicBezTo>
                  <a:cubicBezTo>
                    <a:pt x="2666" y="52"/>
                    <a:pt x="2700" y="120"/>
                    <a:pt x="2717" y="189"/>
                  </a:cubicBezTo>
                  <a:cubicBezTo>
                    <a:pt x="2768" y="394"/>
                    <a:pt x="2768" y="599"/>
                    <a:pt x="2717" y="804"/>
                  </a:cubicBezTo>
                  <a:cubicBezTo>
                    <a:pt x="2648" y="1060"/>
                    <a:pt x="2597" y="1299"/>
                    <a:pt x="2563" y="1556"/>
                  </a:cubicBezTo>
                  <a:cubicBezTo>
                    <a:pt x="2529" y="1778"/>
                    <a:pt x="2597" y="1846"/>
                    <a:pt x="2785" y="1914"/>
                  </a:cubicBezTo>
                  <a:cubicBezTo>
                    <a:pt x="3246" y="2068"/>
                    <a:pt x="3691" y="2222"/>
                    <a:pt x="4152" y="2393"/>
                  </a:cubicBezTo>
                  <a:cubicBezTo>
                    <a:pt x="4203" y="2410"/>
                    <a:pt x="4255" y="2478"/>
                    <a:pt x="4289" y="2512"/>
                  </a:cubicBezTo>
                  <a:cubicBezTo>
                    <a:pt x="4323" y="2683"/>
                    <a:pt x="4220" y="2871"/>
                    <a:pt x="4050" y="2940"/>
                  </a:cubicBezTo>
                  <a:cubicBezTo>
                    <a:pt x="3879" y="3025"/>
                    <a:pt x="3708" y="3093"/>
                    <a:pt x="3520" y="3110"/>
                  </a:cubicBezTo>
                  <a:cubicBezTo>
                    <a:pt x="3332" y="3110"/>
                    <a:pt x="3161" y="3145"/>
                    <a:pt x="3007" y="3179"/>
                  </a:cubicBezTo>
                  <a:cubicBezTo>
                    <a:pt x="2734" y="3230"/>
                    <a:pt x="2631" y="3350"/>
                    <a:pt x="2631" y="3606"/>
                  </a:cubicBezTo>
                  <a:cubicBezTo>
                    <a:pt x="2631" y="3965"/>
                    <a:pt x="2666" y="4324"/>
                    <a:pt x="2683" y="4699"/>
                  </a:cubicBezTo>
                  <a:cubicBezTo>
                    <a:pt x="2666" y="4716"/>
                    <a:pt x="2666" y="4751"/>
                    <a:pt x="2648" y="4768"/>
                  </a:cubicBezTo>
                  <a:lnTo>
                    <a:pt x="2392" y="4922"/>
                  </a:lnTo>
                  <a:cubicBezTo>
                    <a:pt x="1982" y="4904"/>
                    <a:pt x="1828" y="4648"/>
                    <a:pt x="1692" y="4358"/>
                  </a:cubicBezTo>
                  <a:cubicBezTo>
                    <a:pt x="1640" y="4238"/>
                    <a:pt x="1572" y="4136"/>
                    <a:pt x="1521" y="4033"/>
                  </a:cubicBezTo>
                  <a:cubicBezTo>
                    <a:pt x="1384" y="3760"/>
                    <a:pt x="1077" y="3606"/>
                    <a:pt x="786" y="3691"/>
                  </a:cubicBezTo>
                  <a:cubicBezTo>
                    <a:pt x="530" y="3760"/>
                    <a:pt x="256" y="3657"/>
                    <a:pt x="120" y="3418"/>
                  </a:cubicBezTo>
                  <a:lnTo>
                    <a:pt x="547" y="2769"/>
                  </a:lnTo>
                  <a:cubicBezTo>
                    <a:pt x="581" y="2752"/>
                    <a:pt x="615" y="2752"/>
                    <a:pt x="649" y="2734"/>
                  </a:cubicBezTo>
                  <a:close/>
                  <a:moveTo>
                    <a:pt x="2273" y="394"/>
                  </a:moveTo>
                  <a:lnTo>
                    <a:pt x="2273" y="360"/>
                  </a:lnTo>
                  <a:lnTo>
                    <a:pt x="2255" y="360"/>
                  </a:lnTo>
                  <a:close/>
                </a:path>
              </a:pathLst>
            </a:custGeom>
            <a:no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6"/>
            <p:cNvSpPr/>
            <p:nvPr/>
          </p:nvSpPr>
          <p:spPr>
            <a:xfrm>
              <a:off x="1022652" y="645871"/>
              <a:ext cx="268908" cy="307305"/>
            </a:xfrm>
            <a:custGeom>
              <a:avLst/>
              <a:gdLst/>
              <a:ahLst/>
              <a:cxnLst/>
              <a:rect l="l" t="t" r="r" b="b"/>
              <a:pathLst>
                <a:path w="4307" h="4922" extrusionOk="0">
                  <a:moveTo>
                    <a:pt x="650" y="2734"/>
                  </a:moveTo>
                  <a:cubicBezTo>
                    <a:pt x="667" y="2734"/>
                    <a:pt x="667" y="2717"/>
                    <a:pt x="684" y="2700"/>
                  </a:cubicBezTo>
                  <a:cubicBezTo>
                    <a:pt x="650" y="2700"/>
                    <a:pt x="599" y="2666"/>
                    <a:pt x="582" y="2683"/>
                  </a:cubicBezTo>
                  <a:cubicBezTo>
                    <a:pt x="582" y="2700"/>
                    <a:pt x="564" y="2751"/>
                    <a:pt x="564" y="2768"/>
                  </a:cubicBezTo>
                  <a:cubicBezTo>
                    <a:pt x="547" y="2751"/>
                    <a:pt x="513" y="2717"/>
                    <a:pt x="496" y="2700"/>
                  </a:cubicBezTo>
                  <a:cubicBezTo>
                    <a:pt x="445" y="2290"/>
                    <a:pt x="274" y="1931"/>
                    <a:pt x="1" y="1623"/>
                  </a:cubicBezTo>
                  <a:cubicBezTo>
                    <a:pt x="69" y="1521"/>
                    <a:pt x="137" y="1418"/>
                    <a:pt x="206" y="1316"/>
                  </a:cubicBezTo>
                  <a:lnTo>
                    <a:pt x="1573" y="1384"/>
                  </a:lnTo>
                  <a:cubicBezTo>
                    <a:pt x="1692" y="1213"/>
                    <a:pt x="1795" y="1025"/>
                    <a:pt x="1863" y="837"/>
                  </a:cubicBezTo>
                  <a:cubicBezTo>
                    <a:pt x="1914" y="649"/>
                    <a:pt x="1983" y="479"/>
                    <a:pt x="2068" y="308"/>
                  </a:cubicBezTo>
                  <a:cubicBezTo>
                    <a:pt x="2119" y="239"/>
                    <a:pt x="2171" y="171"/>
                    <a:pt x="2256" y="137"/>
                  </a:cubicBezTo>
                  <a:cubicBezTo>
                    <a:pt x="2376" y="86"/>
                    <a:pt x="2495" y="34"/>
                    <a:pt x="2615" y="0"/>
                  </a:cubicBezTo>
                  <a:cubicBezTo>
                    <a:pt x="2649" y="51"/>
                    <a:pt x="2683" y="120"/>
                    <a:pt x="2717" y="188"/>
                  </a:cubicBezTo>
                  <a:cubicBezTo>
                    <a:pt x="2769" y="393"/>
                    <a:pt x="2769" y="598"/>
                    <a:pt x="2717" y="803"/>
                  </a:cubicBezTo>
                  <a:cubicBezTo>
                    <a:pt x="2649" y="1042"/>
                    <a:pt x="2598" y="1299"/>
                    <a:pt x="2546" y="1555"/>
                  </a:cubicBezTo>
                  <a:cubicBezTo>
                    <a:pt x="2529" y="1777"/>
                    <a:pt x="2581" y="1846"/>
                    <a:pt x="2786" y="1914"/>
                  </a:cubicBezTo>
                  <a:cubicBezTo>
                    <a:pt x="3230" y="2068"/>
                    <a:pt x="3691" y="2221"/>
                    <a:pt x="4136" y="2392"/>
                  </a:cubicBezTo>
                  <a:cubicBezTo>
                    <a:pt x="4204" y="2409"/>
                    <a:pt x="4238" y="2478"/>
                    <a:pt x="4289" y="2512"/>
                  </a:cubicBezTo>
                  <a:cubicBezTo>
                    <a:pt x="4306" y="2683"/>
                    <a:pt x="4204" y="2854"/>
                    <a:pt x="4050" y="2939"/>
                  </a:cubicBezTo>
                  <a:cubicBezTo>
                    <a:pt x="3879" y="3024"/>
                    <a:pt x="3691" y="3093"/>
                    <a:pt x="3503" y="3110"/>
                  </a:cubicBezTo>
                  <a:cubicBezTo>
                    <a:pt x="3332" y="3110"/>
                    <a:pt x="3162" y="3144"/>
                    <a:pt x="2991" y="3178"/>
                  </a:cubicBezTo>
                  <a:cubicBezTo>
                    <a:pt x="2734" y="3230"/>
                    <a:pt x="2632" y="3349"/>
                    <a:pt x="2632" y="3605"/>
                  </a:cubicBezTo>
                  <a:cubicBezTo>
                    <a:pt x="2632" y="3964"/>
                    <a:pt x="2649" y="4323"/>
                    <a:pt x="2666" y="4682"/>
                  </a:cubicBezTo>
                  <a:cubicBezTo>
                    <a:pt x="2666" y="4716"/>
                    <a:pt x="2666" y="4750"/>
                    <a:pt x="2649" y="4767"/>
                  </a:cubicBezTo>
                  <a:lnTo>
                    <a:pt x="2393" y="4921"/>
                  </a:lnTo>
                  <a:cubicBezTo>
                    <a:pt x="1983" y="4904"/>
                    <a:pt x="1829" y="4648"/>
                    <a:pt x="1692" y="4340"/>
                  </a:cubicBezTo>
                  <a:cubicBezTo>
                    <a:pt x="1641" y="4238"/>
                    <a:pt x="1573" y="4135"/>
                    <a:pt x="1504" y="4033"/>
                  </a:cubicBezTo>
                  <a:cubicBezTo>
                    <a:pt x="1385" y="3759"/>
                    <a:pt x="1077" y="3605"/>
                    <a:pt x="787" y="3691"/>
                  </a:cubicBezTo>
                  <a:cubicBezTo>
                    <a:pt x="530" y="3759"/>
                    <a:pt x="257" y="3657"/>
                    <a:pt x="120" y="3417"/>
                  </a:cubicBezTo>
                  <a:lnTo>
                    <a:pt x="547" y="2768"/>
                  </a:lnTo>
                  <a:cubicBezTo>
                    <a:pt x="582" y="2751"/>
                    <a:pt x="616" y="2751"/>
                    <a:pt x="650" y="2734"/>
                  </a:cubicBezTo>
                  <a:close/>
                  <a:moveTo>
                    <a:pt x="2273" y="393"/>
                  </a:moveTo>
                  <a:lnTo>
                    <a:pt x="2273" y="359"/>
                  </a:lnTo>
                  <a:lnTo>
                    <a:pt x="2256" y="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46"/>
          <p:cNvSpPr/>
          <p:nvPr/>
        </p:nvSpPr>
        <p:spPr>
          <a:xfrm rot="-2385371">
            <a:off x="744940" y="864731"/>
            <a:ext cx="1102287" cy="846092"/>
          </a:xfrm>
          <a:custGeom>
            <a:avLst/>
            <a:gdLst/>
            <a:ahLst/>
            <a:cxnLst/>
            <a:rect l="l" t="t" r="r" b="b"/>
            <a:pathLst>
              <a:path w="13312" h="10218" extrusionOk="0">
                <a:moveTo>
                  <a:pt x="2683" y="0"/>
                </a:moveTo>
                <a:lnTo>
                  <a:pt x="2683" y="0"/>
                </a:lnTo>
                <a:cubicBezTo>
                  <a:pt x="2700" y="35"/>
                  <a:pt x="2700" y="86"/>
                  <a:pt x="2683" y="137"/>
                </a:cubicBezTo>
                <a:cubicBezTo>
                  <a:pt x="2683" y="154"/>
                  <a:pt x="2683" y="171"/>
                  <a:pt x="2718" y="188"/>
                </a:cubicBezTo>
                <a:lnTo>
                  <a:pt x="2752" y="205"/>
                </a:lnTo>
                <a:cubicBezTo>
                  <a:pt x="2769" y="274"/>
                  <a:pt x="2786" y="325"/>
                  <a:pt x="2769" y="393"/>
                </a:cubicBezTo>
                <a:cubicBezTo>
                  <a:pt x="2735" y="445"/>
                  <a:pt x="2769" y="530"/>
                  <a:pt x="2820" y="616"/>
                </a:cubicBezTo>
                <a:cubicBezTo>
                  <a:pt x="2820" y="616"/>
                  <a:pt x="2820" y="616"/>
                  <a:pt x="2837" y="633"/>
                </a:cubicBezTo>
                <a:lnTo>
                  <a:pt x="2530" y="735"/>
                </a:lnTo>
                <a:lnTo>
                  <a:pt x="2359" y="633"/>
                </a:lnTo>
                <a:lnTo>
                  <a:pt x="2308" y="616"/>
                </a:lnTo>
                <a:cubicBezTo>
                  <a:pt x="2308" y="616"/>
                  <a:pt x="2273" y="616"/>
                  <a:pt x="2290" y="633"/>
                </a:cubicBezTo>
                <a:cubicBezTo>
                  <a:pt x="2308" y="667"/>
                  <a:pt x="2325" y="718"/>
                  <a:pt x="2359" y="752"/>
                </a:cubicBezTo>
                <a:cubicBezTo>
                  <a:pt x="2393" y="803"/>
                  <a:pt x="2376" y="803"/>
                  <a:pt x="2308" y="803"/>
                </a:cubicBezTo>
                <a:lnTo>
                  <a:pt x="2290" y="803"/>
                </a:lnTo>
                <a:cubicBezTo>
                  <a:pt x="2393" y="889"/>
                  <a:pt x="2256" y="889"/>
                  <a:pt x="2308" y="974"/>
                </a:cubicBezTo>
                <a:cubicBezTo>
                  <a:pt x="2325" y="991"/>
                  <a:pt x="2342" y="1043"/>
                  <a:pt x="2325" y="1060"/>
                </a:cubicBezTo>
                <a:cubicBezTo>
                  <a:pt x="2308" y="1077"/>
                  <a:pt x="2342" y="1145"/>
                  <a:pt x="2359" y="1196"/>
                </a:cubicBezTo>
                <a:cubicBezTo>
                  <a:pt x="2359" y="1248"/>
                  <a:pt x="2376" y="1248"/>
                  <a:pt x="2376" y="1282"/>
                </a:cubicBezTo>
                <a:lnTo>
                  <a:pt x="2342" y="1282"/>
                </a:lnTo>
                <a:cubicBezTo>
                  <a:pt x="2290" y="1282"/>
                  <a:pt x="2239" y="1282"/>
                  <a:pt x="2205" y="1248"/>
                </a:cubicBezTo>
                <a:cubicBezTo>
                  <a:pt x="2171" y="1231"/>
                  <a:pt x="2120" y="1196"/>
                  <a:pt x="2120" y="1179"/>
                </a:cubicBezTo>
                <a:cubicBezTo>
                  <a:pt x="2137" y="1162"/>
                  <a:pt x="2137" y="1094"/>
                  <a:pt x="2051" y="1043"/>
                </a:cubicBezTo>
                <a:cubicBezTo>
                  <a:pt x="2051" y="1008"/>
                  <a:pt x="2051" y="974"/>
                  <a:pt x="2051" y="940"/>
                </a:cubicBezTo>
                <a:cubicBezTo>
                  <a:pt x="2034" y="923"/>
                  <a:pt x="2017" y="923"/>
                  <a:pt x="2000" y="906"/>
                </a:cubicBezTo>
                <a:cubicBezTo>
                  <a:pt x="1932" y="889"/>
                  <a:pt x="1966" y="889"/>
                  <a:pt x="1949" y="889"/>
                </a:cubicBezTo>
                <a:cubicBezTo>
                  <a:pt x="1915" y="923"/>
                  <a:pt x="1880" y="940"/>
                  <a:pt x="1846" y="957"/>
                </a:cubicBezTo>
                <a:cubicBezTo>
                  <a:pt x="1829" y="974"/>
                  <a:pt x="1829" y="1008"/>
                  <a:pt x="1863" y="1043"/>
                </a:cubicBezTo>
                <a:cubicBezTo>
                  <a:pt x="1897" y="1077"/>
                  <a:pt x="1915" y="1094"/>
                  <a:pt x="1897" y="1111"/>
                </a:cubicBezTo>
                <a:cubicBezTo>
                  <a:pt x="1880" y="1128"/>
                  <a:pt x="1829" y="1162"/>
                  <a:pt x="1932" y="1248"/>
                </a:cubicBezTo>
                <a:cubicBezTo>
                  <a:pt x="1932" y="1282"/>
                  <a:pt x="1880" y="1299"/>
                  <a:pt x="1932" y="1350"/>
                </a:cubicBezTo>
                <a:cubicBezTo>
                  <a:pt x="1946" y="1372"/>
                  <a:pt x="1942" y="1378"/>
                  <a:pt x="1930" y="1378"/>
                </a:cubicBezTo>
                <a:cubicBezTo>
                  <a:pt x="1913" y="1378"/>
                  <a:pt x="1883" y="1367"/>
                  <a:pt x="1863" y="1367"/>
                </a:cubicBezTo>
                <a:cubicBezTo>
                  <a:pt x="1829" y="1367"/>
                  <a:pt x="1795" y="1333"/>
                  <a:pt x="1761" y="1316"/>
                </a:cubicBezTo>
                <a:cubicBezTo>
                  <a:pt x="1722" y="1264"/>
                  <a:pt x="1662" y="1242"/>
                  <a:pt x="1606" y="1242"/>
                </a:cubicBezTo>
                <a:cubicBezTo>
                  <a:pt x="1589" y="1242"/>
                  <a:pt x="1572" y="1244"/>
                  <a:pt x="1556" y="1248"/>
                </a:cubicBezTo>
                <a:cubicBezTo>
                  <a:pt x="1539" y="1248"/>
                  <a:pt x="1522" y="1265"/>
                  <a:pt x="1487" y="1265"/>
                </a:cubicBezTo>
                <a:cubicBezTo>
                  <a:pt x="1419" y="1265"/>
                  <a:pt x="1419" y="1299"/>
                  <a:pt x="1436" y="1350"/>
                </a:cubicBezTo>
                <a:cubicBezTo>
                  <a:pt x="1436" y="1384"/>
                  <a:pt x="1470" y="1436"/>
                  <a:pt x="1487" y="1487"/>
                </a:cubicBezTo>
                <a:cubicBezTo>
                  <a:pt x="1504" y="1538"/>
                  <a:pt x="1522" y="1538"/>
                  <a:pt x="1504" y="1538"/>
                </a:cubicBezTo>
                <a:cubicBezTo>
                  <a:pt x="1385" y="1538"/>
                  <a:pt x="1470" y="1624"/>
                  <a:pt x="1453" y="1658"/>
                </a:cubicBezTo>
                <a:cubicBezTo>
                  <a:pt x="1436" y="1692"/>
                  <a:pt x="1487" y="1743"/>
                  <a:pt x="1675" y="1812"/>
                </a:cubicBezTo>
                <a:cubicBezTo>
                  <a:pt x="1692" y="1846"/>
                  <a:pt x="1709" y="1880"/>
                  <a:pt x="1727" y="1914"/>
                </a:cubicBezTo>
                <a:cubicBezTo>
                  <a:pt x="1755" y="1942"/>
                  <a:pt x="1752" y="1955"/>
                  <a:pt x="1729" y="1955"/>
                </a:cubicBezTo>
                <a:cubicBezTo>
                  <a:pt x="1711" y="1955"/>
                  <a:pt x="1680" y="1947"/>
                  <a:pt x="1641" y="1931"/>
                </a:cubicBezTo>
                <a:lnTo>
                  <a:pt x="1504" y="1880"/>
                </a:lnTo>
                <a:lnTo>
                  <a:pt x="1504" y="1880"/>
                </a:lnTo>
                <a:cubicBezTo>
                  <a:pt x="1539" y="1931"/>
                  <a:pt x="1402" y="1897"/>
                  <a:pt x="1470" y="1965"/>
                </a:cubicBezTo>
                <a:cubicBezTo>
                  <a:pt x="1487" y="1965"/>
                  <a:pt x="1504" y="1982"/>
                  <a:pt x="1522" y="1999"/>
                </a:cubicBezTo>
                <a:cubicBezTo>
                  <a:pt x="1556" y="2017"/>
                  <a:pt x="1453" y="2034"/>
                  <a:pt x="1402" y="2051"/>
                </a:cubicBezTo>
                <a:cubicBezTo>
                  <a:pt x="1368" y="2034"/>
                  <a:pt x="1334" y="2034"/>
                  <a:pt x="1299" y="2034"/>
                </a:cubicBezTo>
                <a:cubicBezTo>
                  <a:pt x="1288" y="2031"/>
                  <a:pt x="1276" y="2029"/>
                  <a:pt x="1264" y="2029"/>
                </a:cubicBezTo>
                <a:cubicBezTo>
                  <a:pt x="1208" y="2029"/>
                  <a:pt x="1154" y="2062"/>
                  <a:pt x="1111" y="2119"/>
                </a:cubicBezTo>
                <a:cubicBezTo>
                  <a:pt x="1077" y="2136"/>
                  <a:pt x="1060" y="2170"/>
                  <a:pt x="1043" y="2205"/>
                </a:cubicBezTo>
                <a:lnTo>
                  <a:pt x="975" y="2205"/>
                </a:lnTo>
                <a:cubicBezTo>
                  <a:pt x="872" y="2136"/>
                  <a:pt x="736" y="2102"/>
                  <a:pt x="599" y="2102"/>
                </a:cubicBezTo>
                <a:cubicBezTo>
                  <a:pt x="599" y="2085"/>
                  <a:pt x="479" y="2017"/>
                  <a:pt x="445" y="1982"/>
                </a:cubicBezTo>
                <a:cubicBezTo>
                  <a:pt x="428" y="1965"/>
                  <a:pt x="411" y="1948"/>
                  <a:pt x="394" y="1931"/>
                </a:cubicBezTo>
                <a:cubicBezTo>
                  <a:pt x="394" y="1897"/>
                  <a:pt x="377" y="1863"/>
                  <a:pt x="360" y="1846"/>
                </a:cubicBezTo>
                <a:cubicBezTo>
                  <a:pt x="325" y="1829"/>
                  <a:pt x="308" y="1812"/>
                  <a:pt x="274" y="1812"/>
                </a:cubicBezTo>
                <a:lnTo>
                  <a:pt x="240" y="1794"/>
                </a:lnTo>
                <a:lnTo>
                  <a:pt x="240" y="1931"/>
                </a:lnTo>
                <a:cubicBezTo>
                  <a:pt x="325" y="1999"/>
                  <a:pt x="377" y="2051"/>
                  <a:pt x="394" y="2085"/>
                </a:cubicBezTo>
                <a:cubicBezTo>
                  <a:pt x="411" y="2153"/>
                  <a:pt x="411" y="2205"/>
                  <a:pt x="411" y="2273"/>
                </a:cubicBezTo>
                <a:cubicBezTo>
                  <a:pt x="411" y="2307"/>
                  <a:pt x="445" y="2341"/>
                  <a:pt x="479" y="2375"/>
                </a:cubicBezTo>
                <a:cubicBezTo>
                  <a:pt x="496" y="2392"/>
                  <a:pt x="513" y="2392"/>
                  <a:pt x="513" y="2410"/>
                </a:cubicBezTo>
                <a:cubicBezTo>
                  <a:pt x="531" y="2427"/>
                  <a:pt x="548" y="2461"/>
                  <a:pt x="565" y="2495"/>
                </a:cubicBezTo>
                <a:lnTo>
                  <a:pt x="411" y="2495"/>
                </a:lnTo>
                <a:cubicBezTo>
                  <a:pt x="343" y="2495"/>
                  <a:pt x="343" y="2495"/>
                  <a:pt x="257" y="2461"/>
                </a:cubicBezTo>
                <a:cubicBezTo>
                  <a:pt x="223" y="2444"/>
                  <a:pt x="189" y="2410"/>
                  <a:pt x="138" y="2392"/>
                </a:cubicBezTo>
                <a:cubicBezTo>
                  <a:pt x="120" y="2392"/>
                  <a:pt x="86" y="2375"/>
                  <a:pt x="69" y="2375"/>
                </a:cubicBezTo>
                <a:cubicBezTo>
                  <a:pt x="1" y="2375"/>
                  <a:pt x="1" y="2427"/>
                  <a:pt x="35" y="2478"/>
                </a:cubicBezTo>
                <a:cubicBezTo>
                  <a:pt x="52" y="2512"/>
                  <a:pt x="223" y="2598"/>
                  <a:pt x="274" y="2649"/>
                </a:cubicBezTo>
                <a:cubicBezTo>
                  <a:pt x="308" y="2666"/>
                  <a:pt x="343" y="2683"/>
                  <a:pt x="394" y="2700"/>
                </a:cubicBezTo>
                <a:lnTo>
                  <a:pt x="445" y="2700"/>
                </a:lnTo>
                <a:cubicBezTo>
                  <a:pt x="462" y="2683"/>
                  <a:pt x="445" y="2649"/>
                  <a:pt x="394" y="2632"/>
                </a:cubicBezTo>
                <a:cubicBezTo>
                  <a:pt x="343" y="2615"/>
                  <a:pt x="308" y="2598"/>
                  <a:pt x="274" y="2580"/>
                </a:cubicBezTo>
                <a:cubicBezTo>
                  <a:pt x="240" y="2563"/>
                  <a:pt x="223" y="2546"/>
                  <a:pt x="223" y="2529"/>
                </a:cubicBezTo>
                <a:lnTo>
                  <a:pt x="240" y="2529"/>
                </a:lnTo>
                <a:lnTo>
                  <a:pt x="565" y="2598"/>
                </a:lnTo>
                <a:lnTo>
                  <a:pt x="701" y="2649"/>
                </a:lnTo>
                <a:cubicBezTo>
                  <a:pt x="736" y="2700"/>
                  <a:pt x="770" y="2734"/>
                  <a:pt x="821" y="2768"/>
                </a:cubicBezTo>
                <a:cubicBezTo>
                  <a:pt x="753" y="2785"/>
                  <a:pt x="684" y="2803"/>
                  <a:pt x="736" y="2871"/>
                </a:cubicBezTo>
                <a:cubicBezTo>
                  <a:pt x="753" y="2905"/>
                  <a:pt x="736" y="2922"/>
                  <a:pt x="684" y="2922"/>
                </a:cubicBezTo>
                <a:cubicBezTo>
                  <a:pt x="633" y="2922"/>
                  <a:pt x="633" y="2956"/>
                  <a:pt x="616" y="2990"/>
                </a:cubicBezTo>
                <a:cubicBezTo>
                  <a:pt x="599" y="3008"/>
                  <a:pt x="633" y="3042"/>
                  <a:pt x="684" y="3076"/>
                </a:cubicBezTo>
                <a:lnTo>
                  <a:pt x="616" y="3110"/>
                </a:lnTo>
                <a:lnTo>
                  <a:pt x="11295" y="10184"/>
                </a:lnTo>
                <a:cubicBezTo>
                  <a:pt x="11363" y="10201"/>
                  <a:pt x="11432" y="10218"/>
                  <a:pt x="11500" y="10218"/>
                </a:cubicBezTo>
                <a:cubicBezTo>
                  <a:pt x="11414" y="10184"/>
                  <a:pt x="11380" y="10047"/>
                  <a:pt x="11380" y="9910"/>
                </a:cubicBezTo>
                <a:cubicBezTo>
                  <a:pt x="11278" y="9876"/>
                  <a:pt x="11192" y="9825"/>
                  <a:pt x="11124" y="9757"/>
                </a:cubicBezTo>
                <a:cubicBezTo>
                  <a:pt x="11073" y="9705"/>
                  <a:pt x="11056" y="9671"/>
                  <a:pt x="11124" y="9671"/>
                </a:cubicBezTo>
                <a:cubicBezTo>
                  <a:pt x="11175" y="9671"/>
                  <a:pt x="11227" y="9671"/>
                  <a:pt x="11278" y="9654"/>
                </a:cubicBezTo>
                <a:cubicBezTo>
                  <a:pt x="11283" y="9648"/>
                  <a:pt x="11293" y="9647"/>
                  <a:pt x="11305" y="9647"/>
                </a:cubicBezTo>
                <a:cubicBezTo>
                  <a:pt x="11329" y="9647"/>
                  <a:pt x="11363" y="9654"/>
                  <a:pt x="11397" y="9654"/>
                </a:cubicBezTo>
                <a:lnTo>
                  <a:pt x="11414" y="9654"/>
                </a:lnTo>
                <a:cubicBezTo>
                  <a:pt x="11449" y="9620"/>
                  <a:pt x="11466" y="9603"/>
                  <a:pt x="11500" y="9586"/>
                </a:cubicBezTo>
                <a:lnTo>
                  <a:pt x="11483" y="9552"/>
                </a:lnTo>
                <a:cubicBezTo>
                  <a:pt x="11449" y="9517"/>
                  <a:pt x="11380" y="9449"/>
                  <a:pt x="11380" y="9432"/>
                </a:cubicBezTo>
                <a:cubicBezTo>
                  <a:pt x="11380" y="9398"/>
                  <a:pt x="11295" y="9295"/>
                  <a:pt x="11312" y="9261"/>
                </a:cubicBezTo>
                <a:cubicBezTo>
                  <a:pt x="11312" y="9255"/>
                  <a:pt x="11314" y="9254"/>
                  <a:pt x="11318" y="9254"/>
                </a:cubicBezTo>
                <a:cubicBezTo>
                  <a:pt x="11325" y="9254"/>
                  <a:pt x="11340" y="9261"/>
                  <a:pt x="11363" y="9261"/>
                </a:cubicBezTo>
                <a:lnTo>
                  <a:pt x="11466" y="9278"/>
                </a:lnTo>
                <a:cubicBezTo>
                  <a:pt x="11500" y="9295"/>
                  <a:pt x="11551" y="9312"/>
                  <a:pt x="11585" y="9329"/>
                </a:cubicBezTo>
                <a:cubicBezTo>
                  <a:pt x="11665" y="9263"/>
                  <a:pt x="11765" y="9238"/>
                  <a:pt x="11869" y="9238"/>
                </a:cubicBezTo>
                <a:cubicBezTo>
                  <a:pt x="11900" y="9238"/>
                  <a:pt x="11930" y="9240"/>
                  <a:pt x="11961" y="9244"/>
                </a:cubicBezTo>
                <a:cubicBezTo>
                  <a:pt x="12012" y="9176"/>
                  <a:pt x="12064" y="9107"/>
                  <a:pt x="12098" y="9039"/>
                </a:cubicBezTo>
                <a:cubicBezTo>
                  <a:pt x="12064" y="9022"/>
                  <a:pt x="12030" y="8988"/>
                  <a:pt x="11978" y="8954"/>
                </a:cubicBezTo>
                <a:lnTo>
                  <a:pt x="11859" y="8868"/>
                </a:lnTo>
                <a:cubicBezTo>
                  <a:pt x="11859" y="8851"/>
                  <a:pt x="11825" y="8834"/>
                  <a:pt x="11790" y="8817"/>
                </a:cubicBezTo>
                <a:cubicBezTo>
                  <a:pt x="11688" y="8749"/>
                  <a:pt x="11671" y="8680"/>
                  <a:pt x="11739" y="8680"/>
                </a:cubicBezTo>
                <a:cubicBezTo>
                  <a:pt x="11807" y="8663"/>
                  <a:pt x="11876" y="8629"/>
                  <a:pt x="11944" y="8595"/>
                </a:cubicBezTo>
                <a:cubicBezTo>
                  <a:pt x="11978" y="8595"/>
                  <a:pt x="11995" y="8561"/>
                  <a:pt x="11978" y="8544"/>
                </a:cubicBezTo>
                <a:cubicBezTo>
                  <a:pt x="11965" y="8491"/>
                  <a:pt x="11992" y="8469"/>
                  <a:pt x="12051" y="8469"/>
                </a:cubicBezTo>
                <a:cubicBezTo>
                  <a:pt x="12069" y="8469"/>
                  <a:pt x="12091" y="8471"/>
                  <a:pt x="12115" y="8475"/>
                </a:cubicBezTo>
                <a:cubicBezTo>
                  <a:pt x="12136" y="8478"/>
                  <a:pt x="12155" y="8480"/>
                  <a:pt x="12171" y="8480"/>
                </a:cubicBezTo>
                <a:cubicBezTo>
                  <a:pt x="12246" y="8480"/>
                  <a:pt x="12269" y="8449"/>
                  <a:pt x="12269" y="8407"/>
                </a:cubicBezTo>
                <a:cubicBezTo>
                  <a:pt x="12269" y="8390"/>
                  <a:pt x="12269" y="8373"/>
                  <a:pt x="12269" y="8356"/>
                </a:cubicBezTo>
                <a:cubicBezTo>
                  <a:pt x="12252" y="8287"/>
                  <a:pt x="12269" y="8253"/>
                  <a:pt x="12337" y="8236"/>
                </a:cubicBezTo>
                <a:cubicBezTo>
                  <a:pt x="12371" y="8236"/>
                  <a:pt x="12371" y="8219"/>
                  <a:pt x="12388" y="8202"/>
                </a:cubicBezTo>
                <a:lnTo>
                  <a:pt x="12491" y="8219"/>
                </a:lnTo>
                <a:lnTo>
                  <a:pt x="12491" y="8253"/>
                </a:lnTo>
                <a:cubicBezTo>
                  <a:pt x="12491" y="8270"/>
                  <a:pt x="12508" y="8287"/>
                  <a:pt x="12542" y="8287"/>
                </a:cubicBezTo>
                <a:cubicBezTo>
                  <a:pt x="12559" y="8304"/>
                  <a:pt x="12576" y="8321"/>
                  <a:pt x="12610" y="8321"/>
                </a:cubicBezTo>
                <a:cubicBezTo>
                  <a:pt x="12628" y="8321"/>
                  <a:pt x="12645" y="8304"/>
                  <a:pt x="12662" y="8304"/>
                </a:cubicBezTo>
                <a:lnTo>
                  <a:pt x="12593" y="8236"/>
                </a:lnTo>
                <a:cubicBezTo>
                  <a:pt x="12645" y="8219"/>
                  <a:pt x="12559" y="8151"/>
                  <a:pt x="12542" y="8099"/>
                </a:cubicBezTo>
                <a:cubicBezTo>
                  <a:pt x="12508" y="8048"/>
                  <a:pt x="12508" y="8031"/>
                  <a:pt x="12388" y="7980"/>
                </a:cubicBezTo>
                <a:lnTo>
                  <a:pt x="12303" y="7945"/>
                </a:lnTo>
                <a:cubicBezTo>
                  <a:pt x="12269" y="7911"/>
                  <a:pt x="12303" y="7911"/>
                  <a:pt x="12303" y="7894"/>
                </a:cubicBezTo>
                <a:cubicBezTo>
                  <a:pt x="12440" y="7963"/>
                  <a:pt x="12576" y="7980"/>
                  <a:pt x="12713" y="7980"/>
                </a:cubicBezTo>
                <a:lnTo>
                  <a:pt x="12781" y="8014"/>
                </a:lnTo>
                <a:cubicBezTo>
                  <a:pt x="12764" y="7928"/>
                  <a:pt x="12816" y="7843"/>
                  <a:pt x="12884" y="7809"/>
                </a:cubicBezTo>
                <a:cubicBezTo>
                  <a:pt x="12850" y="7672"/>
                  <a:pt x="12867" y="7553"/>
                  <a:pt x="12986" y="7501"/>
                </a:cubicBezTo>
                <a:cubicBezTo>
                  <a:pt x="13003" y="7501"/>
                  <a:pt x="13038" y="7501"/>
                  <a:pt x="13055" y="7484"/>
                </a:cubicBezTo>
                <a:cubicBezTo>
                  <a:pt x="13089" y="7467"/>
                  <a:pt x="13140" y="7450"/>
                  <a:pt x="13174" y="7433"/>
                </a:cubicBezTo>
                <a:cubicBezTo>
                  <a:pt x="13140" y="7399"/>
                  <a:pt x="13106" y="7365"/>
                  <a:pt x="13072" y="7347"/>
                </a:cubicBezTo>
                <a:cubicBezTo>
                  <a:pt x="13055" y="7330"/>
                  <a:pt x="13038" y="7330"/>
                  <a:pt x="13021" y="7313"/>
                </a:cubicBezTo>
                <a:cubicBezTo>
                  <a:pt x="13038" y="7245"/>
                  <a:pt x="13038" y="7177"/>
                  <a:pt x="13021" y="7108"/>
                </a:cubicBezTo>
                <a:lnTo>
                  <a:pt x="12986" y="7040"/>
                </a:lnTo>
                <a:cubicBezTo>
                  <a:pt x="13012" y="7031"/>
                  <a:pt x="13042" y="7027"/>
                  <a:pt x="13074" y="7027"/>
                </a:cubicBezTo>
                <a:cubicBezTo>
                  <a:pt x="13106" y="7027"/>
                  <a:pt x="13140" y="7031"/>
                  <a:pt x="13174" y="7040"/>
                </a:cubicBezTo>
                <a:cubicBezTo>
                  <a:pt x="13183" y="7048"/>
                  <a:pt x="13191" y="7053"/>
                  <a:pt x="13200" y="7053"/>
                </a:cubicBezTo>
                <a:cubicBezTo>
                  <a:pt x="13209" y="7053"/>
                  <a:pt x="13217" y="7048"/>
                  <a:pt x="13226" y="7040"/>
                </a:cubicBezTo>
                <a:cubicBezTo>
                  <a:pt x="13234" y="7048"/>
                  <a:pt x="13247" y="7053"/>
                  <a:pt x="13262" y="7053"/>
                </a:cubicBezTo>
                <a:cubicBezTo>
                  <a:pt x="13277" y="7053"/>
                  <a:pt x="13294" y="7048"/>
                  <a:pt x="13311" y="7040"/>
                </a:cubicBezTo>
                <a:lnTo>
                  <a:pt x="2683" y="0"/>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46"/>
          <p:cNvGrpSpPr/>
          <p:nvPr/>
        </p:nvGrpSpPr>
        <p:grpSpPr>
          <a:xfrm rot="750998">
            <a:off x="4708140" y="4267535"/>
            <a:ext cx="1075573" cy="681942"/>
            <a:chOff x="3355085" y="2890614"/>
            <a:chExt cx="1003450" cy="658884"/>
          </a:xfrm>
        </p:grpSpPr>
        <p:sp>
          <p:nvSpPr>
            <p:cNvPr id="912" name="Google Shape;912;p46"/>
            <p:cNvSpPr/>
            <p:nvPr/>
          </p:nvSpPr>
          <p:spPr>
            <a:xfrm rot="1123747">
              <a:off x="3391483" y="3029961"/>
              <a:ext cx="930654" cy="380188"/>
            </a:xfrm>
            <a:custGeom>
              <a:avLst/>
              <a:gdLst/>
              <a:ahLst/>
              <a:cxnLst/>
              <a:rect l="l" t="t" r="r" b="b"/>
              <a:pathLst>
                <a:path w="24469" h="9996" extrusionOk="0">
                  <a:moveTo>
                    <a:pt x="23938" y="0"/>
                  </a:moveTo>
                  <a:lnTo>
                    <a:pt x="1" y="1470"/>
                  </a:lnTo>
                  <a:lnTo>
                    <a:pt x="530" y="9996"/>
                  </a:lnTo>
                  <a:lnTo>
                    <a:pt x="24468" y="8509"/>
                  </a:lnTo>
                  <a:lnTo>
                    <a:pt x="23938"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46"/>
            <p:cNvGrpSpPr/>
            <p:nvPr/>
          </p:nvGrpSpPr>
          <p:grpSpPr>
            <a:xfrm>
              <a:off x="3410951" y="2945485"/>
              <a:ext cx="915286" cy="563561"/>
              <a:chOff x="3410951" y="2945485"/>
              <a:chExt cx="915286" cy="563561"/>
            </a:xfrm>
          </p:grpSpPr>
          <p:sp>
            <p:nvSpPr>
              <p:cNvPr id="914" name="Google Shape;914;p46"/>
              <p:cNvSpPr/>
              <p:nvPr/>
            </p:nvSpPr>
            <p:spPr>
              <a:xfrm rot="1123747">
                <a:off x="4316534" y="3177702"/>
                <a:ext cx="7835" cy="12932"/>
              </a:xfrm>
              <a:custGeom>
                <a:avLst/>
                <a:gdLst/>
                <a:ahLst/>
                <a:cxnLst/>
                <a:rect l="l" t="t" r="r" b="b"/>
                <a:pathLst>
                  <a:path w="206" h="340" extrusionOk="0">
                    <a:moveTo>
                      <a:pt x="102" y="0"/>
                    </a:moveTo>
                    <a:cubicBezTo>
                      <a:pt x="65" y="0"/>
                      <a:pt x="37" y="25"/>
                      <a:pt x="1" y="49"/>
                    </a:cubicBezTo>
                    <a:cubicBezTo>
                      <a:pt x="18" y="151"/>
                      <a:pt x="35" y="237"/>
                      <a:pt x="52" y="339"/>
                    </a:cubicBezTo>
                    <a:cubicBezTo>
                      <a:pt x="86" y="288"/>
                      <a:pt x="120" y="237"/>
                      <a:pt x="154" y="185"/>
                    </a:cubicBezTo>
                    <a:cubicBezTo>
                      <a:pt x="189" y="134"/>
                      <a:pt x="206" y="66"/>
                      <a:pt x="154" y="15"/>
                    </a:cubicBezTo>
                    <a:cubicBezTo>
                      <a:pt x="134" y="5"/>
                      <a:pt x="11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6"/>
              <p:cNvSpPr/>
              <p:nvPr/>
            </p:nvSpPr>
            <p:spPr>
              <a:xfrm rot="1123747">
                <a:off x="3431088" y="3046450"/>
                <a:ext cx="43587" cy="52335"/>
              </a:xfrm>
              <a:custGeom>
                <a:avLst/>
                <a:gdLst/>
                <a:ahLst/>
                <a:cxnLst/>
                <a:rect l="l" t="t" r="r" b="b"/>
                <a:pathLst>
                  <a:path w="1146" h="1376" extrusionOk="0">
                    <a:moveTo>
                      <a:pt x="889" y="1"/>
                    </a:moveTo>
                    <a:cubicBezTo>
                      <a:pt x="769" y="120"/>
                      <a:pt x="667" y="240"/>
                      <a:pt x="547" y="342"/>
                    </a:cubicBezTo>
                    <a:cubicBezTo>
                      <a:pt x="376" y="479"/>
                      <a:pt x="240" y="650"/>
                      <a:pt x="120" y="838"/>
                    </a:cubicBezTo>
                    <a:cubicBezTo>
                      <a:pt x="18" y="941"/>
                      <a:pt x="0" y="1077"/>
                      <a:pt x="69" y="1197"/>
                    </a:cubicBezTo>
                    <a:cubicBezTo>
                      <a:pt x="127" y="1298"/>
                      <a:pt x="246" y="1375"/>
                      <a:pt x="365" y="1375"/>
                    </a:cubicBezTo>
                    <a:cubicBezTo>
                      <a:pt x="386" y="1375"/>
                      <a:pt x="407" y="1373"/>
                      <a:pt x="428" y="1368"/>
                    </a:cubicBezTo>
                    <a:cubicBezTo>
                      <a:pt x="616" y="1368"/>
                      <a:pt x="803" y="1368"/>
                      <a:pt x="991" y="1333"/>
                    </a:cubicBezTo>
                    <a:lnTo>
                      <a:pt x="1145" y="1299"/>
                    </a:lnTo>
                    <a:lnTo>
                      <a:pt x="1145" y="1265"/>
                    </a:lnTo>
                    <a:cubicBezTo>
                      <a:pt x="1128" y="1197"/>
                      <a:pt x="1111" y="1128"/>
                      <a:pt x="1111" y="1077"/>
                    </a:cubicBezTo>
                    <a:cubicBezTo>
                      <a:pt x="906" y="1111"/>
                      <a:pt x="718" y="1128"/>
                      <a:pt x="513" y="1146"/>
                    </a:cubicBezTo>
                    <a:cubicBezTo>
                      <a:pt x="490" y="1146"/>
                      <a:pt x="464" y="1147"/>
                      <a:pt x="437" y="1147"/>
                    </a:cubicBezTo>
                    <a:cubicBezTo>
                      <a:pt x="384" y="1147"/>
                      <a:pt x="331" y="1140"/>
                      <a:pt x="308" y="1094"/>
                    </a:cubicBezTo>
                    <a:cubicBezTo>
                      <a:pt x="257" y="1009"/>
                      <a:pt x="342" y="941"/>
                      <a:pt x="393" y="872"/>
                    </a:cubicBezTo>
                    <a:cubicBezTo>
                      <a:pt x="479" y="770"/>
                      <a:pt x="581" y="667"/>
                      <a:pt x="684" y="565"/>
                    </a:cubicBezTo>
                    <a:cubicBezTo>
                      <a:pt x="786" y="462"/>
                      <a:pt x="889" y="377"/>
                      <a:pt x="974" y="274"/>
                    </a:cubicBezTo>
                    <a:cubicBezTo>
                      <a:pt x="940" y="172"/>
                      <a:pt x="923" y="86"/>
                      <a:pt x="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6"/>
              <p:cNvSpPr/>
              <p:nvPr/>
            </p:nvSpPr>
            <p:spPr>
              <a:xfrm rot="1123747">
                <a:off x="3468182" y="3080308"/>
                <a:ext cx="2662" cy="5895"/>
              </a:xfrm>
              <a:custGeom>
                <a:avLst/>
                <a:gdLst/>
                <a:ahLst/>
                <a:cxnLst/>
                <a:rect l="l" t="t" r="r" b="b"/>
                <a:pathLst>
                  <a:path w="70" h="155" extrusionOk="0">
                    <a:moveTo>
                      <a:pt x="69" y="0"/>
                    </a:moveTo>
                    <a:cubicBezTo>
                      <a:pt x="18" y="35"/>
                      <a:pt x="1" y="86"/>
                      <a:pt x="35" y="120"/>
                    </a:cubicBezTo>
                    <a:cubicBezTo>
                      <a:pt x="35" y="137"/>
                      <a:pt x="52" y="137"/>
                      <a:pt x="69" y="154"/>
                    </a:cubicBezTo>
                    <a:lnTo>
                      <a:pt x="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6"/>
              <p:cNvSpPr/>
              <p:nvPr/>
            </p:nvSpPr>
            <p:spPr>
              <a:xfrm rot="1123747">
                <a:off x="3727546" y="3082074"/>
                <a:ext cx="560203" cy="292748"/>
              </a:xfrm>
              <a:custGeom>
                <a:avLst/>
                <a:gdLst/>
                <a:ahLst/>
                <a:cxnLst/>
                <a:rect l="l" t="t" r="r" b="b"/>
                <a:pathLst>
                  <a:path w="14729" h="7697" extrusionOk="0">
                    <a:moveTo>
                      <a:pt x="13892" y="889"/>
                    </a:moveTo>
                    <a:cubicBezTo>
                      <a:pt x="13669" y="1128"/>
                      <a:pt x="13430" y="1368"/>
                      <a:pt x="13191" y="1607"/>
                    </a:cubicBezTo>
                    <a:cubicBezTo>
                      <a:pt x="11910" y="2837"/>
                      <a:pt x="10628" y="4067"/>
                      <a:pt x="9244" y="5178"/>
                    </a:cubicBezTo>
                    <a:cubicBezTo>
                      <a:pt x="8732" y="5588"/>
                      <a:pt x="8202" y="5981"/>
                      <a:pt x="7672" y="6374"/>
                    </a:cubicBezTo>
                    <a:cubicBezTo>
                      <a:pt x="7587" y="6442"/>
                      <a:pt x="7433" y="6511"/>
                      <a:pt x="7518" y="6613"/>
                    </a:cubicBezTo>
                    <a:cubicBezTo>
                      <a:pt x="7545" y="6651"/>
                      <a:pt x="7575" y="6665"/>
                      <a:pt x="7606" y="6665"/>
                    </a:cubicBezTo>
                    <a:cubicBezTo>
                      <a:pt x="7674" y="6665"/>
                      <a:pt x="7745" y="6597"/>
                      <a:pt x="7792" y="6562"/>
                    </a:cubicBezTo>
                    <a:cubicBezTo>
                      <a:pt x="9483" y="5349"/>
                      <a:pt x="11055" y="4016"/>
                      <a:pt x="12542" y="2564"/>
                    </a:cubicBezTo>
                    <a:cubicBezTo>
                      <a:pt x="13003" y="2119"/>
                      <a:pt x="13464" y="1675"/>
                      <a:pt x="13926" y="1197"/>
                    </a:cubicBezTo>
                    <a:lnTo>
                      <a:pt x="13926" y="1197"/>
                    </a:lnTo>
                    <a:cubicBezTo>
                      <a:pt x="13789" y="2137"/>
                      <a:pt x="13618" y="3042"/>
                      <a:pt x="13003" y="3794"/>
                    </a:cubicBezTo>
                    <a:cubicBezTo>
                      <a:pt x="12593" y="4306"/>
                      <a:pt x="12098" y="4768"/>
                      <a:pt x="11534" y="5127"/>
                    </a:cubicBezTo>
                    <a:cubicBezTo>
                      <a:pt x="10098" y="6066"/>
                      <a:pt x="8544" y="6835"/>
                      <a:pt x="6920" y="7382"/>
                    </a:cubicBezTo>
                    <a:cubicBezTo>
                      <a:pt x="6764" y="7453"/>
                      <a:pt x="6595" y="7489"/>
                      <a:pt x="6425" y="7489"/>
                    </a:cubicBezTo>
                    <a:cubicBezTo>
                      <a:pt x="6391" y="7489"/>
                      <a:pt x="6357" y="7487"/>
                      <a:pt x="6322" y="7485"/>
                    </a:cubicBezTo>
                    <a:cubicBezTo>
                      <a:pt x="6322" y="7382"/>
                      <a:pt x="6374" y="7262"/>
                      <a:pt x="6442" y="7177"/>
                    </a:cubicBezTo>
                    <a:cubicBezTo>
                      <a:pt x="7296" y="6083"/>
                      <a:pt x="7877" y="4853"/>
                      <a:pt x="8390" y="3606"/>
                    </a:cubicBezTo>
                    <a:cubicBezTo>
                      <a:pt x="8561" y="3196"/>
                      <a:pt x="8749" y="2820"/>
                      <a:pt x="8971" y="2444"/>
                    </a:cubicBezTo>
                    <a:cubicBezTo>
                      <a:pt x="9398" y="1744"/>
                      <a:pt x="10047" y="1436"/>
                      <a:pt x="10799" y="1231"/>
                    </a:cubicBezTo>
                    <a:cubicBezTo>
                      <a:pt x="11397" y="1077"/>
                      <a:pt x="12012" y="992"/>
                      <a:pt x="12627" y="975"/>
                    </a:cubicBezTo>
                    <a:cubicBezTo>
                      <a:pt x="13054" y="958"/>
                      <a:pt x="13464" y="923"/>
                      <a:pt x="13892" y="889"/>
                    </a:cubicBezTo>
                    <a:close/>
                    <a:moveTo>
                      <a:pt x="14678" y="1"/>
                    </a:moveTo>
                    <a:cubicBezTo>
                      <a:pt x="14609" y="52"/>
                      <a:pt x="14558" y="120"/>
                      <a:pt x="14507" y="206"/>
                    </a:cubicBezTo>
                    <a:cubicBezTo>
                      <a:pt x="14353" y="428"/>
                      <a:pt x="14114" y="582"/>
                      <a:pt x="13840" y="599"/>
                    </a:cubicBezTo>
                    <a:cubicBezTo>
                      <a:pt x="13191" y="684"/>
                      <a:pt x="12576" y="735"/>
                      <a:pt x="11944" y="787"/>
                    </a:cubicBezTo>
                    <a:cubicBezTo>
                      <a:pt x="11722" y="787"/>
                      <a:pt x="11517" y="821"/>
                      <a:pt x="11294" y="872"/>
                    </a:cubicBezTo>
                    <a:cubicBezTo>
                      <a:pt x="10594" y="1043"/>
                      <a:pt x="9842" y="1146"/>
                      <a:pt x="9244" y="1709"/>
                    </a:cubicBezTo>
                    <a:cubicBezTo>
                      <a:pt x="9364" y="1333"/>
                      <a:pt x="9466" y="958"/>
                      <a:pt x="9552" y="582"/>
                    </a:cubicBezTo>
                    <a:cubicBezTo>
                      <a:pt x="9569" y="445"/>
                      <a:pt x="9637" y="342"/>
                      <a:pt x="9723" y="240"/>
                    </a:cubicBezTo>
                    <a:lnTo>
                      <a:pt x="9723" y="240"/>
                    </a:lnTo>
                    <a:lnTo>
                      <a:pt x="8714" y="308"/>
                    </a:lnTo>
                    <a:cubicBezTo>
                      <a:pt x="8800" y="325"/>
                      <a:pt x="8885" y="342"/>
                      <a:pt x="8971" y="342"/>
                    </a:cubicBezTo>
                    <a:cubicBezTo>
                      <a:pt x="8527" y="565"/>
                      <a:pt x="8065" y="787"/>
                      <a:pt x="7621" y="1026"/>
                    </a:cubicBezTo>
                    <a:cubicBezTo>
                      <a:pt x="5861" y="1932"/>
                      <a:pt x="4050" y="2752"/>
                      <a:pt x="2256" y="3623"/>
                    </a:cubicBezTo>
                    <a:cubicBezTo>
                      <a:pt x="2119" y="3691"/>
                      <a:pt x="1965" y="3777"/>
                      <a:pt x="1829" y="3862"/>
                    </a:cubicBezTo>
                    <a:cubicBezTo>
                      <a:pt x="1777" y="3896"/>
                      <a:pt x="1726" y="3948"/>
                      <a:pt x="1760" y="4016"/>
                    </a:cubicBezTo>
                    <a:cubicBezTo>
                      <a:pt x="1788" y="4062"/>
                      <a:pt x="1815" y="4078"/>
                      <a:pt x="1846" y="4078"/>
                    </a:cubicBezTo>
                    <a:cubicBezTo>
                      <a:pt x="1872" y="4078"/>
                      <a:pt x="1900" y="4066"/>
                      <a:pt x="1931" y="4050"/>
                    </a:cubicBezTo>
                    <a:cubicBezTo>
                      <a:pt x="2000" y="4016"/>
                      <a:pt x="2017" y="4016"/>
                      <a:pt x="2051" y="3999"/>
                    </a:cubicBezTo>
                    <a:cubicBezTo>
                      <a:pt x="3708" y="3145"/>
                      <a:pt x="5451" y="2444"/>
                      <a:pt x="7108" y="1590"/>
                    </a:cubicBezTo>
                    <a:cubicBezTo>
                      <a:pt x="7792" y="1231"/>
                      <a:pt x="8475" y="889"/>
                      <a:pt x="9176" y="548"/>
                    </a:cubicBezTo>
                    <a:cubicBezTo>
                      <a:pt x="9215" y="521"/>
                      <a:pt x="9244" y="485"/>
                      <a:pt x="9295" y="485"/>
                    </a:cubicBezTo>
                    <a:cubicBezTo>
                      <a:pt x="9310" y="485"/>
                      <a:pt x="9327" y="488"/>
                      <a:pt x="9347" y="496"/>
                    </a:cubicBezTo>
                    <a:cubicBezTo>
                      <a:pt x="9210" y="1231"/>
                      <a:pt x="9056" y="1983"/>
                      <a:pt x="8561" y="2581"/>
                    </a:cubicBezTo>
                    <a:cubicBezTo>
                      <a:pt x="8390" y="2735"/>
                      <a:pt x="8219" y="2854"/>
                      <a:pt x="8014" y="2957"/>
                    </a:cubicBezTo>
                    <a:cubicBezTo>
                      <a:pt x="7125" y="3538"/>
                      <a:pt x="6100" y="3862"/>
                      <a:pt x="5024" y="3931"/>
                    </a:cubicBezTo>
                    <a:cubicBezTo>
                      <a:pt x="3554" y="3982"/>
                      <a:pt x="2102" y="4272"/>
                      <a:pt x="735" y="4785"/>
                    </a:cubicBezTo>
                    <a:cubicBezTo>
                      <a:pt x="623" y="4827"/>
                      <a:pt x="510" y="4858"/>
                      <a:pt x="398" y="4858"/>
                    </a:cubicBezTo>
                    <a:cubicBezTo>
                      <a:pt x="374" y="4858"/>
                      <a:pt x="349" y="4856"/>
                      <a:pt x="325" y="4853"/>
                    </a:cubicBezTo>
                    <a:cubicBezTo>
                      <a:pt x="359" y="4734"/>
                      <a:pt x="445" y="4631"/>
                      <a:pt x="547" y="4563"/>
                    </a:cubicBezTo>
                    <a:cubicBezTo>
                      <a:pt x="1726" y="3640"/>
                      <a:pt x="2683" y="2512"/>
                      <a:pt x="3759" y="1487"/>
                    </a:cubicBezTo>
                    <a:cubicBezTo>
                      <a:pt x="4135" y="1128"/>
                      <a:pt x="4545" y="804"/>
                      <a:pt x="4990" y="530"/>
                    </a:cubicBezTo>
                    <a:lnTo>
                      <a:pt x="4990" y="530"/>
                    </a:lnTo>
                    <a:lnTo>
                      <a:pt x="4460" y="565"/>
                    </a:lnTo>
                    <a:lnTo>
                      <a:pt x="4392" y="616"/>
                    </a:lnTo>
                    <a:cubicBezTo>
                      <a:pt x="3777" y="1094"/>
                      <a:pt x="3213" y="1641"/>
                      <a:pt x="2666" y="2205"/>
                    </a:cubicBezTo>
                    <a:cubicBezTo>
                      <a:pt x="2051" y="2871"/>
                      <a:pt x="1402" y="3503"/>
                      <a:pt x="718" y="4101"/>
                    </a:cubicBezTo>
                    <a:cubicBezTo>
                      <a:pt x="513" y="4238"/>
                      <a:pt x="342" y="4392"/>
                      <a:pt x="188" y="4580"/>
                    </a:cubicBezTo>
                    <a:cubicBezTo>
                      <a:pt x="86" y="4699"/>
                      <a:pt x="0" y="4836"/>
                      <a:pt x="103" y="4973"/>
                    </a:cubicBezTo>
                    <a:cubicBezTo>
                      <a:pt x="162" y="5056"/>
                      <a:pt x="263" y="5106"/>
                      <a:pt x="364" y="5106"/>
                    </a:cubicBezTo>
                    <a:cubicBezTo>
                      <a:pt x="409" y="5106"/>
                      <a:pt x="454" y="5096"/>
                      <a:pt x="496" y="5075"/>
                    </a:cubicBezTo>
                    <a:cubicBezTo>
                      <a:pt x="718" y="5024"/>
                      <a:pt x="923" y="4973"/>
                      <a:pt x="1145" y="4905"/>
                    </a:cubicBezTo>
                    <a:cubicBezTo>
                      <a:pt x="2358" y="4494"/>
                      <a:pt x="3623" y="4255"/>
                      <a:pt x="4921" y="4204"/>
                    </a:cubicBezTo>
                    <a:cubicBezTo>
                      <a:pt x="5109" y="4187"/>
                      <a:pt x="5297" y="4170"/>
                      <a:pt x="5485" y="4136"/>
                    </a:cubicBezTo>
                    <a:cubicBezTo>
                      <a:pt x="6510" y="3982"/>
                      <a:pt x="7501" y="3606"/>
                      <a:pt x="8356" y="3008"/>
                    </a:cubicBezTo>
                    <a:lnTo>
                      <a:pt x="8356" y="3008"/>
                    </a:lnTo>
                    <a:cubicBezTo>
                      <a:pt x="8270" y="3230"/>
                      <a:pt x="8185" y="3401"/>
                      <a:pt x="8116" y="3589"/>
                    </a:cubicBezTo>
                    <a:cubicBezTo>
                      <a:pt x="7758" y="4494"/>
                      <a:pt x="7313" y="5366"/>
                      <a:pt x="6818" y="6203"/>
                    </a:cubicBezTo>
                    <a:cubicBezTo>
                      <a:pt x="6596" y="6528"/>
                      <a:pt x="6391" y="6852"/>
                      <a:pt x="6186" y="7177"/>
                    </a:cubicBezTo>
                    <a:cubicBezTo>
                      <a:pt x="6083" y="7297"/>
                      <a:pt x="6066" y="7467"/>
                      <a:pt x="6152" y="7604"/>
                    </a:cubicBezTo>
                    <a:cubicBezTo>
                      <a:pt x="6206" y="7676"/>
                      <a:pt x="6279" y="7696"/>
                      <a:pt x="6356" y="7696"/>
                    </a:cubicBezTo>
                    <a:cubicBezTo>
                      <a:pt x="6425" y="7696"/>
                      <a:pt x="6497" y="7681"/>
                      <a:pt x="6562" y="7672"/>
                    </a:cubicBezTo>
                    <a:lnTo>
                      <a:pt x="6613" y="7672"/>
                    </a:lnTo>
                    <a:cubicBezTo>
                      <a:pt x="7006" y="7587"/>
                      <a:pt x="7382" y="7467"/>
                      <a:pt x="7758" y="7314"/>
                    </a:cubicBezTo>
                    <a:cubicBezTo>
                      <a:pt x="9176" y="6716"/>
                      <a:pt x="10560" y="6083"/>
                      <a:pt x="11824" y="5195"/>
                    </a:cubicBezTo>
                    <a:cubicBezTo>
                      <a:pt x="13071" y="4306"/>
                      <a:pt x="13909" y="3179"/>
                      <a:pt x="14080" y="1607"/>
                    </a:cubicBezTo>
                    <a:cubicBezTo>
                      <a:pt x="14114" y="1128"/>
                      <a:pt x="14336" y="667"/>
                      <a:pt x="14678" y="325"/>
                    </a:cubicBezTo>
                    <a:cubicBezTo>
                      <a:pt x="14695" y="308"/>
                      <a:pt x="14712" y="291"/>
                      <a:pt x="14729" y="274"/>
                    </a:cubicBezTo>
                    <a:cubicBezTo>
                      <a:pt x="14712" y="189"/>
                      <a:pt x="14695" y="86"/>
                      <a:pt x="14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6"/>
              <p:cNvSpPr/>
              <p:nvPr/>
            </p:nvSpPr>
            <p:spPr>
              <a:xfrm rot="1123747">
                <a:off x="3458352" y="2972584"/>
                <a:ext cx="223564" cy="332113"/>
              </a:xfrm>
              <a:custGeom>
                <a:avLst/>
                <a:gdLst/>
                <a:ahLst/>
                <a:cxnLst/>
                <a:rect l="l" t="t" r="r" b="b"/>
                <a:pathLst>
                  <a:path w="5878" h="8732" extrusionOk="0">
                    <a:moveTo>
                      <a:pt x="5878" y="1"/>
                    </a:moveTo>
                    <a:lnTo>
                      <a:pt x="5570" y="18"/>
                    </a:lnTo>
                    <a:cubicBezTo>
                      <a:pt x="5211" y="462"/>
                      <a:pt x="4904" y="957"/>
                      <a:pt x="4562" y="1436"/>
                    </a:cubicBezTo>
                    <a:cubicBezTo>
                      <a:pt x="4118" y="2136"/>
                      <a:pt x="3486" y="2700"/>
                      <a:pt x="2751" y="3093"/>
                    </a:cubicBezTo>
                    <a:cubicBezTo>
                      <a:pt x="2033" y="3452"/>
                      <a:pt x="1281" y="3742"/>
                      <a:pt x="513" y="3965"/>
                    </a:cubicBezTo>
                    <a:cubicBezTo>
                      <a:pt x="342" y="4016"/>
                      <a:pt x="171" y="4067"/>
                      <a:pt x="0" y="4084"/>
                    </a:cubicBezTo>
                    <a:cubicBezTo>
                      <a:pt x="0" y="4152"/>
                      <a:pt x="0" y="4221"/>
                      <a:pt x="17" y="4289"/>
                    </a:cubicBezTo>
                    <a:lnTo>
                      <a:pt x="17" y="4323"/>
                    </a:lnTo>
                    <a:cubicBezTo>
                      <a:pt x="1042" y="4101"/>
                      <a:pt x="2016" y="3742"/>
                      <a:pt x="2939" y="3247"/>
                    </a:cubicBezTo>
                    <a:cubicBezTo>
                      <a:pt x="3093" y="3179"/>
                      <a:pt x="3229" y="3076"/>
                      <a:pt x="3383" y="2991"/>
                    </a:cubicBezTo>
                    <a:lnTo>
                      <a:pt x="3383" y="3025"/>
                    </a:lnTo>
                    <a:cubicBezTo>
                      <a:pt x="3349" y="3093"/>
                      <a:pt x="3298" y="3179"/>
                      <a:pt x="3263" y="3230"/>
                    </a:cubicBezTo>
                    <a:cubicBezTo>
                      <a:pt x="2597" y="4340"/>
                      <a:pt x="2290" y="5622"/>
                      <a:pt x="2392" y="6903"/>
                    </a:cubicBezTo>
                    <a:cubicBezTo>
                      <a:pt x="2443" y="7518"/>
                      <a:pt x="2529" y="8134"/>
                      <a:pt x="2597" y="8732"/>
                    </a:cubicBezTo>
                    <a:lnTo>
                      <a:pt x="2853" y="8732"/>
                    </a:lnTo>
                    <a:cubicBezTo>
                      <a:pt x="2836" y="8168"/>
                      <a:pt x="2751" y="7621"/>
                      <a:pt x="2683" y="7074"/>
                    </a:cubicBezTo>
                    <a:cubicBezTo>
                      <a:pt x="2529" y="5554"/>
                      <a:pt x="2956" y="4016"/>
                      <a:pt x="3862" y="2786"/>
                    </a:cubicBezTo>
                    <a:cubicBezTo>
                      <a:pt x="4477" y="1914"/>
                      <a:pt x="5143" y="1060"/>
                      <a:pt x="5741" y="154"/>
                    </a:cubicBezTo>
                    <a:cubicBezTo>
                      <a:pt x="5792" y="103"/>
                      <a:pt x="5826" y="52"/>
                      <a:pt x="5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6"/>
              <p:cNvSpPr/>
              <p:nvPr/>
            </p:nvSpPr>
            <p:spPr>
              <a:xfrm rot="1123747">
                <a:off x="3567149" y="3066675"/>
                <a:ext cx="77361" cy="251024"/>
              </a:xfrm>
              <a:custGeom>
                <a:avLst/>
                <a:gdLst/>
                <a:ahLst/>
                <a:cxnLst/>
                <a:rect l="l" t="t" r="r" b="b"/>
                <a:pathLst>
                  <a:path w="2034" h="6600" extrusionOk="0">
                    <a:moveTo>
                      <a:pt x="1861" y="0"/>
                    </a:moveTo>
                    <a:cubicBezTo>
                      <a:pt x="1729" y="0"/>
                      <a:pt x="1742" y="183"/>
                      <a:pt x="1726" y="277"/>
                    </a:cubicBezTo>
                    <a:cubicBezTo>
                      <a:pt x="1453" y="1474"/>
                      <a:pt x="1214" y="2652"/>
                      <a:pt x="940" y="3848"/>
                    </a:cubicBezTo>
                    <a:cubicBezTo>
                      <a:pt x="752" y="4805"/>
                      <a:pt x="428" y="5728"/>
                      <a:pt x="0" y="6599"/>
                    </a:cubicBezTo>
                    <a:lnTo>
                      <a:pt x="291" y="6582"/>
                    </a:lnTo>
                    <a:cubicBezTo>
                      <a:pt x="342" y="6446"/>
                      <a:pt x="411" y="6326"/>
                      <a:pt x="462" y="6189"/>
                    </a:cubicBezTo>
                    <a:cubicBezTo>
                      <a:pt x="940" y="5113"/>
                      <a:pt x="1197" y="3968"/>
                      <a:pt x="1419" y="2840"/>
                    </a:cubicBezTo>
                    <a:cubicBezTo>
                      <a:pt x="1607" y="2003"/>
                      <a:pt x="1760" y="1166"/>
                      <a:pt x="1931" y="329"/>
                    </a:cubicBezTo>
                    <a:cubicBezTo>
                      <a:pt x="1965" y="226"/>
                      <a:pt x="2034" y="38"/>
                      <a:pt x="1897" y="4"/>
                    </a:cubicBezTo>
                    <a:cubicBezTo>
                      <a:pt x="1884" y="2"/>
                      <a:pt x="1872" y="0"/>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6"/>
              <p:cNvSpPr/>
              <p:nvPr/>
            </p:nvSpPr>
            <p:spPr>
              <a:xfrm rot="1123747">
                <a:off x="3486009" y="2960086"/>
                <a:ext cx="73482" cy="116384"/>
              </a:xfrm>
              <a:custGeom>
                <a:avLst/>
                <a:gdLst/>
                <a:ahLst/>
                <a:cxnLst/>
                <a:rect l="l" t="t" r="r" b="b"/>
                <a:pathLst>
                  <a:path w="1932" h="3060" extrusionOk="0">
                    <a:moveTo>
                      <a:pt x="1932" y="1"/>
                    </a:moveTo>
                    <a:lnTo>
                      <a:pt x="1590" y="18"/>
                    </a:lnTo>
                    <a:cubicBezTo>
                      <a:pt x="1317" y="445"/>
                      <a:pt x="1094" y="872"/>
                      <a:pt x="924" y="1351"/>
                    </a:cubicBezTo>
                    <a:cubicBezTo>
                      <a:pt x="701" y="1880"/>
                      <a:pt x="394" y="2376"/>
                      <a:pt x="1" y="2803"/>
                    </a:cubicBezTo>
                    <a:cubicBezTo>
                      <a:pt x="35" y="2888"/>
                      <a:pt x="52" y="2974"/>
                      <a:pt x="86" y="3059"/>
                    </a:cubicBezTo>
                    <a:cubicBezTo>
                      <a:pt x="565" y="2564"/>
                      <a:pt x="941" y="1966"/>
                      <a:pt x="1197" y="1333"/>
                    </a:cubicBezTo>
                    <a:cubicBezTo>
                      <a:pt x="1265" y="1180"/>
                      <a:pt x="1317" y="1043"/>
                      <a:pt x="1402" y="906"/>
                    </a:cubicBezTo>
                    <a:cubicBezTo>
                      <a:pt x="1556" y="582"/>
                      <a:pt x="1727" y="291"/>
                      <a:pt x="1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6"/>
              <p:cNvSpPr/>
              <p:nvPr/>
            </p:nvSpPr>
            <p:spPr>
              <a:xfrm rot="1123747">
                <a:off x="3596152" y="2997767"/>
                <a:ext cx="108587" cy="332113"/>
              </a:xfrm>
              <a:custGeom>
                <a:avLst/>
                <a:gdLst/>
                <a:ahLst/>
                <a:cxnLst/>
                <a:rect l="l" t="t" r="r" b="b"/>
                <a:pathLst>
                  <a:path w="2855" h="8732" extrusionOk="0">
                    <a:moveTo>
                      <a:pt x="2854" y="0"/>
                    </a:moveTo>
                    <a:lnTo>
                      <a:pt x="2666" y="17"/>
                    </a:lnTo>
                    <a:cubicBezTo>
                      <a:pt x="2666" y="86"/>
                      <a:pt x="2632" y="154"/>
                      <a:pt x="2615" y="222"/>
                    </a:cubicBezTo>
                    <a:cubicBezTo>
                      <a:pt x="2512" y="855"/>
                      <a:pt x="2359" y="1470"/>
                      <a:pt x="2239" y="2085"/>
                    </a:cubicBezTo>
                    <a:cubicBezTo>
                      <a:pt x="2120" y="2768"/>
                      <a:pt x="2102" y="3452"/>
                      <a:pt x="2034" y="4135"/>
                    </a:cubicBezTo>
                    <a:cubicBezTo>
                      <a:pt x="1932" y="5348"/>
                      <a:pt x="1727" y="6544"/>
                      <a:pt x="1077" y="7604"/>
                    </a:cubicBezTo>
                    <a:cubicBezTo>
                      <a:pt x="787" y="8031"/>
                      <a:pt x="411" y="8424"/>
                      <a:pt x="1" y="8731"/>
                    </a:cubicBezTo>
                    <a:lnTo>
                      <a:pt x="360" y="8714"/>
                    </a:lnTo>
                    <a:lnTo>
                      <a:pt x="428" y="8646"/>
                    </a:lnTo>
                    <a:cubicBezTo>
                      <a:pt x="1094" y="8099"/>
                      <a:pt x="1573" y="7364"/>
                      <a:pt x="1812" y="6544"/>
                    </a:cubicBezTo>
                    <a:cubicBezTo>
                      <a:pt x="2085" y="5690"/>
                      <a:pt x="2239" y="4819"/>
                      <a:pt x="2290" y="3930"/>
                    </a:cubicBezTo>
                    <a:cubicBezTo>
                      <a:pt x="2342" y="2871"/>
                      <a:pt x="2495" y="1828"/>
                      <a:pt x="2735" y="820"/>
                    </a:cubicBezTo>
                    <a:cubicBezTo>
                      <a:pt x="2803" y="547"/>
                      <a:pt x="2854" y="274"/>
                      <a:pt x="2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6"/>
              <p:cNvSpPr/>
              <p:nvPr/>
            </p:nvSpPr>
            <p:spPr>
              <a:xfrm rot="1123747">
                <a:off x="3617890" y="3189054"/>
                <a:ext cx="350978" cy="189143"/>
              </a:xfrm>
              <a:custGeom>
                <a:avLst/>
                <a:gdLst/>
                <a:ahLst/>
                <a:cxnLst/>
                <a:rect l="l" t="t" r="r" b="b"/>
                <a:pathLst>
                  <a:path w="9228" h="4973" extrusionOk="0">
                    <a:moveTo>
                      <a:pt x="8168" y="1"/>
                    </a:moveTo>
                    <a:cubicBezTo>
                      <a:pt x="7399" y="18"/>
                      <a:pt x="6613" y="86"/>
                      <a:pt x="5844" y="189"/>
                    </a:cubicBezTo>
                    <a:cubicBezTo>
                      <a:pt x="5110" y="274"/>
                      <a:pt x="4392" y="462"/>
                      <a:pt x="3691" y="752"/>
                    </a:cubicBezTo>
                    <a:cubicBezTo>
                      <a:pt x="2119" y="1436"/>
                      <a:pt x="923" y="2495"/>
                      <a:pt x="377" y="4170"/>
                    </a:cubicBezTo>
                    <a:cubicBezTo>
                      <a:pt x="308" y="4358"/>
                      <a:pt x="223" y="4546"/>
                      <a:pt x="137" y="4716"/>
                    </a:cubicBezTo>
                    <a:cubicBezTo>
                      <a:pt x="86" y="4802"/>
                      <a:pt x="52" y="4887"/>
                      <a:pt x="1" y="4973"/>
                    </a:cubicBezTo>
                    <a:lnTo>
                      <a:pt x="718" y="4939"/>
                    </a:lnTo>
                    <a:cubicBezTo>
                      <a:pt x="1197" y="4597"/>
                      <a:pt x="1692" y="4272"/>
                      <a:pt x="2188" y="3965"/>
                    </a:cubicBezTo>
                    <a:cubicBezTo>
                      <a:pt x="3896" y="2871"/>
                      <a:pt x="5691" y="1897"/>
                      <a:pt x="7553" y="1043"/>
                    </a:cubicBezTo>
                    <a:lnTo>
                      <a:pt x="7638" y="1009"/>
                    </a:lnTo>
                    <a:cubicBezTo>
                      <a:pt x="7707" y="975"/>
                      <a:pt x="7741" y="923"/>
                      <a:pt x="7707" y="855"/>
                    </a:cubicBezTo>
                    <a:cubicBezTo>
                      <a:pt x="7683" y="815"/>
                      <a:pt x="7659" y="801"/>
                      <a:pt x="7635" y="801"/>
                    </a:cubicBezTo>
                    <a:cubicBezTo>
                      <a:pt x="7608" y="801"/>
                      <a:pt x="7580" y="820"/>
                      <a:pt x="7553" y="838"/>
                    </a:cubicBezTo>
                    <a:cubicBezTo>
                      <a:pt x="7365" y="906"/>
                      <a:pt x="7177" y="992"/>
                      <a:pt x="7006" y="1077"/>
                    </a:cubicBezTo>
                    <a:cubicBezTo>
                      <a:pt x="4717" y="2119"/>
                      <a:pt x="2530" y="3367"/>
                      <a:pt x="462" y="4802"/>
                    </a:cubicBezTo>
                    <a:cubicBezTo>
                      <a:pt x="448" y="4816"/>
                      <a:pt x="423" y="4841"/>
                      <a:pt x="387" y="4841"/>
                    </a:cubicBezTo>
                    <a:cubicBezTo>
                      <a:pt x="379" y="4841"/>
                      <a:pt x="369" y="4839"/>
                      <a:pt x="360" y="4836"/>
                    </a:cubicBezTo>
                    <a:cubicBezTo>
                      <a:pt x="718" y="3999"/>
                      <a:pt x="992" y="3127"/>
                      <a:pt x="1624" y="2427"/>
                    </a:cubicBezTo>
                    <a:cubicBezTo>
                      <a:pt x="2410" y="1624"/>
                      <a:pt x="3384" y="1026"/>
                      <a:pt x="4460" y="701"/>
                    </a:cubicBezTo>
                    <a:cubicBezTo>
                      <a:pt x="5058" y="530"/>
                      <a:pt x="5656" y="411"/>
                      <a:pt x="6271" y="342"/>
                    </a:cubicBezTo>
                    <a:cubicBezTo>
                      <a:pt x="6818" y="274"/>
                      <a:pt x="7382" y="257"/>
                      <a:pt x="7929" y="206"/>
                    </a:cubicBezTo>
                    <a:cubicBezTo>
                      <a:pt x="7997" y="201"/>
                      <a:pt x="8067" y="199"/>
                      <a:pt x="8138" y="199"/>
                    </a:cubicBezTo>
                    <a:cubicBezTo>
                      <a:pt x="8330" y="199"/>
                      <a:pt x="8527" y="215"/>
                      <a:pt x="8715" y="240"/>
                    </a:cubicBezTo>
                    <a:cubicBezTo>
                      <a:pt x="8954" y="274"/>
                      <a:pt x="8971" y="342"/>
                      <a:pt x="8834" y="530"/>
                    </a:cubicBezTo>
                    <a:cubicBezTo>
                      <a:pt x="8595" y="838"/>
                      <a:pt x="8305" y="1111"/>
                      <a:pt x="7997" y="1351"/>
                    </a:cubicBezTo>
                    <a:cubicBezTo>
                      <a:pt x="7245" y="2000"/>
                      <a:pt x="6579" y="2734"/>
                      <a:pt x="5878" y="3435"/>
                    </a:cubicBezTo>
                    <a:cubicBezTo>
                      <a:pt x="5400" y="3948"/>
                      <a:pt x="4922" y="4443"/>
                      <a:pt x="4255" y="4716"/>
                    </a:cubicBezTo>
                    <a:lnTo>
                      <a:pt x="4836" y="4682"/>
                    </a:lnTo>
                    <a:cubicBezTo>
                      <a:pt x="5178" y="4477"/>
                      <a:pt x="5503" y="4221"/>
                      <a:pt x="5776" y="3931"/>
                    </a:cubicBezTo>
                    <a:cubicBezTo>
                      <a:pt x="6699" y="2974"/>
                      <a:pt x="7621" y="2034"/>
                      <a:pt x="8629" y="1163"/>
                    </a:cubicBezTo>
                    <a:cubicBezTo>
                      <a:pt x="8817" y="992"/>
                      <a:pt x="8971" y="787"/>
                      <a:pt x="9091" y="565"/>
                    </a:cubicBezTo>
                    <a:cubicBezTo>
                      <a:pt x="9227" y="360"/>
                      <a:pt x="9091" y="69"/>
                      <a:pt x="8834" y="52"/>
                    </a:cubicBezTo>
                    <a:cubicBezTo>
                      <a:pt x="8612" y="18"/>
                      <a:pt x="8390" y="1"/>
                      <a:pt x="8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6"/>
              <p:cNvSpPr/>
              <p:nvPr/>
            </p:nvSpPr>
            <p:spPr>
              <a:xfrm rot="1123747">
                <a:off x="4004493" y="3352749"/>
                <a:ext cx="263880" cy="117031"/>
              </a:xfrm>
              <a:custGeom>
                <a:avLst/>
                <a:gdLst/>
                <a:ahLst/>
                <a:cxnLst/>
                <a:rect l="l" t="t" r="r" b="b"/>
                <a:pathLst>
                  <a:path w="6938" h="3077" extrusionOk="0">
                    <a:moveTo>
                      <a:pt x="6937" y="1"/>
                    </a:moveTo>
                    <a:cubicBezTo>
                      <a:pt x="6561" y="1"/>
                      <a:pt x="6168" y="18"/>
                      <a:pt x="5758" y="52"/>
                    </a:cubicBezTo>
                    <a:cubicBezTo>
                      <a:pt x="4836" y="86"/>
                      <a:pt x="3930" y="274"/>
                      <a:pt x="3059" y="599"/>
                    </a:cubicBezTo>
                    <a:cubicBezTo>
                      <a:pt x="1897" y="1009"/>
                      <a:pt x="889" y="1641"/>
                      <a:pt x="205" y="2701"/>
                    </a:cubicBezTo>
                    <a:cubicBezTo>
                      <a:pt x="120" y="2837"/>
                      <a:pt x="51" y="2957"/>
                      <a:pt x="0" y="3076"/>
                    </a:cubicBezTo>
                    <a:lnTo>
                      <a:pt x="291" y="3059"/>
                    </a:lnTo>
                    <a:cubicBezTo>
                      <a:pt x="615" y="2478"/>
                      <a:pt x="1077" y="1966"/>
                      <a:pt x="1640" y="1573"/>
                    </a:cubicBezTo>
                    <a:cubicBezTo>
                      <a:pt x="2375" y="1094"/>
                      <a:pt x="3212" y="736"/>
                      <a:pt x="4084" y="531"/>
                    </a:cubicBezTo>
                    <a:cubicBezTo>
                      <a:pt x="4921" y="326"/>
                      <a:pt x="5792" y="223"/>
                      <a:pt x="6681" y="223"/>
                    </a:cubicBezTo>
                    <a:lnTo>
                      <a:pt x="6937" y="223"/>
                    </a:lnTo>
                    <a:lnTo>
                      <a:pt x="6937" y="189"/>
                    </a:lnTo>
                    <a:lnTo>
                      <a:pt x="6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6"/>
              <p:cNvSpPr/>
              <p:nvPr/>
            </p:nvSpPr>
            <p:spPr>
              <a:xfrm rot="1123747">
                <a:off x="4223174" y="3475254"/>
                <a:ext cx="31226" cy="16925"/>
              </a:xfrm>
              <a:custGeom>
                <a:avLst/>
                <a:gdLst/>
                <a:ahLst/>
                <a:cxnLst/>
                <a:rect l="l" t="t" r="r" b="b"/>
                <a:pathLst>
                  <a:path w="821" h="445" extrusionOk="0">
                    <a:moveTo>
                      <a:pt x="821" y="0"/>
                    </a:moveTo>
                    <a:lnTo>
                      <a:pt x="821" y="0"/>
                    </a:lnTo>
                    <a:cubicBezTo>
                      <a:pt x="564" y="154"/>
                      <a:pt x="274" y="291"/>
                      <a:pt x="1" y="445"/>
                    </a:cubicBezTo>
                    <a:lnTo>
                      <a:pt x="752" y="410"/>
                    </a:lnTo>
                    <a:cubicBezTo>
                      <a:pt x="769" y="274"/>
                      <a:pt x="804" y="137"/>
                      <a:pt x="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6"/>
              <p:cNvSpPr/>
              <p:nvPr/>
            </p:nvSpPr>
            <p:spPr>
              <a:xfrm rot="1123747">
                <a:off x="4081426" y="3403667"/>
                <a:ext cx="178760" cy="73482"/>
              </a:xfrm>
              <a:custGeom>
                <a:avLst/>
                <a:gdLst/>
                <a:ahLst/>
                <a:cxnLst/>
                <a:rect l="l" t="t" r="r" b="b"/>
                <a:pathLst>
                  <a:path w="4700" h="1932" extrusionOk="0">
                    <a:moveTo>
                      <a:pt x="4682" y="1"/>
                    </a:moveTo>
                    <a:lnTo>
                      <a:pt x="4067" y="240"/>
                    </a:lnTo>
                    <a:cubicBezTo>
                      <a:pt x="2700" y="787"/>
                      <a:pt x="1333" y="1317"/>
                      <a:pt x="0" y="1932"/>
                    </a:cubicBezTo>
                    <a:lnTo>
                      <a:pt x="564" y="1898"/>
                    </a:lnTo>
                    <a:cubicBezTo>
                      <a:pt x="1179" y="1624"/>
                      <a:pt x="1811" y="1351"/>
                      <a:pt x="2427" y="1112"/>
                    </a:cubicBezTo>
                    <a:cubicBezTo>
                      <a:pt x="3195" y="804"/>
                      <a:pt x="3947" y="514"/>
                      <a:pt x="4699" y="206"/>
                    </a:cubicBezTo>
                    <a:cubicBezTo>
                      <a:pt x="4699" y="138"/>
                      <a:pt x="4699" y="69"/>
                      <a:pt x="4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rot="1123747">
                <a:off x="3488870" y="2970282"/>
                <a:ext cx="155331" cy="145442"/>
              </a:xfrm>
              <a:custGeom>
                <a:avLst/>
                <a:gdLst/>
                <a:ahLst/>
                <a:cxnLst/>
                <a:rect l="l" t="t" r="r" b="b"/>
                <a:pathLst>
                  <a:path w="4084" h="3824" extrusionOk="0">
                    <a:moveTo>
                      <a:pt x="4084" y="0"/>
                    </a:moveTo>
                    <a:lnTo>
                      <a:pt x="3810" y="17"/>
                    </a:lnTo>
                    <a:cubicBezTo>
                      <a:pt x="3349" y="632"/>
                      <a:pt x="2836" y="1213"/>
                      <a:pt x="2290" y="1743"/>
                    </a:cubicBezTo>
                    <a:cubicBezTo>
                      <a:pt x="1623" y="2375"/>
                      <a:pt x="923" y="2956"/>
                      <a:pt x="188" y="3486"/>
                    </a:cubicBezTo>
                    <a:cubicBezTo>
                      <a:pt x="120" y="3537"/>
                      <a:pt x="51" y="3588"/>
                      <a:pt x="0" y="3656"/>
                    </a:cubicBezTo>
                    <a:lnTo>
                      <a:pt x="0" y="3810"/>
                    </a:lnTo>
                    <a:cubicBezTo>
                      <a:pt x="9" y="3819"/>
                      <a:pt x="21" y="3823"/>
                      <a:pt x="36" y="3823"/>
                    </a:cubicBezTo>
                    <a:cubicBezTo>
                      <a:pt x="51" y="3823"/>
                      <a:pt x="68" y="3819"/>
                      <a:pt x="85" y="3810"/>
                    </a:cubicBezTo>
                    <a:cubicBezTo>
                      <a:pt x="137" y="3793"/>
                      <a:pt x="188" y="3759"/>
                      <a:pt x="222" y="3742"/>
                    </a:cubicBezTo>
                    <a:cubicBezTo>
                      <a:pt x="701" y="3383"/>
                      <a:pt x="1179" y="3041"/>
                      <a:pt x="1623" y="2665"/>
                    </a:cubicBezTo>
                    <a:cubicBezTo>
                      <a:pt x="2563" y="1880"/>
                      <a:pt x="3383" y="991"/>
                      <a:pt x="4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94"/>
                                        </p:tgtEl>
                                        <p:attrNameLst>
                                          <p:attrName>style.visibility</p:attrName>
                                        </p:attrNameLst>
                                      </p:cBhvr>
                                      <p:to>
                                        <p:strVal val="visible"/>
                                      </p:to>
                                    </p:set>
                                    <p:animEffect transition="in" filter="strips(downLeft)">
                                      <p:cBhvr>
                                        <p:cTn id="7" dur="500"/>
                                        <p:tgtEl>
                                          <p:spTgt spid="8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98"/>
                                        </p:tgtEl>
                                        <p:attrNameLst>
                                          <p:attrName>style.visibility</p:attrName>
                                        </p:attrNameLst>
                                      </p:cBhvr>
                                      <p:to>
                                        <p:strVal val="visible"/>
                                      </p:to>
                                    </p:set>
                                    <p:animEffect transition="in" filter="strips(downLeft)">
                                      <p:cBhvr>
                                        <p:cTn id="12" dur="500"/>
                                        <p:tgtEl>
                                          <p:spTgt spid="89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01"/>
                                        </p:tgtEl>
                                        <p:attrNameLst>
                                          <p:attrName>style.visibility</p:attrName>
                                        </p:attrNameLst>
                                      </p:cBhvr>
                                      <p:to>
                                        <p:strVal val="visible"/>
                                      </p:to>
                                    </p:set>
                                    <p:animEffect transition="in" filter="strips(downLeft)">
                                      <p:cBhvr>
                                        <p:cTn id="17" dur="500"/>
                                        <p:tgtEl>
                                          <p:spTgt spid="90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04"/>
                                        </p:tgtEl>
                                        <p:attrNameLst>
                                          <p:attrName>style.visibility</p:attrName>
                                        </p:attrNameLst>
                                      </p:cBhvr>
                                      <p:to>
                                        <p:strVal val="visible"/>
                                      </p:to>
                                    </p:set>
                                    <p:animEffect transition="in" filter="strips(downLeft)">
                                      <p:cBhvr>
                                        <p:cTn id="22" dur="500"/>
                                        <p:tgtEl>
                                          <p:spTgt spid="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p:bldP spid="898" grpId="0"/>
      <p:bldP spid="901" grpId="0"/>
      <p:bldP spid="9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48"/>
          <p:cNvGrpSpPr/>
          <p:nvPr/>
        </p:nvGrpSpPr>
        <p:grpSpPr>
          <a:xfrm rot="-2523593">
            <a:off x="5797720" y="-655617"/>
            <a:ext cx="2625302" cy="3331865"/>
            <a:chOff x="1154976" y="632775"/>
            <a:chExt cx="2502430" cy="3877954"/>
          </a:xfrm>
        </p:grpSpPr>
        <p:sp>
          <p:nvSpPr>
            <p:cNvPr id="979" name="Google Shape;979;p48"/>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48"/>
          <p:cNvSpPr/>
          <p:nvPr/>
        </p:nvSpPr>
        <p:spPr>
          <a:xfrm rot="1325191">
            <a:off x="729833" y="3623618"/>
            <a:ext cx="2948976" cy="1594431"/>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5"/>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2333608" y="799641"/>
            <a:ext cx="4476783" cy="3544219"/>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a:off x="3970250" y="1226536"/>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48"/>
          <p:cNvGrpSpPr/>
          <p:nvPr/>
        </p:nvGrpSpPr>
        <p:grpSpPr>
          <a:xfrm flipH="1">
            <a:off x="1872102" y="462700"/>
            <a:ext cx="1203484" cy="1299028"/>
            <a:chOff x="5713927" y="671825"/>
            <a:chExt cx="1203484" cy="1299028"/>
          </a:xfrm>
        </p:grpSpPr>
        <p:sp>
          <p:nvSpPr>
            <p:cNvPr id="985" name="Google Shape;985;p48"/>
            <p:cNvSpPr/>
            <p:nvPr/>
          </p:nvSpPr>
          <p:spPr>
            <a:xfrm rot="5400000">
              <a:off x="5666155" y="719597"/>
              <a:ext cx="1299028" cy="1203484"/>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8"/>
            <p:cNvSpPr/>
            <p:nvPr/>
          </p:nvSpPr>
          <p:spPr>
            <a:xfrm rot="5400000">
              <a:off x="5712897" y="809589"/>
              <a:ext cx="1192230" cy="985295"/>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48"/>
          <p:cNvSpPr txBox="1">
            <a:spLocks noGrp="1"/>
          </p:cNvSpPr>
          <p:nvPr>
            <p:ph type="title"/>
          </p:nvPr>
        </p:nvSpPr>
        <p:spPr>
          <a:xfrm>
            <a:off x="2631898" y="2761839"/>
            <a:ext cx="3880200" cy="6558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t>Giới thiệu về Nam Định</a:t>
            </a:r>
            <a:endParaRPr sz="3600" dirty="0"/>
          </a:p>
        </p:txBody>
      </p:sp>
      <p:sp>
        <p:nvSpPr>
          <p:cNvPr id="988" name="Google Shape;988;p48"/>
          <p:cNvSpPr txBox="1">
            <a:spLocks noGrp="1"/>
          </p:cNvSpPr>
          <p:nvPr>
            <p:ph type="title" idx="2"/>
          </p:nvPr>
        </p:nvSpPr>
        <p:spPr>
          <a:xfrm>
            <a:off x="3745950" y="1372350"/>
            <a:ext cx="1652100" cy="9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90" name="Google Shape;990;p48"/>
          <p:cNvSpPr/>
          <p:nvPr/>
        </p:nvSpPr>
        <p:spPr>
          <a:xfrm rot="401238">
            <a:off x="564136" y="1898713"/>
            <a:ext cx="738466" cy="487120"/>
          </a:xfrm>
          <a:custGeom>
            <a:avLst/>
            <a:gdLst/>
            <a:ahLst/>
            <a:cxnLst/>
            <a:rect l="l" t="t" r="r" b="b"/>
            <a:pathLst>
              <a:path w="13089" h="8634" extrusionOk="0">
                <a:moveTo>
                  <a:pt x="6169" y="1"/>
                </a:moveTo>
                <a:cubicBezTo>
                  <a:pt x="5874" y="1"/>
                  <a:pt x="5550" y="66"/>
                  <a:pt x="5195" y="210"/>
                </a:cubicBezTo>
                <a:cubicBezTo>
                  <a:pt x="3674" y="825"/>
                  <a:pt x="2973" y="2585"/>
                  <a:pt x="3657" y="4071"/>
                </a:cubicBezTo>
                <a:cubicBezTo>
                  <a:pt x="3195" y="3886"/>
                  <a:pt x="2712" y="3759"/>
                  <a:pt x="2237" y="3759"/>
                </a:cubicBezTo>
                <a:cubicBezTo>
                  <a:pt x="1746" y="3759"/>
                  <a:pt x="1263" y="3895"/>
                  <a:pt x="821" y="4242"/>
                </a:cubicBezTo>
                <a:cubicBezTo>
                  <a:pt x="0" y="4874"/>
                  <a:pt x="18" y="6105"/>
                  <a:pt x="411" y="6976"/>
                </a:cubicBezTo>
                <a:cubicBezTo>
                  <a:pt x="991" y="8240"/>
                  <a:pt x="2495" y="8633"/>
                  <a:pt x="3759" y="8633"/>
                </a:cubicBezTo>
                <a:cubicBezTo>
                  <a:pt x="6117" y="8633"/>
                  <a:pt x="8868" y="7779"/>
                  <a:pt x="10748" y="6344"/>
                </a:cubicBezTo>
                <a:cubicBezTo>
                  <a:pt x="10791" y="6301"/>
                  <a:pt x="10749" y="6233"/>
                  <a:pt x="10694" y="6233"/>
                </a:cubicBezTo>
                <a:cubicBezTo>
                  <a:pt x="10684" y="6233"/>
                  <a:pt x="10673" y="6236"/>
                  <a:pt x="10662" y="6241"/>
                </a:cubicBezTo>
                <a:cubicBezTo>
                  <a:pt x="8971" y="7010"/>
                  <a:pt x="7330" y="7711"/>
                  <a:pt x="5485" y="8069"/>
                </a:cubicBezTo>
                <a:cubicBezTo>
                  <a:pt x="4937" y="8169"/>
                  <a:pt x="4348" y="8247"/>
                  <a:pt x="3765" y="8247"/>
                </a:cubicBezTo>
                <a:cubicBezTo>
                  <a:pt x="2841" y="8247"/>
                  <a:pt x="1933" y="8049"/>
                  <a:pt x="1231" y="7420"/>
                </a:cubicBezTo>
                <a:cubicBezTo>
                  <a:pt x="530" y="6788"/>
                  <a:pt x="342" y="5780"/>
                  <a:pt x="769" y="4943"/>
                </a:cubicBezTo>
                <a:cubicBezTo>
                  <a:pt x="1079" y="4372"/>
                  <a:pt x="1598" y="4172"/>
                  <a:pt x="2161" y="4172"/>
                </a:cubicBezTo>
                <a:cubicBezTo>
                  <a:pt x="2811" y="4172"/>
                  <a:pt x="3520" y="4438"/>
                  <a:pt x="4033" y="4703"/>
                </a:cubicBezTo>
                <a:cubicBezTo>
                  <a:pt x="4059" y="4714"/>
                  <a:pt x="4087" y="4719"/>
                  <a:pt x="4115" y="4719"/>
                </a:cubicBezTo>
                <a:cubicBezTo>
                  <a:pt x="4269" y="4719"/>
                  <a:pt x="4422" y="4574"/>
                  <a:pt x="4306" y="4430"/>
                </a:cubicBezTo>
                <a:cubicBezTo>
                  <a:pt x="3384" y="3114"/>
                  <a:pt x="3742" y="1525"/>
                  <a:pt x="5126" y="688"/>
                </a:cubicBezTo>
                <a:cubicBezTo>
                  <a:pt x="5494" y="470"/>
                  <a:pt x="5828" y="374"/>
                  <a:pt x="6128" y="374"/>
                </a:cubicBezTo>
                <a:cubicBezTo>
                  <a:pt x="7303" y="374"/>
                  <a:pt x="7949" y="1841"/>
                  <a:pt x="8031" y="3080"/>
                </a:cubicBezTo>
                <a:cubicBezTo>
                  <a:pt x="8041" y="3209"/>
                  <a:pt x="8155" y="3292"/>
                  <a:pt x="8258" y="3292"/>
                </a:cubicBezTo>
                <a:cubicBezTo>
                  <a:pt x="8333" y="3292"/>
                  <a:pt x="8403" y="3249"/>
                  <a:pt x="8424" y="3149"/>
                </a:cubicBezTo>
                <a:cubicBezTo>
                  <a:pt x="8685" y="2117"/>
                  <a:pt x="9911" y="1189"/>
                  <a:pt x="10960" y="1189"/>
                </a:cubicBezTo>
                <a:cubicBezTo>
                  <a:pt x="11561" y="1189"/>
                  <a:pt x="12103" y="1494"/>
                  <a:pt x="12371" y="2260"/>
                </a:cubicBezTo>
                <a:cubicBezTo>
                  <a:pt x="12747" y="3302"/>
                  <a:pt x="10628" y="5917"/>
                  <a:pt x="9603" y="6087"/>
                </a:cubicBezTo>
                <a:cubicBezTo>
                  <a:pt x="9415" y="6122"/>
                  <a:pt x="9449" y="6429"/>
                  <a:pt x="9637" y="6429"/>
                </a:cubicBezTo>
                <a:cubicBezTo>
                  <a:pt x="10509" y="6429"/>
                  <a:pt x="11329" y="5233"/>
                  <a:pt x="11790" y="4635"/>
                </a:cubicBezTo>
                <a:cubicBezTo>
                  <a:pt x="12473" y="3764"/>
                  <a:pt x="13089" y="2739"/>
                  <a:pt x="12576" y="1679"/>
                </a:cubicBezTo>
                <a:cubicBezTo>
                  <a:pt x="12245" y="992"/>
                  <a:pt x="11699" y="720"/>
                  <a:pt x="11096" y="720"/>
                </a:cubicBezTo>
                <a:cubicBezTo>
                  <a:pt x="10081" y="720"/>
                  <a:pt x="8907" y="1494"/>
                  <a:pt x="8339" y="2363"/>
                </a:cubicBezTo>
                <a:cubicBezTo>
                  <a:pt x="8091" y="1099"/>
                  <a:pt x="7380" y="1"/>
                  <a:pt x="6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8"/>
          <p:cNvSpPr/>
          <p:nvPr/>
        </p:nvSpPr>
        <p:spPr>
          <a:xfrm rot="1131402">
            <a:off x="1150820" y="2571219"/>
            <a:ext cx="414186" cy="289363"/>
          </a:xfrm>
          <a:custGeom>
            <a:avLst/>
            <a:gdLst/>
            <a:ahLst/>
            <a:cxnLst/>
            <a:rect l="l" t="t" r="r" b="b"/>
            <a:pathLst>
              <a:path w="8551" h="5974" extrusionOk="0">
                <a:moveTo>
                  <a:pt x="6633" y="457"/>
                </a:moveTo>
                <a:cubicBezTo>
                  <a:pt x="6673" y="457"/>
                  <a:pt x="6715" y="459"/>
                  <a:pt x="6757" y="463"/>
                </a:cubicBezTo>
                <a:cubicBezTo>
                  <a:pt x="7970" y="566"/>
                  <a:pt x="7816" y="2343"/>
                  <a:pt x="7406" y="3043"/>
                </a:cubicBezTo>
                <a:cubicBezTo>
                  <a:pt x="6688" y="4273"/>
                  <a:pt x="4911" y="5179"/>
                  <a:pt x="3579" y="5469"/>
                </a:cubicBezTo>
                <a:cubicBezTo>
                  <a:pt x="3367" y="5515"/>
                  <a:pt x="3143" y="5539"/>
                  <a:pt x="2916" y="5539"/>
                </a:cubicBezTo>
                <a:cubicBezTo>
                  <a:pt x="2043" y="5539"/>
                  <a:pt x="1133" y="5183"/>
                  <a:pt x="794" y="4342"/>
                </a:cubicBezTo>
                <a:cubicBezTo>
                  <a:pt x="332" y="3197"/>
                  <a:pt x="1768" y="2992"/>
                  <a:pt x="2724" y="2924"/>
                </a:cubicBezTo>
                <a:cubicBezTo>
                  <a:pt x="2878" y="3026"/>
                  <a:pt x="3066" y="3094"/>
                  <a:pt x="3271" y="3094"/>
                </a:cubicBezTo>
                <a:cubicBezTo>
                  <a:pt x="3277" y="3095"/>
                  <a:pt x="3283" y="3095"/>
                  <a:pt x="3288" y="3095"/>
                </a:cubicBezTo>
                <a:cubicBezTo>
                  <a:pt x="3480" y="3095"/>
                  <a:pt x="3539" y="2819"/>
                  <a:pt x="3357" y="2753"/>
                </a:cubicBezTo>
                <a:cubicBezTo>
                  <a:pt x="2690" y="2462"/>
                  <a:pt x="2553" y="1916"/>
                  <a:pt x="2964" y="1300"/>
                </a:cubicBezTo>
                <a:cubicBezTo>
                  <a:pt x="3150" y="1038"/>
                  <a:pt x="3354" y="934"/>
                  <a:pt x="3561" y="934"/>
                </a:cubicBezTo>
                <a:cubicBezTo>
                  <a:pt x="4093" y="934"/>
                  <a:pt x="4636" y="1626"/>
                  <a:pt x="4894" y="2069"/>
                </a:cubicBezTo>
                <a:cubicBezTo>
                  <a:pt x="4938" y="2149"/>
                  <a:pt x="5015" y="2186"/>
                  <a:pt x="5093" y="2186"/>
                </a:cubicBezTo>
                <a:cubicBezTo>
                  <a:pt x="5197" y="2186"/>
                  <a:pt x="5302" y="2119"/>
                  <a:pt x="5321" y="2001"/>
                </a:cubicBezTo>
                <a:cubicBezTo>
                  <a:pt x="5403" y="1252"/>
                  <a:pt x="5825" y="457"/>
                  <a:pt x="6633" y="457"/>
                </a:cubicBezTo>
                <a:close/>
                <a:moveTo>
                  <a:pt x="6518" y="0"/>
                </a:moveTo>
                <a:cubicBezTo>
                  <a:pt x="6495" y="0"/>
                  <a:pt x="6472" y="1"/>
                  <a:pt x="6449" y="2"/>
                </a:cubicBezTo>
                <a:cubicBezTo>
                  <a:pt x="5680" y="36"/>
                  <a:pt x="5202" y="719"/>
                  <a:pt x="4980" y="1403"/>
                </a:cubicBezTo>
                <a:cubicBezTo>
                  <a:pt x="4605" y="929"/>
                  <a:pt x="4082" y="491"/>
                  <a:pt x="3547" y="491"/>
                </a:cubicBezTo>
                <a:cubicBezTo>
                  <a:pt x="3251" y="491"/>
                  <a:pt x="2952" y="625"/>
                  <a:pt x="2673" y="959"/>
                </a:cubicBezTo>
                <a:cubicBezTo>
                  <a:pt x="2297" y="1403"/>
                  <a:pt x="2178" y="2103"/>
                  <a:pt x="2434" y="2582"/>
                </a:cubicBezTo>
                <a:cubicBezTo>
                  <a:pt x="2397" y="2581"/>
                  <a:pt x="2361" y="2580"/>
                  <a:pt x="2324" y="2580"/>
                </a:cubicBezTo>
                <a:cubicBezTo>
                  <a:pt x="1208" y="2580"/>
                  <a:pt x="0" y="3086"/>
                  <a:pt x="298" y="4376"/>
                </a:cubicBezTo>
                <a:cubicBezTo>
                  <a:pt x="578" y="5564"/>
                  <a:pt x="1722" y="5974"/>
                  <a:pt x="2850" y="5974"/>
                </a:cubicBezTo>
                <a:cubicBezTo>
                  <a:pt x="3377" y="5974"/>
                  <a:pt x="3901" y="5884"/>
                  <a:pt x="4330" y="5743"/>
                </a:cubicBezTo>
                <a:cubicBezTo>
                  <a:pt x="6159" y="5162"/>
                  <a:pt x="8551" y="3573"/>
                  <a:pt x="8124" y="1369"/>
                </a:cubicBezTo>
                <a:cubicBezTo>
                  <a:pt x="7991" y="572"/>
                  <a:pt x="7309"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48"/>
          <p:cNvGrpSpPr/>
          <p:nvPr/>
        </p:nvGrpSpPr>
        <p:grpSpPr>
          <a:xfrm>
            <a:off x="6619350" y="3916825"/>
            <a:ext cx="790183" cy="643169"/>
            <a:chOff x="6619350" y="3916825"/>
            <a:chExt cx="790183" cy="643169"/>
          </a:xfrm>
        </p:grpSpPr>
        <p:sp>
          <p:nvSpPr>
            <p:cNvPr id="993" name="Google Shape;993;p48"/>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8"/>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48"/>
          <p:cNvGrpSpPr/>
          <p:nvPr/>
        </p:nvGrpSpPr>
        <p:grpSpPr>
          <a:xfrm rot="-2204003" flipH="1">
            <a:off x="7152984" y="725980"/>
            <a:ext cx="989904" cy="1058054"/>
            <a:chOff x="429300" y="4124275"/>
            <a:chExt cx="381650" cy="407925"/>
          </a:xfrm>
        </p:grpSpPr>
        <p:sp>
          <p:nvSpPr>
            <p:cNvPr id="996" name="Google Shape;996;p48"/>
            <p:cNvSpPr/>
            <p:nvPr/>
          </p:nvSpPr>
          <p:spPr>
            <a:xfrm>
              <a:off x="532850" y="4381150"/>
              <a:ext cx="124750" cy="103225"/>
            </a:xfrm>
            <a:custGeom>
              <a:avLst/>
              <a:gdLst/>
              <a:ahLst/>
              <a:cxnLst/>
              <a:rect l="l" t="t" r="r" b="b"/>
              <a:pathLst>
                <a:path w="4990" h="4129" extrusionOk="0">
                  <a:moveTo>
                    <a:pt x="2508" y="1"/>
                  </a:moveTo>
                  <a:cubicBezTo>
                    <a:pt x="2308" y="1"/>
                    <a:pt x="2122" y="107"/>
                    <a:pt x="2085" y="351"/>
                  </a:cubicBezTo>
                  <a:cubicBezTo>
                    <a:pt x="2034" y="727"/>
                    <a:pt x="1965" y="1188"/>
                    <a:pt x="1931" y="1666"/>
                  </a:cubicBezTo>
                  <a:cubicBezTo>
                    <a:pt x="1419" y="1769"/>
                    <a:pt x="923" y="1888"/>
                    <a:pt x="462" y="1974"/>
                  </a:cubicBezTo>
                  <a:cubicBezTo>
                    <a:pt x="0" y="2059"/>
                    <a:pt x="171" y="2691"/>
                    <a:pt x="564" y="2726"/>
                  </a:cubicBezTo>
                  <a:cubicBezTo>
                    <a:pt x="991" y="2777"/>
                    <a:pt x="1470" y="2828"/>
                    <a:pt x="1948" y="2879"/>
                  </a:cubicBezTo>
                  <a:cubicBezTo>
                    <a:pt x="2000" y="3307"/>
                    <a:pt x="2170" y="3700"/>
                    <a:pt x="2444" y="4024"/>
                  </a:cubicBezTo>
                  <a:cubicBezTo>
                    <a:pt x="2515" y="4096"/>
                    <a:pt x="2608" y="4128"/>
                    <a:pt x="2700" y="4128"/>
                  </a:cubicBezTo>
                  <a:cubicBezTo>
                    <a:pt x="2828" y="4128"/>
                    <a:pt x="2955" y="4065"/>
                    <a:pt x="3025" y="3956"/>
                  </a:cubicBezTo>
                  <a:cubicBezTo>
                    <a:pt x="3179" y="3631"/>
                    <a:pt x="3230" y="3289"/>
                    <a:pt x="3213" y="2948"/>
                  </a:cubicBezTo>
                  <a:cubicBezTo>
                    <a:pt x="3572" y="2948"/>
                    <a:pt x="3947" y="2914"/>
                    <a:pt x="4306" y="2828"/>
                  </a:cubicBezTo>
                  <a:cubicBezTo>
                    <a:pt x="4921" y="2674"/>
                    <a:pt x="4990" y="1632"/>
                    <a:pt x="4306" y="1530"/>
                  </a:cubicBezTo>
                  <a:cubicBezTo>
                    <a:pt x="4052" y="1496"/>
                    <a:pt x="3792" y="1478"/>
                    <a:pt x="3533" y="1478"/>
                  </a:cubicBezTo>
                  <a:cubicBezTo>
                    <a:pt x="3391" y="1478"/>
                    <a:pt x="3249" y="1483"/>
                    <a:pt x="3110" y="1495"/>
                  </a:cubicBezTo>
                  <a:cubicBezTo>
                    <a:pt x="3093" y="1171"/>
                    <a:pt x="3076" y="829"/>
                    <a:pt x="3059" y="487"/>
                  </a:cubicBezTo>
                  <a:cubicBezTo>
                    <a:pt x="3059" y="186"/>
                    <a:pt x="2772" y="1"/>
                    <a:pt x="2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8"/>
            <p:cNvSpPr/>
            <p:nvPr/>
          </p:nvSpPr>
          <p:spPr>
            <a:xfrm>
              <a:off x="677650" y="4442725"/>
              <a:ext cx="128925" cy="89475"/>
            </a:xfrm>
            <a:custGeom>
              <a:avLst/>
              <a:gdLst/>
              <a:ahLst/>
              <a:cxnLst/>
              <a:rect l="l" t="t" r="r" b="b"/>
              <a:pathLst>
                <a:path w="5157" h="3579" extrusionOk="0">
                  <a:moveTo>
                    <a:pt x="2000" y="1"/>
                  </a:moveTo>
                  <a:cubicBezTo>
                    <a:pt x="1832" y="1"/>
                    <a:pt x="1675" y="95"/>
                    <a:pt x="1624" y="314"/>
                  </a:cubicBezTo>
                  <a:cubicBezTo>
                    <a:pt x="1538" y="656"/>
                    <a:pt x="1487" y="997"/>
                    <a:pt x="1453" y="1339"/>
                  </a:cubicBezTo>
                  <a:cubicBezTo>
                    <a:pt x="1180" y="1373"/>
                    <a:pt x="889" y="1390"/>
                    <a:pt x="616" y="1390"/>
                  </a:cubicBezTo>
                  <a:cubicBezTo>
                    <a:pt x="1" y="1407"/>
                    <a:pt x="18" y="2262"/>
                    <a:pt x="616" y="2330"/>
                  </a:cubicBezTo>
                  <a:cubicBezTo>
                    <a:pt x="889" y="2347"/>
                    <a:pt x="1180" y="2381"/>
                    <a:pt x="1470" y="2398"/>
                  </a:cubicBezTo>
                  <a:cubicBezTo>
                    <a:pt x="1487" y="2706"/>
                    <a:pt x="1573" y="2996"/>
                    <a:pt x="1675" y="3287"/>
                  </a:cubicBezTo>
                  <a:cubicBezTo>
                    <a:pt x="1763" y="3493"/>
                    <a:pt x="1921" y="3578"/>
                    <a:pt x="2089" y="3578"/>
                  </a:cubicBezTo>
                  <a:cubicBezTo>
                    <a:pt x="2381" y="3578"/>
                    <a:pt x="2702" y="3322"/>
                    <a:pt x="2735" y="2996"/>
                  </a:cubicBezTo>
                  <a:cubicBezTo>
                    <a:pt x="2735" y="2808"/>
                    <a:pt x="2735" y="2603"/>
                    <a:pt x="2700" y="2415"/>
                  </a:cubicBezTo>
                  <a:cubicBezTo>
                    <a:pt x="3247" y="2415"/>
                    <a:pt x="3811" y="2347"/>
                    <a:pt x="4358" y="2245"/>
                  </a:cubicBezTo>
                  <a:cubicBezTo>
                    <a:pt x="5156" y="2082"/>
                    <a:pt x="4851" y="955"/>
                    <a:pt x="4110" y="955"/>
                  </a:cubicBezTo>
                  <a:cubicBezTo>
                    <a:pt x="4074" y="955"/>
                    <a:pt x="4037" y="958"/>
                    <a:pt x="3999" y="963"/>
                  </a:cubicBezTo>
                  <a:cubicBezTo>
                    <a:pt x="3503" y="1032"/>
                    <a:pt x="3025" y="1117"/>
                    <a:pt x="2547" y="1202"/>
                  </a:cubicBezTo>
                  <a:cubicBezTo>
                    <a:pt x="2529" y="946"/>
                    <a:pt x="2512" y="690"/>
                    <a:pt x="2495" y="433"/>
                  </a:cubicBezTo>
                  <a:cubicBezTo>
                    <a:pt x="2466" y="169"/>
                    <a:pt x="222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8"/>
            <p:cNvSpPr/>
            <p:nvPr/>
          </p:nvSpPr>
          <p:spPr>
            <a:xfrm>
              <a:off x="696025" y="4266725"/>
              <a:ext cx="114925" cy="93200"/>
            </a:xfrm>
            <a:custGeom>
              <a:avLst/>
              <a:gdLst/>
              <a:ahLst/>
              <a:cxnLst/>
              <a:rect l="l" t="t" r="r" b="b"/>
              <a:pathLst>
                <a:path w="4597" h="3728" extrusionOk="0">
                  <a:moveTo>
                    <a:pt x="1824" y="0"/>
                  </a:moveTo>
                  <a:cubicBezTo>
                    <a:pt x="1686" y="0"/>
                    <a:pt x="1558" y="80"/>
                    <a:pt x="1521" y="263"/>
                  </a:cubicBezTo>
                  <a:cubicBezTo>
                    <a:pt x="1419" y="742"/>
                    <a:pt x="1367" y="1220"/>
                    <a:pt x="1367" y="1715"/>
                  </a:cubicBezTo>
                  <a:cubicBezTo>
                    <a:pt x="940" y="1767"/>
                    <a:pt x="530" y="1920"/>
                    <a:pt x="188" y="2177"/>
                  </a:cubicBezTo>
                  <a:cubicBezTo>
                    <a:pt x="0" y="2365"/>
                    <a:pt x="86" y="2689"/>
                    <a:pt x="342" y="2775"/>
                  </a:cubicBezTo>
                  <a:cubicBezTo>
                    <a:pt x="570" y="2816"/>
                    <a:pt x="797" y="2839"/>
                    <a:pt x="1029" y="2839"/>
                  </a:cubicBezTo>
                  <a:cubicBezTo>
                    <a:pt x="1180" y="2839"/>
                    <a:pt x="1332" y="2829"/>
                    <a:pt x="1487" y="2809"/>
                  </a:cubicBezTo>
                  <a:cubicBezTo>
                    <a:pt x="1521" y="3048"/>
                    <a:pt x="1607" y="3270"/>
                    <a:pt x="1692" y="3475"/>
                  </a:cubicBezTo>
                  <a:cubicBezTo>
                    <a:pt x="1777" y="3651"/>
                    <a:pt x="1943" y="3728"/>
                    <a:pt x="2115" y="3728"/>
                  </a:cubicBezTo>
                  <a:cubicBezTo>
                    <a:pt x="2394" y="3728"/>
                    <a:pt x="2687" y="3526"/>
                    <a:pt x="2666" y="3219"/>
                  </a:cubicBezTo>
                  <a:cubicBezTo>
                    <a:pt x="2666" y="3082"/>
                    <a:pt x="2649" y="2946"/>
                    <a:pt x="2615" y="2826"/>
                  </a:cubicBezTo>
                  <a:lnTo>
                    <a:pt x="2615" y="2826"/>
                  </a:lnTo>
                  <a:cubicBezTo>
                    <a:pt x="2847" y="2847"/>
                    <a:pt x="3073" y="2862"/>
                    <a:pt x="3296" y="2862"/>
                  </a:cubicBezTo>
                  <a:cubicBezTo>
                    <a:pt x="3434" y="2862"/>
                    <a:pt x="3571" y="2856"/>
                    <a:pt x="3708" y="2843"/>
                  </a:cubicBezTo>
                  <a:cubicBezTo>
                    <a:pt x="4375" y="2775"/>
                    <a:pt x="4597" y="1835"/>
                    <a:pt x="3879" y="1630"/>
                  </a:cubicBezTo>
                  <a:cubicBezTo>
                    <a:pt x="3590" y="1560"/>
                    <a:pt x="3295" y="1525"/>
                    <a:pt x="2998" y="1525"/>
                  </a:cubicBezTo>
                  <a:cubicBezTo>
                    <a:pt x="2785" y="1525"/>
                    <a:pt x="2572" y="1543"/>
                    <a:pt x="2358" y="1579"/>
                  </a:cubicBezTo>
                  <a:cubicBezTo>
                    <a:pt x="2307" y="1169"/>
                    <a:pt x="2290" y="776"/>
                    <a:pt x="2239" y="366"/>
                  </a:cubicBezTo>
                  <a:cubicBezTo>
                    <a:pt x="2209" y="141"/>
                    <a:pt x="2007"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8"/>
            <p:cNvSpPr/>
            <p:nvPr/>
          </p:nvSpPr>
          <p:spPr>
            <a:xfrm>
              <a:off x="561900" y="4230525"/>
              <a:ext cx="101675" cy="95125"/>
            </a:xfrm>
            <a:custGeom>
              <a:avLst/>
              <a:gdLst/>
              <a:ahLst/>
              <a:cxnLst/>
              <a:rect l="l" t="t" r="r" b="b"/>
              <a:pathLst>
                <a:path w="4067" h="3805" extrusionOk="0">
                  <a:moveTo>
                    <a:pt x="2093" y="0"/>
                  </a:moveTo>
                  <a:cubicBezTo>
                    <a:pt x="1834" y="0"/>
                    <a:pt x="1581" y="176"/>
                    <a:pt x="1572" y="532"/>
                  </a:cubicBezTo>
                  <a:cubicBezTo>
                    <a:pt x="1572" y="925"/>
                    <a:pt x="1589" y="1335"/>
                    <a:pt x="1624" y="1728"/>
                  </a:cubicBezTo>
                  <a:cubicBezTo>
                    <a:pt x="1231" y="1745"/>
                    <a:pt x="820" y="1797"/>
                    <a:pt x="428" y="1865"/>
                  </a:cubicBezTo>
                  <a:cubicBezTo>
                    <a:pt x="0" y="1933"/>
                    <a:pt x="52" y="2583"/>
                    <a:pt x="428" y="2685"/>
                  </a:cubicBezTo>
                  <a:cubicBezTo>
                    <a:pt x="872" y="2805"/>
                    <a:pt x="1333" y="2890"/>
                    <a:pt x="1794" y="2941"/>
                  </a:cubicBezTo>
                  <a:cubicBezTo>
                    <a:pt x="1846" y="3198"/>
                    <a:pt x="1965" y="3437"/>
                    <a:pt x="2136" y="3625"/>
                  </a:cubicBezTo>
                  <a:cubicBezTo>
                    <a:pt x="2246" y="3748"/>
                    <a:pt x="2390" y="3804"/>
                    <a:pt x="2533" y="3804"/>
                  </a:cubicBezTo>
                  <a:cubicBezTo>
                    <a:pt x="2769" y="3804"/>
                    <a:pt x="3002" y="3651"/>
                    <a:pt x="3076" y="3386"/>
                  </a:cubicBezTo>
                  <a:cubicBezTo>
                    <a:pt x="3093" y="3266"/>
                    <a:pt x="3093" y="3146"/>
                    <a:pt x="3093" y="3010"/>
                  </a:cubicBezTo>
                  <a:lnTo>
                    <a:pt x="3264" y="3010"/>
                  </a:lnTo>
                  <a:cubicBezTo>
                    <a:pt x="4067" y="3010"/>
                    <a:pt x="4033" y="1848"/>
                    <a:pt x="3247" y="1762"/>
                  </a:cubicBezTo>
                  <a:cubicBezTo>
                    <a:pt x="3110" y="1745"/>
                    <a:pt x="2956" y="1745"/>
                    <a:pt x="2802" y="1728"/>
                  </a:cubicBezTo>
                  <a:cubicBezTo>
                    <a:pt x="2734" y="1335"/>
                    <a:pt x="2683" y="925"/>
                    <a:pt x="2649" y="532"/>
                  </a:cubicBezTo>
                  <a:cubicBezTo>
                    <a:pt x="2623" y="180"/>
                    <a:pt x="2355" y="0"/>
                    <a:pt x="2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8"/>
            <p:cNvSpPr/>
            <p:nvPr/>
          </p:nvSpPr>
          <p:spPr>
            <a:xfrm>
              <a:off x="638775" y="4124275"/>
              <a:ext cx="96150" cy="95600"/>
            </a:xfrm>
            <a:custGeom>
              <a:avLst/>
              <a:gdLst/>
              <a:ahLst/>
              <a:cxnLst/>
              <a:rect l="l" t="t" r="r" b="b"/>
              <a:pathLst>
                <a:path w="3846" h="3824" extrusionOk="0">
                  <a:moveTo>
                    <a:pt x="2266" y="0"/>
                  </a:moveTo>
                  <a:cubicBezTo>
                    <a:pt x="2054" y="0"/>
                    <a:pt x="1856" y="115"/>
                    <a:pt x="1812" y="374"/>
                  </a:cubicBezTo>
                  <a:cubicBezTo>
                    <a:pt x="1778" y="647"/>
                    <a:pt x="1727" y="938"/>
                    <a:pt x="1692" y="1228"/>
                  </a:cubicBezTo>
                  <a:cubicBezTo>
                    <a:pt x="1282" y="1245"/>
                    <a:pt x="872" y="1314"/>
                    <a:pt x="479" y="1433"/>
                  </a:cubicBezTo>
                  <a:cubicBezTo>
                    <a:pt x="103" y="1587"/>
                    <a:pt x="1" y="2185"/>
                    <a:pt x="479" y="2288"/>
                  </a:cubicBezTo>
                  <a:cubicBezTo>
                    <a:pt x="766" y="2340"/>
                    <a:pt x="1064" y="2362"/>
                    <a:pt x="1363" y="2362"/>
                  </a:cubicBezTo>
                  <a:cubicBezTo>
                    <a:pt x="1456" y="2362"/>
                    <a:pt x="1548" y="2360"/>
                    <a:pt x="1641" y="2356"/>
                  </a:cubicBezTo>
                  <a:cubicBezTo>
                    <a:pt x="1641" y="2766"/>
                    <a:pt x="1727" y="3159"/>
                    <a:pt x="1897" y="3535"/>
                  </a:cubicBezTo>
                  <a:cubicBezTo>
                    <a:pt x="1995" y="3731"/>
                    <a:pt x="2207" y="3824"/>
                    <a:pt x="2418" y="3824"/>
                  </a:cubicBezTo>
                  <a:cubicBezTo>
                    <a:pt x="2685" y="3824"/>
                    <a:pt x="2953" y="3675"/>
                    <a:pt x="2991" y="3398"/>
                  </a:cubicBezTo>
                  <a:cubicBezTo>
                    <a:pt x="3025" y="3074"/>
                    <a:pt x="3025" y="2749"/>
                    <a:pt x="2974" y="2424"/>
                  </a:cubicBezTo>
                  <a:lnTo>
                    <a:pt x="3025" y="2424"/>
                  </a:lnTo>
                  <a:cubicBezTo>
                    <a:pt x="3845" y="2407"/>
                    <a:pt x="3794" y="1262"/>
                    <a:pt x="3025" y="1177"/>
                  </a:cubicBezTo>
                  <a:lnTo>
                    <a:pt x="2871" y="1177"/>
                  </a:lnTo>
                  <a:cubicBezTo>
                    <a:pt x="2871" y="972"/>
                    <a:pt x="2854" y="733"/>
                    <a:pt x="2854" y="528"/>
                  </a:cubicBezTo>
                  <a:cubicBezTo>
                    <a:pt x="2845" y="198"/>
                    <a:pt x="2543" y="0"/>
                    <a:pt x="2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8"/>
            <p:cNvSpPr/>
            <p:nvPr/>
          </p:nvSpPr>
          <p:spPr>
            <a:xfrm>
              <a:off x="429300" y="4297650"/>
              <a:ext cx="113925" cy="83825"/>
            </a:xfrm>
            <a:custGeom>
              <a:avLst/>
              <a:gdLst/>
              <a:ahLst/>
              <a:cxnLst/>
              <a:rect l="l" t="t" r="r" b="b"/>
              <a:pathLst>
                <a:path w="4557" h="3353" extrusionOk="0">
                  <a:moveTo>
                    <a:pt x="2160" y="0"/>
                  </a:moveTo>
                  <a:cubicBezTo>
                    <a:pt x="1938" y="0"/>
                    <a:pt x="1714" y="145"/>
                    <a:pt x="1733" y="410"/>
                  </a:cubicBezTo>
                  <a:cubicBezTo>
                    <a:pt x="1768" y="615"/>
                    <a:pt x="1768" y="820"/>
                    <a:pt x="1785" y="1008"/>
                  </a:cubicBezTo>
                  <a:cubicBezTo>
                    <a:pt x="1375" y="1008"/>
                    <a:pt x="982" y="1008"/>
                    <a:pt x="571" y="991"/>
                  </a:cubicBezTo>
                  <a:cubicBezTo>
                    <a:pt x="561" y="990"/>
                    <a:pt x="551" y="990"/>
                    <a:pt x="541" y="990"/>
                  </a:cubicBezTo>
                  <a:cubicBezTo>
                    <a:pt x="89" y="990"/>
                    <a:pt x="1" y="1728"/>
                    <a:pt x="469" y="1828"/>
                  </a:cubicBezTo>
                  <a:cubicBezTo>
                    <a:pt x="896" y="1914"/>
                    <a:pt x="1323" y="1999"/>
                    <a:pt x="1768" y="2050"/>
                  </a:cubicBezTo>
                  <a:cubicBezTo>
                    <a:pt x="1716" y="2341"/>
                    <a:pt x="1716" y="2665"/>
                    <a:pt x="1768" y="2973"/>
                  </a:cubicBezTo>
                  <a:cubicBezTo>
                    <a:pt x="1816" y="3238"/>
                    <a:pt x="2012" y="3352"/>
                    <a:pt x="2223" y="3352"/>
                  </a:cubicBezTo>
                  <a:cubicBezTo>
                    <a:pt x="2461" y="3352"/>
                    <a:pt x="2719" y="3208"/>
                    <a:pt x="2810" y="2973"/>
                  </a:cubicBezTo>
                  <a:cubicBezTo>
                    <a:pt x="2895" y="2700"/>
                    <a:pt x="2929" y="2426"/>
                    <a:pt x="2912" y="2170"/>
                  </a:cubicBezTo>
                  <a:lnTo>
                    <a:pt x="2912" y="2170"/>
                  </a:lnTo>
                  <a:cubicBezTo>
                    <a:pt x="3169" y="2187"/>
                    <a:pt x="3442" y="2187"/>
                    <a:pt x="3715" y="2204"/>
                  </a:cubicBezTo>
                  <a:cubicBezTo>
                    <a:pt x="3720" y="2204"/>
                    <a:pt x="3726" y="2204"/>
                    <a:pt x="3731" y="2204"/>
                  </a:cubicBezTo>
                  <a:cubicBezTo>
                    <a:pt x="4556" y="2204"/>
                    <a:pt x="4533" y="883"/>
                    <a:pt x="3797" y="883"/>
                  </a:cubicBezTo>
                  <a:cubicBezTo>
                    <a:pt x="3771" y="883"/>
                    <a:pt x="3744" y="885"/>
                    <a:pt x="3715" y="889"/>
                  </a:cubicBezTo>
                  <a:cubicBezTo>
                    <a:pt x="3391" y="923"/>
                    <a:pt x="3066" y="957"/>
                    <a:pt x="2741" y="974"/>
                  </a:cubicBezTo>
                  <a:cubicBezTo>
                    <a:pt x="2673" y="735"/>
                    <a:pt x="2622" y="496"/>
                    <a:pt x="2571" y="290"/>
                  </a:cubicBezTo>
                  <a:cubicBezTo>
                    <a:pt x="2517" y="93"/>
                    <a:pt x="2339"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87"/>
                                        </p:tgtEl>
                                        <p:attrNameLst>
                                          <p:attrName>style.visibility</p:attrName>
                                        </p:attrNameLst>
                                      </p:cBhvr>
                                      <p:to>
                                        <p:strVal val="visible"/>
                                      </p:to>
                                    </p:set>
                                    <p:animEffect transition="in" filter="strips(downLeft)">
                                      <p:cBhvr>
                                        <p:cTn id="7" dur="500"/>
                                        <p:tgtEl>
                                          <p:spTgt spid="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5AB8-480B-4975-AE7F-08F5C77330E5}"/>
              </a:ext>
            </a:extLst>
          </p:cNvPr>
          <p:cNvSpPr>
            <a:spLocks noGrp="1"/>
          </p:cNvSpPr>
          <p:nvPr>
            <p:ph type="title"/>
          </p:nvPr>
        </p:nvSpPr>
        <p:spPr>
          <a:xfrm>
            <a:off x="2890549" y="912475"/>
            <a:ext cx="3362902" cy="480000"/>
          </a:xfrm>
        </p:spPr>
        <p:txBody>
          <a:bodyPr/>
          <a:lstStyle/>
          <a:p>
            <a:r>
              <a:rPr lang="vi-VN" dirty="0"/>
              <a:t>Giới thiệu về Nam Định</a:t>
            </a:r>
            <a:endParaRPr lang="en-US" dirty="0"/>
          </a:p>
        </p:txBody>
      </p:sp>
      <p:sp>
        <p:nvSpPr>
          <p:cNvPr id="3" name="Text Placeholder 2">
            <a:extLst>
              <a:ext uri="{FF2B5EF4-FFF2-40B4-BE49-F238E27FC236}">
                <a16:creationId xmlns:a16="http://schemas.microsoft.com/office/drawing/2014/main" id="{E0567DF8-4648-430D-8F5D-EEB6546685D5}"/>
              </a:ext>
            </a:extLst>
          </p:cNvPr>
          <p:cNvSpPr>
            <a:spLocks noGrp="1"/>
          </p:cNvSpPr>
          <p:nvPr>
            <p:ph type="body" idx="1"/>
          </p:nvPr>
        </p:nvSpPr>
        <p:spPr>
          <a:xfrm>
            <a:off x="720000" y="1553387"/>
            <a:ext cx="7704000" cy="2036725"/>
          </a:xfrm>
        </p:spPr>
        <p:txBody>
          <a:bodyPr/>
          <a:lstStyle/>
          <a:p>
            <a:pPr marL="139700" indent="0">
              <a:buNone/>
            </a:pPr>
            <a:r>
              <a:rPr lang="vi-VN" sz="2800" dirty="0">
                <a:latin typeface="Patrick Hand" panose="020B0604020202020204" charset="0"/>
              </a:rPr>
              <a:t>Nam Định là quê hương của em – một vùng đất nổi tiếng được biết đến vì không chỉ có nhiều hải sản ngon, mà còn có những di tích lịch sử nổi tiếng như: đền Trần, chùa Phổ Minh, làng cổ Dịch Diệp, chùa keo Hành Thiện,... </a:t>
            </a:r>
            <a:endParaRPr lang="en-US" sz="2800" dirty="0">
              <a:latin typeface="Patrick Hand" panose="020B0604020202020204" charset="0"/>
            </a:endParaRPr>
          </a:p>
        </p:txBody>
      </p:sp>
    </p:spTree>
    <p:extLst>
      <p:ext uri="{BB962C8B-B14F-4D97-AF65-F5344CB8AC3E}">
        <p14:creationId xmlns:p14="http://schemas.microsoft.com/office/powerpoint/2010/main" val="253384965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826;p70">
            <a:extLst>
              <a:ext uri="{FF2B5EF4-FFF2-40B4-BE49-F238E27FC236}">
                <a16:creationId xmlns:a16="http://schemas.microsoft.com/office/drawing/2014/main" id="{6AC5FB0E-5137-4C98-A7CC-1988F1F179FD}"/>
              </a:ext>
            </a:extLst>
          </p:cNvPr>
          <p:cNvGrpSpPr/>
          <p:nvPr/>
        </p:nvGrpSpPr>
        <p:grpSpPr>
          <a:xfrm rot="2160477" flipH="1">
            <a:off x="6211189" y="105198"/>
            <a:ext cx="1888699" cy="3427317"/>
            <a:chOff x="-751900" y="2850775"/>
            <a:chExt cx="516875" cy="1199900"/>
          </a:xfrm>
        </p:grpSpPr>
        <p:sp>
          <p:nvSpPr>
            <p:cNvPr id="8" name="Google Shape;1827;p70">
              <a:extLst>
                <a:ext uri="{FF2B5EF4-FFF2-40B4-BE49-F238E27FC236}">
                  <a16:creationId xmlns:a16="http://schemas.microsoft.com/office/drawing/2014/main" id="{2F1EFEFA-AB23-4E89-A333-5B451DEB20AC}"/>
                </a:ext>
              </a:extLst>
            </p:cNvPr>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1828;p70">
              <a:extLst>
                <a:ext uri="{FF2B5EF4-FFF2-40B4-BE49-F238E27FC236}">
                  <a16:creationId xmlns:a16="http://schemas.microsoft.com/office/drawing/2014/main" id="{C7C9867B-3F66-4864-B32C-98035467197E}"/>
                </a:ext>
              </a:extLst>
            </p:cNvPr>
            <p:cNvGrpSpPr/>
            <p:nvPr/>
          </p:nvGrpSpPr>
          <p:grpSpPr>
            <a:xfrm>
              <a:off x="-751900" y="2916975"/>
              <a:ext cx="516875" cy="1126000"/>
              <a:chOff x="-751900" y="2916975"/>
              <a:chExt cx="516875" cy="1126000"/>
            </a:xfrm>
          </p:grpSpPr>
          <p:sp>
            <p:nvSpPr>
              <p:cNvPr id="10" name="Google Shape;1829;p70">
                <a:extLst>
                  <a:ext uri="{FF2B5EF4-FFF2-40B4-BE49-F238E27FC236}">
                    <a16:creationId xmlns:a16="http://schemas.microsoft.com/office/drawing/2014/main" id="{F0338201-2352-4D6A-8C44-03504287F9E4}"/>
                  </a:ext>
                </a:extLst>
              </p:cNvPr>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0;p70">
                <a:extLst>
                  <a:ext uri="{FF2B5EF4-FFF2-40B4-BE49-F238E27FC236}">
                    <a16:creationId xmlns:a16="http://schemas.microsoft.com/office/drawing/2014/main" id="{6066950E-9285-4503-8617-B161463EF75C}"/>
                  </a:ext>
                </a:extLst>
              </p:cNvPr>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1;p70">
                <a:extLst>
                  <a:ext uri="{FF2B5EF4-FFF2-40B4-BE49-F238E27FC236}">
                    <a16:creationId xmlns:a16="http://schemas.microsoft.com/office/drawing/2014/main" id="{C9A1BCCE-96FC-4A15-9475-842122B4C0E6}"/>
                  </a:ext>
                </a:extLst>
              </p:cNvPr>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2;p70">
                <a:extLst>
                  <a:ext uri="{FF2B5EF4-FFF2-40B4-BE49-F238E27FC236}">
                    <a16:creationId xmlns:a16="http://schemas.microsoft.com/office/drawing/2014/main" id="{6B8F7CEC-2EFA-4E1E-B7C1-70044D5532E4}"/>
                  </a:ext>
                </a:extLst>
              </p:cNvPr>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33;p70">
                <a:extLst>
                  <a:ext uri="{FF2B5EF4-FFF2-40B4-BE49-F238E27FC236}">
                    <a16:creationId xmlns:a16="http://schemas.microsoft.com/office/drawing/2014/main" id="{74EFDD97-648E-4810-AEE4-700EE635675A}"/>
                  </a:ext>
                </a:extLst>
              </p:cNvPr>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34;p70">
                <a:extLst>
                  <a:ext uri="{FF2B5EF4-FFF2-40B4-BE49-F238E27FC236}">
                    <a16:creationId xmlns:a16="http://schemas.microsoft.com/office/drawing/2014/main" id="{78F88073-FDB6-42D7-AFD2-8CA653149464}"/>
                  </a:ext>
                </a:extLst>
              </p:cNvPr>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5;p70">
                <a:extLst>
                  <a:ext uri="{FF2B5EF4-FFF2-40B4-BE49-F238E27FC236}">
                    <a16:creationId xmlns:a16="http://schemas.microsoft.com/office/drawing/2014/main" id="{73B50C67-9CA4-4A2F-AD8F-2AE592C23370}"/>
                  </a:ext>
                </a:extLst>
              </p:cNvPr>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6;p70">
                <a:extLst>
                  <a:ext uri="{FF2B5EF4-FFF2-40B4-BE49-F238E27FC236}">
                    <a16:creationId xmlns:a16="http://schemas.microsoft.com/office/drawing/2014/main" id="{FAEF9D98-7A76-4A16-9E19-E11489728870}"/>
                  </a:ext>
                </a:extLst>
              </p:cNvPr>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37;p70">
                <a:extLst>
                  <a:ext uri="{FF2B5EF4-FFF2-40B4-BE49-F238E27FC236}">
                    <a16:creationId xmlns:a16="http://schemas.microsoft.com/office/drawing/2014/main" id="{1268544A-74F1-4D92-92D5-3FA1680837EB}"/>
                  </a:ext>
                </a:extLst>
              </p:cNvPr>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38;p70">
                <a:extLst>
                  <a:ext uri="{FF2B5EF4-FFF2-40B4-BE49-F238E27FC236}">
                    <a16:creationId xmlns:a16="http://schemas.microsoft.com/office/drawing/2014/main" id="{A60FA18D-79E1-4192-AC14-4F992818DFF4}"/>
                  </a:ext>
                </a:extLst>
              </p:cNvPr>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39;p70">
                <a:extLst>
                  <a:ext uri="{FF2B5EF4-FFF2-40B4-BE49-F238E27FC236}">
                    <a16:creationId xmlns:a16="http://schemas.microsoft.com/office/drawing/2014/main" id="{24E13B1E-1980-494E-B1DC-12E9252597C0}"/>
                  </a:ext>
                </a:extLst>
              </p:cNvPr>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40;p70">
                <a:extLst>
                  <a:ext uri="{FF2B5EF4-FFF2-40B4-BE49-F238E27FC236}">
                    <a16:creationId xmlns:a16="http://schemas.microsoft.com/office/drawing/2014/main" id="{C7F522A4-5D44-40F4-89E2-E8D5385E06D8}"/>
                  </a:ext>
                </a:extLst>
              </p:cNvPr>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41;p70">
                <a:extLst>
                  <a:ext uri="{FF2B5EF4-FFF2-40B4-BE49-F238E27FC236}">
                    <a16:creationId xmlns:a16="http://schemas.microsoft.com/office/drawing/2014/main" id="{24AACA94-90FA-44B9-B761-754007624F35}"/>
                  </a:ext>
                </a:extLst>
              </p:cNvPr>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42;p70">
                <a:extLst>
                  <a:ext uri="{FF2B5EF4-FFF2-40B4-BE49-F238E27FC236}">
                    <a16:creationId xmlns:a16="http://schemas.microsoft.com/office/drawing/2014/main" id="{F55E0D68-6C79-4B88-AD1A-E9EE94A751D3}"/>
                  </a:ext>
                </a:extLst>
              </p:cNvPr>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43;p70">
                <a:extLst>
                  <a:ext uri="{FF2B5EF4-FFF2-40B4-BE49-F238E27FC236}">
                    <a16:creationId xmlns:a16="http://schemas.microsoft.com/office/drawing/2014/main" id="{9291C5FB-F7D8-47CD-A61D-B872426C3CAB}"/>
                  </a:ext>
                </a:extLst>
              </p:cNvPr>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44;p70">
                <a:extLst>
                  <a:ext uri="{FF2B5EF4-FFF2-40B4-BE49-F238E27FC236}">
                    <a16:creationId xmlns:a16="http://schemas.microsoft.com/office/drawing/2014/main" id="{C85C1DD2-9E30-4DAE-9F59-92DA47B3A4D8}"/>
                  </a:ext>
                </a:extLst>
              </p:cNvPr>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45;p70">
                <a:extLst>
                  <a:ext uri="{FF2B5EF4-FFF2-40B4-BE49-F238E27FC236}">
                    <a16:creationId xmlns:a16="http://schemas.microsoft.com/office/drawing/2014/main" id="{DEBA84B0-B2F5-4ACC-BE2A-9CD6990616EA}"/>
                  </a:ext>
                </a:extLst>
              </p:cNvPr>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46;p70">
                <a:extLst>
                  <a:ext uri="{FF2B5EF4-FFF2-40B4-BE49-F238E27FC236}">
                    <a16:creationId xmlns:a16="http://schemas.microsoft.com/office/drawing/2014/main" id="{6B2759AF-4245-4F26-B0B6-1A6F579D4E71}"/>
                  </a:ext>
                </a:extLst>
              </p:cNvPr>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47;p70">
                <a:extLst>
                  <a:ext uri="{FF2B5EF4-FFF2-40B4-BE49-F238E27FC236}">
                    <a16:creationId xmlns:a16="http://schemas.microsoft.com/office/drawing/2014/main" id="{9F890CE9-F4F0-4DA6-A1F3-CB36AFCE6D13}"/>
                  </a:ext>
                </a:extLst>
              </p:cNvPr>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8;p70">
                <a:extLst>
                  <a:ext uri="{FF2B5EF4-FFF2-40B4-BE49-F238E27FC236}">
                    <a16:creationId xmlns:a16="http://schemas.microsoft.com/office/drawing/2014/main" id="{E8BD129F-5878-4959-BA0E-E658D9BDC06A}"/>
                  </a:ext>
                </a:extLst>
              </p:cNvPr>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49;p70">
                <a:extLst>
                  <a:ext uri="{FF2B5EF4-FFF2-40B4-BE49-F238E27FC236}">
                    <a16:creationId xmlns:a16="http://schemas.microsoft.com/office/drawing/2014/main" id="{BB1678A0-D11C-4274-9033-4D5E24CD04BC}"/>
                  </a:ext>
                </a:extLst>
              </p:cNvPr>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50;p70">
                <a:extLst>
                  <a:ext uri="{FF2B5EF4-FFF2-40B4-BE49-F238E27FC236}">
                    <a16:creationId xmlns:a16="http://schemas.microsoft.com/office/drawing/2014/main" id="{59474639-4DD2-410C-96C2-9CBD53E08F32}"/>
                  </a:ext>
                </a:extLst>
              </p:cNvPr>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1;p70">
                <a:extLst>
                  <a:ext uri="{FF2B5EF4-FFF2-40B4-BE49-F238E27FC236}">
                    <a16:creationId xmlns:a16="http://schemas.microsoft.com/office/drawing/2014/main" id="{ED0A43B2-3D18-4029-A14A-02B9D748E0A2}"/>
                  </a:ext>
                </a:extLst>
              </p:cNvPr>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a:extLst>
              <a:ext uri="{FF2B5EF4-FFF2-40B4-BE49-F238E27FC236}">
                <a16:creationId xmlns:a16="http://schemas.microsoft.com/office/drawing/2014/main" id="{64EFBFA1-427D-478C-AD5C-B3748FDC6BCC}"/>
              </a:ext>
            </a:extLst>
          </p:cNvPr>
          <p:cNvPicPr>
            <a:picLocks noChangeAspect="1"/>
          </p:cNvPicPr>
          <p:nvPr/>
        </p:nvPicPr>
        <p:blipFill>
          <a:blip r:embed="rId2"/>
          <a:stretch>
            <a:fillRect/>
          </a:stretch>
        </p:blipFill>
        <p:spPr>
          <a:xfrm>
            <a:off x="202571" y="508000"/>
            <a:ext cx="8613176" cy="4252686"/>
          </a:xfrm>
          <a:prstGeom prst="rect">
            <a:avLst/>
          </a:prstGeom>
        </p:spPr>
      </p:pic>
      <p:pic>
        <p:nvPicPr>
          <p:cNvPr id="6" name="Picture 5">
            <a:extLst>
              <a:ext uri="{FF2B5EF4-FFF2-40B4-BE49-F238E27FC236}">
                <a16:creationId xmlns:a16="http://schemas.microsoft.com/office/drawing/2014/main" id="{54811D6A-2BA1-41F0-95B7-3FA67830C6FE}"/>
              </a:ext>
            </a:extLst>
          </p:cNvPr>
          <p:cNvPicPr>
            <a:picLocks noChangeAspect="1"/>
          </p:cNvPicPr>
          <p:nvPr/>
        </p:nvPicPr>
        <p:blipFill>
          <a:blip r:embed="rId3"/>
          <a:stretch>
            <a:fillRect/>
          </a:stretch>
        </p:blipFill>
        <p:spPr>
          <a:xfrm rot="20396576">
            <a:off x="17949" y="542830"/>
            <a:ext cx="1915283" cy="1027954"/>
          </a:xfrm>
          <a:prstGeom prst="rect">
            <a:avLst/>
          </a:prstGeom>
        </p:spPr>
      </p:pic>
      <p:pic>
        <p:nvPicPr>
          <p:cNvPr id="33" name="Picture 32">
            <a:extLst>
              <a:ext uri="{FF2B5EF4-FFF2-40B4-BE49-F238E27FC236}">
                <a16:creationId xmlns:a16="http://schemas.microsoft.com/office/drawing/2014/main" id="{051AD6FA-8AD4-485A-A1BA-ADEE0333EE78}"/>
              </a:ext>
            </a:extLst>
          </p:cNvPr>
          <p:cNvPicPr>
            <a:picLocks noChangeAspect="1"/>
          </p:cNvPicPr>
          <p:nvPr/>
        </p:nvPicPr>
        <p:blipFill>
          <a:blip r:embed="rId4"/>
          <a:stretch>
            <a:fillRect/>
          </a:stretch>
        </p:blipFill>
        <p:spPr>
          <a:xfrm rot="5772825">
            <a:off x="7175052" y="3185473"/>
            <a:ext cx="1916543" cy="1966979"/>
          </a:xfrm>
          <a:prstGeom prst="rect">
            <a:avLst/>
          </a:prstGeom>
        </p:spPr>
      </p:pic>
      <p:pic>
        <p:nvPicPr>
          <p:cNvPr id="35" name="Picture 34">
            <a:extLst>
              <a:ext uri="{FF2B5EF4-FFF2-40B4-BE49-F238E27FC236}">
                <a16:creationId xmlns:a16="http://schemas.microsoft.com/office/drawing/2014/main" id="{E19FC9D7-8E09-4A2D-8C08-7D2BA21227D0}"/>
              </a:ext>
            </a:extLst>
          </p:cNvPr>
          <p:cNvPicPr>
            <a:picLocks noChangeAspect="1"/>
          </p:cNvPicPr>
          <p:nvPr/>
        </p:nvPicPr>
        <p:blipFill>
          <a:blip r:embed="rId5"/>
          <a:stretch>
            <a:fillRect/>
          </a:stretch>
        </p:blipFill>
        <p:spPr>
          <a:xfrm rot="20286530">
            <a:off x="1225851" y="2138937"/>
            <a:ext cx="2561480" cy="14037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2" name="Picture 41">
            <a:extLst>
              <a:ext uri="{FF2B5EF4-FFF2-40B4-BE49-F238E27FC236}">
                <a16:creationId xmlns:a16="http://schemas.microsoft.com/office/drawing/2014/main" id="{B9D8D97A-181B-45C0-840C-45276788DE0E}"/>
              </a:ext>
            </a:extLst>
          </p:cNvPr>
          <p:cNvPicPr>
            <a:picLocks noChangeAspect="1"/>
          </p:cNvPicPr>
          <p:nvPr/>
        </p:nvPicPr>
        <p:blipFill>
          <a:blip r:embed="rId6"/>
          <a:stretch>
            <a:fillRect/>
          </a:stretch>
        </p:blipFill>
        <p:spPr>
          <a:xfrm>
            <a:off x="545784" y="3760277"/>
            <a:ext cx="859611" cy="658425"/>
          </a:xfrm>
          <a:prstGeom prst="rect">
            <a:avLst/>
          </a:prstGeom>
        </p:spPr>
      </p:pic>
      <p:pic>
        <p:nvPicPr>
          <p:cNvPr id="43" name="Picture 42">
            <a:extLst>
              <a:ext uri="{FF2B5EF4-FFF2-40B4-BE49-F238E27FC236}">
                <a16:creationId xmlns:a16="http://schemas.microsoft.com/office/drawing/2014/main" id="{C513C7A4-3788-448C-A29C-EAC730D48669}"/>
              </a:ext>
            </a:extLst>
          </p:cNvPr>
          <p:cNvPicPr>
            <a:picLocks noChangeAspect="1"/>
          </p:cNvPicPr>
          <p:nvPr/>
        </p:nvPicPr>
        <p:blipFill>
          <a:blip r:embed="rId7"/>
          <a:stretch>
            <a:fillRect/>
          </a:stretch>
        </p:blipFill>
        <p:spPr>
          <a:xfrm rot="21250913">
            <a:off x="5831959" y="367488"/>
            <a:ext cx="2987299" cy="1969179"/>
          </a:xfrm>
          <a:prstGeom prst="rect">
            <a:avLst/>
          </a:prstGeom>
        </p:spPr>
      </p:pic>
      <p:sp>
        <p:nvSpPr>
          <p:cNvPr id="2" name="Title 1">
            <a:extLst>
              <a:ext uri="{FF2B5EF4-FFF2-40B4-BE49-F238E27FC236}">
                <a16:creationId xmlns:a16="http://schemas.microsoft.com/office/drawing/2014/main" id="{01961425-B338-46DD-B043-A92421EE348D}"/>
              </a:ext>
            </a:extLst>
          </p:cNvPr>
          <p:cNvSpPr>
            <a:spLocks noGrp="1"/>
          </p:cNvSpPr>
          <p:nvPr>
            <p:ph type="title"/>
          </p:nvPr>
        </p:nvSpPr>
        <p:spPr>
          <a:xfrm>
            <a:off x="1243378" y="1168334"/>
            <a:ext cx="6657243" cy="497921"/>
          </a:xfrm>
        </p:spPr>
        <p:txBody>
          <a:bodyPr/>
          <a:lstStyle/>
          <a:p>
            <a:r>
              <a:rPr lang="vi-VN" sz="2800" dirty="0"/>
              <a:t>Một số tranh, ảnh về các di tích lịch sử ở Nam Định</a:t>
            </a:r>
            <a:endParaRPr lang="en-US" sz="2800" dirty="0"/>
          </a:p>
        </p:txBody>
      </p:sp>
      <p:pic>
        <p:nvPicPr>
          <p:cNvPr id="39" name="Picture 38">
            <a:extLst>
              <a:ext uri="{FF2B5EF4-FFF2-40B4-BE49-F238E27FC236}">
                <a16:creationId xmlns:a16="http://schemas.microsoft.com/office/drawing/2014/main" id="{48D800E4-2B69-474A-99AD-3406CEE137B5}"/>
              </a:ext>
            </a:extLst>
          </p:cNvPr>
          <p:cNvPicPr>
            <a:picLocks noChangeAspect="1"/>
          </p:cNvPicPr>
          <p:nvPr/>
        </p:nvPicPr>
        <p:blipFill>
          <a:blip r:embed="rId8"/>
          <a:stretch>
            <a:fillRect/>
          </a:stretch>
        </p:blipFill>
        <p:spPr>
          <a:xfrm rot="2059390">
            <a:off x="5590621" y="2206561"/>
            <a:ext cx="2581812" cy="14890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 name="Picture 40">
            <a:extLst>
              <a:ext uri="{FF2B5EF4-FFF2-40B4-BE49-F238E27FC236}">
                <a16:creationId xmlns:a16="http://schemas.microsoft.com/office/drawing/2014/main" id="{3A86740A-B3A1-4376-9DBF-C75B4B56402C}"/>
              </a:ext>
            </a:extLst>
          </p:cNvPr>
          <p:cNvPicPr>
            <a:picLocks noChangeAspect="1"/>
          </p:cNvPicPr>
          <p:nvPr/>
        </p:nvPicPr>
        <p:blipFill>
          <a:blip r:embed="rId9"/>
          <a:stretch>
            <a:fillRect/>
          </a:stretch>
        </p:blipFill>
        <p:spPr>
          <a:xfrm>
            <a:off x="3316245" y="1953105"/>
            <a:ext cx="2518403" cy="16378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0381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52"/>
          <p:cNvSpPr/>
          <p:nvPr/>
        </p:nvSpPr>
        <p:spPr>
          <a:xfrm>
            <a:off x="542325" y="1026775"/>
            <a:ext cx="3771881" cy="3268387"/>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2"/>
          <p:cNvSpPr/>
          <p:nvPr/>
        </p:nvSpPr>
        <p:spPr>
          <a:xfrm>
            <a:off x="1826513" y="1203261"/>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8" name="Google Shape;1078;p52"/>
          <p:cNvGrpSpPr/>
          <p:nvPr/>
        </p:nvGrpSpPr>
        <p:grpSpPr>
          <a:xfrm rot="6313601">
            <a:off x="6763483" y="-514485"/>
            <a:ext cx="2299117" cy="2918256"/>
            <a:chOff x="1154976" y="632775"/>
            <a:chExt cx="2502430" cy="3877954"/>
          </a:xfrm>
        </p:grpSpPr>
        <p:sp>
          <p:nvSpPr>
            <p:cNvPr id="1079" name="Google Shape;1079;p52"/>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2"/>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52"/>
          <p:cNvSpPr txBox="1">
            <a:spLocks noGrp="1"/>
          </p:cNvSpPr>
          <p:nvPr>
            <p:ph type="title"/>
          </p:nvPr>
        </p:nvSpPr>
        <p:spPr>
          <a:xfrm>
            <a:off x="804825" y="2451495"/>
            <a:ext cx="3246900" cy="6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Vị trí đại lý</a:t>
            </a:r>
            <a:endParaRPr dirty="0"/>
          </a:p>
        </p:txBody>
      </p:sp>
      <p:sp>
        <p:nvSpPr>
          <p:cNvPr id="1082" name="Google Shape;1082;p52"/>
          <p:cNvSpPr txBox="1">
            <a:spLocks noGrp="1"/>
          </p:cNvSpPr>
          <p:nvPr>
            <p:ph type="title" idx="2"/>
          </p:nvPr>
        </p:nvSpPr>
        <p:spPr>
          <a:xfrm>
            <a:off x="1862025" y="1382975"/>
            <a:ext cx="113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1087" name="Google Shape;1087;p52"/>
          <p:cNvGrpSpPr/>
          <p:nvPr/>
        </p:nvGrpSpPr>
        <p:grpSpPr>
          <a:xfrm rot="340455">
            <a:off x="4138449" y="647035"/>
            <a:ext cx="731263" cy="595211"/>
            <a:chOff x="6619350" y="3916825"/>
            <a:chExt cx="790183" cy="643169"/>
          </a:xfrm>
        </p:grpSpPr>
        <p:sp>
          <p:nvSpPr>
            <p:cNvPr id="1088" name="Google Shape;1088;p52"/>
            <p:cNvSpPr/>
            <p:nvPr/>
          </p:nvSpPr>
          <p:spPr>
            <a:xfrm>
              <a:off x="6619350" y="3916825"/>
              <a:ext cx="790183" cy="643169"/>
            </a:xfrm>
            <a:custGeom>
              <a:avLst/>
              <a:gdLst/>
              <a:ahLst/>
              <a:cxnLst/>
              <a:rect l="l" t="t" r="r" b="b"/>
              <a:pathLst>
                <a:path w="12730" h="10362" extrusionOk="0">
                  <a:moveTo>
                    <a:pt x="7653" y="0"/>
                  </a:moveTo>
                  <a:cubicBezTo>
                    <a:pt x="7120" y="0"/>
                    <a:pt x="6562" y="154"/>
                    <a:pt x="6083" y="450"/>
                  </a:cubicBezTo>
                  <a:cubicBezTo>
                    <a:pt x="5092" y="1048"/>
                    <a:pt x="4768" y="1851"/>
                    <a:pt x="4870" y="2672"/>
                  </a:cubicBezTo>
                  <a:cubicBezTo>
                    <a:pt x="4112" y="2412"/>
                    <a:pt x="3316" y="2207"/>
                    <a:pt x="2577" y="2207"/>
                  </a:cubicBezTo>
                  <a:cubicBezTo>
                    <a:pt x="1999" y="2207"/>
                    <a:pt x="1456" y="2332"/>
                    <a:pt x="991" y="2654"/>
                  </a:cubicBezTo>
                  <a:cubicBezTo>
                    <a:pt x="359" y="3064"/>
                    <a:pt x="0" y="3782"/>
                    <a:pt x="52" y="4551"/>
                  </a:cubicBezTo>
                  <a:cubicBezTo>
                    <a:pt x="154" y="5422"/>
                    <a:pt x="855" y="5901"/>
                    <a:pt x="1624" y="6191"/>
                  </a:cubicBezTo>
                  <a:cubicBezTo>
                    <a:pt x="1897" y="6311"/>
                    <a:pt x="2290" y="6465"/>
                    <a:pt x="2717" y="6584"/>
                  </a:cubicBezTo>
                  <a:cubicBezTo>
                    <a:pt x="2307" y="7080"/>
                    <a:pt x="2017" y="7644"/>
                    <a:pt x="2051" y="8190"/>
                  </a:cubicBezTo>
                  <a:cubicBezTo>
                    <a:pt x="2034" y="8327"/>
                    <a:pt x="2068" y="8464"/>
                    <a:pt x="2136" y="8583"/>
                  </a:cubicBezTo>
                  <a:cubicBezTo>
                    <a:pt x="2222" y="8788"/>
                    <a:pt x="2358" y="8976"/>
                    <a:pt x="2529" y="9130"/>
                  </a:cubicBezTo>
                  <a:cubicBezTo>
                    <a:pt x="2909" y="9478"/>
                    <a:pt x="3337" y="9624"/>
                    <a:pt x="3771" y="9624"/>
                  </a:cubicBezTo>
                  <a:cubicBezTo>
                    <a:pt x="4491" y="9624"/>
                    <a:pt x="5228" y="9223"/>
                    <a:pt x="5793" y="8669"/>
                  </a:cubicBezTo>
                  <a:cubicBezTo>
                    <a:pt x="6006" y="9583"/>
                    <a:pt x="6627" y="10362"/>
                    <a:pt x="7632" y="10362"/>
                  </a:cubicBezTo>
                  <a:cubicBezTo>
                    <a:pt x="7754" y="10362"/>
                    <a:pt x="7881" y="10350"/>
                    <a:pt x="8014" y="10326"/>
                  </a:cubicBezTo>
                  <a:cubicBezTo>
                    <a:pt x="9466" y="10053"/>
                    <a:pt x="9637" y="8669"/>
                    <a:pt x="9347" y="7456"/>
                  </a:cubicBezTo>
                  <a:lnTo>
                    <a:pt x="9347" y="7456"/>
                  </a:lnTo>
                  <a:cubicBezTo>
                    <a:pt x="9449" y="7490"/>
                    <a:pt x="9535" y="7524"/>
                    <a:pt x="9637" y="7541"/>
                  </a:cubicBezTo>
                  <a:cubicBezTo>
                    <a:pt x="9774" y="7575"/>
                    <a:pt x="9911" y="7609"/>
                    <a:pt x="10047" y="7626"/>
                  </a:cubicBezTo>
                  <a:cubicBezTo>
                    <a:pt x="10186" y="7643"/>
                    <a:pt x="10325" y="7651"/>
                    <a:pt x="10462" y="7651"/>
                  </a:cubicBezTo>
                  <a:cubicBezTo>
                    <a:pt x="11474" y="7651"/>
                    <a:pt x="12402" y="7188"/>
                    <a:pt x="12627" y="5969"/>
                  </a:cubicBezTo>
                  <a:cubicBezTo>
                    <a:pt x="12730" y="5252"/>
                    <a:pt x="12439" y="4534"/>
                    <a:pt x="11875" y="4090"/>
                  </a:cubicBezTo>
                  <a:cubicBezTo>
                    <a:pt x="11398" y="3725"/>
                    <a:pt x="10817" y="3533"/>
                    <a:pt x="10227" y="3533"/>
                  </a:cubicBezTo>
                  <a:cubicBezTo>
                    <a:pt x="10099" y="3533"/>
                    <a:pt x="9970" y="3542"/>
                    <a:pt x="9842" y="3560"/>
                  </a:cubicBezTo>
                  <a:lnTo>
                    <a:pt x="9688" y="3457"/>
                  </a:lnTo>
                  <a:cubicBezTo>
                    <a:pt x="9757" y="3099"/>
                    <a:pt x="9757" y="2706"/>
                    <a:pt x="9705" y="2330"/>
                  </a:cubicBezTo>
                  <a:cubicBezTo>
                    <a:pt x="9723" y="2193"/>
                    <a:pt x="9723" y="2073"/>
                    <a:pt x="9723" y="1937"/>
                  </a:cubicBezTo>
                  <a:cubicBezTo>
                    <a:pt x="9688" y="615"/>
                    <a:pt x="8720" y="0"/>
                    <a:pt x="76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2"/>
            <p:cNvSpPr/>
            <p:nvPr/>
          </p:nvSpPr>
          <p:spPr>
            <a:xfrm>
              <a:off x="6662862" y="3942088"/>
              <a:ext cx="706261" cy="560492"/>
            </a:xfrm>
            <a:custGeom>
              <a:avLst/>
              <a:gdLst/>
              <a:ahLst/>
              <a:cxnLst/>
              <a:rect l="l" t="t" r="r" b="b"/>
              <a:pathLst>
                <a:path w="11378" h="9030" extrusionOk="0">
                  <a:moveTo>
                    <a:pt x="6564" y="370"/>
                  </a:moveTo>
                  <a:cubicBezTo>
                    <a:pt x="6723" y="370"/>
                    <a:pt x="6893" y="396"/>
                    <a:pt x="7074" y="453"/>
                  </a:cubicBezTo>
                  <a:cubicBezTo>
                    <a:pt x="8424" y="846"/>
                    <a:pt x="8475" y="2367"/>
                    <a:pt x="7945" y="3409"/>
                  </a:cubicBezTo>
                  <a:lnTo>
                    <a:pt x="7894" y="3426"/>
                  </a:lnTo>
                  <a:cubicBezTo>
                    <a:pt x="7791" y="3461"/>
                    <a:pt x="7757" y="3580"/>
                    <a:pt x="7808" y="3648"/>
                  </a:cubicBezTo>
                  <a:cubicBezTo>
                    <a:pt x="7796" y="3722"/>
                    <a:pt x="7855" y="3779"/>
                    <a:pt x="7914" y="3779"/>
                  </a:cubicBezTo>
                  <a:cubicBezTo>
                    <a:pt x="7937" y="3779"/>
                    <a:pt x="7960" y="3770"/>
                    <a:pt x="7979" y="3751"/>
                  </a:cubicBezTo>
                  <a:lnTo>
                    <a:pt x="7996" y="3734"/>
                  </a:lnTo>
                  <a:cubicBezTo>
                    <a:pt x="8338" y="3657"/>
                    <a:pt x="8760" y="3589"/>
                    <a:pt x="9174" y="3589"/>
                  </a:cubicBezTo>
                  <a:cubicBezTo>
                    <a:pt x="9960" y="3589"/>
                    <a:pt x="10721" y="3836"/>
                    <a:pt x="10867" y="4742"/>
                  </a:cubicBezTo>
                  <a:cubicBezTo>
                    <a:pt x="10986" y="5425"/>
                    <a:pt x="10491" y="6006"/>
                    <a:pt x="9859" y="6194"/>
                  </a:cubicBezTo>
                  <a:cubicBezTo>
                    <a:pt x="9687" y="6253"/>
                    <a:pt x="9516" y="6279"/>
                    <a:pt x="9348" y="6279"/>
                  </a:cubicBezTo>
                  <a:cubicBezTo>
                    <a:pt x="8980" y="6279"/>
                    <a:pt x="8621" y="6159"/>
                    <a:pt x="8270" y="6006"/>
                  </a:cubicBezTo>
                  <a:cubicBezTo>
                    <a:pt x="8236" y="5921"/>
                    <a:pt x="8184" y="5836"/>
                    <a:pt x="8116" y="5767"/>
                  </a:cubicBezTo>
                  <a:cubicBezTo>
                    <a:pt x="8085" y="5727"/>
                    <a:pt x="8045" y="5710"/>
                    <a:pt x="8005" y="5710"/>
                  </a:cubicBezTo>
                  <a:cubicBezTo>
                    <a:pt x="7894" y="5710"/>
                    <a:pt x="7784" y="5842"/>
                    <a:pt x="7860" y="5955"/>
                  </a:cubicBezTo>
                  <a:cubicBezTo>
                    <a:pt x="8321" y="6673"/>
                    <a:pt x="8782" y="8398"/>
                    <a:pt x="7535" y="8638"/>
                  </a:cubicBezTo>
                  <a:cubicBezTo>
                    <a:pt x="7444" y="8654"/>
                    <a:pt x="7356" y="8661"/>
                    <a:pt x="7270" y="8661"/>
                  </a:cubicBezTo>
                  <a:cubicBezTo>
                    <a:pt x="6266" y="8661"/>
                    <a:pt x="5669" y="7600"/>
                    <a:pt x="5826" y="6656"/>
                  </a:cubicBezTo>
                  <a:lnTo>
                    <a:pt x="5826" y="6639"/>
                  </a:lnTo>
                  <a:cubicBezTo>
                    <a:pt x="5826" y="6604"/>
                    <a:pt x="5844" y="6587"/>
                    <a:pt x="5844" y="6553"/>
                  </a:cubicBezTo>
                  <a:cubicBezTo>
                    <a:pt x="5857" y="6500"/>
                    <a:pt x="5818" y="6457"/>
                    <a:pt x="5776" y="6457"/>
                  </a:cubicBezTo>
                  <a:cubicBezTo>
                    <a:pt x="5764" y="6457"/>
                    <a:pt x="5752" y="6460"/>
                    <a:pt x="5741" y="6468"/>
                  </a:cubicBezTo>
                  <a:cubicBezTo>
                    <a:pt x="5723" y="6456"/>
                    <a:pt x="5703" y="6450"/>
                    <a:pt x="5682" y="6450"/>
                  </a:cubicBezTo>
                  <a:cubicBezTo>
                    <a:pt x="5646" y="6450"/>
                    <a:pt x="5609" y="6469"/>
                    <a:pt x="5587" y="6502"/>
                  </a:cubicBezTo>
                  <a:cubicBezTo>
                    <a:pt x="4955" y="7219"/>
                    <a:pt x="4306" y="8347"/>
                    <a:pt x="3332" y="8621"/>
                  </a:cubicBezTo>
                  <a:cubicBezTo>
                    <a:pt x="3182" y="8660"/>
                    <a:pt x="3049" y="8679"/>
                    <a:pt x="2932" y="8679"/>
                  </a:cubicBezTo>
                  <a:cubicBezTo>
                    <a:pt x="1999" y="8679"/>
                    <a:pt x="2086" y="7506"/>
                    <a:pt x="2512" y="6792"/>
                  </a:cubicBezTo>
                  <a:cubicBezTo>
                    <a:pt x="2751" y="6416"/>
                    <a:pt x="3058" y="6075"/>
                    <a:pt x="3400" y="5784"/>
                  </a:cubicBezTo>
                  <a:cubicBezTo>
                    <a:pt x="3486" y="5801"/>
                    <a:pt x="3588" y="5801"/>
                    <a:pt x="3674" y="5818"/>
                  </a:cubicBezTo>
                  <a:cubicBezTo>
                    <a:pt x="3862" y="5818"/>
                    <a:pt x="3862" y="5545"/>
                    <a:pt x="3674" y="5511"/>
                  </a:cubicBezTo>
                  <a:cubicBezTo>
                    <a:pt x="3041" y="5443"/>
                    <a:pt x="2307" y="5408"/>
                    <a:pt x="1726" y="5084"/>
                  </a:cubicBezTo>
                  <a:cubicBezTo>
                    <a:pt x="940" y="4657"/>
                    <a:pt x="410" y="3648"/>
                    <a:pt x="1111" y="2897"/>
                  </a:cubicBezTo>
                  <a:cubicBezTo>
                    <a:pt x="1489" y="2498"/>
                    <a:pt x="1933" y="2356"/>
                    <a:pt x="2398" y="2356"/>
                  </a:cubicBezTo>
                  <a:cubicBezTo>
                    <a:pt x="3090" y="2356"/>
                    <a:pt x="3826" y="2669"/>
                    <a:pt x="4460" y="2914"/>
                  </a:cubicBezTo>
                  <a:lnTo>
                    <a:pt x="4460" y="3016"/>
                  </a:lnTo>
                  <a:cubicBezTo>
                    <a:pt x="4468" y="3119"/>
                    <a:pt x="4554" y="3170"/>
                    <a:pt x="4637" y="3170"/>
                  </a:cubicBezTo>
                  <a:cubicBezTo>
                    <a:pt x="4720" y="3170"/>
                    <a:pt x="4801" y="3119"/>
                    <a:pt x="4801" y="3016"/>
                  </a:cubicBezTo>
                  <a:cubicBezTo>
                    <a:pt x="4756" y="1927"/>
                    <a:pt x="5340" y="370"/>
                    <a:pt x="6564" y="370"/>
                  </a:cubicBezTo>
                  <a:close/>
                  <a:moveTo>
                    <a:pt x="6583" y="1"/>
                  </a:moveTo>
                  <a:cubicBezTo>
                    <a:pt x="5305" y="1"/>
                    <a:pt x="4521" y="1447"/>
                    <a:pt x="4477" y="2692"/>
                  </a:cubicBezTo>
                  <a:cubicBezTo>
                    <a:pt x="3869" y="2367"/>
                    <a:pt x="3050" y="2091"/>
                    <a:pt x="2305" y="2091"/>
                  </a:cubicBezTo>
                  <a:cubicBezTo>
                    <a:pt x="1521" y="2091"/>
                    <a:pt x="819" y="2397"/>
                    <a:pt x="530" y="3273"/>
                  </a:cubicBezTo>
                  <a:cubicBezTo>
                    <a:pt x="0" y="4879"/>
                    <a:pt x="1794" y="5579"/>
                    <a:pt x="3127" y="5767"/>
                  </a:cubicBezTo>
                  <a:cubicBezTo>
                    <a:pt x="2255" y="6468"/>
                    <a:pt x="1128" y="8040"/>
                    <a:pt x="2238" y="8791"/>
                  </a:cubicBezTo>
                  <a:cubicBezTo>
                    <a:pt x="2489" y="8958"/>
                    <a:pt x="2739" y="9030"/>
                    <a:pt x="2987" y="9030"/>
                  </a:cubicBezTo>
                  <a:cubicBezTo>
                    <a:pt x="4007" y="9030"/>
                    <a:pt x="4968" y="7812"/>
                    <a:pt x="5587" y="7014"/>
                  </a:cubicBezTo>
                  <a:lnTo>
                    <a:pt x="5587" y="7014"/>
                  </a:lnTo>
                  <a:cubicBezTo>
                    <a:pt x="5475" y="8086"/>
                    <a:pt x="6336" y="8992"/>
                    <a:pt x="7385" y="8992"/>
                  </a:cubicBezTo>
                  <a:cubicBezTo>
                    <a:pt x="7457" y="8992"/>
                    <a:pt x="7530" y="8988"/>
                    <a:pt x="7603" y="8979"/>
                  </a:cubicBezTo>
                  <a:cubicBezTo>
                    <a:pt x="8817" y="8791"/>
                    <a:pt x="8851" y="7322"/>
                    <a:pt x="8441" y="6331"/>
                  </a:cubicBezTo>
                  <a:lnTo>
                    <a:pt x="8441" y="6331"/>
                  </a:lnTo>
                  <a:cubicBezTo>
                    <a:pt x="8736" y="6476"/>
                    <a:pt x="9068" y="6548"/>
                    <a:pt x="9397" y="6548"/>
                  </a:cubicBezTo>
                  <a:cubicBezTo>
                    <a:pt x="10265" y="6548"/>
                    <a:pt x="11114" y="6046"/>
                    <a:pt x="11226" y="5067"/>
                  </a:cubicBezTo>
                  <a:cubicBezTo>
                    <a:pt x="11377" y="3743"/>
                    <a:pt x="10182" y="3243"/>
                    <a:pt x="9042" y="3243"/>
                  </a:cubicBezTo>
                  <a:cubicBezTo>
                    <a:pt x="8769" y="3243"/>
                    <a:pt x="8500" y="3271"/>
                    <a:pt x="8253" y="3324"/>
                  </a:cubicBezTo>
                  <a:cubicBezTo>
                    <a:pt x="8851" y="2179"/>
                    <a:pt x="8629" y="624"/>
                    <a:pt x="7262" y="129"/>
                  </a:cubicBezTo>
                  <a:cubicBezTo>
                    <a:pt x="7023" y="41"/>
                    <a:pt x="6796" y="1"/>
                    <a:pt x="6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52"/>
          <p:cNvSpPr/>
          <p:nvPr/>
        </p:nvSpPr>
        <p:spPr>
          <a:xfrm rot="-3556373">
            <a:off x="-122035" y="2860066"/>
            <a:ext cx="1109620" cy="2575929"/>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4A1D8EC1-B3CD-4468-A599-328357AB8328}"/>
              </a:ext>
            </a:extLst>
          </p:cNvPr>
          <p:cNvPicPr>
            <a:picLocks noChangeAspect="1"/>
          </p:cNvPicPr>
          <p:nvPr/>
        </p:nvPicPr>
        <p:blipFill rotWithShape="1">
          <a:blip r:embed="rId3"/>
          <a:srcRect t="18192" b="7941"/>
          <a:stretch/>
        </p:blipFill>
        <p:spPr>
          <a:xfrm>
            <a:off x="5357598" y="232128"/>
            <a:ext cx="2897746" cy="37993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090" name="Google Shape;1090;p52"/>
          <p:cNvGrpSpPr/>
          <p:nvPr/>
        </p:nvGrpSpPr>
        <p:grpSpPr>
          <a:xfrm rot="-510665">
            <a:off x="5079175" y="3356449"/>
            <a:ext cx="1250795" cy="1350094"/>
            <a:chOff x="5860698" y="467267"/>
            <a:chExt cx="1358169" cy="1465993"/>
          </a:xfrm>
        </p:grpSpPr>
        <p:sp>
          <p:nvSpPr>
            <p:cNvPr id="1091" name="Google Shape;1091;p52"/>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1"/>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2"/>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81"/>
                                        </p:tgtEl>
                                        <p:attrNameLst>
                                          <p:attrName>style.visibility</p:attrName>
                                        </p:attrNameLst>
                                      </p:cBhvr>
                                      <p:to>
                                        <p:strVal val="visible"/>
                                      </p:to>
                                    </p:set>
                                    <p:animEffect transition="in" filter="strips(downLeft)">
                                      <p:cBhvr>
                                        <p:cTn id="7"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5" name="Google Shape;875;p45"/>
          <p:cNvSpPr txBox="1">
            <a:spLocks noGrp="1"/>
          </p:cNvSpPr>
          <p:nvPr>
            <p:ph type="body" idx="1"/>
          </p:nvPr>
        </p:nvSpPr>
        <p:spPr>
          <a:xfrm>
            <a:off x="720000" y="1543420"/>
            <a:ext cx="7700986" cy="20566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2"/>
                </a:solidFill>
                <a:latin typeface="Patrick Hand" panose="020B0604020202020204" charset="0"/>
              </a:rPr>
              <a:t>Nam </a:t>
            </a:r>
            <a:r>
              <a:rPr lang="en-US" sz="2400" dirty="0" err="1">
                <a:solidFill>
                  <a:schemeClr val="dk2"/>
                </a:solidFill>
                <a:latin typeface="Patrick Hand" panose="020B0604020202020204" charset="0"/>
              </a:rPr>
              <a:t>Định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là</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một</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tỉnh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nằm</a:t>
            </a:r>
            <a:r>
              <a:rPr lang="en-US" sz="2400" dirty="0">
                <a:solidFill>
                  <a:schemeClr val="dk2"/>
                </a:solidFill>
                <a:latin typeface="Patrick Hand" panose="020B0604020202020204" charset="0"/>
              </a:rPr>
              <a:t> ở </a:t>
            </a:r>
            <a:r>
              <a:rPr lang="en-US" sz="2400" dirty="0" err="1">
                <a:solidFill>
                  <a:schemeClr val="dk2"/>
                </a:solidFill>
                <a:latin typeface="Patrick Hand" panose="020B0604020202020204" charset="0"/>
              </a:rPr>
              <a:t>phía</a:t>
            </a:r>
            <a:r>
              <a:rPr lang="en-US" sz="2400" dirty="0">
                <a:solidFill>
                  <a:schemeClr val="dk2"/>
                </a:solidFill>
                <a:latin typeface="Patrick Hand" panose="020B0604020202020204" charset="0"/>
              </a:rPr>
              <a:t> Nam </a:t>
            </a:r>
            <a:r>
              <a:rPr lang="en-US" sz="2400" dirty="0" err="1">
                <a:solidFill>
                  <a:schemeClr val="dk2"/>
                </a:solidFill>
                <a:latin typeface="Patrick Hand" panose="020B0604020202020204" charset="0"/>
              </a:rPr>
              <a:t>đồng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bằng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Bắc</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Bộ</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còn</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gọi</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là</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đồng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bằng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Sông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Hồng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Việt</a:t>
            </a:r>
            <a:r>
              <a:rPr lang="en-US" sz="2400" dirty="0">
                <a:solidFill>
                  <a:schemeClr val="dk2"/>
                </a:solidFill>
                <a:latin typeface="Patrick Hand" panose="020B0604020202020204" charset="0"/>
              </a:rPr>
              <a:t> Nam,</a:t>
            </a:r>
            <a:r>
              <a:rPr lang="vi-VN"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giáp</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tỉnh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Thái</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Bình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về</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phía</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đông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bắc</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tỉnh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Ninh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Bình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về</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phía</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tây</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nam</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tỉnh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Hà</a:t>
            </a:r>
            <a:r>
              <a:rPr lang="en-US" sz="2400" dirty="0">
                <a:solidFill>
                  <a:schemeClr val="dk2"/>
                </a:solidFill>
                <a:latin typeface="Patrick Hand" panose="020B0604020202020204" charset="0"/>
              </a:rPr>
              <a:t> Nam </a:t>
            </a:r>
            <a:r>
              <a:rPr lang="en-US" sz="2400" dirty="0" err="1">
                <a:solidFill>
                  <a:schemeClr val="dk2"/>
                </a:solidFill>
                <a:latin typeface="Patrick Hand" panose="020B0604020202020204" charset="0"/>
              </a:rPr>
              <a:t>về</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phía</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tây</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bắc</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và</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về</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phía</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đông</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nam</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giáp</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vịnh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Bắc</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Bộ</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thuộc</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Biển</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Đông</a:t>
            </a:r>
            <a:r>
              <a:rPr lang="en-US" sz="2400" dirty="0">
                <a:solidFill>
                  <a:schemeClr val="dk2"/>
                </a:solidFill>
                <a:latin typeface="Patrick Hand" panose="020B0604020202020204" charset="0"/>
              </a:rPr>
              <a:t>. Nam </a:t>
            </a:r>
            <a:r>
              <a:rPr lang="en-US" sz="2400" dirty="0" err="1">
                <a:solidFill>
                  <a:schemeClr val="dk2"/>
                </a:solidFill>
                <a:latin typeface="Patrick Hand" panose="020B0604020202020204" charset="0"/>
              </a:rPr>
              <a:t>Định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có</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diện</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tích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lớn</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thứ</a:t>
            </a:r>
            <a:r>
              <a:rPr lang="en-US" sz="2400" dirty="0">
                <a:solidFill>
                  <a:schemeClr val="dk2"/>
                </a:solidFill>
                <a:latin typeface="Patrick Hand" panose="020B0604020202020204" charset="0"/>
              </a:rPr>
              <a:t> 52 </a:t>
            </a:r>
            <a:r>
              <a:rPr lang="en-US" sz="2400" dirty="0" err="1">
                <a:solidFill>
                  <a:schemeClr val="dk2"/>
                </a:solidFill>
                <a:latin typeface="Patrick Hand" panose="020B0604020202020204" charset="0"/>
              </a:rPr>
              <a:t>trong</a:t>
            </a:r>
            <a:r>
              <a:rPr lang="en-US" sz="2400" dirty="0">
                <a:solidFill>
                  <a:schemeClr val="dk2"/>
                </a:solidFill>
                <a:latin typeface="Patrick Hand" panose="020B0604020202020204" charset="0"/>
              </a:rPr>
              <a:t> 63 </a:t>
            </a:r>
            <a:r>
              <a:rPr lang="en-US" sz="2400" dirty="0" err="1">
                <a:solidFill>
                  <a:schemeClr val="dk2"/>
                </a:solidFill>
                <a:latin typeface="Patrick Hand" panose="020B0604020202020204" charset="0"/>
              </a:rPr>
              <a:t>tỉnh</a:t>
            </a:r>
            <a:r>
              <a:rPr lang="en-US" sz="2400" dirty="0">
                <a:solidFill>
                  <a:schemeClr val="dk2"/>
                </a:solidFill>
                <a:latin typeface="Patrick Hand" panose="020B0604020202020204" charset="0"/>
              </a:rPr>
              <a:t> </a:t>
            </a:r>
            <a:r>
              <a:rPr lang="en-US" sz="2400" dirty="0" err="1">
                <a:solidFill>
                  <a:schemeClr val="dk2"/>
                </a:solidFill>
                <a:latin typeface="Patrick Hand" panose="020B0604020202020204" charset="0"/>
              </a:rPr>
              <a:t>thành</a:t>
            </a:r>
            <a:r>
              <a:rPr lang="en-US" sz="2400" dirty="0">
                <a:solidFill>
                  <a:schemeClr val="dk2"/>
                </a:solidFill>
                <a:latin typeface="Patrick Hand" panose="020B0604020202020204" charset="0"/>
              </a:rPr>
              <a:t>.</a:t>
            </a:r>
          </a:p>
        </p:txBody>
      </p:sp>
      <p:grpSp>
        <p:nvGrpSpPr>
          <p:cNvPr id="876" name="Google Shape;876;p45"/>
          <p:cNvGrpSpPr/>
          <p:nvPr/>
        </p:nvGrpSpPr>
        <p:grpSpPr>
          <a:xfrm>
            <a:off x="6840024" y="549827"/>
            <a:ext cx="418775" cy="456078"/>
            <a:chOff x="1022652" y="639441"/>
            <a:chExt cx="288075" cy="313736"/>
          </a:xfrm>
        </p:grpSpPr>
        <p:sp>
          <p:nvSpPr>
            <p:cNvPr id="877" name="Google Shape;877;p45"/>
            <p:cNvSpPr/>
            <p:nvPr/>
          </p:nvSpPr>
          <p:spPr>
            <a:xfrm>
              <a:off x="1040821" y="639441"/>
              <a:ext cx="269907" cy="307305"/>
            </a:xfrm>
            <a:custGeom>
              <a:avLst/>
              <a:gdLst/>
              <a:ahLst/>
              <a:cxnLst/>
              <a:rect l="l" t="t" r="r" b="b"/>
              <a:pathLst>
                <a:path w="4323" h="4922" fill="none" extrusionOk="0">
                  <a:moveTo>
                    <a:pt x="649" y="2734"/>
                  </a:moveTo>
                  <a:cubicBezTo>
                    <a:pt x="666" y="2734"/>
                    <a:pt x="666" y="2717"/>
                    <a:pt x="666" y="2700"/>
                  </a:cubicBezTo>
                  <a:cubicBezTo>
                    <a:pt x="649" y="2700"/>
                    <a:pt x="598" y="2683"/>
                    <a:pt x="581" y="2683"/>
                  </a:cubicBezTo>
                  <a:cubicBezTo>
                    <a:pt x="581" y="2700"/>
                    <a:pt x="564" y="2752"/>
                    <a:pt x="564" y="2786"/>
                  </a:cubicBezTo>
                  <a:cubicBezTo>
                    <a:pt x="547" y="2752"/>
                    <a:pt x="513" y="2734"/>
                    <a:pt x="496" y="2700"/>
                  </a:cubicBezTo>
                  <a:cubicBezTo>
                    <a:pt x="444" y="2307"/>
                    <a:pt x="256" y="1931"/>
                    <a:pt x="0" y="1624"/>
                  </a:cubicBezTo>
                  <a:lnTo>
                    <a:pt x="205" y="1316"/>
                  </a:lnTo>
                  <a:lnTo>
                    <a:pt x="1572" y="1385"/>
                  </a:lnTo>
                  <a:cubicBezTo>
                    <a:pt x="1692" y="1214"/>
                    <a:pt x="1794" y="1026"/>
                    <a:pt x="1863" y="838"/>
                  </a:cubicBezTo>
                  <a:cubicBezTo>
                    <a:pt x="1914" y="650"/>
                    <a:pt x="1982" y="479"/>
                    <a:pt x="2085" y="308"/>
                  </a:cubicBezTo>
                  <a:cubicBezTo>
                    <a:pt x="2119" y="240"/>
                    <a:pt x="2187" y="172"/>
                    <a:pt x="2255" y="137"/>
                  </a:cubicBezTo>
                  <a:cubicBezTo>
                    <a:pt x="2375" y="86"/>
                    <a:pt x="2495" y="35"/>
                    <a:pt x="2614" y="1"/>
                  </a:cubicBezTo>
                  <a:cubicBezTo>
                    <a:pt x="2666" y="52"/>
                    <a:pt x="2700" y="120"/>
                    <a:pt x="2717" y="189"/>
                  </a:cubicBezTo>
                  <a:cubicBezTo>
                    <a:pt x="2768" y="394"/>
                    <a:pt x="2768" y="599"/>
                    <a:pt x="2717" y="804"/>
                  </a:cubicBezTo>
                  <a:cubicBezTo>
                    <a:pt x="2648" y="1060"/>
                    <a:pt x="2597" y="1299"/>
                    <a:pt x="2563" y="1556"/>
                  </a:cubicBezTo>
                  <a:cubicBezTo>
                    <a:pt x="2529" y="1778"/>
                    <a:pt x="2597" y="1846"/>
                    <a:pt x="2785" y="1914"/>
                  </a:cubicBezTo>
                  <a:cubicBezTo>
                    <a:pt x="3246" y="2068"/>
                    <a:pt x="3691" y="2222"/>
                    <a:pt x="4152" y="2393"/>
                  </a:cubicBezTo>
                  <a:cubicBezTo>
                    <a:pt x="4203" y="2410"/>
                    <a:pt x="4255" y="2478"/>
                    <a:pt x="4289" y="2512"/>
                  </a:cubicBezTo>
                  <a:cubicBezTo>
                    <a:pt x="4323" y="2683"/>
                    <a:pt x="4220" y="2871"/>
                    <a:pt x="4050" y="2940"/>
                  </a:cubicBezTo>
                  <a:cubicBezTo>
                    <a:pt x="3879" y="3025"/>
                    <a:pt x="3708" y="3093"/>
                    <a:pt x="3520" y="3110"/>
                  </a:cubicBezTo>
                  <a:cubicBezTo>
                    <a:pt x="3332" y="3110"/>
                    <a:pt x="3161" y="3145"/>
                    <a:pt x="3007" y="3179"/>
                  </a:cubicBezTo>
                  <a:cubicBezTo>
                    <a:pt x="2734" y="3230"/>
                    <a:pt x="2631" y="3350"/>
                    <a:pt x="2631" y="3606"/>
                  </a:cubicBezTo>
                  <a:cubicBezTo>
                    <a:pt x="2631" y="3965"/>
                    <a:pt x="2666" y="4324"/>
                    <a:pt x="2683" y="4699"/>
                  </a:cubicBezTo>
                  <a:cubicBezTo>
                    <a:pt x="2666" y="4716"/>
                    <a:pt x="2666" y="4751"/>
                    <a:pt x="2648" y="4768"/>
                  </a:cubicBezTo>
                  <a:lnTo>
                    <a:pt x="2392" y="4922"/>
                  </a:lnTo>
                  <a:cubicBezTo>
                    <a:pt x="1982" y="4904"/>
                    <a:pt x="1828" y="4648"/>
                    <a:pt x="1692" y="4358"/>
                  </a:cubicBezTo>
                  <a:cubicBezTo>
                    <a:pt x="1640" y="4238"/>
                    <a:pt x="1572" y="4136"/>
                    <a:pt x="1521" y="4033"/>
                  </a:cubicBezTo>
                  <a:cubicBezTo>
                    <a:pt x="1384" y="3760"/>
                    <a:pt x="1077" y="3606"/>
                    <a:pt x="786" y="3691"/>
                  </a:cubicBezTo>
                  <a:cubicBezTo>
                    <a:pt x="530" y="3760"/>
                    <a:pt x="256" y="3657"/>
                    <a:pt x="120" y="3418"/>
                  </a:cubicBezTo>
                  <a:lnTo>
                    <a:pt x="547" y="2769"/>
                  </a:lnTo>
                  <a:cubicBezTo>
                    <a:pt x="581" y="2752"/>
                    <a:pt x="615" y="2752"/>
                    <a:pt x="649" y="2734"/>
                  </a:cubicBezTo>
                  <a:close/>
                  <a:moveTo>
                    <a:pt x="2273" y="394"/>
                  </a:moveTo>
                  <a:lnTo>
                    <a:pt x="2273" y="360"/>
                  </a:lnTo>
                  <a:lnTo>
                    <a:pt x="2255" y="360"/>
                  </a:lnTo>
                  <a:close/>
                </a:path>
              </a:pathLst>
            </a:custGeom>
            <a:solidFill>
              <a:schemeClr val="accent2"/>
            </a:solidFill>
            <a:ln w="19050"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022652" y="645871"/>
              <a:ext cx="268908" cy="307305"/>
            </a:xfrm>
            <a:custGeom>
              <a:avLst/>
              <a:gdLst/>
              <a:ahLst/>
              <a:cxnLst/>
              <a:rect l="l" t="t" r="r" b="b"/>
              <a:pathLst>
                <a:path w="4307" h="4922" extrusionOk="0">
                  <a:moveTo>
                    <a:pt x="650" y="2734"/>
                  </a:moveTo>
                  <a:cubicBezTo>
                    <a:pt x="667" y="2734"/>
                    <a:pt x="667" y="2717"/>
                    <a:pt x="684" y="2700"/>
                  </a:cubicBezTo>
                  <a:cubicBezTo>
                    <a:pt x="650" y="2700"/>
                    <a:pt x="599" y="2666"/>
                    <a:pt x="582" y="2683"/>
                  </a:cubicBezTo>
                  <a:cubicBezTo>
                    <a:pt x="582" y="2700"/>
                    <a:pt x="564" y="2751"/>
                    <a:pt x="564" y="2768"/>
                  </a:cubicBezTo>
                  <a:cubicBezTo>
                    <a:pt x="547" y="2751"/>
                    <a:pt x="513" y="2717"/>
                    <a:pt x="496" y="2700"/>
                  </a:cubicBezTo>
                  <a:cubicBezTo>
                    <a:pt x="445" y="2290"/>
                    <a:pt x="274" y="1931"/>
                    <a:pt x="1" y="1623"/>
                  </a:cubicBezTo>
                  <a:cubicBezTo>
                    <a:pt x="69" y="1521"/>
                    <a:pt x="137" y="1418"/>
                    <a:pt x="206" y="1316"/>
                  </a:cubicBezTo>
                  <a:lnTo>
                    <a:pt x="1573" y="1384"/>
                  </a:lnTo>
                  <a:cubicBezTo>
                    <a:pt x="1692" y="1213"/>
                    <a:pt x="1795" y="1025"/>
                    <a:pt x="1863" y="837"/>
                  </a:cubicBezTo>
                  <a:cubicBezTo>
                    <a:pt x="1914" y="649"/>
                    <a:pt x="1983" y="479"/>
                    <a:pt x="2068" y="308"/>
                  </a:cubicBezTo>
                  <a:cubicBezTo>
                    <a:pt x="2119" y="239"/>
                    <a:pt x="2171" y="171"/>
                    <a:pt x="2256" y="137"/>
                  </a:cubicBezTo>
                  <a:cubicBezTo>
                    <a:pt x="2376" y="86"/>
                    <a:pt x="2495" y="34"/>
                    <a:pt x="2615" y="0"/>
                  </a:cubicBezTo>
                  <a:cubicBezTo>
                    <a:pt x="2649" y="51"/>
                    <a:pt x="2683" y="120"/>
                    <a:pt x="2717" y="188"/>
                  </a:cubicBezTo>
                  <a:cubicBezTo>
                    <a:pt x="2769" y="393"/>
                    <a:pt x="2769" y="598"/>
                    <a:pt x="2717" y="803"/>
                  </a:cubicBezTo>
                  <a:cubicBezTo>
                    <a:pt x="2649" y="1042"/>
                    <a:pt x="2598" y="1299"/>
                    <a:pt x="2546" y="1555"/>
                  </a:cubicBezTo>
                  <a:cubicBezTo>
                    <a:pt x="2529" y="1777"/>
                    <a:pt x="2581" y="1846"/>
                    <a:pt x="2786" y="1914"/>
                  </a:cubicBezTo>
                  <a:cubicBezTo>
                    <a:pt x="3230" y="2068"/>
                    <a:pt x="3691" y="2221"/>
                    <a:pt x="4136" y="2392"/>
                  </a:cubicBezTo>
                  <a:cubicBezTo>
                    <a:pt x="4204" y="2409"/>
                    <a:pt x="4238" y="2478"/>
                    <a:pt x="4289" y="2512"/>
                  </a:cubicBezTo>
                  <a:cubicBezTo>
                    <a:pt x="4306" y="2683"/>
                    <a:pt x="4204" y="2854"/>
                    <a:pt x="4050" y="2939"/>
                  </a:cubicBezTo>
                  <a:cubicBezTo>
                    <a:pt x="3879" y="3024"/>
                    <a:pt x="3691" y="3093"/>
                    <a:pt x="3503" y="3110"/>
                  </a:cubicBezTo>
                  <a:cubicBezTo>
                    <a:pt x="3332" y="3110"/>
                    <a:pt x="3162" y="3144"/>
                    <a:pt x="2991" y="3178"/>
                  </a:cubicBezTo>
                  <a:cubicBezTo>
                    <a:pt x="2734" y="3230"/>
                    <a:pt x="2632" y="3349"/>
                    <a:pt x="2632" y="3605"/>
                  </a:cubicBezTo>
                  <a:cubicBezTo>
                    <a:pt x="2632" y="3964"/>
                    <a:pt x="2649" y="4323"/>
                    <a:pt x="2666" y="4682"/>
                  </a:cubicBezTo>
                  <a:cubicBezTo>
                    <a:pt x="2666" y="4716"/>
                    <a:pt x="2666" y="4750"/>
                    <a:pt x="2649" y="4767"/>
                  </a:cubicBezTo>
                  <a:lnTo>
                    <a:pt x="2393" y="4921"/>
                  </a:lnTo>
                  <a:cubicBezTo>
                    <a:pt x="1983" y="4904"/>
                    <a:pt x="1829" y="4648"/>
                    <a:pt x="1692" y="4340"/>
                  </a:cubicBezTo>
                  <a:cubicBezTo>
                    <a:pt x="1641" y="4238"/>
                    <a:pt x="1573" y="4135"/>
                    <a:pt x="1504" y="4033"/>
                  </a:cubicBezTo>
                  <a:cubicBezTo>
                    <a:pt x="1385" y="3759"/>
                    <a:pt x="1077" y="3605"/>
                    <a:pt x="787" y="3691"/>
                  </a:cubicBezTo>
                  <a:cubicBezTo>
                    <a:pt x="530" y="3759"/>
                    <a:pt x="257" y="3657"/>
                    <a:pt x="120" y="3417"/>
                  </a:cubicBezTo>
                  <a:lnTo>
                    <a:pt x="547" y="2768"/>
                  </a:lnTo>
                  <a:cubicBezTo>
                    <a:pt x="582" y="2751"/>
                    <a:pt x="616" y="2751"/>
                    <a:pt x="650" y="2734"/>
                  </a:cubicBezTo>
                  <a:close/>
                  <a:moveTo>
                    <a:pt x="2273" y="393"/>
                  </a:moveTo>
                  <a:lnTo>
                    <a:pt x="2273" y="359"/>
                  </a:lnTo>
                  <a:lnTo>
                    <a:pt x="2256" y="35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4FA44CF6-70F8-4B7A-BC87-A114776E1C9C}"/>
              </a:ext>
            </a:extLst>
          </p:cNvPr>
          <p:cNvSpPr>
            <a:spLocks noGrp="1"/>
          </p:cNvSpPr>
          <p:nvPr>
            <p:ph type="title"/>
          </p:nvPr>
        </p:nvSpPr>
        <p:spPr>
          <a:xfrm>
            <a:off x="3654586" y="856852"/>
            <a:ext cx="1831814" cy="480000"/>
          </a:xfrm>
        </p:spPr>
        <p:txBody>
          <a:bodyPr/>
          <a:lstStyle/>
          <a:p>
            <a:r>
              <a:rPr lang="vi-VN" dirty="0"/>
              <a:t>Vị trí địa lý</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2261" name="Google Shape;2261;p80"/>
          <p:cNvSpPr/>
          <p:nvPr/>
        </p:nvSpPr>
        <p:spPr>
          <a:xfrm rot="9916964">
            <a:off x="-390640" y="121762"/>
            <a:ext cx="2674012" cy="1445804"/>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rgbClr val="B6D7A8"/>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80"/>
          <p:cNvSpPr txBox="1">
            <a:spLocks noGrp="1"/>
          </p:cNvSpPr>
          <p:nvPr>
            <p:ph type="title"/>
          </p:nvPr>
        </p:nvSpPr>
        <p:spPr>
          <a:xfrm>
            <a:off x="2376641" y="747452"/>
            <a:ext cx="4394700" cy="4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Vị trí địa lý của Nam Định</a:t>
            </a:r>
            <a:endParaRPr dirty="0"/>
          </a:p>
        </p:txBody>
      </p:sp>
      <p:grpSp>
        <p:nvGrpSpPr>
          <p:cNvPr id="2265" name="Google Shape;2265;p80"/>
          <p:cNvGrpSpPr/>
          <p:nvPr/>
        </p:nvGrpSpPr>
        <p:grpSpPr>
          <a:xfrm rot="4486013">
            <a:off x="180315" y="3954605"/>
            <a:ext cx="1087513" cy="1052042"/>
            <a:chOff x="7305126" y="3317616"/>
            <a:chExt cx="1400004" cy="1354341"/>
          </a:xfrm>
        </p:grpSpPr>
        <p:sp>
          <p:nvSpPr>
            <p:cNvPr id="2266" name="Google Shape;2266;p80"/>
            <p:cNvSpPr/>
            <p:nvPr/>
          </p:nvSpPr>
          <p:spPr>
            <a:xfrm>
              <a:off x="7305126" y="3317616"/>
              <a:ext cx="1400004" cy="1354341"/>
            </a:xfrm>
            <a:custGeom>
              <a:avLst/>
              <a:gdLst/>
              <a:ahLst/>
              <a:cxnLst/>
              <a:rect l="l" t="t" r="r" b="b"/>
              <a:pathLst>
                <a:path w="17292" h="16728" extrusionOk="0">
                  <a:moveTo>
                    <a:pt x="12969" y="0"/>
                  </a:moveTo>
                  <a:lnTo>
                    <a:pt x="0" y="12097"/>
                  </a:lnTo>
                  <a:lnTo>
                    <a:pt x="4323" y="16728"/>
                  </a:lnTo>
                  <a:lnTo>
                    <a:pt x="17291" y="4631"/>
                  </a:lnTo>
                  <a:lnTo>
                    <a:pt x="12969" y="0"/>
                  </a:lnTo>
                  <a:close/>
                </a:path>
              </a:pathLst>
            </a:custGeom>
            <a:solidFill>
              <a:srgbClr val="F78B9D"/>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7" name="Google Shape;2267;p80"/>
            <p:cNvGrpSpPr/>
            <p:nvPr/>
          </p:nvGrpSpPr>
          <p:grpSpPr>
            <a:xfrm>
              <a:off x="7772692" y="3529254"/>
              <a:ext cx="854978" cy="784858"/>
              <a:chOff x="1056446" y="3510390"/>
              <a:chExt cx="821620" cy="754236"/>
            </a:xfrm>
          </p:grpSpPr>
          <p:sp>
            <p:nvSpPr>
              <p:cNvPr id="2268" name="Google Shape;2268;p80"/>
              <p:cNvSpPr/>
              <p:nvPr/>
            </p:nvSpPr>
            <p:spPr>
              <a:xfrm>
                <a:off x="1061737" y="4021954"/>
                <a:ext cx="33299" cy="24741"/>
              </a:xfrm>
              <a:custGeom>
                <a:avLst/>
                <a:gdLst/>
                <a:ahLst/>
                <a:cxnLst/>
                <a:rect l="l" t="t" r="r" b="b"/>
                <a:pathLst>
                  <a:path w="428" h="318" extrusionOk="0">
                    <a:moveTo>
                      <a:pt x="206" y="0"/>
                    </a:moveTo>
                    <a:cubicBezTo>
                      <a:pt x="156" y="0"/>
                      <a:pt x="106" y="18"/>
                      <a:pt x="69" y="55"/>
                    </a:cubicBezTo>
                    <a:cubicBezTo>
                      <a:pt x="1" y="106"/>
                      <a:pt x="1" y="192"/>
                      <a:pt x="52" y="260"/>
                    </a:cubicBezTo>
                    <a:cubicBezTo>
                      <a:pt x="97" y="296"/>
                      <a:pt x="151" y="318"/>
                      <a:pt x="206" y="318"/>
                    </a:cubicBezTo>
                    <a:cubicBezTo>
                      <a:pt x="254" y="318"/>
                      <a:pt x="302" y="300"/>
                      <a:pt x="342" y="260"/>
                    </a:cubicBezTo>
                    <a:cubicBezTo>
                      <a:pt x="411" y="209"/>
                      <a:pt x="428" y="141"/>
                      <a:pt x="376" y="89"/>
                    </a:cubicBezTo>
                    <a:cubicBezTo>
                      <a:pt x="338" y="31"/>
                      <a:pt x="271"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80"/>
              <p:cNvSpPr/>
              <p:nvPr/>
            </p:nvSpPr>
            <p:spPr>
              <a:xfrm>
                <a:off x="1521720" y="3945784"/>
                <a:ext cx="34622" cy="22718"/>
              </a:xfrm>
              <a:custGeom>
                <a:avLst/>
                <a:gdLst/>
                <a:ahLst/>
                <a:cxnLst/>
                <a:rect l="l" t="t" r="r" b="b"/>
                <a:pathLst>
                  <a:path w="445" h="292" extrusionOk="0">
                    <a:moveTo>
                      <a:pt x="253" y="1"/>
                    </a:moveTo>
                    <a:cubicBezTo>
                      <a:pt x="186" y="1"/>
                      <a:pt x="119" y="27"/>
                      <a:pt x="69" y="77"/>
                    </a:cubicBezTo>
                    <a:cubicBezTo>
                      <a:pt x="0" y="129"/>
                      <a:pt x="0" y="197"/>
                      <a:pt x="52" y="248"/>
                    </a:cubicBezTo>
                    <a:cubicBezTo>
                      <a:pt x="97" y="278"/>
                      <a:pt x="148" y="292"/>
                      <a:pt x="200" y="292"/>
                    </a:cubicBezTo>
                    <a:cubicBezTo>
                      <a:pt x="267" y="292"/>
                      <a:pt x="336" y="269"/>
                      <a:pt x="393" y="231"/>
                    </a:cubicBezTo>
                    <a:cubicBezTo>
                      <a:pt x="445" y="180"/>
                      <a:pt x="445" y="94"/>
                      <a:pt x="393" y="43"/>
                    </a:cubicBezTo>
                    <a:cubicBezTo>
                      <a:pt x="351" y="15"/>
                      <a:pt x="302"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80"/>
              <p:cNvSpPr/>
              <p:nvPr/>
            </p:nvSpPr>
            <p:spPr>
              <a:xfrm>
                <a:off x="1710475" y="3510390"/>
                <a:ext cx="30654" cy="25519"/>
              </a:xfrm>
              <a:custGeom>
                <a:avLst/>
                <a:gdLst/>
                <a:ahLst/>
                <a:cxnLst/>
                <a:rect l="l" t="t" r="r" b="b"/>
                <a:pathLst>
                  <a:path w="394" h="328" extrusionOk="0">
                    <a:moveTo>
                      <a:pt x="199" y="1"/>
                    </a:moveTo>
                    <a:cubicBezTo>
                      <a:pt x="154" y="1"/>
                      <a:pt x="112" y="18"/>
                      <a:pt x="86" y="52"/>
                    </a:cubicBezTo>
                    <a:cubicBezTo>
                      <a:pt x="1" y="103"/>
                      <a:pt x="1" y="206"/>
                      <a:pt x="69" y="274"/>
                    </a:cubicBezTo>
                    <a:cubicBezTo>
                      <a:pt x="96" y="311"/>
                      <a:pt x="144" y="328"/>
                      <a:pt x="192" y="328"/>
                    </a:cubicBezTo>
                    <a:cubicBezTo>
                      <a:pt x="234" y="328"/>
                      <a:pt x="276" y="315"/>
                      <a:pt x="308" y="291"/>
                    </a:cubicBezTo>
                    <a:cubicBezTo>
                      <a:pt x="377" y="223"/>
                      <a:pt x="394" y="120"/>
                      <a:pt x="325" y="52"/>
                    </a:cubicBezTo>
                    <a:cubicBezTo>
                      <a:pt x="291" y="18"/>
                      <a:pt x="244"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80"/>
              <p:cNvSpPr/>
              <p:nvPr/>
            </p:nvSpPr>
            <p:spPr>
              <a:xfrm>
                <a:off x="1056446" y="3949207"/>
                <a:ext cx="29332" cy="23730"/>
              </a:xfrm>
              <a:custGeom>
                <a:avLst/>
                <a:gdLst/>
                <a:ahLst/>
                <a:cxnLst/>
                <a:rect l="l" t="t" r="r" b="b"/>
                <a:pathLst>
                  <a:path w="377" h="305" extrusionOk="0">
                    <a:moveTo>
                      <a:pt x="170" y="1"/>
                    </a:moveTo>
                    <a:cubicBezTo>
                      <a:pt x="143" y="1"/>
                      <a:pt x="114" y="10"/>
                      <a:pt x="86" y="33"/>
                    </a:cubicBezTo>
                    <a:cubicBezTo>
                      <a:pt x="0" y="102"/>
                      <a:pt x="51" y="170"/>
                      <a:pt x="86" y="238"/>
                    </a:cubicBezTo>
                    <a:cubicBezTo>
                      <a:pt x="113" y="283"/>
                      <a:pt x="154" y="305"/>
                      <a:pt x="197" y="305"/>
                    </a:cubicBezTo>
                    <a:cubicBezTo>
                      <a:pt x="236" y="305"/>
                      <a:pt x="275" y="288"/>
                      <a:pt x="308" y="255"/>
                    </a:cubicBezTo>
                    <a:cubicBezTo>
                      <a:pt x="376" y="221"/>
                      <a:pt x="376" y="119"/>
                      <a:pt x="325" y="85"/>
                    </a:cubicBezTo>
                    <a:cubicBezTo>
                      <a:pt x="279" y="39"/>
                      <a:pt x="226"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80"/>
              <p:cNvSpPr/>
              <p:nvPr/>
            </p:nvSpPr>
            <p:spPr>
              <a:xfrm>
                <a:off x="1472547" y="4037282"/>
                <a:ext cx="27931" cy="23574"/>
              </a:xfrm>
              <a:custGeom>
                <a:avLst/>
                <a:gdLst/>
                <a:ahLst/>
                <a:cxnLst/>
                <a:rect l="l" t="t" r="r" b="b"/>
                <a:pathLst>
                  <a:path w="359" h="303" extrusionOk="0">
                    <a:moveTo>
                      <a:pt x="194" y="0"/>
                    </a:moveTo>
                    <a:cubicBezTo>
                      <a:pt x="152" y="0"/>
                      <a:pt x="110" y="32"/>
                      <a:pt x="69" y="63"/>
                    </a:cubicBezTo>
                    <a:cubicBezTo>
                      <a:pt x="0" y="114"/>
                      <a:pt x="0" y="200"/>
                      <a:pt x="51" y="251"/>
                    </a:cubicBezTo>
                    <a:cubicBezTo>
                      <a:pt x="69" y="285"/>
                      <a:pt x="103" y="302"/>
                      <a:pt x="141" y="302"/>
                    </a:cubicBezTo>
                    <a:cubicBezTo>
                      <a:pt x="180" y="302"/>
                      <a:pt x="222" y="285"/>
                      <a:pt x="256" y="251"/>
                    </a:cubicBezTo>
                    <a:cubicBezTo>
                      <a:pt x="308" y="200"/>
                      <a:pt x="359" y="114"/>
                      <a:pt x="274" y="46"/>
                    </a:cubicBezTo>
                    <a:cubicBezTo>
                      <a:pt x="247" y="13"/>
                      <a:pt x="221"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80"/>
              <p:cNvSpPr/>
              <p:nvPr/>
            </p:nvSpPr>
            <p:spPr>
              <a:xfrm>
                <a:off x="1056446" y="4244475"/>
                <a:ext cx="26608" cy="20151"/>
              </a:xfrm>
              <a:custGeom>
                <a:avLst/>
                <a:gdLst/>
                <a:ahLst/>
                <a:cxnLst/>
                <a:rect l="l" t="t" r="r" b="b"/>
                <a:pathLst>
                  <a:path w="342" h="259" extrusionOk="0">
                    <a:moveTo>
                      <a:pt x="169" y="0"/>
                    </a:moveTo>
                    <a:cubicBezTo>
                      <a:pt x="138" y="0"/>
                      <a:pt x="107" y="10"/>
                      <a:pt x="86" y="31"/>
                    </a:cubicBezTo>
                    <a:cubicBezTo>
                      <a:pt x="17" y="66"/>
                      <a:pt x="0" y="151"/>
                      <a:pt x="51" y="202"/>
                    </a:cubicBezTo>
                    <a:cubicBezTo>
                      <a:pt x="92" y="242"/>
                      <a:pt x="137" y="259"/>
                      <a:pt x="182" y="259"/>
                    </a:cubicBezTo>
                    <a:cubicBezTo>
                      <a:pt x="214" y="259"/>
                      <a:pt x="245" y="251"/>
                      <a:pt x="274" y="236"/>
                    </a:cubicBezTo>
                    <a:cubicBezTo>
                      <a:pt x="308" y="185"/>
                      <a:pt x="342" y="117"/>
                      <a:pt x="291" y="48"/>
                    </a:cubicBezTo>
                    <a:cubicBezTo>
                      <a:pt x="261" y="19"/>
                      <a:pt x="214"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80"/>
              <p:cNvSpPr/>
              <p:nvPr/>
            </p:nvSpPr>
            <p:spPr>
              <a:xfrm>
                <a:off x="1816834" y="3690508"/>
                <a:ext cx="26686" cy="20462"/>
              </a:xfrm>
              <a:custGeom>
                <a:avLst/>
                <a:gdLst/>
                <a:ahLst/>
                <a:cxnLst/>
                <a:rect l="l" t="t" r="r" b="b"/>
                <a:pathLst>
                  <a:path w="343" h="263" extrusionOk="0">
                    <a:moveTo>
                      <a:pt x="174" y="0"/>
                    </a:moveTo>
                    <a:cubicBezTo>
                      <a:pt x="140" y="0"/>
                      <a:pt x="107" y="22"/>
                      <a:pt x="69" y="61"/>
                    </a:cubicBezTo>
                    <a:cubicBezTo>
                      <a:pt x="1" y="112"/>
                      <a:pt x="1" y="163"/>
                      <a:pt x="52" y="231"/>
                    </a:cubicBezTo>
                    <a:cubicBezTo>
                      <a:pt x="73" y="253"/>
                      <a:pt x="104" y="262"/>
                      <a:pt x="137" y="262"/>
                    </a:cubicBezTo>
                    <a:cubicBezTo>
                      <a:pt x="183" y="262"/>
                      <a:pt x="234" y="244"/>
                      <a:pt x="274" y="214"/>
                    </a:cubicBezTo>
                    <a:cubicBezTo>
                      <a:pt x="342" y="163"/>
                      <a:pt x="308" y="112"/>
                      <a:pt x="257" y="44"/>
                    </a:cubicBezTo>
                    <a:cubicBezTo>
                      <a:pt x="227" y="14"/>
                      <a:pt x="20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80"/>
              <p:cNvSpPr/>
              <p:nvPr/>
            </p:nvSpPr>
            <p:spPr>
              <a:xfrm>
                <a:off x="1868652" y="3681871"/>
                <a:ext cx="9414" cy="8091"/>
              </a:xfrm>
              <a:custGeom>
                <a:avLst/>
                <a:gdLst/>
                <a:ahLst/>
                <a:cxnLst/>
                <a:rect l="l" t="t" r="r" b="b"/>
                <a:pathLst>
                  <a:path w="121" h="104" extrusionOk="0">
                    <a:moveTo>
                      <a:pt x="1" y="1"/>
                    </a:moveTo>
                    <a:cubicBezTo>
                      <a:pt x="1" y="18"/>
                      <a:pt x="1" y="52"/>
                      <a:pt x="18" y="69"/>
                    </a:cubicBezTo>
                    <a:cubicBezTo>
                      <a:pt x="52" y="103"/>
                      <a:pt x="86" y="103"/>
                      <a:pt x="120" y="103"/>
                    </a:cubicBezTo>
                    <a:lnTo>
                      <a:pt x="1" y="1"/>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6" name="Google Shape;2276;p80"/>
          <p:cNvGrpSpPr/>
          <p:nvPr/>
        </p:nvGrpSpPr>
        <p:grpSpPr>
          <a:xfrm rot="3547223">
            <a:off x="956271" y="565932"/>
            <a:ext cx="859948" cy="696940"/>
            <a:chOff x="71542" y="94405"/>
            <a:chExt cx="708096" cy="573872"/>
          </a:xfrm>
        </p:grpSpPr>
        <p:sp>
          <p:nvSpPr>
            <p:cNvPr id="2277" name="Google Shape;2277;p80"/>
            <p:cNvSpPr/>
            <p:nvPr/>
          </p:nvSpPr>
          <p:spPr>
            <a:xfrm>
              <a:off x="451751" y="112297"/>
              <a:ext cx="314629" cy="305984"/>
            </a:xfrm>
            <a:custGeom>
              <a:avLst/>
              <a:gdLst/>
              <a:ahLst/>
              <a:cxnLst/>
              <a:rect l="l" t="t" r="r" b="b"/>
              <a:pathLst>
                <a:path w="7337" h="7135" extrusionOk="0">
                  <a:moveTo>
                    <a:pt x="4015" y="0"/>
                  </a:moveTo>
                  <a:cubicBezTo>
                    <a:pt x="3776" y="0"/>
                    <a:pt x="3543" y="161"/>
                    <a:pt x="3469" y="419"/>
                  </a:cubicBezTo>
                  <a:cubicBezTo>
                    <a:pt x="3340" y="370"/>
                    <a:pt x="3204" y="343"/>
                    <a:pt x="3070" y="343"/>
                  </a:cubicBezTo>
                  <a:cubicBezTo>
                    <a:pt x="2974" y="343"/>
                    <a:pt x="2878" y="357"/>
                    <a:pt x="2786" y="385"/>
                  </a:cubicBezTo>
                  <a:cubicBezTo>
                    <a:pt x="2444" y="471"/>
                    <a:pt x="2307" y="864"/>
                    <a:pt x="2205" y="1257"/>
                  </a:cubicBezTo>
                  <a:cubicBezTo>
                    <a:pt x="1965" y="1274"/>
                    <a:pt x="1760" y="1427"/>
                    <a:pt x="1692" y="1667"/>
                  </a:cubicBezTo>
                  <a:cubicBezTo>
                    <a:pt x="1658" y="1837"/>
                    <a:pt x="1641" y="1991"/>
                    <a:pt x="1641" y="2162"/>
                  </a:cubicBezTo>
                  <a:cubicBezTo>
                    <a:pt x="1603" y="2155"/>
                    <a:pt x="1566" y="2151"/>
                    <a:pt x="1530" y="2151"/>
                  </a:cubicBezTo>
                  <a:cubicBezTo>
                    <a:pt x="1232" y="2151"/>
                    <a:pt x="974" y="2389"/>
                    <a:pt x="974" y="2709"/>
                  </a:cubicBezTo>
                  <a:lnTo>
                    <a:pt x="974" y="3409"/>
                  </a:lnTo>
                  <a:cubicBezTo>
                    <a:pt x="872" y="3341"/>
                    <a:pt x="752" y="3273"/>
                    <a:pt x="667" y="3204"/>
                  </a:cubicBezTo>
                  <a:cubicBezTo>
                    <a:pt x="600" y="3169"/>
                    <a:pt x="528" y="3153"/>
                    <a:pt x="458" y="3153"/>
                  </a:cubicBezTo>
                  <a:cubicBezTo>
                    <a:pt x="223" y="3153"/>
                    <a:pt x="1" y="3335"/>
                    <a:pt x="1" y="3597"/>
                  </a:cubicBezTo>
                  <a:cubicBezTo>
                    <a:pt x="52" y="4178"/>
                    <a:pt x="206" y="4759"/>
                    <a:pt x="445" y="5306"/>
                  </a:cubicBezTo>
                  <a:cubicBezTo>
                    <a:pt x="481" y="5379"/>
                    <a:pt x="538" y="5409"/>
                    <a:pt x="596" y="5409"/>
                  </a:cubicBezTo>
                  <a:cubicBezTo>
                    <a:pt x="700" y="5409"/>
                    <a:pt x="810" y="5313"/>
                    <a:pt x="821" y="5203"/>
                  </a:cubicBezTo>
                  <a:cubicBezTo>
                    <a:pt x="855" y="4964"/>
                    <a:pt x="855" y="4742"/>
                    <a:pt x="855" y="4503"/>
                  </a:cubicBezTo>
                  <a:cubicBezTo>
                    <a:pt x="940" y="4571"/>
                    <a:pt x="1009" y="4657"/>
                    <a:pt x="1077" y="4742"/>
                  </a:cubicBezTo>
                  <a:cubicBezTo>
                    <a:pt x="1094" y="4776"/>
                    <a:pt x="1111" y="4811"/>
                    <a:pt x="1145" y="4828"/>
                  </a:cubicBezTo>
                  <a:cubicBezTo>
                    <a:pt x="1077" y="4913"/>
                    <a:pt x="1077" y="5033"/>
                    <a:pt x="1111" y="5135"/>
                  </a:cubicBezTo>
                  <a:cubicBezTo>
                    <a:pt x="1197" y="5357"/>
                    <a:pt x="1299" y="5596"/>
                    <a:pt x="1419" y="5802"/>
                  </a:cubicBezTo>
                  <a:cubicBezTo>
                    <a:pt x="1462" y="5933"/>
                    <a:pt x="1593" y="6014"/>
                    <a:pt x="1726" y="6014"/>
                  </a:cubicBezTo>
                  <a:cubicBezTo>
                    <a:pt x="1749" y="6014"/>
                    <a:pt x="1772" y="6012"/>
                    <a:pt x="1795" y="6007"/>
                  </a:cubicBezTo>
                  <a:cubicBezTo>
                    <a:pt x="2119" y="6331"/>
                    <a:pt x="2461" y="6622"/>
                    <a:pt x="2751" y="6980"/>
                  </a:cubicBezTo>
                  <a:cubicBezTo>
                    <a:pt x="2850" y="7089"/>
                    <a:pt x="2969" y="7135"/>
                    <a:pt x="3086" y="7135"/>
                  </a:cubicBezTo>
                  <a:cubicBezTo>
                    <a:pt x="3394" y="7135"/>
                    <a:pt x="3692" y="6819"/>
                    <a:pt x="3606" y="6485"/>
                  </a:cubicBezTo>
                  <a:cubicBezTo>
                    <a:pt x="3572" y="6314"/>
                    <a:pt x="3537" y="6126"/>
                    <a:pt x="3503" y="5955"/>
                  </a:cubicBezTo>
                  <a:lnTo>
                    <a:pt x="3503" y="5955"/>
                  </a:lnTo>
                  <a:cubicBezTo>
                    <a:pt x="3657" y="6075"/>
                    <a:pt x="3811" y="6194"/>
                    <a:pt x="3947" y="6314"/>
                  </a:cubicBezTo>
                  <a:cubicBezTo>
                    <a:pt x="4068" y="6430"/>
                    <a:pt x="4214" y="6481"/>
                    <a:pt x="4357" y="6481"/>
                  </a:cubicBezTo>
                  <a:cubicBezTo>
                    <a:pt x="4657" y="6481"/>
                    <a:pt x="4944" y="6252"/>
                    <a:pt x="4956" y="5904"/>
                  </a:cubicBezTo>
                  <a:lnTo>
                    <a:pt x="4956" y="5648"/>
                  </a:lnTo>
                  <a:cubicBezTo>
                    <a:pt x="5024" y="5648"/>
                    <a:pt x="5092" y="5614"/>
                    <a:pt x="5161" y="5579"/>
                  </a:cubicBezTo>
                  <a:cubicBezTo>
                    <a:pt x="5297" y="5511"/>
                    <a:pt x="5400" y="5374"/>
                    <a:pt x="5468" y="5238"/>
                  </a:cubicBezTo>
                  <a:cubicBezTo>
                    <a:pt x="5554" y="5306"/>
                    <a:pt x="5639" y="5374"/>
                    <a:pt x="5707" y="5443"/>
                  </a:cubicBezTo>
                  <a:cubicBezTo>
                    <a:pt x="5827" y="5562"/>
                    <a:pt x="5998" y="5614"/>
                    <a:pt x="6152" y="5614"/>
                  </a:cubicBezTo>
                  <a:cubicBezTo>
                    <a:pt x="6271" y="5767"/>
                    <a:pt x="6408" y="5904"/>
                    <a:pt x="6562" y="6041"/>
                  </a:cubicBezTo>
                  <a:cubicBezTo>
                    <a:pt x="6645" y="6115"/>
                    <a:pt x="6742" y="6148"/>
                    <a:pt x="6838" y="6148"/>
                  </a:cubicBezTo>
                  <a:cubicBezTo>
                    <a:pt x="7094" y="6148"/>
                    <a:pt x="7337" y="5912"/>
                    <a:pt x="7262" y="5614"/>
                  </a:cubicBezTo>
                  <a:cubicBezTo>
                    <a:pt x="7108" y="4981"/>
                    <a:pt x="6852" y="4366"/>
                    <a:pt x="6493" y="3819"/>
                  </a:cubicBezTo>
                  <a:cubicBezTo>
                    <a:pt x="6377" y="3623"/>
                    <a:pt x="6176" y="3524"/>
                    <a:pt x="5972" y="3524"/>
                  </a:cubicBezTo>
                  <a:cubicBezTo>
                    <a:pt x="5787" y="3524"/>
                    <a:pt x="5598" y="3606"/>
                    <a:pt x="5468" y="3768"/>
                  </a:cubicBezTo>
                  <a:cubicBezTo>
                    <a:pt x="5383" y="3717"/>
                    <a:pt x="5297" y="3666"/>
                    <a:pt x="5195" y="3614"/>
                  </a:cubicBezTo>
                  <a:cubicBezTo>
                    <a:pt x="5107" y="3564"/>
                    <a:pt x="5005" y="3541"/>
                    <a:pt x="4902" y="3541"/>
                  </a:cubicBezTo>
                  <a:cubicBezTo>
                    <a:pt x="4582" y="3541"/>
                    <a:pt x="4250" y="3766"/>
                    <a:pt x="4289" y="4127"/>
                  </a:cubicBezTo>
                  <a:cubicBezTo>
                    <a:pt x="4289" y="4212"/>
                    <a:pt x="4306" y="4298"/>
                    <a:pt x="4323" y="4383"/>
                  </a:cubicBezTo>
                  <a:cubicBezTo>
                    <a:pt x="4101" y="4418"/>
                    <a:pt x="3913" y="4571"/>
                    <a:pt x="3828" y="4776"/>
                  </a:cubicBezTo>
                  <a:cubicBezTo>
                    <a:pt x="3606" y="4623"/>
                    <a:pt x="3367" y="4452"/>
                    <a:pt x="3161" y="4264"/>
                  </a:cubicBezTo>
                  <a:cubicBezTo>
                    <a:pt x="3046" y="4153"/>
                    <a:pt x="2910" y="4105"/>
                    <a:pt x="2777" y="4105"/>
                  </a:cubicBezTo>
                  <a:cubicBezTo>
                    <a:pt x="2439" y="4105"/>
                    <a:pt x="2124" y="4418"/>
                    <a:pt x="2222" y="4811"/>
                  </a:cubicBezTo>
                  <a:cubicBezTo>
                    <a:pt x="2256" y="4964"/>
                    <a:pt x="2290" y="5101"/>
                    <a:pt x="2307" y="5238"/>
                  </a:cubicBezTo>
                  <a:cubicBezTo>
                    <a:pt x="2170" y="5101"/>
                    <a:pt x="2034" y="4947"/>
                    <a:pt x="1897" y="4811"/>
                  </a:cubicBezTo>
                  <a:cubicBezTo>
                    <a:pt x="1983" y="4708"/>
                    <a:pt x="2017" y="4605"/>
                    <a:pt x="2034" y="4486"/>
                  </a:cubicBezTo>
                  <a:cubicBezTo>
                    <a:pt x="2051" y="4144"/>
                    <a:pt x="2051" y="3819"/>
                    <a:pt x="2051" y="3495"/>
                  </a:cubicBezTo>
                  <a:cubicBezTo>
                    <a:pt x="2188" y="3478"/>
                    <a:pt x="2307" y="3427"/>
                    <a:pt x="2410" y="3324"/>
                  </a:cubicBezTo>
                  <a:cubicBezTo>
                    <a:pt x="2563" y="3102"/>
                    <a:pt x="2666" y="2828"/>
                    <a:pt x="2683" y="2555"/>
                  </a:cubicBezTo>
                  <a:cubicBezTo>
                    <a:pt x="2888" y="2504"/>
                    <a:pt x="3059" y="2350"/>
                    <a:pt x="3127" y="2145"/>
                  </a:cubicBezTo>
                  <a:cubicBezTo>
                    <a:pt x="3196" y="1957"/>
                    <a:pt x="3264" y="1786"/>
                    <a:pt x="3315" y="1598"/>
                  </a:cubicBezTo>
                  <a:cubicBezTo>
                    <a:pt x="3418" y="1684"/>
                    <a:pt x="3520" y="1752"/>
                    <a:pt x="3537" y="1769"/>
                  </a:cubicBezTo>
                  <a:cubicBezTo>
                    <a:pt x="3632" y="1820"/>
                    <a:pt x="3734" y="1845"/>
                    <a:pt x="3833" y="1845"/>
                  </a:cubicBezTo>
                  <a:cubicBezTo>
                    <a:pt x="4002" y="1845"/>
                    <a:pt x="4164" y="1772"/>
                    <a:pt x="4272" y="1632"/>
                  </a:cubicBezTo>
                  <a:cubicBezTo>
                    <a:pt x="4289" y="1632"/>
                    <a:pt x="4306" y="1650"/>
                    <a:pt x="4323" y="1650"/>
                  </a:cubicBezTo>
                  <a:cubicBezTo>
                    <a:pt x="4392" y="1694"/>
                    <a:pt x="4467" y="1714"/>
                    <a:pt x="4542" y="1714"/>
                  </a:cubicBezTo>
                  <a:cubicBezTo>
                    <a:pt x="4728" y="1714"/>
                    <a:pt x="4907" y="1588"/>
                    <a:pt x="4956" y="1393"/>
                  </a:cubicBezTo>
                  <a:cubicBezTo>
                    <a:pt x="5075" y="812"/>
                    <a:pt x="4785" y="385"/>
                    <a:pt x="4289" y="78"/>
                  </a:cubicBezTo>
                  <a:cubicBezTo>
                    <a:pt x="4203" y="25"/>
                    <a:pt x="4108" y="0"/>
                    <a:pt x="4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80"/>
            <p:cNvGrpSpPr/>
            <p:nvPr/>
          </p:nvGrpSpPr>
          <p:grpSpPr>
            <a:xfrm>
              <a:off x="71542" y="94405"/>
              <a:ext cx="708096" cy="573872"/>
              <a:chOff x="166625" y="89475"/>
              <a:chExt cx="648855" cy="525813"/>
            </a:xfrm>
          </p:grpSpPr>
          <p:sp>
            <p:nvSpPr>
              <p:cNvPr id="2279" name="Google Shape;2279;p80"/>
              <p:cNvSpPr/>
              <p:nvPr/>
            </p:nvSpPr>
            <p:spPr>
              <a:xfrm>
                <a:off x="182835" y="329968"/>
                <a:ext cx="275820" cy="115404"/>
              </a:xfrm>
              <a:custGeom>
                <a:avLst/>
                <a:gdLst/>
                <a:ahLst/>
                <a:cxnLst/>
                <a:rect l="l" t="t" r="r" b="b"/>
                <a:pathLst>
                  <a:path w="6432" h="2691" extrusionOk="0">
                    <a:moveTo>
                      <a:pt x="5919" y="1"/>
                    </a:moveTo>
                    <a:cubicBezTo>
                      <a:pt x="5628" y="18"/>
                      <a:pt x="5543" y="138"/>
                      <a:pt x="5304" y="274"/>
                    </a:cubicBezTo>
                    <a:cubicBezTo>
                      <a:pt x="5151" y="382"/>
                      <a:pt x="4956" y="422"/>
                      <a:pt x="4750" y="422"/>
                    </a:cubicBezTo>
                    <a:cubicBezTo>
                      <a:pt x="4400" y="422"/>
                      <a:pt x="4017" y="309"/>
                      <a:pt x="3749" y="223"/>
                    </a:cubicBezTo>
                    <a:cubicBezTo>
                      <a:pt x="3706" y="213"/>
                      <a:pt x="3662" y="208"/>
                      <a:pt x="3620" y="208"/>
                    </a:cubicBezTo>
                    <a:cubicBezTo>
                      <a:pt x="3376" y="208"/>
                      <a:pt x="3155" y="366"/>
                      <a:pt x="3083" y="599"/>
                    </a:cubicBezTo>
                    <a:cubicBezTo>
                      <a:pt x="2895" y="479"/>
                      <a:pt x="2724" y="343"/>
                      <a:pt x="2553" y="206"/>
                    </a:cubicBezTo>
                    <a:cubicBezTo>
                      <a:pt x="2446" y="109"/>
                      <a:pt x="2316" y="66"/>
                      <a:pt x="2187" y="66"/>
                    </a:cubicBezTo>
                    <a:cubicBezTo>
                      <a:pt x="1864" y="66"/>
                      <a:pt x="1554" y="340"/>
                      <a:pt x="1664" y="719"/>
                    </a:cubicBezTo>
                    <a:cubicBezTo>
                      <a:pt x="1699" y="821"/>
                      <a:pt x="1716" y="924"/>
                      <a:pt x="1733" y="1009"/>
                    </a:cubicBezTo>
                    <a:lnTo>
                      <a:pt x="1647" y="941"/>
                    </a:lnTo>
                    <a:cubicBezTo>
                      <a:pt x="1553" y="838"/>
                      <a:pt x="1425" y="787"/>
                      <a:pt x="1295" y="787"/>
                    </a:cubicBezTo>
                    <a:cubicBezTo>
                      <a:pt x="1165" y="787"/>
                      <a:pt x="1032" y="838"/>
                      <a:pt x="930" y="941"/>
                    </a:cubicBezTo>
                    <a:cubicBezTo>
                      <a:pt x="844" y="1026"/>
                      <a:pt x="776" y="1129"/>
                      <a:pt x="725" y="1231"/>
                    </a:cubicBezTo>
                    <a:lnTo>
                      <a:pt x="708" y="1231"/>
                    </a:lnTo>
                    <a:cubicBezTo>
                      <a:pt x="670" y="1222"/>
                      <a:pt x="633" y="1218"/>
                      <a:pt x="597" y="1218"/>
                    </a:cubicBezTo>
                    <a:cubicBezTo>
                      <a:pt x="231" y="1218"/>
                      <a:pt x="0" y="1670"/>
                      <a:pt x="280" y="1966"/>
                    </a:cubicBezTo>
                    <a:cubicBezTo>
                      <a:pt x="383" y="2068"/>
                      <a:pt x="468" y="2154"/>
                      <a:pt x="571" y="2239"/>
                    </a:cubicBezTo>
                    <a:cubicBezTo>
                      <a:pt x="622" y="2308"/>
                      <a:pt x="656" y="2376"/>
                      <a:pt x="691" y="2444"/>
                    </a:cubicBezTo>
                    <a:cubicBezTo>
                      <a:pt x="775" y="2585"/>
                      <a:pt x="929" y="2680"/>
                      <a:pt x="1096" y="2680"/>
                    </a:cubicBezTo>
                    <a:cubicBezTo>
                      <a:pt x="1131" y="2680"/>
                      <a:pt x="1167" y="2675"/>
                      <a:pt x="1203" y="2666"/>
                    </a:cubicBezTo>
                    <a:cubicBezTo>
                      <a:pt x="1243" y="2683"/>
                      <a:pt x="1283" y="2691"/>
                      <a:pt x="1321" y="2691"/>
                    </a:cubicBezTo>
                    <a:cubicBezTo>
                      <a:pt x="1517" y="2691"/>
                      <a:pt x="1682" y="2496"/>
                      <a:pt x="1596" y="2325"/>
                    </a:cubicBezTo>
                    <a:cubicBezTo>
                      <a:pt x="1613" y="2273"/>
                      <a:pt x="1613" y="2239"/>
                      <a:pt x="1613" y="2188"/>
                    </a:cubicBezTo>
                    <a:cubicBezTo>
                      <a:pt x="1852" y="2342"/>
                      <a:pt x="2126" y="2461"/>
                      <a:pt x="2399" y="2513"/>
                    </a:cubicBezTo>
                    <a:cubicBezTo>
                      <a:pt x="2428" y="2517"/>
                      <a:pt x="2458" y="2519"/>
                      <a:pt x="2487" y="2519"/>
                    </a:cubicBezTo>
                    <a:cubicBezTo>
                      <a:pt x="2821" y="2519"/>
                      <a:pt x="3158" y="2257"/>
                      <a:pt x="3048" y="1880"/>
                    </a:cubicBezTo>
                    <a:lnTo>
                      <a:pt x="3048" y="1880"/>
                    </a:lnTo>
                    <a:cubicBezTo>
                      <a:pt x="3100" y="1932"/>
                      <a:pt x="3168" y="1983"/>
                      <a:pt x="3236" y="2051"/>
                    </a:cubicBezTo>
                    <a:cubicBezTo>
                      <a:pt x="3345" y="2154"/>
                      <a:pt x="3475" y="2200"/>
                      <a:pt x="3604" y="2200"/>
                    </a:cubicBezTo>
                    <a:cubicBezTo>
                      <a:pt x="3880" y="2200"/>
                      <a:pt x="4147" y="1985"/>
                      <a:pt x="4159" y="1658"/>
                    </a:cubicBezTo>
                    <a:lnTo>
                      <a:pt x="4159" y="1453"/>
                    </a:lnTo>
                    <a:cubicBezTo>
                      <a:pt x="4364" y="1486"/>
                      <a:pt x="4575" y="1506"/>
                      <a:pt x="4783" y="1506"/>
                    </a:cubicBezTo>
                    <a:cubicBezTo>
                      <a:pt x="5341" y="1506"/>
                      <a:pt x="5883" y="1363"/>
                      <a:pt x="6244" y="941"/>
                    </a:cubicBezTo>
                    <a:cubicBezTo>
                      <a:pt x="6414" y="753"/>
                      <a:pt x="6432" y="496"/>
                      <a:pt x="6312" y="274"/>
                    </a:cubicBezTo>
                    <a:lnTo>
                      <a:pt x="6278" y="206"/>
                    </a:lnTo>
                    <a:cubicBezTo>
                      <a:pt x="6192" y="69"/>
                      <a:pt x="6056" y="1"/>
                      <a:pt x="5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80"/>
              <p:cNvSpPr/>
              <p:nvPr/>
            </p:nvSpPr>
            <p:spPr>
              <a:xfrm>
                <a:off x="341632" y="394766"/>
                <a:ext cx="140483" cy="201259"/>
              </a:xfrm>
              <a:custGeom>
                <a:avLst/>
                <a:gdLst/>
                <a:ahLst/>
                <a:cxnLst/>
                <a:rect l="l" t="t" r="r" b="b"/>
                <a:pathLst>
                  <a:path w="3276" h="4693" extrusionOk="0">
                    <a:moveTo>
                      <a:pt x="2563" y="0"/>
                    </a:moveTo>
                    <a:cubicBezTo>
                      <a:pt x="2298" y="0"/>
                      <a:pt x="2108" y="237"/>
                      <a:pt x="1977" y="523"/>
                    </a:cubicBezTo>
                    <a:cubicBezTo>
                      <a:pt x="1895" y="490"/>
                      <a:pt x="1809" y="475"/>
                      <a:pt x="1724" y="475"/>
                    </a:cubicBezTo>
                    <a:cubicBezTo>
                      <a:pt x="1543" y="475"/>
                      <a:pt x="1364" y="544"/>
                      <a:pt x="1225" y="660"/>
                    </a:cubicBezTo>
                    <a:cubicBezTo>
                      <a:pt x="1201" y="657"/>
                      <a:pt x="1177" y="655"/>
                      <a:pt x="1153" y="655"/>
                    </a:cubicBezTo>
                    <a:cubicBezTo>
                      <a:pt x="793" y="655"/>
                      <a:pt x="514" y="1008"/>
                      <a:pt x="610" y="1360"/>
                    </a:cubicBezTo>
                    <a:cubicBezTo>
                      <a:pt x="661" y="1514"/>
                      <a:pt x="695" y="1651"/>
                      <a:pt x="729" y="1788"/>
                    </a:cubicBezTo>
                    <a:cubicBezTo>
                      <a:pt x="644" y="1724"/>
                      <a:pt x="540" y="1693"/>
                      <a:pt x="439" y="1693"/>
                    </a:cubicBezTo>
                    <a:cubicBezTo>
                      <a:pt x="215" y="1693"/>
                      <a:pt x="0" y="1842"/>
                      <a:pt x="12" y="2112"/>
                    </a:cubicBezTo>
                    <a:cubicBezTo>
                      <a:pt x="12" y="2915"/>
                      <a:pt x="131" y="3718"/>
                      <a:pt x="336" y="4487"/>
                    </a:cubicBezTo>
                    <a:cubicBezTo>
                      <a:pt x="384" y="4631"/>
                      <a:pt x="490" y="4693"/>
                      <a:pt x="596" y="4693"/>
                    </a:cubicBezTo>
                    <a:cubicBezTo>
                      <a:pt x="755" y="4693"/>
                      <a:pt x="914" y="4555"/>
                      <a:pt x="883" y="4351"/>
                    </a:cubicBezTo>
                    <a:cubicBezTo>
                      <a:pt x="832" y="3923"/>
                      <a:pt x="815" y="3513"/>
                      <a:pt x="832" y="3086"/>
                    </a:cubicBezTo>
                    <a:lnTo>
                      <a:pt x="832" y="3086"/>
                    </a:lnTo>
                    <a:cubicBezTo>
                      <a:pt x="917" y="3189"/>
                      <a:pt x="1003" y="3308"/>
                      <a:pt x="1071" y="3428"/>
                    </a:cubicBezTo>
                    <a:cubicBezTo>
                      <a:pt x="1170" y="3602"/>
                      <a:pt x="1317" y="3675"/>
                      <a:pt x="1466" y="3675"/>
                    </a:cubicBezTo>
                    <a:cubicBezTo>
                      <a:pt x="1754" y="3675"/>
                      <a:pt x="2044" y="3396"/>
                      <a:pt x="1977" y="3035"/>
                    </a:cubicBezTo>
                    <a:cubicBezTo>
                      <a:pt x="1925" y="2744"/>
                      <a:pt x="1891" y="2437"/>
                      <a:pt x="1857" y="2129"/>
                    </a:cubicBezTo>
                    <a:cubicBezTo>
                      <a:pt x="2011" y="2061"/>
                      <a:pt x="2148" y="1924"/>
                      <a:pt x="2199" y="1771"/>
                    </a:cubicBezTo>
                    <a:lnTo>
                      <a:pt x="2233" y="1771"/>
                    </a:lnTo>
                    <a:cubicBezTo>
                      <a:pt x="2278" y="1781"/>
                      <a:pt x="2322" y="1786"/>
                      <a:pt x="2366" y="1786"/>
                    </a:cubicBezTo>
                    <a:cubicBezTo>
                      <a:pt x="2676" y="1786"/>
                      <a:pt x="2953" y="1536"/>
                      <a:pt x="2968" y="1207"/>
                    </a:cubicBezTo>
                    <a:cubicBezTo>
                      <a:pt x="2951" y="1087"/>
                      <a:pt x="2968" y="950"/>
                      <a:pt x="3002" y="831"/>
                    </a:cubicBezTo>
                    <a:lnTo>
                      <a:pt x="3036" y="797"/>
                    </a:lnTo>
                    <a:cubicBezTo>
                      <a:pt x="3275" y="626"/>
                      <a:pt x="3156" y="284"/>
                      <a:pt x="2951" y="147"/>
                    </a:cubicBezTo>
                    <a:cubicBezTo>
                      <a:pt x="2806" y="44"/>
                      <a:pt x="2678" y="0"/>
                      <a:pt x="2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80"/>
              <p:cNvSpPr/>
              <p:nvPr/>
            </p:nvSpPr>
            <p:spPr>
              <a:xfrm>
                <a:off x="166625" y="89475"/>
                <a:ext cx="648855" cy="525813"/>
              </a:xfrm>
              <a:custGeom>
                <a:avLst/>
                <a:gdLst/>
                <a:ahLst/>
                <a:cxnLst/>
                <a:rect l="l" t="t" r="r" b="b"/>
                <a:pathLst>
                  <a:path w="15131" h="12261" extrusionOk="0">
                    <a:moveTo>
                      <a:pt x="12363" y="431"/>
                    </a:moveTo>
                    <a:cubicBezTo>
                      <a:pt x="12853" y="431"/>
                      <a:pt x="12377" y="1154"/>
                      <a:pt x="12260" y="1354"/>
                    </a:cubicBezTo>
                    <a:cubicBezTo>
                      <a:pt x="11320" y="2892"/>
                      <a:pt x="10022" y="4208"/>
                      <a:pt x="8501" y="5182"/>
                    </a:cubicBezTo>
                    <a:cubicBezTo>
                      <a:pt x="8433" y="5096"/>
                      <a:pt x="8347" y="4994"/>
                      <a:pt x="8245" y="4874"/>
                    </a:cubicBezTo>
                    <a:cubicBezTo>
                      <a:pt x="8706" y="3490"/>
                      <a:pt x="9509" y="2243"/>
                      <a:pt x="10586" y="1252"/>
                    </a:cubicBezTo>
                    <a:cubicBezTo>
                      <a:pt x="11064" y="791"/>
                      <a:pt x="11679" y="500"/>
                      <a:pt x="12328" y="432"/>
                    </a:cubicBezTo>
                    <a:cubicBezTo>
                      <a:pt x="12341" y="431"/>
                      <a:pt x="12352" y="431"/>
                      <a:pt x="12363" y="431"/>
                    </a:cubicBezTo>
                    <a:close/>
                    <a:moveTo>
                      <a:pt x="12978" y="4310"/>
                    </a:moveTo>
                    <a:cubicBezTo>
                      <a:pt x="13405" y="4310"/>
                      <a:pt x="14618" y="4310"/>
                      <a:pt x="14498" y="5062"/>
                    </a:cubicBezTo>
                    <a:cubicBezTo>
                      <a:pt x="14413" y="5575"/>
                      <a:pt x="13747" y="5797"/>
                      <a:pt x="13319" y="5934"/>
                    </a:cubicBezTo>
                    <a:cubicBezTo>
                      <a:pt x="12841" y="6071"/>
                      <a:pt x="12374" y="6122"/>
                      <a:pt x="11911" y="6122"/>
                    </a:cubicBezTo>
                    <a:cubicBezTo>
                      <a:pt x="10936" y="6122"/>
                      <a:pt x="9982" y="5896"/>
                      <a:pt x="8997" y="5780"/>
                    </a:cubicBezTo>
                    <a:lnTo>
                      <a:pt x="8723" y="5438"/>
                    </a:lnTo>
                    <a:cubicBezTo>
                      <a:pt x="9253" y="5165"/>
                      <a:pt x="9765" y="4806"/>
                      <a:pt x="10193" y="4362"/>
                    </a:cubicBezTo>
                    <a:lnTo>
                      <a:pt x="10193" y="4362"/>
                    </a:lnTo>
                    <a:cubicBezTo>
                      <a:pt x="10161" y="4474"/>
                      <a:pt x="10248" y="4585"/>
                      <a:pt x="10358" y="4585"/>
                    </a:cubicBezTo>
                    <a:cubicBezTo>
                      <a:pt x="10365" y="4585"/>
                      <a:pt x="10373" y="4585"/>
                      <a:pt x="10381" y="4584"/>
                    </a:cubicBezTo>
                    <a:cubicBezTo>
                      <a:pt x="11252" y="4498"/>
                      <a:pt x="12089" y="4310"/>
                      <a:pt x="12978" y="4310"/>
                    </a:cubicBezTo>
                    <a:close/>
                    <a:moveTo>
                      <a:pt x="6615" y="4147"/>
                    </a:moveTo>
                    <a:cubicBezTo>
                      <a:pt x="6893" y="4147"/>
                      <a:pt x="7362" y="4582"/>
                      <a:pt x="7886" y="5216"/>
                    </a:cubicBezTo>
                    <a:cubicBezTo>
                      <a:pt x="7801" y="5301"/>
                      <a:pt x="7766" y="5421"/>
                      <a:pt x="7681" y="5506"/>
                    </a:cubicBezTo>
                    <a:cubicBezTo>
                      <a:pt x="7578" y="5626"/>
                      <a:pt x="7442" y="5729"/>
                      <a:pt x="7305" y="5814"/>
                    </a:cubicBezTo>
                    <a:cubicBezTo>
                      <a:pt x="7189" y="5866"/>
                      <a:pt x="6976" y="5946"/>
                      <a:pt x="6805" y="5946"/>
                    </a:cubicBezTo>
                    <a:cubicBezTo>
                      <a:pt x="6749" y="5946"/>
                      <a:pt x="6698" y="5938"/>
                      <a:pt x="6656" y="5917"/>
                    </a:cubicBezTo>
                    <a:cubicBezTo>
                      <a:pt x="6646" y="5910"/>
                      <a:pt x="6637" y="5907"/>
                      <a:pt x="6628" y="5907"/>
                    </a:cubicBezTo>
                    <a:cubicBezTo>
                      <a:pt x="6588" y="5907"/>
                      <a:pt x="6560" y="5960"/>
                      <a:pt x="6587" y="6002"/>
                    </a:cubicBezTo>
                    <a:cubicBezTo>
                      <a:pt x="6688" y="6094"/>
                      <a:pt x="6819" y="6126"/>
                      <a:pt x="6955" y="6126"/>
                    </a:cubicBezTo>
                    <a:cubicBezTo>
                      <a:pt x="7072" y="6126"/>
                      <a:pt x="7194" y="6102"/>
                      <a:pt x="7305" y="6070"/>
                    </a:cubicBezTo>
                    <a:cubicBezTo>
                      <a:pt x="7476" y="6019"/>
                      <a:pt x="7647" y="5917"/>
                      <a:pt x="7801" y="5797"/>
                    </a:cubicBezTo>
                    <a:cubicBezTo>
                      <a:pt x="7920" y="5711"/>
                      <a:pt x="8023" y="5592"/>
                      <a:pt x="8091" y="5472"/>
                    </a:cubicBezTo>
                    <a:cubicBezTo>
                      <a:pt x="8381" y="5848"/>
                      <a:pt x="8706" y="6275"/>
                      <a:pt x="8997" y="6702"/>
                    </a:cubicBezTo>
                    <a:cubicBezTo>
                      <a:pt x="8928" y="6754"/>
                      <a:pt x="8860" y="6822"/>
                      <a:pt x="8792" y="6890"/>
                    </a:cubicBezTo>
                    <a:cubicBezTo>
                      <a:pt x="8638" y="6993"/>
                      <a:pt x="8484" y="7113"/>
                      <a:pt x="8313" y="7198"/>
                    </a:cubicBezTo>
                    <a:cubicBezTo>
                      <a:pt x="8194" y="7283"/>
                      <a:pt x="8057" y="7352"/>
                      <a:pt x="7920" y="7403"/>
                    </a:cubicBezTo>
                    <a:cubicBezTo>
                      <a:pt x="7877" y="7416"/>
                      <a:pt x="7848" y="7422"/>
                      <a:pt x="7828" y="7422"/>
                    </a:cubicBezTo>
                    <a:cubicBezTo>
                      <a:pt x="7769" y="7422"/>
                      <a:pt x="7801" y="7365"/>
                      <a:pt x="7852" y="7249"/>
                    </a:cubicBezTo>
                    <a:cubicBezTo>
                      <a:pt x="7888" y="7213"/>
                      <a:pt x="7856" y="7177"/>
                      <a:pt x="7822" y="7177"/>
                    </a:cubicBezTo>
                    <a:cubicBezTo>
                      <a:pt x="7808" y="7177"/>
                      <a:pt x="7793" y="7183"/>
                      <a:pt x="7783" y="7198"/>
                    </a:cubicBezTo>
                    <a:cubicBezTo>
                      <a:pt x="7732" y="7283"/>
                      <a:pt x="7647" y="7403"/>
                      <a:pt x="7715" y="7523"/>
                    </a:cubicBezTo>
                    <a:cubicBezTo>
                      <a:pt x="7737" y="7573"/>
                      <a:pt x="7793" y="7590"/>
                      <a:pt x="7857" y="7590"/>
                    </a:cubicBezTo>
                    <a:cubicBezTo>
                      <a:pt x="7945" y="7590"/>
                      <a:pt x="8049" y="7559"/>
                      <a:pt x="8108" y="7540"/>
                    </a:cubicBezTo>
                    <a:cubicBezTo>
                      <a:pt x="8347" y="7454"/>
                      <a:pt x="8569" y="7335"/>
                      <a:pt x="8774" y="7198"/>
                    </a:cubicBezTo>
                    <a:cubicBezTo>
                      <a:pt x="8911" y="7130"/>
                      <a:pt x="9048" y="7027"/>
                      <a:pt x="9167" y="6925"/>
                    </a:cubicBezTo>
                    <a:cubicBezTo>
                      <a:pt x="9492" y="7386"/>
                      <a:pt x="9800" y="7864"/>
                      <a:pt x="10039" y="8257"/>
                    </a:cubicBezTo>
                    <a:cubicBezTo>
                      <a:pt x="9885" y="8428"/>
                      <a:pt x="9680" y="8582"/>
                      <a:pt x="9475" y="8684"/>
                    </a:cubicBezTo>
                    <a:cubicBezTo>
                      <a:pt x="9403" y="8709"/>
                      <a:pt x="9326" y="8722"/>
                      <a:pt x="9252" y="8722"/>
                    </a:cubicBezTo>
                    <a:cubicBezTo>
                      <a:pt x="9065" y="8722"/>
                      <a:pt x="8897" y="8637"/>
                      <a:pt x="8860" y="8428"/>
                    </a:cubicBezTo>
                    <a:cubicBezTo>
                      <a:pt x="8852" y="8398"/>
                      <a:pt x="8825" y="8385"/>
                      <a:pt x="8798" y="8385"/>
                    </a:cubicBezTo>
                    <a:cubicBezTo>
                      <a:pt x="8764" y="8385"/>
                      <a:pt x="8731" y="8407"/>
                      <a:pt x="8740" y="8445"/>
                    </a:cubicBezTo>
                    <a:cubicBezTo>
                      <a:pt x="8772" y="8806"/>
                      <a:pt x="9004" y="8945"/>
                      <a:pt x="9286" y="8945"/>
                    </a:cubicBezTo>
                    <a:cubicBezTo>
                      <a:pt x="9606" y="8945"/>
                      <a:pt x="9991" y="8767"/>
                      <a:pt x="10227" y="8531"/>
                    </a:cubicBezTo>
                    <a:cubicBezTo>
                      <a:pt x="10449" y="8907"/>
                      <a:pt x="10620" y="9197"/>
                      <a:pt x="10671" y="9317"/>
                    </a:cubicBezTo>
                    <a:cubicBezTo>
                      <a:pt x="10756" y="9522"/>
                      <a:pt x="10842" y="9727"/>
                      <a:pt x="10910" y="9949"/>
                    </a:cubicBezTo>
                    <a:cubicBezTo>
                      <a:pt x="10937" y="10058"/>
                      <a:pt x="11084" y="10979"/>
                      <a:pt x="10694" y="10979"/>
                    </a:cubicBezTo>
                    <a:cubicBezTo>
                      <a:pt x="10594" y="10979"/>
                      <a:pt x="10459" y="10919"/>
                      <a:pt x="10278" y="10769"/>
                    </a:cubicBezTo>
                    <a:cubicBezTo>
                      <a:pt x="9783" y="10376"/>
                      <a:pt x="9441" y="9761"/>
                      <a:pt x="9048" y="9265"/>
                    </a:cubicBezTo>
                    <a:cubicBezTo>
                      <a:pt x="8587" y="8650"/>
                      <a:pt x="8057" y="8104"/>
                      <a:pt x="7578" y="7540"/>
                    </a:cubicBezTo>
                    <a:cubicBezTo>
                      <a:pt x="7613" y="7420"/>
                      <a:pt x="7664" y="7300"/>
                      <a:pt x="7715" y="7198"/>
                    </a:cubicBezTo>
                    <a:cubicBezTo>
                      <a:pt x="7784" y="7049"/>
                      <a:pt x="7622" y="6916"/>
                      <a:pt x="7478" y="6916"/>
                    </a:cubicBezTo>
                    <a:cubicBezTo>
                      <a:pt x="7406" y="6916"/>
                      <a:pt x="7339" y="6948"/>
                      <a:pt x="7305" y="7027"/>
                    </a:cubicBezTo>
                    <a:cubicBezTo>
                      <a:pt x="7288" y="7061"/>
                      <a:pt x="7271" y="7113"/>
                      <a:pt x="7254" y="7147"/>
                    </a:cubicBezTo>
                    <a:cubicBezTo>
                      <a:pt x="6639" y="6344"/>
                      <a:pt x="6194" y="5455"/>
                      <a:pt x="6297" y="4276"/>
                    </a:cubicBezTo>
                    <a:lnTo>
                      <a:pt x="6297" y="4276"/>
                    </a:lnTo>
                    <a:cubicBezTo>
                      <a:pt x="6310" y="4280"/>
                      <a:pt x="6324" y="4283"/>
                      <a:pt x="6338" y="4283"/>
                    </a:cubicBezTo>
                    <a:cubicBezTo>
                      <a:pt x="6380" y="4283"/>
                      <a:pt x="6425" y="4263"/>
                      <a:pt x="6451" y="4225"/>
                    </a:cubicBezTo>
                    <a:cubicBezTo>
                      <a:pt x="6494" y="4172"/>
                      <a:pt x="6549" y="4147"/>
                      <a:pt x="6615" y="4147"/>
                    </a:cubicBezTo>
                    <a:close/>
                    <a:moveTo>
                      <a:pt x="5130" y="6023"/>
                    </a:moveTo>
                    <a:cubicBezTo>
                      <a:pt x="5560" y="6023"/>
                      <a:pt x="5941" y="6076"/>
                      <a:pt x="6229" y="6190"/>
                    </a:cubicBezTo>
                    <a:lnTo>
                      <a:pt x="6280" y="6190"/>
                    </a:lnTo>
                    <a:cubicBezTo>
                      <a:pt x="6485" y="6685"/>
                      <a:pt x="6758" y="7147"/>
                      <a:pt x="7083" y="7591"/>
                    </a:cubicBezTo>
                    <a:cubicBezTo>
                      <a:pt x="6468" y="9146"/>
                      <a:pt x="5716" y="11247"/>
                      <a:pt x="4093" y="11726"/>
                    </a:cubicBezTo>
                    <a:cubicBezTo>
                      <a:pt x="4469" y="10051"/>
                      <a:pt x="5033" y="8462"/>
                      <a:pt x="6348" y="7283"/>
                    </a:cubicBezTo>
                    <a:cubicBezTo>
                      <a:pt x="6522" y="7137"/>
                      <a:pt x="6372" y="6917"/>
                      <a:pt x="6193" y="6917"/>
                    </a:cubicBezTo>
                    <a:cubicBezTo>
                      <a:pt x="6142" y="6917"/>
                      <a:pt x="6089" y="6935"/>
                      <a:pt x="6041" y="6976"/>
                    </a:cubicBezTo>
                    <a:cubicBezTo>
                      <a:pt x="5323" y="7574"/>
                      <a:pt x="4417" y="8001"/>
                      <a:pt x="3563" y="8377"/>
                    </a:cubicBezTo>
                    <a:cubicBezTo>
                      <a:pt x="3252" y="8513"/>
                      <a:pt x="2090" y="8903"/>
                      <a:pt x="1287" y="8903"/>
                    </a:cubicBezTo>
                    <a:cubicBezTo>
                      <a:pt x="678" y="8903"/>
                      <a:pt x="276" y="8679"/>
                      <a:pt x="607" y="7950"/>
                    </a:cubicBezTo>
                    <a:cubicBezTo>
                      <a:pt x="1135" y="6799"/>
                      <a:pt x="3488" y="6023"/>
                      <a:pt x="5130" y="6023"/>
                    </a:cubicBezTo>
                    <a:close/>
                    <a:moveTo>
                      <a:pt x="12417" y="0"/>
                    </a:moveTo>
                    <a:cubicBezTo>
                      <a:pt x="11956" y="0"/>
                      <a:pt x="11377" y="209"/>
                      <a:pt x="11167" y="295"/>
                    </a:cubicBezTo>
                    <a:cubicBezTo>
                      <a:pt x="9646" y="961"/>
                      <a:pt x="8433" y="2926"/>
                      <a:pt x="7886" y="4498"/>
                    </a:cubicBezTo>
                    <a:cubicBezTo>
                      <a:pt x="7468" y="4080"/>
                      <a:pt x="6963" y="3670"/>
                      <a:pt x="6591" y="3670"/>
                    </a:cubicBezTo>
                    <a:cubicBezTo>
                      <a:pt x="6416" y="3670"/>
                      <a:pt x="6270" y="3761"/>
                      <a:pt x="6177" y="3986"/>
                    </a:cubicBezTo>
                    <a:cubicBezTo>
                      <a:pt x="6160" y="4003"/>
                      <a:pt x="6160" y="4020"/>
                      <a:pt x="6160" y="4054"/>
                    </a:cubicBezTo>
                    <a:cubicBezTo>
                      <a:pt x="6109" y="4054"/>
                      <a:pt x="6075" y="4088"/>
                      <a:pt x="6075" y="4122"/>
                    </a:cubicBezTo>
                    <a:cubicBezTo>
                      <a:pt x="5955" y="4720"/>
                      <a:pt x="5989" y="5336"/>
                      <a:pt x="6177" y="5917"/>
                    </a:cubicBezTo>
                    <a:cubicBezTo>
                      <a:pt x="5856" y="5771"/>
                      <a:pt x="5490" y="5714"/>
                      <a:pt x="5109" y="5714"/>
                    </a:cubicBezTo>
                    <a:cubicBezTo>
                      <a:pt x="4234" y="5714"/>
                      <a:pt x="3274" y="6015"/>
                      <a:pt x="2572" y="6241"/>
                    </a:cubicBezTo>
                    <a:cubicBezTo>
                      <a:pt x="1598" y="6549"/>
                      <a:pt x="214" y="7130"/>
                      <a:pt x="95" y="8274"/>
                    </a:cubicBezTo>
                    <a:cubicBezTo>
                      <a:pt x="1" y="9084"/>
                      <a:pt x="447" y="9380"/>
                      <a:pt x="1141" y="9380"/>
                    </a:cubicBezTo>
                    <a:cubicBezTo>
                      <a:pt x="2218" y="9380"/>
                      <a:pt x="3892" y="8666"/>
                      <a:pt x="5067" y="8052"/>
                    </a:cubicBezTo>
                    <a:lnTo>
                      <a:pt x="5067" y="8052"/>
                    </a:lnTo>
                    <a:cubicBezTo>
                      <a:pt x="4264" y="9197"/>
                      <a:pt x="3871" y="10564"/>
                      <a:pt x="3563" y="11965"/>
                    </a:cubicBezTo>
                    <a:cubicBezTo>
                      <a:pt x="3532" y="12120"/>
                      <a:pt x="3655" y="12260"/>
                      <a:pt x="3806" y="12260"/>
                    </a:cubicBezTo>
                    <a:cubicBezTo>
                      <a:pt x="3821" y="12260"/>
                      <a:pt x="3837" y="12259"/>
                      <a:pt x="3854" y="12255"/>
                    </a:cubicBezTo>
                    <a:cubicBezTo>
                      <a:pt x="5836" y="11982"/>
                      <a:pt x="6707" y="9761"/>
                      <a:pt x="7390" y="8001"/>
                    </a:cubicBezTo>
                    <a:cubicBezTo>
                      <a:pt x="8023" y="8770"/>
                      <a:pt x="8740" y="9505"/>
                      <a:pt x="9287" y="10256"/>
                    </a:cubicBezTo>
                    <a:cubicBezTo>
                      <a:pt x="9554" y="10617"/>
                      <a:pt x="10094" y="11439"/>
                      <a:pt x="10670" y="11439"/>
                    </a:cubicBezTo>
                    <a:cubicBezTo>
                      <a:pt x="10721" y="11439"/>
                      <a:pt x="10773" y="11432"/>
                      <a:pt x="10825" y="11418"/>
                    </a:cubicBezTo>
                    <a:cubicBezTo>
                      <a:pt x="11320" y="11282"/>
                      <a:pt x="11491" y="10564"/>
                      <a:pt x="11406" y="10120"/>
                    </a:cubicBezTo>
                    <a:cubicBezTo>
                      <a:pt x="11149" y="8753"/>
                      <a:pt x="10278" y="7437"/>
                      <a:pt x="9390" y="6275"/>
                    </a:cubicBezTo>
                    <a:lnTo>
                      <a:pt x="9390" y="6275"/>
                    </a:lnTo>
                    <a:cubicBezTo>
                      <a:pt x="9868" y="6378"/>
                      <a:pt x="10346" y="6429"/>
                      <a:pt x="10842" y="6446"/>
                    </a:cubicBezTo>
                    <a:cubicBezTo>
                      <a:pt x="11178" y="6479"/>
                      <a:pt x="11576" y="6508"/>
                      <a:pt x="11991" y="6508"/>
                    </a:cubicBezTo>
                    <a:cubicBezTo>
                      <a:pt x="12885" y="6508"/>
                      <a:pt x="13858" y="6373"/>
                      <a:pt x="14464" y="5848"/>
                    </a:cubicBezTo>
                    <a:cubicBezTo>
                      <a:pt x="15062" y="5318"/>
                      <a:pt x="15131" y="4379"/>
                      <a:pt x="14276" y="4071"/>
                    </a:cubicBezTo>
                    <a:cubicBezTo>
                      <a:pt x="13802" y="3896"/>
                      <a:pt x="13240" y="3824"/>
                      <a:pt x="12663" y="3824"/>
                    </a:cubicBezTo>
                    <a:cubicBezTo>
                      <a:pt x="11889" y="3824"/>
                      <a:pt x="11087" y="3954"/>
                      <a:pt x="10432" y="4140"/>
                    </a:cubicBezTo>
                    <a:cubicBezTo>
                      <a:pt x="10722" y="3849"/>
                      <a:pt x="10996" y="3559"/>
                      <a:pt x="11235" y="3302"/>
                    </a:cubicBezTo>
                    <a:cubicBezTo>
                      <a:pt x="11918" y="2602"/>
                      <a:pt x="12978" y="1594"/>
                      <a:pt x="13046" y="551"/>
                    </a:cubicBezTo>
                    <a:cubicBezTo>
                      <a:pt x="13069" y="130"/>
                      <a:pt x="12779" y="0"/>
                      <a:pt x="1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 Placeholder 2">
            <a:extLst>
              <a:ext uri="{FF2B5EF4-FFF2-40B4-BE49-F238E27FC236}">
                <a16:creationId xmlns:a16="http://schemas.microsoft.com/office/drawing/2014/main" id="{F4E2D30C-6902-468E-A6A4-DB45F58236F3}"/>
              </a:ext>
            </a:extLst>
          </p:cNvPr>
          <p:cNvSpPr>
            <a:spLocks noGrp="1"/>
          </p:cNvSpPr>
          <p:nvPr>
            <p:ph type="body" idx="2"/>
          </p:nvPr>
        </p:nvSpPr>
        <p:spPr>
          <a:xfrm>
            <a:off x="944078" y="1251647"/>
            <a:ext cx="7304355" cy="3192430"/>
          </a:xfrm>
        </p:spPr>
        <p:txBody>
          <a:bodyPr/>
          <a:lstStyle/>
          <a:p>
            <a:pPr algn="l"/>
            <a:r>
              <a:rPr lang="vi-VN" sz="1600" b="0" i="0" dirty="0">
                <a:solidFill>
                  <a:srgbClr val="202122"/>
                </a:solidFill>
                <a:effectLst/>
                <a:latin typeface="Patrick Hand" panose="020B0604020202020204" charset="0"/>
              </a:rPr>
              <a:t>Tỉnh </a:t>
            </a:r>
            <a:r>
              <a:rPr lang="vi-VN" sz="1600" b="1" i="0" dirty="0">
                <a:solidFill>
                  <a:srgbClr val="202122"/>
                </a:solidFill>
                <a:effectLst/>
                <a:latin typeface="Patrick Hand" panose="020B0604020202020204" charset="0"/>
              </a:rPr>
              <a:t>Nam Định</a:t>
            </a:r>
            <a:r>
              <a:rPr lang="vi-VN" sz="1600" b="0" i="0" dirty="0">
                <a:solidFill>
                  <a:srgbClr val="202122"/>
                </a:solidFill>
                <a:effectLst/>
                <a:latin typeface="Patrick Hand" panose="020B0604020202020204" charset="0"/>
              </a:rPr>
              <a:t> trải dài từ 19°54′B đến 20°40′B và từ 105°55′Đ đến 106°45′Đ, có vị trí địa lý:</a:t>
            </a:r>
          </a:p>
          <a:p>
            <a:pPr algn="l">
              <a:buFont typeface="Arial" panose="020B0604020202020204" pitchFamily="34" charset="0"/>
              <a:buChar char="•"/>
            </a:pPr>
            <a:r>
              <a:rPr lang="vi-VN" sz="1600" b="0" i="0" dirty="0">
                <a:solidFill>
                  <a:srgbClr val="202122"/>
                </a:solidFill>
                <a:effectLst/>
                <a:latin typeface="Patrick Hand" panose="020B0604020202020204" charset="0"/>
              </a:rPr>
              <a:t>Phía bắc giáp tỉnh Thái Bình.</a:t>
            </a:r>
          </a:p>
          <a:p>
            <a:pPr algn="l">
              <a:buFont typeface="Arial" panose="020B0604020202020204" pitchFamily="34" charset="0"/>
              <a:buChar char="•"/>
            </a:pPr>
            <a:r>
              <a:rPr lang="vi-VN" sz="1600" b="0" i="0" dirty="0">
                <a:solidFill>
                  <a:srgbClr val="202122"/>
                </a:solidFill>
                <a:effectLst/>
                <a:latin typeface="Patrick Hand" panose="020B0604020202020204" charset="0"/>
              </a:rPr>
              <a:t>Phía nam giáp tỉnh Ninh Bình.</a:t>
            </a:r>
          </a:p>
          <a:p>
            <a:pPr algn="l">
              <a:buFont typeface="Arial" panose="020B0604020202020204" pitchFamily="34" charset="0"/>
              <a:buChar char="•"/>
            </a:pPr>
            <a:r>
              <a:rPr lang="vi-VN" sz="1600" b="0" i="0" dirty="0">
                <a:solidFill>
                  <a:srgbClr val="202122"/>
                </a:solidFill>
                <a:effectLst/>
                <a:latin typeface="Patrick Hand" panose="020B0604020202020204" charset="0"/>
              </a:rPr>
              <a:t>Phía tây giáp tỉnh Hà Nam.</a:t>
            </a:r>
          </a:p>
          <a:p>
            <a:pPr algn="l">
              <a:buFont typeface="Arial" panose="020B0604020202020204" pitchFamily="34" charset="0"/>
              <a:buChar char="•"/>
            </a:pPr>
            <a:r>
              <a:rPr lang="vi-VN" sz="1600" b="0" i="0" dirty="0">
                <a:solidFill>
                  <a:srgbClr val="202122"/>
                </a:solidFill>
                <a:effectLst/>
                <a:latin typeface="Patrick Hand" panose="020B0604020202020204" charset="0"/>
              </a:rPr>
              <a:t>Phía đông giáp biển Đông (vịnh Bắc Bộ).</a:t>
            </a:r>
          </a:p>
          <a:p>
            <a:pPr algn="l"/>
            <a:r>
              <a:rPr lang="vi-VN" sz="1600" b="0" i="0" dirty="0">
                <a:solidFill>
                  <a:srgbClr val="202122"/>
                </a:solidFill>
                <a:effectLst/>
                <a:latin typeface="Patrick Hand" panose="020B0604020202020204" charset="0"/>
              </a:rPr>
              <a:t>Các điểm cực của tỉnh Nam Định:</a:t>
            </a:r>
          </a:p>
          <a:p>
            <a:pPr algn="l">
              <a:buFont typeface="Arial" panose="020B0604020202020204" pitchFamily="34" charset="0"/>
              <a:buChar char="•"/>
            </a:pPr>
            <a:r>
              <a:rPr lang="vi-VN" sz="1600" b="0" i="0" dirty="0">
                <a:solidFill>
                  <a:srgbClr val="202122"/>
                </a:solidFill>
                <a:effectLst/>
                <a:latin typeface="Patrick Hand" panose="020B0604020202020204" charset="0"/>
              </a:rPr>
              <a:t>Điểm cực Bắc tại: Xóm Trung Lễ, xã Mỹ Hà, huyện Mỹ Lộc.</a:t>
            </a:r>
          </a:p>
          <a:p>
            <a:pPr algn="l">
              <a:buFont typeface="Arial" panose="020B0604020202020204" pitchFamily="34" charset="0"/>
              <a:buChar char="•"/>
            </a:pPr>
            <a:r>
              <a:rPr lang="vi-VN" sz="1600" b="0" i="0" dirty="0">
                <a:solidFill>
                  <a:srgbClr val="202122"/>
                </a:solidFill>
                <a:effectLst/>
                <a:latin typeface="Patrick Hand" panose="020B0604020202020204" charset="0"/>
              </a:rPr>
              <a:t>Điểm cực Đông tại: khu vực Vườn Quốc gia Xuân Thủy gần cửa Ba Lạt, xã Giao Thiện, huyện Giao Thủy.</a:t>
            </a:r>
          </a:p>
          <a:p>
            <a:pPr algn="l">
              <a:buFont typeface="Arial" panose="020B0604020202020204" pitchFamily="34" charset="0"/>
              <a:buChar char="•"/>
            </a:pPr>
            <a:r>
              <a:rPr lang="vi-VN" sz="1600" b="0" i="0" dirty="0">
                <a:solidFill>
                  <a:srgbClr val="202122"/>
                </a:solidFill>
                <a:effectLst/>
                <a:latin typeface="Patrick Hand" panose="020B0604020202020204" charset="0"/>
              </a:rPr>
              <a:t>Điểm cực Tây tại: Xóm Hòa Bình, xã Yên Thọ, huyện Ý Yên.</a:t>
            </a:r>
          </a:p>
          <a:p>
            <a:pPr algn="l">
              <a:buFont typeface="Arial" panose="020B0604020202020204" pitchFamily="34" charset="0"/>
              <a:buChar char="•"/>
            </a:pPr>
            <a:r>
              <a:rPr lang="vi-VN" sz="1600" b="0" i="0" dirty="0">
                <a:solidFill>
                  <a:srgbClr val="202122"/>
                </a:solidFill>
                <a:effectLst/>
                <a:latin typeface="Patrick Hand" panose="020B0604020202020204" charset="0"/>
              </a:rPr>
              <a:t>Điểm cực Nam tại: Xóm 8, xã Nam Điền, huyện Nghĩa Hưng.</a:t>
            </a:r>
          </a:p>
          <a:p>
            <a:r>
              <a:rPr lang="vi-VN" sz="1600" b="0" i="0" dirty="0">
                <a:solidFill>
                  <a:srgbClr val="202122"/>
                </a:solidFill>
                <a:effectLst/>
                <a:latin typeface="Patrick Hand" panose="020B0604020202020204" charset="0"/>
              </a:rPr>
              <a:t>Tỉnh Nam Định có diện tích là 1.668 </a:t>
            </a:r>
            <a:r>
              <a:rPr lang="vi-VN" sz="1600" b="0" i="0" dirty="0">
                <a:solidFill>
                  <a:srgbClr val="202122"/>
                </a:solidFill>
                <a:latin typeface="Patrick Hand" panose="020B0604020202020204" charset="0"/>
                <a:cs typeface="Times New Roman" panose="02020603050405020304" pitchFamily="18" charset="0"/>
              </a:rPr>
              <a:t>k</a:t>
            </a:r>
            <a:r>
              <a:rPr lang="vi-VN" sz="1600" dirty="0">
                <a:effectLst/>
                <a:latin typeface="Patrick Hand" panose="020B0604020202020204" charset="0"/>
                <a:ea typeface="Calibri" panose="020F0502020204030204" pitchFamily="34" charset="0"/>
                <a:cs typeface="Times New Roman" panose="02020603050405020304" pitchFamily="18" charset="0"/>
              </a:rPr>
              <a:t>m</a:t>
            </a:r>
            <a:r>
              <a:rPr lang="vi-VN" sz="1600" baseline="30000" dirty="0">
                <a:effectLst/>
                <a:latin typeface="Patrick Hand" panose="020B0604020202020204" charset="0"/>
                <a:ea typeface="Calibri" panose="020F0502020204030204" pitchFamily="34" charset="0"/>
                <a:cs typeface="Times New Roman" panose="02020603050405020304" pitchFamily="18" charset="0"/>
              </a:rPr>
              <a:t>2</a:t>
            </a:r>
            <a:r>
              <a:rPr lang="vi-VN" sz="1600" baseline="30000" dirty="0">
                <a:latin typeface="Patrick Hand" panose="020B0604020202020204" charset="0"/>
                <a:ea typeface="Calibri" panose="020F0502020204030204" pitchFamily="34" charset="0"/>
                <a:cs typeface="Times New Roman" panose="02020603050405020304" pitchFamily="18" charset="0"/>
              </a:rPr>
              <a:t> </a:t>
            </a:r>
            <a:r>
              <a:rPr lang="vi-VN" sz="1600" b="0" i="0" dirty="0">
                <a:solidFill>
                  <a:srgbClr val="202122"/>
                </a:solidFill>
                <a:effectLst/>
                <a:latin typeface="Patrick Hand" panose="020B0604020202020204" charset="0"/>
              </a:rPr>
              <a:t>và dân số năm 2020 là 1.780.033 người.</a:t>
            </a:r>
            <a:endParaRPr lang="en-US" sz="1600" dirty="0">
              <a:latin typeface="Patrick Hand" panose="020B0604020202020204" charset="0"/>
            </a:endParaRPr>
          </a:p>
        </p:txBody>
      </p:sp>
      <p:pic>
        <p:nvPicPr>
          <p:cNvPr id="6" name="Picture 5">
            <a:extLst>
              <a:ext uri="{FF2B5EF4-FFF2-40B4-BE49-F238E27FC236}">
                <a16:creationId xmlns:a16="http://schemas.microsoft.com/office/drawing/2014/main" id="{258C8A86-F52D-4984-A85E-466905BB280A}"/>
              </a:ext>
            </a:extLst>
          </p:cNvPr>
          <p:cNvPicPr>
            <a:picLocks noChangeAspect="1"/>
          </p:cNvPicPr>
          <p:nvPr/>
        </p:nvPicPr>
        <p:blipFill>
          <a:blip r:embed="rId3"/>
          <a:stretch>
            <a:fillRect/>
          </a:stretch>
        </p:blipFill>
        <p:spPr>
          <a:xfrm>
            <a:off x="5302103" y="1689655"/>
            <a:ext cx="2197396" cy="1478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58"/>
          <p:cNvSpPr/>
          <p:nvPr/>
        </p:nvSpPr>
        <p:spPr>
          <a:xfrm rot="-901411" flipH="1">
            <a:off x="195626" y="170479"/>
            <a:ext cx="1467250" cy="1152047"/>
          </a:xfrm>
          <a:custGeom>
            <a:avLst/>
            <a:gdLst/>
            <a:ahLst/>
            <a:cxnLst/>
            <a:rect l="l" t="t" r="r" b="b"/>
            <a:pathLst>
              <a:path w="24087" h="18914" extrusionOk="0">
                <a:moveTo>
                  <a:pt x="4887" y="4610"/>
                </a:moveTo>
                <a:lnTo>
                  <a:pt x="7433" y="4866"/>
                </a:lnTo>
                <a:cubicBezTo>
                  <a:pt x="7313" y="5771"/>
                  <a:pt x="7177" y="6676"/>
                  <a:pt x="7040" y="7564"/>
                </a:cubicBezTo>
                <a:lnTo>
                  <a:pt x="7040" y="7564"/>
                </a:lnTo>
                <a:cubicBezTo>
                  <a:pt x="6174" y="7497"/>
                  <a:pt x="5308" y="7429"/>
                  <a:pt x="4443" y="7361"/>
                </a:cubicBezTo>
                <a:cubicBezTo>
                  <a:pt x="4579" y="6438"/>
                  <a:pt x="4733" y="5533"/>
                  <a:pt x="4887" y="4610"/>
                </a:cubicBezTo>
                <a:close/>
                <a:moveTo>
                  <a:pt x="7774" y="4917"/>
                </a:moveTo>
                <a:lnTo>
                  <a:pt x="9893" y="5140"/>
                </a:lnTo>
                <a:cubicBezTo>
                  <a:pt x="9791" y="6011"/>
                  <a:pt x="9671" y="6899"/>
                  <a:pt x="9534" y="7771"/>
                </a:cubicBezTo>
                <a:lnTo>
                  <a:pt x="9534" y="7788"/>
                </a:lnTo>
                <a:cubicBezTo>
                  <a:pt x="8868" y="7720"/>
                  <a:pt x="8202" y="7668"/>
                  <a:pt x="7518" y="7617"/>
                </a:cubicBezTo>
                <a:cubicBezTo>
                  <a:pt x="7621" y="6712"/>
                  <a:pt x="7706" y="5823"/>
                  <a:pt x="7774" y="4917"/>
                </a:cubicBezTo>
                <a:close/>
                <a:moveTo>
                  <a:pt x="10320" y="5191"/>
                </a:moveTo>
                <a:cubicBezTo>
                  <a:pt x="11175" y="5276"/>
                  <a:pt x="12029" y="5362"/>
                  <a:pt x="12883" y="5464"/>
                </a:cubicBezTo>
                <a:cubicBezTo>
                  <a:pt x="12747" y="6301"/>
                  <a:pt x="12627" y="7156"/>
                  <a:pt x="12507" y="7993"/>
                </a:cubicBezTo>
                <a:lnTo>
                  <a:pt x="12490" y="8010"/>
                </a:lnTo>
                <a:lnTo>
                  <a:pt x="12490" y="8044"/>
                </a:lnTo>
                <a:lnTo>
                  <a:pt x="11978" y="8010"/>
                </a:lnTo>
                <a:cubicBezTo>
                  <a:pt x="11311" y="7942"/>
                  <a:pt x="10662" y="7890"/>
                  <a:pt x="10013" y="7839"/>
                </a:cubicBezTo>
                <a:cubicBezTo>
                  <a:pt x="10132" y="6951"/>
                  <a:pt x="10235" y="6079"/>
                  <a:pt x="10320" y="5191"/>
                </a:cubicBezTo>
                <a:close/>
                <a:moveTo>
                  <a:pt x="13157" y="5498"/>
                </a:moveTo>
                <a:cubicBezTo>
                  <a:pt x="14011" y="5584"/>
                  <a:pt x="14865" y="5686"/>
                  <a:pt x="15720" y="5772"/>
                </a:cubicBezTo>
                <a:cubicBezTo>
                  <a:pt x="15617" y="6609"/>
                  <a:pt x="15515" y="7446"/>
                  <a:pt x="15395" y="8283"/>
                </a:cubicBezTo>
                <a:lnTo>
                  <a:pt x="15378" y="8283"/>
                </a:lnTo>
                <a:lnTo>
                  <a:pt x="12815" y="8078"/>
                </a:lnTo>
                <a:cubicBezTo>
                  <a:pt x="12935" y="7224"/>
                  <a:pt x="13054" y="6370"/>
                  <a:pt x="13157" y="5498"/>
                </a:cubicBezTo>
                <a:close/>
                <a:moveTo>
                  <a:pt x="16130" y="5806"/>
                </a:moveTo>
                <a:cubicBezTo>
                  <a:pt x="16779" y="5874"/>
                  <a:pt x="17411" y="5960"/>
                  <a:pt x="18060" y="6028"/>
                </a:cubicBezTo>
                <a:cubicBezTo>
                  <a:pt x="17838" y="6848"/>
                  <a:pt x="17633" y="7651"/>
                  <a:pt x="17411" y="8454"/>
                </a:cubicBezTo>
                <a:cubicBezTo>
                  <a:pt x="16864" y="8403"/>
                  <a:pt x="16301" y="8369"/>
                  <a:pt x="15737" y="8318"/>
                </a:cubicBezTo>
                <a:cubicBezTo>
                  <a:pt x="15873" y="7480"/>
                  <a:pt x="16010" y="6643"/>
                  <a:pt x="16130" y="5806"/>
                </a:cubicBezTo>
                <a:close/>
                <a:moveTo>
                  <a:pt x="18453" y="6079"/>
                </a:moveTo>
                <a:lnTo>
                  <a:pt x="19889" y="6250"/>
                </a:lnTo>
                <a:cubicBezTo>
                  <a:pt x="19752" y="7053"/>
                  <a:pt x="19581" y="7856"/>
                  <a:pt x="19427" y="8659"/>
                </a:cubicBezTo>
                <a:cubicBezTo>
                  <a:pt x="18898" y="8608"/>
                  <a:pt x="18385" y="8540"/>
                  <a:pt x="17855" y="8506"/>
                </a:cubicBezTo>
                <a:cubicBezTo>
                  <a:pt x="18060" y="7703"/>
                  <a:pt x="18248" y="6899"/>
                  <a:pt x="18453" y="6079"/>
                </a:cubicBezTo>
                <a:close/>
                <a:moveTo>
                  <a:pt x="20282" y="6301"/>
                </a:moveTo>
                <a:lnTo>
                  <a:pt x="21871" y="6489"/>
                </a:lnTo>
                <a:cubicBezTo>
                  <a:pt x="21785" y="7310"/>
                  <a:pt x="21683" y="8113"/>
                  <a:pt x="21580" y="8916"/>
                </a:cubicBezTo>
                <a:cubicBezTo>
                  <a:pt x="21016" y="8830"/>
                  <a:pt x="20435" y="8762"/>
                  <a:pt x="19872" y="8693"/>
                </a:cubicBezTo>
                <a:cubicBezTo>
                  <a:pt x="20025" y="7908"/>
                  <a:pt x="20162" y="7104"/>
                  <a:pt x="20282" y="6301"/>
                </a:cubicBezTo>
                <a:close/>
                <a:moveTo>
                  <a:pt x="4391" y="7634"/>
                </a:moveTo>
                <a:lnTo>
                  <a:pt x="7006" y="7873"/>
                </a:lnTo>
                <a:cubicBezTo>
                  <a:pt x="6818" y="9086"/>
                  <a:pt x="6613" y="10300"/>
                  <a:pt x="6408" y="11513"/>
                </a:cubicBezTo>
                <a:cubicBezTo>
                  <a:pt x="5587" y="11444"/>
                  <a:pt x="4784" y="11376"/>
                  <a:pt x="3964" y="11308"/>
                </a:cubicBezTo>
                <a:cubicBezTo>
                  <a:pt x="4050" y="10539"/>
                  <a:pt x="4118" y="9770"/>
                  <a:pt x="4221" y="9001"/>
                </a:cubicBezTo>
                <a:cubicBezTo>
                  <a:pt x="4272" y="8557"/>
                  <a:pt x="4323" y="8095"/>
                  <a:pt x="4391" y="7634"/>
                </a:cubicBezTo>
                <a:close/>
                <a:moveTo>
                  <a:pt x="7484" y="7942"/>
                </a:moveTo>
                <a:cubicBezTo>
                  <a:pt x="8150" y="7993"/>
                  <a:pt x="8817" y="8061"/>
                  <a:pt x="9483" y="8130"/>
                </a:cubicBezTo>
                <a:cubicBezTo>
                  <a:pt x="9278" y="9326"/>
                  <a:pt x="9056" y="10539"/>
                  <a:pt x="8817" y="11735"/>
                </a:cubicBezTo>
                <a:cubicBezTo>
                  <a:pt x="8202" y="11684"/>
                  <a:pt x="7569" y="11615"/>
                  <a:pt x="6937" y="11564"/>
                </a:cubicBezTo>
                <a:cubicBezTo>
                  <a:pt x="7159" y="10368"/>
                  <a:pt x="7347" y="9155"/>
                  <a:pt x="7484" y="7942"/>
                </a:cubicBezTo>
                <a:close/>
                <a:moveTo>
                  <a:pt x="9962" y="8164"/>
                </a:moveTo>
                <a:cubicBezTo>
                  <a:pt x="10628" y="8232"/>
                  <a:pt x="11294" y="8301"/>
                  <a:pt x="11944" y="8369"/>
                </a:cubicBezTo>
                <a:lnTo>
                  <a:pt x="12439" y="8420"/>
                </a:lnTo>
                <a:cubicBezTo>
                  <a:pt x="12251" y="9616"/>
                  <a:pt x="12046" y="10812"/>
                  <a:pt x="11858" y="12042"/>
                </a:cubicBezTo>
                <a:lnTo>
                  <a:pt x="9364" y="11803"/>
                </a:lnTo>
                <a:cubicBezTo>
                  <a:pt x="9586" y="10607"/>
                  <a:pt x="9791" y="9394"/>
                  <a:pt x="9962" y="8164"/>
                </a:cubicBezTo>
                <a:close/>
                <a:moveTo>
                  <a:pt x="12764" y="8454"/>
                </a:moveTo>
                <a:cubicBezTo>
                  <a:pt x="13618" y="8540"/>
                  <a:pt x="14472" y="8642"/>
                  <a:pt x="15310" y="8745"/>
                </a:cubicBezTo>
                <a:lnTo>
                  <a:pt x="15292" y="8933"/>
                </a:lnTo>
                <a:cubicBezTo>
                  <a:pt x="15122" y="10060"/>
                  <a:pt x="14917" y="11188"/>
                  <a:pt x="14729" y="12316"/>
                </a:cubicBezTo>
                <a:lnTo>
                  <a:pt x="12337" y="12077"/>
                </a:lnTo>
                <a:cubicBezTo>
                  <a:pt x="12490" y="10863"/>
                  <a:pt x="12610" y="9650"/>
                  <a:pt x="12764" y="8454"/>
                </a:cubicBezTo>
                <a:close/>
                <a:moveTo>
                  <a:pt x="15668" y="8813"/>
                </a:moveTo>
                <a:lnTo>
                  <a:pt x="17292" y="9001"/>
                </a:lnTo>
                <a:cubicBezTo>
                  <a:pt x="17001" y="10146"/>
                  <a:pt x="16745" y="11308"/>
                  <a:pt x="16540" y="12487"/>
                </a:cubicBezTo>
                <a:lnTo>
                  <a:pt x="15207" y="12367"/>
                </a:lnTo>
                <a:cubicBezTo>
                  <a:pt x="15327" y="11359"/>
                  <a:pt x="15446" y="10351"/>
                  <a:pt x="15600" y="9377"/>
                </a:cubicBezTo>
                <a:lnTo>
                  <a:pt x="15668" y="8813"/>
                </a:lnTo>
                <a:close/>
                <a:moveTo>
                  <a:pt x="17719" y="9052"/>
                </a:moveTo>
                <a:lnTo>
                  <a:pt x="19308" y="9240"/>
                </a:lnTo>
                <a:cubicBezTo>
                  <a:pt x="19086" y="10385"/>
                  <a:pt x="18881" y="11547"/>
                  <a:pt x="18710" y="12709"/>
                </a:cubicBezTo>
                <a:lnTo>
                  <a:pt x="16984" y="12538"/>
                </a:lnTo>
                <a:cubicBezTo>
                  <a:pt x="17189" y="11359"/>
                  <a:pt x="17445" y="10197"/>
                  <a:pt x="17719" y="9052"/>
                </a:cubicBezTo>
                <a:close/>
                <a:moveTo>
                  <a:pt x="19752" y="9292"/>
                </a:moveTo>
                <a:cubicBezTo>
                  <a:pt x="20333" y="9360"/>
                  <a:pt x="20914" y="9428"/>
                  <a:pt x="21495" y="9479"/>
                </a:cubicBezTo>
                <a:cubicBezTo>
                  <a:pt x="21341" y="10641"/>
                  <a:pt x="21170" y="11803"/>
                  <a:pt x="21033" y="12965"/>
                </a:cubicBezTo>
                <a:cubicBezTo>
                  <a:pt x="20418" y="12897"/>
                  <a:pt x="19803" y="12811"/>
                  <a:pt x="19188" y="12760"/>
                </a:cubicBezTo>
                <a:cubicBezTo>
                  <a:pt x="19342" y="11598"/>
                  <a:pt x="19547" y="10453"/>
                  <a:pt x="19752" y="9292"/>
                </a:cubicBezTo>
                <a:close/>
                <a:moveTo>
                  <a:pt x="10602" y="1"/>
                </a:moveTo>
                <a:cubicBezTo>
                  <a:pt x="10568" y="1"/>
                  <a:pt x="10534" y="22"/>
                  <a:pt x="10525" y="65"/>
                </a:cubicBezTo>
                <a:cubicBezTo>
                  <a:pt x="10337" y="1620"/>
                  <a:pt x="10167" y="3158"/>
                  <a:pt x="9962" y="4712"/>
                </a:cubicBezTo>
                <a:cubicBezTo>
                  <a:pt x="9244" y="4644"/>
                  <a:pt x="8526" y="4576"/>
                  <a:pt x="7826" y="4507"/>
                </a:cubicBezTo>
                <a:cubicBezTo>
                  <a:pt x="7911" y="3294"/>
                  <a:pt x="7980" y="2081"/>
                  <a:pt x="8048" y="885"/>
                </a:cubicBezTo>
                <a:cubicBezTo>
                  <a:pt x="8048" y="821"/>
                  <a:pt x="7994" y="786"/>
                  <a:pt x="7944" y="786"/>
                </a:cubicBezTo>
                <a:cubicBezTo>
                  <a:pt x="7900" y="786"/>
                  <a:pt x="7860" y="812"/>
                  <a:pt x="7860" y="868"/>
                </a:cubicBezTo>
                <a:cubicBezTo>
                  <a:pt x="7774" y="2081"/>
                  <a:pt x="7638" y="3294"/>
                  <a:pt x="7501" y="4490"/>
                </a:cubicBezTo>
                <a:cubicBezTo>
                  <a:pt x="6647" y="4422"/>
                  <a:pt x="5810" y="4354"/>
                  <a:pt x="4972" y="4285"/>
                </a:cubicBezTo>
                <a:cubicBezTo>
                  <a:pt x="5229" y="2901"/>
                  <a:pt x="5502" y="1534"/>
                  <a:pt x="5792" y="150"/>
                </a:cubicBezTo>
                <a:cubicBezTo>
                  <a:pt x="5803" y="96"/>
                  <a:pt x="5752" y="55"/>
                  <a:pt x="5708" y="55"/>
                </a:cubicBezTo>
                <a:cubicBezTo>
                  <a:pt x="5684" y="55"/>
                  <a:pt x="5662" y="68"/>
                  <a:pt x="5656" y="99"/>
                </a:cubicBezTo>
                <a:cubicBezTo>
                  <a:pt x="5229" y="1466"/>
                  <a:pt x="4887" y="2850"/>
                  <a:pt x="4614" y="4251"/>
                </a:cubicBezTo>
                <a:cubicBezTo>
                  <a:pt x="3435" y="4166"/>
                  <a:pt x="2239" y="4080"/>
                  <a:pt x="1043" y="4012"/>
                </a:cubicBezTo>
                <a:cubicBezTo>
                  <a:pt x="906" y="4029"/>
                  <a:pt x="906" y="4217"/>
                  <a:pt x="1025" y="4251"/>
                </a:cubicBezTo>
                <a:lnTo>
                  <a:pt x="4562" y="4610"/>
                </a:lnTo>
                <a:cubicBezTo>
                  <a:pt x="4391" y="5515"/>
                  <a:pt x="4238" y="6438"/>
                  <a:pt x="4101" y="7361"/>
                </a:cubicBezTo>
                <a:cubicBezTo>
                  <a:pt x="2768" y="7258"/>
                  <a:pt x="1435" y="7173"/>
                  <a:pt x="103" y="7104"/>
                </a:cubicBezTo>
                <a:cubicBezTo>
                  <a:pt x="0" y="7104"/>
                  <a:pt x="0" y="7258"/>
                  <a:pt x="103" y="7275"/>
                </a:cubicBezTo>
                <a:lnTo>
                  <a:pt x="4067" y="7634"/>
                </a:lnTo>
                <a:cubicBezTo>
                  <a:pt x="3896" y="8847"/>
                  <a:pt x="3725" y="10077"/>
                  <a:pt x="3554" y="11291"/>
                </a:cubicBezTo>
                <a:cubicBezTo>
                  <a:pt x="2649" y="11222"/>
                  <a:pt x="1726" y="11154"/>
                  <a:pt x="820" y="11103"/>
                </a:cubicBezTo>
                <a:cubicBezTo>
                  <a:pt x="632" y="11103"/>
                  <a:pt x="615" y="11376"/>
                  <a:pt x="803" y="11393"/>
                </a:cubicBezTo>
                <a:cubicBezTo>
                  <a:pt x="1709" y="11479"/>
                  <a:pt x="2597" y="11581"/>
                  <a:pt x="3503" y="11666"/>
                </a:cubicBezTo>
                <a:cubicBezTo>
                  <a:pt x="3247" y="13409"/>
                  <a:pt x="2922" y="15135"/>
                  <a:pt x="2495" y="16844"/>
                </a:cubicBezTo>
                <a:cubicBezTo>
                  <a:pt x="2484" y="16977"/>
                  <a:pt x="2595" y="17067"/>
                  <a:pt x="2712" y="17067"/>
                </a:cubicBezTo>
                <a:cubicBezTo>
                  <a:pt x="2775" y="17067"/>
                  <a:pt x="2840" y="17040"/>
                  <a:pt x="2888" y="16980"/>
                </a:cubicBezTo>
                <a:cubicBezTo>
                  <a:pt x="3469" y="15272"/>
                  <a:pt x="3742" y="13495"/>
                  <a:pt x="3930" y="11701"/>
                </a:cubicBezTo>
                <a:cubicBezTo>
                  <a:pt x="4733" y="11786"/>
                  <a:pt x="5553" y="11854"/>
                  <a:pt x="6356" y="11940"/>
                </a:cubicBezTo>
                <a:cubicBezTo>
                  <a:pt x="6237" y="12743"/>
                  <a:pt x="6100" y="13546"/>
                  <a:pt x="5963" y="14349"/>
                </a:cubicBezTo>
                <a:cubicBezTo>
                  <a:pt x="5963" y="14467"/>
                  <a:pt x="6054" y="14534"/>
                  <a:pt x="6143" y="14534"/>
                </a:cubicBezTo>
                <a:cubicBezTo>
                  <a:pt x="6210" y="14534"/>
                  <a:pt x="6276" y="14497"/>
                  <a:pt x="6305" y="14417"/>
                </a:cubicBezTo>
                <a:cubicBezTo>
                  <a:pt x="6527" y="13614"/>
                  <a:pt x="6715" y="12811"/>
                  <a:pt x="6869" y="11991"/>
                </a:cubicBezTo>
                <a:lnTo>
                  <a:pt x="8748" y="12162"/>
                </a:lnTo>
                <a:cubicBezTo>
                  <a:pt x="8543" y="13256"/>
                  <a:pt x="8321" y="14332"/>
                  <a:pt x="8133" y="15425"/>
                </a:cubicBezTo>
                <a:cubicBezTo>
                  <a:pt x="8113" y="15554"/>
                  <a:pt x="8238" y="15637"/>
                  <a:pt x="8359" y="15637"/>
                </a:cubicBezTo>
                <a:cubicBezTo>
                  <a:pt x="8446" y="15637"/>
                  <a:pt x="8532" y="15594"/>
                  <a:pt x="8560" y="15494"/>
                </a:cubicBezTo>
                <a:cubicBezTo>
                  <a:pt x="8834" y="14417"/>
                  <a:pt x="9073" y="13324"/>
                  <a:pt x="9295" y="12213"/>
                </a:cubicBezTo>
                <a:cubicBezTo>
                  <a:pt x="10132" y="12299"/>
                  <a:pt x="10970" y="12384"/>
                  <a:pt x="11807" y="12470"/>
                </a:cubicBezTo>
                <a:cubicBezTo>
                  <a:pt x="11653" y="13495"/>
                  <a:pt x="11516" y="14520"/>
                  <a:pt x="11465" y="15545"/>
                </a:cubicBezTo>
                <a:cubicBezTo>
                  <a:pt x="11455" y="15647"/>
                  <a:pt x="11554" y="15712"/>
                  <a:pt x="11643" y="15712"/>
                </a:cubicBezTo>
                <a:cubicBezTo>
                  <a:pt x="11703" y="15712"/>
                  <a:pt x="11759" y="15682"/>
                  <a:pt x="11773" y="15613"/>
                </a:cubicBezTo>
                <a:cubicBezTo>
                  <a:pt x="11995" y="14588"/>
                  <a:pt x="12166" y="13563"/>
                  <a:pt x="12302" y="12521"/>
                </a:cubicBezTo>
                <a:cubicBezTo>
                  <a:pt x="13088" y="12589"/>
                  <a:pt x="13874" y="12675"/>
                  <a:pt x="14677" y="12777"/>
                </a:cubicBezTo>
                <a:cubicBezTo>
                  <a:pt x="14421" y="14315"/>
                  <a:pt x="14182" y="15870"/>
                  <a:pt x="14062" y="17407"/>
                </a:cubicBezTo>
                <a:cubicBezTo>
                  <a:pt x="14052" y="17528"/>
                  <a:pt x="14166" y="17607"/>
                  <a:pt x="14272" y="17607"/>
                </a:cubicBezTo>
                <a:cubicBezTo>
                  <a:pt x="14346" y="17607"/>
                  <a:pt x="14417" y="17568"/>
                  <a:pt x="14438" y="17476"/>
                </a:cubicBezTo>
                <a:cubicBezTo>
                  <a:pt x="14763" y="15955"/>
                  <a:pt x="14985" y="14383"/>
                  <a:pt x="15173" y="12828"/>
                </a:cubicBezTo>
                <a:lnTo>
                  <a:pt x="16488" y="12982"/>
                </a:lnTo>
                <a:cubicBezTo>
                  <a:pt x="16266" y="14264"/>
                  <a:pt x="16164" y="15579"/>
                  <a:pt x="16181" y="16895"/>
                </a:cubicBezTo>
                <a:cubicBezTo>
                  <a:pt x="16181" y="17029"/>
                  <a:pt x="16298" y="17102"/>
                  <a:pt x="16410" y="17102"/>
                </a:cubicBezTo>
                <a:cubicBezTo>
                  <a:pt x="16511" y="17102"/>
                  <a:pt x="16608" y="17042"/>
                  <a:pt x="16608" y="16912"/>
                </a:cubicBezTo>
                <a:cubicBezTo>
                  <a:pt x="16591" y="15613"/>
                  <a:pt x="16693" y="14298"/>
                  <a:pt x="16916" y="13016"/>
                </a:cubicBezTo>
                <a:lnTo>
                  <a:pt x="18658" y="13221"/>
                </a:lnTo>
                <a:cubicBezTo>
                  <a:pt x="18453" y="14691"/>
                  <a:pt x="18385" y="16177"/>
                  <a:pt x="18436" y="17664"/>
                </a:cubicBezTo>
                <a:cubicBezTo>
                  <a:pt x="18445" y="17809"/>
                  <a:pt x="18565" y="17887"/>
                  <a:pt x="18676" y="17887"/>
                </a:cubicBezTo>
                <a:cubicBezTo>
                  <a:pt x="18773" y="17887"/>
                  <a:pt x="18863" y="17826"/>
                  <a:pt x="18863" y="17698"/>
                </a:cubicBezTo>
                <a:cubicBezTo>
                  <a:pt x="18829" y="16211"/>
                  <a:pt x="18915" y="14742"/>
                  <a:pt x="19120" y="13273"/>
                </a:cubicBezTo>
                <a:cubicBezTo>
                  <a:pt x="19752" y="13341"/>
                  <a:pt x="20367" y="13409"/>
                  <a:pt x="20982" y="13478"/>
                </a:cubicBezTo>
                <a:cubicBezTo>
                  <a:pt x="20777" y="15220"/>
                  <a:pt x="20760" y="16980"/>
                  <a:pt x="20914" y="18740"/>
                </a:cubicBezTo>
                <a:cubicBezTo>
                  <a:pt x="20921" y="18861"/>
                  <a:pt x="21001" y="18913"/>
                  <a:pt x="21092" y="18913"/>
                </a:cubicBezTo>
                <a:cubicBezTo>
                  <a:pt x="21220" y="18913"/>
                  <a:pt x="21368" y="18808"/>
                  <a:pt x="21358" y="18638"/>
                </a:cubicBezTo>
                <a:cubicBezTo>
                  <a:pt x="21221" y="16929"/>
                  <a:pt x="21256" y="15220"/>
                  <a:pt x="21478" y="13512"/>
                </a:cubicBezTo>
                <a:cubicBezTo>
                  <a:pt x="22195" y="13597"/>
                  <a:pt x="22930" y="13666"/>
                  <a:pt x="23648" y="13734"/>
                </a:cubicBezTo>
                <a:cubicBezTo>
                  <a:pt x="23653" y="13734"/>
                  <a:pt x="23659" y="13734"/>
                  <a:pt x="23664" y="13734"/>
                </a:cubicBezTo>
                <a:cubicBezTo>
                  <a:pt x="23922" y="13734"/>
                  <a:pt x="23932" y="13340"/>
                  <a:pt x="23665" y="13307"/>
                </a:cubicBezTo>
                <a:cubicBezTo>
                  <a:pt x="22964" y="13204"/>
                  <a:pt x="22247" y="13102"/>
                  <a:pt x="21529" y="13016"/>
                </a:cubicBezTo>
                <a:cubicBezTo>
                  <a:pt x="21649" y="11854"/>
                  <a:pt x="21819" y="10693"/>
                  <a:pt x="21973" y="9531"/>
                </a:cubicBezTo>
                <a:cubicBezTo>
                  <a:pt x="22588" y="9582"/>
                  <a:pt x="23186" y="9633"/>
                  <a:pt x="23801" y="9684"/>
                </a:cubicBezTo>
                <a:cubicBezTo>
                  <a:pt x="23807" y="9685"/>
                  <a:pt x="23812" y="9685"/>
                  <a:pt x="23818" y="9685"/>
                </a:cubicBezTo>
                <a:cubicBezTo>
                  <a:pt x="24075" y="9685"/>
                  <a:pt x="24086" y="9291"/>
                  <a:pt x="23818" y="9257"/>
                </a:cubicBezTo>
                <a:cubicBezTo>
                  <a:pt x="23238" y="9155"/>
                  <a:pt x="22640" y="9069"/>
                  <a:pt x="22041" y="8984"/>
                </a:cubicBezTo>
                <a:cubicBezTo>
                  <a:pt x="22144" y="8181"/>
                  <a:pt x="22229" y="7361"/>
                  <a:pt x="22281" y="6558"/>
                </a:cubicBezTo>
                <a:lnTo>
                  <a:pt x="23562" y="6712"/>
                </a:lnTo>
                <a:cubicBezTo>
                  <a:pt x="23577" y="6714"/>
                  <a:pt x="23591" y="6715"/>
                  <a:pt x="23604" y="6715"/>
                </a:cubicBezTo>
                <a:cubicBezTo>
                  <a:pt x="23855" y="6715"/>
                  <a:pt x="23872" y="6283"/>
                  <a:pt x="23596" y="6250"/>
                </a:cubicBezTo>
                <a:lnTo>
                  <a:pt x="22315" y="6096"/>
                </a:lnTo>
                <a:cubicBezTo>
                  <a:pt x="22366" y="4969"/>
                  <a:pt x="22349" y="3824"/>
                  <a:pt x="22247" y="2696"/>
                </a:cubicBezTo>
                <a:cubicBezTo>
                  <a:pt x="22239" y="2632"/>
                  <a:pt x="22182" y="2602"/>
                  <a:pt x="22124" y="2602"/>
                </a:cubicBezTo>
                <a:cubicBezTo>
                  <a:pt x="22058" y="2602"/>
                  <a:pt x="21990" y="2641"/>
                  <a:pt x="21990" y="2713"/>
                </a:cubicBezTo>
                <a:cubicBezTo>
                  <a:pt x="22041" y="3824"/>
                  <a:pt x="22007" y="4935"/>
                  <a:pt x="21905" y="6045"/>
                </a:cubicBezTo>
                <a:lnTo>
                  <a:pt x="20350" y="5857"/>
                </a:lnTo>
                <a:cubicBezTo>
                  <a:pt x="20538" y="4678"/>
                  <a:pt x="20675" y="3499"/>
                  <a:pt x="20743" y="2303"/>
                </a:cubicBezTo>
                <a:cubicBezTo>
                  <a:pt x="20743" y="2222"/>
                  <a:pt x="20676" y="2179"/>
                  <a:pt x="20613" y="2179"/>
                </a:cubicBezTo>
                <a:cubicBezTo>
                  <a:pt x="20557" y="2179"/>
                  <a:pt x="20504" y="2214"/>
                  <a:pt x="20504" y="2286"/>
                </a:cubicBezTo>
                <a:cubicBezTo>
                  <a:pt x="20384" y="3465"/>
                  <a:pt x="20196" y="4644"/>
                  <a:pt x="19974" y="5806"/>
                </a:cubicBezTo>
                <a:lnTo>
                  <a:pt x="18556" y="5635"/>
                </a:lnTo>
                <a:cubicBezTo>
                  <a:pt x="18812" y="4507"/>
                  <a:pt x="19051" y="3363"/>
                  <a:pt x="19222" y="2218"/>
                </a:cubicBezTo>
                <a:cubicBezTo>
                  <a:pt x="19233" y="2146"/>
                  <a:pt x="19162" y="2099"/>
                  <a:pt x="19101" y="2099"/>
                </a:cubicBezTo>
                <a:cubicBezTo>
                  <a:pt x="19060" y="2099"/>
                  <a:pt x="19024" y="2119"/>
                  <a:pt x="19017" y="2167"/>
                </a:cubicBezTo>
                <a:cubicBezTo>
                  <a:pt x="18778" y="3311"/>
                  <a:pt x="18488" y="4456"/>
                  <a:pt x="18180" y="5584"/>
                </a:cubicBezTo>
                <a:cubicBezTo>
                  <a:pt x="17531" y="5515"/>
                  <a:pt x="16864" y="5430"/>
                  <a:pt x="16215" y="5362"/>
                </a:cubicBezTo>
                <a:cubicBezTo>
                  <a:pt x="16420" y="3858"/>
                  <a:pt x="16625" y="2372"/>
                  <a:pt x="16711" y="868"/>
                </a:cubicBezTo>
                <a:cubicBezTo>
                  <a:pt x="16711" y="838"/>
                  <a:pt x="16682" y="820"/>
                  <a:pt x="16654" y="820"/>
                </a:cubicBezTo>
                <a:cubicBezTo>
                  <a:pt x="16634" y="820"/>
                  <a:pt x="16615" y="829"/>
                  <a:pt x="16608" y="851"/>
                </a:cubicBezTo>
                <a:cubicBezTo>
                  <a:pt x="16283" y="2320"/>
                  <a:pt x="16027" y="3807"/>
                  <a:pt x="15822" y="5310"/>
                </a:cubicBezTo>
                <a:cubicBezTo>
                  <a:pt x="14968" y="5208"/>
                  <a:pt x="14113" y="5122"/>
                  <a:pt x="13259" y="5037"/>
                </a:cubicBezTo>
                <a:cubicBezTo>
                  <a:pt x="13464" y="3516"/>
                  <a:pt x="13652" y="1996"/>
                  <a:pt x="13840" y="492"/>
                </a:cubicBezTo>
                <a:cubicBezTo>
                  <a:pt x="13849" y="420"/>
                  <a:pt x="13800" y="381"/>
                  <a:pt x="13748" y="381"/>
                </a:cubicBezTo>
                <a:cubicBezTo>
                  <a:pt x="13701" y="381"/>
                  <a:pt x="13651" y="411"/>
                  <a:pt x="13635" y="475"/>
                </a:cubicBezTo>
                <a:cubicBezTo>
                  <a:pt x="13396" y="1979"/>
                  <a:pt x="13174" y="3482"/>
                  <a:pt x="12952" y="5003"/>
                </a:cubicBezTo>
                <a:cubicBezTo>
                  <a:pt x="12097" y="4917"/>
                  <a:pt x="11226" y="4815"/>
                  <a:pt x="10372" y="4730"/>
                </a:cubicBezTo>
                <a:cubicBezTo>
                  <a:pt x="10525" y="3175"/>
                  <a:pt x="10628" y="1620"/>
                  <a:pt x="10679" y="65"/>
                </a:cubicBezTo>
                <a:cubicBezTo>
                  <a:pt x="10671" y="22"/>
                  <a:pt x="10636"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58"/>
          <p:cNvGrpSpPr/>
          <p:nvPr/>
        </p:nvGrpSpPr>
        <p:grpSpPr>
          <a:xfrm rot="2136647">
            <a:off x="6979115" y="2565842"/>
            <a:ext cx="2348247" cy="2980627"/>
            <a:chOff x="1154976" y="632775"/>
            <a:chExt cx="2502430" cy="3877954"/>
          </a:xfrm>
        </p:grpSpPr>
        <p:sp>
          <p:nvSpPr>
            <p:cNvPr id="1303" name="Google Shape;1303;p58"/>
            <p:cNvSpPr/>
            <p:nvPr/>
          </p:nvSpPr>
          <p:spPr>
            <a:xfrm rot="5400000">
              <a:off x="467214" y="1320537"/>
              <a:ext cx="3877954" cy="2502430"/>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8"/>
            <p:cNvSpPr/>
            <p:nvPr/>
          </p:nvSpPr>
          <p:spPr>
            <a:xfrm rot="5400000">
              <a:off x="623338" y="1471580"/>
              <a:ext cx="3565807" cy="2200423"/>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58"/>
          <p:cNvSpPr/>
          <p:nvPr/>
        </p:nvSpPr>
        <p:spPr>
          <a:xfrm flipH="1">
            <a:off x="4885719" y="1020814"/>
            <a:ext cx="3771881" cy="3117934"/>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8"/>
          <p:cNvSpPr/>
          <p:nvPr/>
        </p:nvSpPr>
        <p:spPr>
          <a:xfrm>
            <a:off x="6169913" y="1203261"/>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8"/>
          <p:cNvSpPr txBox="1">
            <a:spLocks noGrp="1"/>
          </p:cNvSpPr>
          <p:nvPr>
            <p:ph type="title"/>
          </p:nvPr>
        </p:nvSpPr>
        <p:spPr>
          <a:xfrm>
            <a:off x="5815762" y="2469917"/>
            <a:ext cx="1911794" cy="6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Địa hình</a:t>
            </a:r>
            <a:endParaRPr dirty="0"/>
          </a:p>
        </p:txBody>
      </p:sp>
      <p:sp>
        <p:nvSpPr>
          <p:cNvPr id="1308" name="Google Shape;1308;p58"/>
          <p:cNvSpPr txBox="1">
            <a:spLocks noGrp="1"/>
          </p:cNvSpPr>
          <p:nvPr>
            <p:ph type="title" idx="2"/>
          </p:nvPr>
        </p:nvSpPr>
        <p:spPr>
          <a:xfrm>
            <a:off x="6237225" y="1382975"/>
            <a:ext cx="106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316" name="Google Shape;1316;p58"/>
          <p:cNvSpPr/>
          <p:nvPr/>
        </p:nvSpPr>
        <p:spPr>
          <a:xfrm rot="6392572">
            <a:off x="4692670" y="665199"/>
            <a:ext cx="1012208" cy="1011295"/>
          </a:xfrm>
          <a:custGeom>
            <a:avLst/>
            <a:gdLst/>
            <a:ahLst/>
            <a:cxnLst/>
            <a:rect l="l" t="t" r="r" b="b"/>
            <a:pathLst>
              <a:path w="12030" h="13841" extrusionOk="0">
                <a:moveTo>
                  <a:pt x="11928" y="11423"/>
                </a:moveTo>
                <a:lnTo>
                  <a:pt x="12006" y="11521"/>
                </a:lnTo>
                <a:lnTo>
                  <a:pt x="12006" y="11521"/>
                </a:lnTo>
                <a:cubicBezTo>
                  <a:pt x="11993" y="11491"/>
                  <a:pt x="11965" y="11458"/>
                  <a:pt x="11928" y="11423"/>
                </a:cubicBezTo>
                <a:close/>
                <a:moveTo>
                  <a:pt x="12006" y="11521"/>
                </a:moveTo>
                <a:cubicBezTo>
                  <a:pt x="12010" y="11532"/>
                  <a:pt x="12012" y="11542"/>
                  <a:pt x="12012" y="11551"/>
                </a:cubicBezTo>
                <a:cubicBezTo>
                  <a:pt x="12012" y="11551"/>
                  <a:pt x="12012" y="11568"/>
                  <a:pt x="12012" y="11568"/>
                </a:cubicBezTo>
                <a:cubicBezTo>
                  <a:pt x="12012" y="11568"/>
                  <a:pt x="12030" y="11551"/>
                  <a:pt x="12030" y="11551"/>
                </a:cubicBezTo>
                <a:lnTo>
                  <a:pt x="12006" y="11521"/>
                </a:lnTo>
                <a:close/>
                <a:moveTo>
                  <a:pt x="2905" y="1"/>
                </a:moveTo>
                <a:cubicBezTo>
                  <a:pt x="2871" y="1"/>
                  <a:pt x="2871" y="18"/>
                  <a:pt x="2940" y="120"/>
                </a:cubicBezTo>
                <a:cubicBezTo>
                  <a:pt x="2974" y="172"/>
                  <a:pt x="3008" y="240"/>
                  <a:pt x="3025" y="308"/>
                </a:cubicBezTo>
                <a:cubicBezTo>
                  <a:pt x="3059" y="360"/>
                  <a:pt x="3042" y="377"/>
                  <a:pt x="3025" y="377"/>
                </a:cubicBezTo>
                <a:lnTo>
                  <a:pt x="2974" y="325"/>
                </a:lnTo>
                <a:cubicBezTo>
                  <a:pt x="2923" y="257"/>
                  <a:pt x="2854" y="206"/>
                  <a:pt x="2786" y="172"/>
                </a:cubicBezTo>
                <a:cubicBezTo>
                  <a:pt x="2780" y="170"/>
                  <a:pt x="2776" y="169"/>
                  <a:pt x="2772" y="169"/>
                </a:cubicBezTo>
                <a:cubicBezTo>
                  <a:pt x="2738" y="169"/>
                  <a:pt x="2755" y="230"/>
                  <a:pt x="2786" y="291"/>
                </a:cubicBezTo>
                <a:cubicBezTo>
                  <a:pt x="2820" y="360"/>
                  <a:pt x="2871" y="479"/>
                  <a:pt x="2923" y="565"/>
                </a:cubicBezTo>
                <a:cubicBezTo>
                  <a:pt x="2923" y="565"/>
                  <a:pt x="2923" y="565"/>
                  <a:pt x="2923" y="582"/>
                </a:cubicBezTo>
                <a:cubicBezTo>
                  <a:pt x="2854" y="616"/>
                  <a:pt x="2837" y="718"/>
                  <a:pt x="2888" y="855"/>
                </a:cubicBezTo>
                <a:cubicBezTo>
                  <a:pt x="2820" y="872"/>
                  <a:pt x="2752" y="906"/>
                  <a:pt x="2718" y="958"/>
                </a:cubicBezTo>
                <a:cubicBezTo>
                  <a:pt x="2700" y="975"/>
                  <a:pt x="2700" y="975"/>
                  <a:pt x="2700" y="992"/>
                </a:cubicBezTo>
                <a:cubicBezTo>
                  <a:pt x="2666" y="941"/>
                  <a:pt x="2632" y="889"/>
                  <a:pt x="2615" y="838"/>
                </a:cubicBezTo>
                <a:cubicBezTo>
                  <a:pt x="2581" y="753"/>
                  <a:pt x="2615" y="736"/>
                  <a:pt x="2598" y="684"/>
                </a:cubicBezTo>
                <a:cubicBezTo>
                  <a:pt x="2478" y="565"/>
                  <a:pt x="2427" y="599"/>
                  <a:pt x="2342" y="548"/>
                </a:cubicBezTo>
                <a:lnTo>
                  <a:pt x="2342" y="548"/>
                </a:lnTo>
                <a:cubicBezTo>
                  <a:pt x="2342" y="548"/>
                  <a:pt x="2342" y="582"/>
                  <a:pt x="2359" y="599"/>
                </a:cubicBezTo>
                <a:cubicBezTo>
                  <a:pt x="2376" y="650"/>
                  <a:pt x="2410" y="701"/>
                  <a:pt x="2427" y="736"/>
                </a:cubicBezTo>
                <a:cubicBezTo>
                  <a:pt x="2427" y="787"/>
                  <a:pt x="2495" y="872"/>
                  <a:pt x="2512" y="923"/>
                </a:cubicBezTo>
                <a:cubicBezTo>
                  <a:pt x="2530" y="975"/>
                  <a:pt x="2547" y="1009"/>
                  <a:pt x="2547" y="1009"/>
                </a:cubicBezTo>
                <a:cubicBezTo>
                  <a:pt x="2538" y="1009"/>
                  <a:pt x="2525" y="1026"/>
                  <a:pt x="2498" y="1026"/>
                </a:cubicBezTo>
                <a:cubicBezTo>
                  <a:pt x="2470" y="1026"/>
                  <a:pt x="2427" y="1009"/>
                  <a:pt x="2359" y="941"/>
                </a:cubicBezTo>
                <a:cubicBezTo>
                  <a:pt x="2342" y="932"/>
                  <a:pt x="2333" y="928"/>
                  <a:pt x="2329" y="928"/>
                </a:cubicBezTo>
                <a:cubicBezTo>
                  <a:pt x="2325" y="928"/>
                  <a:pt x="2325" y="932"/>
                  <a:pt x="2325" y="941"/>
                </a:cubicBezTo>
                <a:cubicBezTo>
                  <a:pt x="2359" y="992"/>
                  <a:pt x="2376" y="1026"/>
                  <a:pt x="2393" y="1077"/>
                </a:cubicBezTo>
                <a:cubicBezTo>
                  <a:pt x="2376" y="1129"/>
                  <a:pt x="2427" y="1197"/>
                  <a:pt x="2512" y="1299"/>
                </a:cubicBezTo>
                <a:cubicBezTo>
                  <a:pt x="2530" y="1316"/>
                  <a:pt x="2547" y="1351"/>
                  <a:pt x="2564" y="1368"/>
                </a:cubicBezTo>
                <a:lnTo>
                  <a:pt x="2530" y="1419"/>
                </a:lnTo>
                <a:cubicBezTo>
                  <a:pt x="2495" y="1385"/>
                  <a:pt x="2461" y="1334"/>
                  <a:pt x="2427" y="1299"/>
                </a:cubicBezTo>
                <a:cubicBezTo>
                  <a:pt x="2342" y="1163"/>
                  <a:pt x="2342" y="1163"/>
                  <a:pt x="2273" y="1146"/>
                </a:cubicBezTo>
                <a:lnTo>
                  <a:pt x="2102" y="1077"/>
                </a:lnTo>
                <a:cubicBezTo>
                  <a:pt x="2100" y="1076"/>
                  <a:pt x="2098" y="1075"/>
                  <a:pt x="2096" y="1075"/>
                </a:cubicBezTo>
                <a:cubicBezTo>
                  <a:pt x="2071" y="1075"/>
                  <a:pt x="2089" y="1168"/>
                  <a:pt x="2137" y="1231"/>
                </a:cubicBezTo>
                <a:cubicBezTo>
                  <a:pt x="2154" y="1265"/>
                  <a:pt x="2171" y="1299"/>
                  <a:pt x="2188" y="1316"/>
                </a:cubicBezTo>
                <a:cubicBezTo>
                  <a:pt x="2273" y="1402"/>
                  <a:pt x="2342" y="1470"/>
                  <a:pt x="2410" y="1556"/>
                </a:cubicBezTo>
                <a:lnTo>
                  <a:pt x="2137" y="1863"/>
                </a:lnTo>
                <a:lnTo>
                  <a:pt x="2102" y="1829"/>
                </a:lnTo>
                <a:cubicBezTo>
                  <a:pt x="2054" y="1793"/>
                  <a:pt x="2014" y="1757"/>
                  <a:pt x="1989" y="1757"/>
                </a:cubicBezTo>
                <a:cubicBezTo>
                  <a:pt x="1979" y="1757"/>
                  <a:pt x="1971" y="1763"/>
                  <a:pt x="1966" y="1778"/>
                </a:cubicBezTo>
                <a:cubicBezTo>
                  <a:pt x="1966" y="1803"/>
                  <a:pt x="1961" y="1816"/>
                  <a:pt x="1949" y="1816"/>
                </a:cubicBezTo>
                <a:cubicBezTo>
                  <a:pt x="1936" y="1816"/>
                  <a:pt x="1914" y="1803"/>
                  <a:pt x="1880" y="1778"/>
                </a:cubicBezTo>
                <a:cubicBezTo>
                  <a:pt x="1842" y="1755"/>
                  <a:pt x="1821" y="1745"/>
                  <a:pt x="1809" y="1745"/>
                </a:cubicBezTo>
                <a:cubicBezTo>
                  <a:pt x="1795" y="1745"/>
                  <a:pt x="1795" y="1759"/>
                  <a:pt x="1795" y="1778"/>
                </a:cubicBezTo>
                <a:cubicBezTo>
                  <a:pt x="1778" y="1812"/>
                  <a:pt x="1744" y="1812"/>
                  <a:pt x="1795" y="1914"/>
                </a:cubicBezTo>
                <a:cubicBezTo>
                  <a:pt x="1762" y="1904"/>
                  <a:pt x="1732" y="1898"/>
                  <a:pt x="1706" y="1898"/>
                </a:cubicBezTo>
                <a:cubicBezTo>
                  <a:pt x="1610" y="1898"/>
                  <a:pt x="1563" y="1972"/>
                  <a:pt x="1590" y="2120"/>
                </a:cubicBezTo>
                <a:cubicBezTo>
                  <a:pt x="1521" y="2154"/>
                  <a:pt x="1487" y="2239"/>
                  <a:pt x="1556" y="2410"/>
                </a:cubicBezTo>
                <a:cubicBezTo>
                  <a:pt x="1573" y="2444"/>
                  <a:pt x="1590" y="2478"/>
                  <a:pt x="1590" y="2495"/>
                </a:cubicBezTo>
                <a:lnTo>
                  <a:pt x="1573" y="2513"/>
                </a:lnTo>
                <a:cubicBezTo>
                  <a:pt x="1556" y="2513"/>
                  <a:pt x="1539" y="2530"/>
                  <a:pt x="1521" y="2530"/>
                </a:cubicBezTo>
                <a:cubicBezTo>
                  <a:pt x="1487" y="2547"/>
                  <a:pt x="1436" y="2581"/>
                  <a:pt x="1419" y="2615"/>
                </a:cubicBezTo>
                <a:cubicBezTo>
                  <a:pt x="1369" y="2590"/>
                  <a:pt x="1319" y="2574"/>
                  <a:pt x="1262" y="2574"/>
                </a:cubicBezTo>
                <a:cubicBezTo>
                  <a:pt x="1241" y="2574"/>
                  <a:pt x="1220" y="2576"/>
                  <a:pt x="1197" y="2581"/>
                </a:cubicBezTo>
                <a:cubicBezTo>
                  <a:pt x="1111" y="2615"/>
                  <a:pt x="1094" y="2718"/>
                  <a:pt x="1094" y="2837"/>
                </a:cubicBezTo>
                <a:lnTo>
                  <a:pt x="1060" y="2837"/>
                </a:lnTo>
                <a:cubicBezTo>
                  <a:pt x="1026" y="2820"/>
                  <a:pt x="992" y="2803"/>
                  <a:pt x="958" y="2803"/>
                </a:cubicBezTo>
                <a:cubicBezTo>
                  <a:pt x="923" y="2803"/>
                  <a:pt x="889" y="2820"/>
                  <a:pt x="872" y="2837"/>
                </a:cubicBezTo>
                <a:lnTo>
                  <a:pt x="838" y="2820"/>
                </a:lnTo>
                <a:cubicBezTo>
                  <a:pt x="787" y="2769"/>
                  <a:pt x="736" y="2735"/>
                  <a:pt x="684" y="2718"/>
                </a:cubicBezTo>
                <a:cubicBezTo>
                  <a:pt x="684" y="2683"/>
                  <a:pt x="650" y="2615"/>
                  <a:pt x="582" y="2530"/>
                </a:cubicBezTo>
                <a:cubicBezTo>
                  <a:pt x="513" y="2444"/>
                  <a:pt x="513" y="2427"/>
                  <a:pt x="548" y="2427"/>
                </a:cubicBezTo>
                <a:cubicBezTo>
                  <a:pt x="582" y="2427"/>
                  <a:pt x="582" y="2427"/>
                  <a:pt x="530" y="2342"/>
                </a:cubicBezTo>
                <a:cubicBezTo>
                  <a:pt x="513" y="2325"/>
                  <a:pt x="479" y="2290"/>
                  <a:pt x="462" y="2273"/>
                </a:cubicBezTo>
                <a:cubicBezTo>
                  <a:pt x="445" y="2273"/>
                  <a:pt x="445" y="2290"/>
                  <a:pt x="445" y="2307"/>
                </a:cubicBezTo>
                <a:cubicBezTo>
                  <a:pt x="445" y="2325"/>
                  <a:pt x="462" y="2376"/>
                  <a:pt x="462" y="2376"/>
                </a:cubicBezTo>
                <a:cubicBezTo>
                  <a:pt x="428" y="2393"/>
                  <a:pt x="377" y="2410"/>
                  <a:pt x="343" y="2410"/>
                </a:cubicBezTo>
                <a:cubicBezTo>
                  <a:pt x="325" y="2410"/>
                  <a:pt x="274" y="2359"/>
                  <a:pt x="223" y="2325"/>
                </a:cubicBezTo>
                <a:lnTo>
                  <a:pt x="189" y="2273"/>
                </a:lnTo>
                <a:lnTo>
                  <a:pt x="155" y="2222"/>
                </a:lnTo>
                <a:lnTo>
                  <a:pt x="137" y="2222"/>
                </a:lnTo>
                <a:cubicBezTo>
                  <a:pt x="137" y="2222"/>
                  <a:pt x="137" y="2239"/>
                  <a:pt x="137" y="2239"/>
                </a:cubicBezTo>
                <a:cubicBezTo>
                  <a:pt x="120" y="2273"/>
                  <a:pt x="103" y="2307"/>
                  <a:pt x="86" y="2325"/>
                </a:cubicBezTo>
                <a:cubicBezTo>
                  <a:pt x="69" y="2325"/>
                  <a:pt x="52" y="2342"/>
                  <a:pt x="18" y="2342"/>
                </a:cubicBezTo>
                <a:cubicBezTo>
                  <a:pt x="1" y="2342"/>
                  <a:pt x="1" y="2376"/>
                  <a:pt x="18" y="2427"/>
                </a:cubicBezTo>
                <a:lnTo>
                  <a:pt x="9057" y="13841"/>
                </a:lnTo>
                <a:cubicBezTo>
                  <a:pt x="9057" y="13841"/>
                  <a:pt x="9074" y="13841"/>
                  <a:pt x="9091" y="13824"/>
                </a:cubicBezTo>
                <a:cubicBezTo>
                  <a:pt x="9074" y="13824"/>
                  <a:pt x="9074" y="13807"/>
                  <a:pt x="9057" y="13789"/>
                </a:cubicBezTo>
                <a:cubicBezTo>
                  <a:pt x="9039" y="13721"/>
                  <a:pt x="8988" y="13636"/>
                  <a:pt x="9005" y="13619"/>
                </a:cubicBezTo>
                <a:cubicBezTo>
                  <a:pt x="9022" y="13567"/>
                  <a:pt x="8954" y="13482"/>
                  <a:pt x="8971" y="13431"/>
                </a:cubicBezTo>
                <a:cubicBezTo>
                  <a:pt x="8976" y="13421"/>
                  <a:pt x="8981" y="13416"/>
                  <a:pt x="8986" y="13416"/>
                </a:cubicBezTo>
                <a:cubicBezTo>
                  <a:pt x="8998" y="13416"/>
                  <a:pt x="9010" y="13441"/>
                  <a:pt x="9022" y="13465"/>
                </a:cubicBezTo>
                <a:lnTo>
                  <a:pt x="9108" y="13516"/>
                </a:lnTo>
                <a:cubicBezTo>
                  <a:pt x="9142" y="13533"/>
                  <a:pt x="9176" y="13567"/>
                  <a:pt x="9210" y="13601"/>
                </a:cubicBezTo>
                <a:cubicBezTo>
                  <a:pt x="9244" y="13574"/>
                  <a:pt x="9287" y="13563"/>
                  <a:pt x="9335" y="13563"/>
                </a:cubicBezTo>
                <a:cubicBezTo>
                  <a:pt x="9408" y="13563"/>
                  <a:pt x="9494" y="13588"/>
                  <a:pt x="9586" y="13619"/>
                </a:cubicBezTo>
                <a:cubicBezTo>
                  <a:pt x="9655" y="13567"/>
                  <a:pt x="9723" y="13516"/>
                  <a:pt x="9774" y="13465"/>
                </a:cubicBezTo>
                <a:cubicBezTo>
                  <a:pt x="9757" y="13431"/>
                  <a:pt x="9723" y="13396"/>
                  <a:pt x="9672" y="13345"/>
                </a:cubicBezTo>
                <a:lnTo>
                  <a:pt x="9586" y="13243"/>
                </a:lnTo>
                <a:cubicBezTo>
                  <a:pt x="9586" y="13226"/>
                  <a:pt x="9552" y="13191"/>
                  <a:pt x="9518" y="13174"/>
                </a:cubicBezTo>
                <a:cubicBezTo>
                  <a:pt x="9457" y="13082"/>
                  <a:pt x="9436" y="13018"/>
                  <a:pt x="9482" y="13018"/>
                </a:cubicBezTo>
                <a:cubicBezTo>
                  <a:pt x="9488" y="13018"/>
                  <a:pt x="9494" y="13019"/>
                  <a:pt x="9501" y="13021"/>
                </a:cubicBezTo>
                <a:cubicBezTo>
                  <a:pt x="9569" y="13021"/>
                  <a:pt x="9637" y="13021"/>
                  <a:pt x="9723" y="13003"/>
                </a:cubicBezTo>
                <a:cubicBezTo>
                  <a:pt x="9740" y="13003"/>
                  <a:pt x="9757" y="12986"/>
                  <a:pt x="9757" y="12952"/>
                </a:cubicBezTo>
                <a:cubicBezTo>
                  <a:pt x="9757" y="12918"/>
                  <a:pt x="9770" y="12905"/>
                  <a:pt x="9795" y="12905"/>
                </a:cubicBezTo>
                <a:cubicBezTo>
                  <a:pt x="9821" y="12905"/>
                  <a:pt x="9860" y="12918"/>
                  <a:pt x="9911" y="12935"/>
                </a:cubicBezTo>
                <a:cubicBezTo>
                  <a:pt x="9954" y="12957"/>
                  <a:pt x="9988" y="12966"/>
                  <a:pt x="10013" y="12966"/>
                </a:cubicBezTo>
                <a:cubicBezTo>
                  <a:pt x="10047" y="12966"/>
                  <a:pt x="10065" y="12948"/>
                  <a:pt x="10065" y="12918"/>
                </a:cubicBezTo>
                <a:cubicBezTo>
                  <a:pt x="10082" y="12901"/>
                  <a:pt x="10082" y="12884"/>
                  <a:pt x="10065" y="12867"/>
                </a:cubicBezTo>
                <a:cubicBezTo>
                  <a:pt x="10065" y="12798"/>
                  <a:pt x="10099" y="12764"/>
                  <a:pt x="10167" y="12764"/>
                </a:cubicBezTo>
                <a:cubicBezTo>
                  <a:pt x="10201" y="12764"/>
                  <a:pt x="10201" y="12747"/>
                  <a:pt x="10218" y="12730"/>
                </a:cubicBezTo>
                <a:lnTo>
                  <a:pt x="10321" y="12781"/>
                </a:lnTo>
                <a:cubicBezTo>
                  <a:pt x="10321" y="12781"/>
                  <a:pt x="10304" y="12798"/>
                  <a:pt x="10321" y="12816"/>
                </a:cubicBezTo>
                <a:cubicBezTo>
                  <a:pt x="10321" y="12833"/>
                  <a:pt x="10338" y="12850"/>
                  <a:pt x="10355" y="12867"/>
                </a:cubicBezTo>
                <a:cubicBezTo>
                  <a:pt x="10372" y="12884"/>
                  <a:pt x="10389" y="12901"/>
                  <a:pt x="10423" y="12918"/>
                </a:cubicBezTo>
                <a:lnTo>
                  <a:pt x="10475" y="12918"/>
                </a:lnTo>
                <a:lnTo>
                  <a:pt x="10440" y="12833"/>
                </a:lnTo>
                <a:cubicBezTo>
                  <a:pt x="10492" y="12833"/>
                  <a:pt x="10440" y="12747"/>
                  <a:pt x="10406" y="12696"/>
                </a:cubicBezTo>
                <a:cubicBezTo>
                  <a:pt x="10372" y="12645"/>
                  <a:pt x="10406" y="12610"/>
                  <a:pt x="10287" y="12525"/>
                </a:cubicBezTo>
                <a:lnTo>
                  <a:pt x="10201" y="12474"/>
                </a:lnTo>
                <a:cubicBezTo>
                  <a:pt x="10184" y="12440"/>
                  <a:pt x="10201" y="12440"/>
                  <a:pt x="10235" y="12423"/>
                </a:cubicBezTo>
                <a:cubicBezTo>
                  <a:pt x="10338" y="12525"/>
                  <a:pt x="10475" y="12593"/>
                  <a:pt x="10611" y="12628"/>
                </a:cubicBezTo>
                <a:cubicBezTo>
                  <a:pt x="10628" y="12645"/>
                  <a:pt x="10646" y="12662"/>
                  <a:pt x="10663" y="12679"/>
                </a:cubicBezTo>
                <a:cubicBezTo>
                  <a:pt x="10663" y="12593"/>
                  <a:pt x="10731" y="12508"/>
                  <a:pt x="10833" y="12491"/>
                </a:cubicBezTo>
                <a:cubicBezTo>
                  <a:pt x="10816" y="12354"/>
                  <a:pt x="10868" y="12235"/>
                  <a:pt x="11004" y="12235"/>
                </a:cubicBezTo>
                <a:lnTo>
                  <a:pt x="11073" y="12235"/>
                </a:lnTo>
                <a:cubicBezTo>
                  <a:pt x="11124" y="12217"/>
                  <a:pt x="11158" y="12217"/>
                  <a:pt x="11209" y="12200"/>
                </a:cubicBezTo>
                <a:cubicBezTo>
                  <a:pt x="11192" y="12166"/>
                  <a:pt x="11158" y="12132"/>
                  <a:pt x="11124" y="12098"/>
                </a:cubicBezTo>
                <a:cubicBezTo>
                  <a:pt x="11107" y="12081"/>
                  <a:pt x="11090" y="12064"/>
                  <a:pt x="11073" y="12047"/>
                </a:cubicBezTo>
                <a:cubicBezTo>
                  <a:pt x="11107" y="11978"/>
                  <a:pt x="11141" y="11910"/>
                  <a:pt x="11124" y="11842"/>
                </a:cubicBezTo>
                <a:cubicBezTo>
                  <a:pt x="11124" y="11825"/>
                  <a:pt x="11124" y="11790"/>
                  <a:pt x="11124" y="11773"/>
                </a:cubicBezTo>
                <a:cubicBezTo>
                  <a:pt x="11192" y="11773"/>
                  <a:pt x="11244" y="11790"/>
                  <a:pt x="11312" y="11825"/>
                </a:cubicBezTo>
                <a:lnTo>
                  <a:pt x="11363" y="11825"/>
                </a:lnTo>
                <a:cubicBezTo>
                  <a:pt x="11395" y="11835"/>
                  <a:pt x="11440" y="11859"/>
                  <a:pt x="11462" y="11859"/>
                </a:cubicBezTo>
                <a:cubicBezTo>
                  <a:pt x="11474" y="11859"/>
                  <a:pt x="11479" y="11850"/>
                  <a:pt x="11466" y="11825"/>
                </a:cubicBezTo>
                <a:cubicBezTo>
                  <a:pt x="11449" y="11790"/>
                  <a:pt x="11449" y="11756"/>
                  <a:pt x="11431" y="11722"/>
                </a:cubicBezTo>
                <a:lnTo>
                  <a:pt x="11483" y="11722"/>
                </a:lnTo>
                <a:cubicBezTo>
                  <a:pt x="11551" y="11756"/>
                  <a:pt x="11585" y="11773"/>
                  <a:pt x="11619" y="11773"/>
                </a:cubicBezTo>
                <a:cubicBezTo>
                  <a:pt x="11654" y="11739"/>
                  <a:pt x="11705" y="11705"/>
                  <a:pt x="11756" y="11705"/>
                </a:cubicBezTo>
                <a:cubicBezTo>
                  <a:pt x="11790" y="11705"/>
                  <a:pt x="11773" y="11637"/>
                  <a:pt x="11722" y="11585"/>
                </a:cubicBezTo>
                <a:cubicBezTo>
                  <a:pt x="11706" y="11554"/>
                  <a:pt x="11705" y="11544"/>
                  <a:pt x="11713" y="11544"/>
                </a:cubicBezTo>
                <a:cubicBezTo>
                  <a:pt x="11722" y="11544"/>
                  <a:pt x="11745" y="11559"/>
                  <a:pt x="11773" y="11568"/>
                </a:cubicBezTo>
                <a:cubicBezTo>
                  <a:pt x="11807" y="11588"/>
                  <a:pt x="11830" y="11595"/>
                  <a:pt x="11845" y="11595"/>
                </a:cubicBezTo>
                <a:cubicBezTo>
                  <a:pt x="11869" y="11595"/>
                  <a:pt x="11876" y="11579"/>
                  <a:pt x="11876" y="11568"/>
                </a:cubicBezTo>
                <a:cubicBezTo>
                  <a:pt x="11876" y="11500"/>
                  <a:pt x="11859" y="11432"/>
                  <a:pt x="11859" y="11363"/>
                </a:cubicBezTo>
                <a:lnTo>
                  <a:pt x="11859" y="11363"/>
                </a:lnTo>
                <a:cubicBezTo>
                  <a:pt x="11884" y="11383"/>
                  <a:pt x="11908" y="11403"/>
                  <a:pt x="11928" y="11423"/>
                </a:cubicBezTo>
                <a:lnTo>
                  <a:pt x="11928" y="11423"/>
                </a:lnTo>
                <a:lnTo>
                  <a:pt x="2905"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58"/>
          <p:cNvGrpSpPr/>
          <p:nvPr/>
        </p:nvGrpSpPr>
        <p:grpSpPr>
          <a:xfrm rot="4989779" flipH="1">
            <a:off x="2687514" y="3276280"/>
            <a:ext cx="1329033" cy="3085285"/>
            <a:chOff x="-751900" y="2850775"/>
            <a:chExt cx="516875" cy="1199900"/>
          </a:xfrm>
        </p:grpSpPr>
        <p:sp>
          <p:nvSpPr>
            <p:cNvPr id="1318" name="Google Shape;1318;p58"/>
            <p:cNvSpPr/>
            <p:nvPr/>
          </p:nvSpPr>
          <p:spPr>
            <a:xfrm>
              <a:off x="-751900" y="2850775"/>
              <a:ext cx="516875" cy="1199900"/>
            </a:xfrm>
            <a:custGeom>
              <a:avLst/>
              <a:gdLst/>
              <a:ahLst/>
              <a:cxnLst/>
              <a:rect l="l" t="t" r="r" b="b"/>
              <a:pathLst>
                <a:path w="20675" h="47996" extrusionOk="0">
                  <a:moveTo>
                    <a:pt x="0" y="0"/>
                  </a:moveTo>
                  <a:lnTo>
                    <a:pt x="0" y="46372"/>
                  </a:lnTo>
                  <a:lnTo>
                    <a:pt x="137" y="46372"/>
                  </a:lnTo>
                  <a:cubicBezTo>
                    <a:pt x="188" y="46355"/>
                    <a:pt x="256" y="46355"/>
                    <a:pt x="325" y="46355"/>
                  </a:cubicBezTo>
                  <a:cubicBezTo>
                    <a:pt x="444" y="46355"/>
                    <a:pt x="581" y="46321"/>
                    <a:pt x="701" y="46253"/>
                  </a:cubicBezTo>
                  <a:cubicBezTo>
                    <a:pt x="735" y="46236"/>
                    <a:pt x="752" y="46218"/>
                    <a:pt x="786" y="46201"/>
                  </a:cubicBezTo>
                  <a:lnTo>
                    <a:pt x="888" y="46201"/>
                  </a:lnTo>
                  <a:cubicBezTo>
                    <a:pt x="1059" y="46201"/>
                    <a:pt x="1230" y="46167"/>
                    <a:pt x="1384" y="46099"/>
                  </a:cubicBezTo>
                  <a:lnTo>
                    <a:pt x="1555" y="46150"/>
                  </a:lnTo>
                  <a:cubicBezTo>
                    <a:pt x="1640" y="46321"/>
                    <a:pt x="1777" y="46458"/>
                    <a:pt x="1965" y="46509"/>
                  </a:cubicBezTo>
                  <a:cubicBezTo>
                    <a:pt x="2027" y="46534"/>
                    <a:pt x="2099" y="46550"/>
                    <a:pt x="2173" y="46550"/>
                  </a:cubicBezTo>
                  <a:cubicBezTo>
                    <a:pt x="2200" y="46550"/>
                    <a:pt x="2228" y="46548"/>
                    <a:pt x="2255" y="46543"/>
                  </a:cubicBezTo>
                  <a:cubicBezTo>
                    <a:pt x="2341" y="46543"/>
                    <a:pt x="2426" y="46526"/>
                    <a:pt x="2512" y="46492"/>
                  </a:cubicBezTo>
                  <a:lnTo>
                    <a:pt x="2529" y="46492"/>
                  </a:lnTo>
                  <a:lnTo>
                    <a:pt x="2580" y="46475"/>
                  </a:lnTo>
                  <a:lnTo>
                    <a:pt x="2717" y="46475"/>
                  </a:lnTo>
                  <a:cubicBezTo>
                    <a:pt x="2785" y="46458"/>
                    <a:pt x="2870" y="46441"/>
                    <a:pt x="2939" y="46406"/>
                  </a:cubicBezTo>
                  <a:cubicBezTo>
                    <a:pt x="3041" y="46560"/>
                    <a:pt x="3212" y="46646"/>
                    <a:pt x="3383" y="46663"/>
                  </a:cubicBezTo>
                  <a:cubicBezTo>
                    <a:pt x="3503" y="46663"/>
                    <a:pt x="3622" y="46680"/>
                    <a:pt x="3759" y="46697"/>
                  </a:cubicBezTo>
                  <a:lnTo>
                    <a:pt x="3930" y="46697"/>
                  </a:lnTo>
                  <a:cubicBezTo>
                    <a:pt x="4049" y="46680"/>
                    <a:pt x="4152" y="46646"/>
                    <a:pt x="4272" y="46594"/>
                  </a:cubicBezTo>
                  <a:lnTo>
                    <a:pt x="4306" y="46594"/>
                  </a:lnTo>
                  <a:cubicBezTo>
                    <a:pt x="4357" y="46594"/>
                    <a:pt x="4408" y="46577"/>
                    <a:pt x="4477" y="46577"/>
                  </a:cubicBezTo>
                  <a:cubicBezTo>
                    <a:pt x="4579" y="46646"/>
                    <a:pt x="4699" y="46697"/>
                    <a:pt x="4835" y="46731"/>
                  </a:cubicBezTo>
                  <a:cubicBezTo>
                    <a:pt x="4887" y="46748"/>
                    <a:pt x="4921" y="46748"/>
                    <a:pt x="4972" y="46748"/>
                  </a:cubicBezTo>
                  <a:cubicBezTo>
                    <a:pt x="5075" y="46787"/>
                    <a:pt x="5177" y="46806"/>
                    <a:pt x="5287" y="46806"/>
                  </a:cubicBezTo>
                  <a:cubicBezTo>
                    <a:pt x="5323" y="46806"/>
                    <a:pt x="5361" y="46804"/>
                    <a:pt x="5399" y="46799"/>
                  </a:cubicBezTo>
                  <a:cubicBezTo>
                    <a:pt x="5502" y="46799"/>
                    <a:pt x="5604" y="46765"/>
                    <a:pt x="5707" y="46731"/>
                  </a:cubicBezTo>
                  <a:cubicBezTo>
                    <a:pt x="5775" y="46714"/>
                    <a:pt x="5826" y="46697"/>
                    <a:pt x="5878" y="46680"/>
                  </a:cubicBezTo>
                  <a:lnTo>
                    <a:pt x="6031" y="46680"/>
                  </a:lnTo>
                  <a:cubicBezTo>
                    <a:pt x="6134" y="46680"/>
                    <a:pt x="6219" y="46663"/>
                    <a:pt x="6322" y="46629"/>
                  </a:cubicBezTo>
                  <a:cubicBezTo>
                    <a:pt x="6459" y="46629"/>
                    <a:pt x="6595" y="46594"/>
                    <a:pt x="6715" y="46526"/>
                  </a:cubicBezTo>
                  <a:cubicBezTo>
                    <a:pt x="6783" y="46543"/>
                    <a:pt x="6869" y="46543"/>
                    <a:pt x="6937" y="46543"/>
                  </a:cubicBezTo>
                  <a:lnTo>
                    <a:pt x="7074" y="46543"/>
                  </a:lnTo>
                  <a:lnTo>
                    <a:pt x="7159" y="46594"/>
                  </a:lnTo>
                  <a:cubicBezTo>
                    <a:pt x="7398" y="46697"/>
                    <a:pt x="7655" y="46765"/>
                    <a:pt x="7911" y="46782"/>
                  </a:cubicBezTo>
                  <a:lnTo>
                    <a:pt x="8048" y="46799"/>
                  </a:lnTo>
                  <a:cubicBezTo>
                    <a:pt x="8065" y="46834"/>
                    <a:pt x="8082" y="46851"/>
                    <a:pt x="8116" y="46868"/>
                  </a:cubicBezTo>
                  <a:cubicBezTo>
                    <a:pt x="8236" y="46987"/>
                    <a:pt x="8389" y="47039"/>
                    <a:pt x="8543" y="47056"/>
                  </a:cubicBezTo>
                  <a:cubicBezTo>
                    <a:pt x="8731" y="47073"/>
                    <a:pt x="8902" y="47141"/>
                    <a:pt x="9056" y="47261"/>
                  </a:cubicBezTo>
                  <a:cubicBezTo>
                    <a:pt x="9175" y="47363"/>
                    <a:pt x="9312" y="47414"/>
                    <a:pt x="9483" y="47432"/>
                  </a:cubicBezTo>
                  <a:lnTo>
                    <a:pt x="9688" y="47432"/>
                  </a:lnTo>
                  <a:cubicBezTo>
                    <a:pt x="9704" y="47433"/>
                    <a:pt x="9720" y="47434"/>
                    <a:pt x="9736" y="47434"/>
                  </a:cubicBezTo>
                  <a:cubicBezTo>
                    <a:pt x="9910" y="47434"/>
                    <a:pt x="10093" y="47352"/>
                    <a:pt x="10218" y="47227"/>
                  </a:cubicBezTo>
                  <a:cubicBezTo>
                    <a:pt x="10252" y="47209"/>
                    <a:pt x="10286" y="47192"/>
                    <a:pt x="10320" y="47175"/>
                  </a:cubicBezTo>
                  <a:cubicBezTo>
                    <a:pt x="10337" y="47158"/>
                    <a:pt x="10371" y="47141"/>
                    <a:pt x="10388" y="47141"/>
                  </a:cubicBezTo>
                  <a:cubicBezTo>
                    <a:pt x="10423" y="47124"/>
                    <a:pt x="10440" y="47124"/>
                    <a:pt x="10457" y="47107"/>
                  </a:cubicBezTo>
                  <a:lnTo>
                    <a:pt x="10559" y="47107"/>
                  </a:lnTo>
                  <a:cubicBezTo>
                    <a:pt x="10616" y="47101"/>
                    <a:pt x="10672" y="47097"/>
                    <a:pt x="10728" y="47097"/>
                  </a:cubicBezTo>
                  <a:cubicBezTo>
                    <a:pt x="10826" y="47097"/>
                    <a:pt x="10923" y="47109"/>
                    <a:pt x="11021" y="47141"/>
                  </a:cubicBezTo>
                  <a:cubicBezTo>
                    <a:pt x="11055" y="47141"/>
                    <a:pt x="11089" y="47158"/>
                    <a:pt x="11123" y="47158"/>
                  </a:cubicBezTo>
                  <a:cubicBezTo>
                    <a:pt x="11157" y="47175"/>
                    <a:pt x="11174" y="47192"/>
                    <a:pt x="11209" y="47209"/>
                  </a:cubicBezTo>
                  <a:cubicBezTo>
                    <a:pt x="11243" y="47227"/>
                    <a:pt x="11277" y="47244"/>
                    <a:pt x="11294" y="47261"/>
                  </a:cubicBezTo>
                  <a:cubicBezTo>
                    <a:pt x="11397" y="47329"/>
                    <a:pt x="11516" y="47380"/>
                    <a:pt x="11636" y="47397"/>
                  </a:cubicBezTo>
                  <a:cubicBezTo>
                    <a:pt x="11755" y="47534"/>
                    <a:pt x="11909" y="47620"/>
                    <a:pt x="12097" y="47654"/>
                  </a:cubicBezTo>
                  <a:lnTo>
                    <a:pt x="12114" y="47654"/>
                  </a:lnTo>
                  <a:cubicBezTo>
                    <a:pt x="12217" y="47773"/>
                    <a:pt x="12370" y="47825"/>
                    <a:pt x="12541" y="47842"/>
                  </a:cubicBezTo>
                  <a:cubicBezTo>
                    <a:pt x="12593" y="47842"/>
                    <a:pt x="12644" y="47842"/>
                    <a:pt x="12695" y="47825"/>
                  </a:cubicBezTo>
                  <a:cubicBezTo>
                    <a:pt x="12798" y="47807"/>
                    <a:pt x="12900" y="47773"/>
                    <a:pt x="12986" y="47739"/>
                  </a:cubicBezTo>
                  <a:cubicBezTo>
                    <a:pt x="13054" y="47705"/>
                    <a:pt x="13105" y="47671"/>
                    <a:pt x="13156" y="47637"/>
                  </a:cubicBezTo>
                  <a:cubicBezTo>
                    <a:pt x="13225" y="47654"/>
                    <a:pt x="13293" y="47654"/>
                    <a:pt x="13361" y="47654"/>
                  </a:cubicBezTo>
                  <a:lnTo>
                    <a:pt x="13464" y="47654"/>
                  </a:lnTo>
                  <a:cubicBezTo>
                    <a:pt x="13515" y="47671"/>
                    <a:pt x="13584" y="47688"/>
                    <a:pt x="13635" y="47688"/>
                  </a:cubicBezTo>
                  <a:lnTo>
                    <a:pt x="13754" y="47688"/>
                  </a:lnTo>
                  <a:cubicBezTo>
                    <a:pt x="13806" y="47671"/>
                    <a:pt x="13874" y="47671"/>
                    <a:pt x="13942" y="47671"/>
                  </a:cubicBezTo>
                  <a:lnTo>
                    <a:pt x="14045" y="47671"/>
                  </a:lnTo>
                  <a:cubicBezTo>
                    <a:pt x="14079" y="47671"/>
                    <a:pt x="14096" y="47688"/>
                    <a:pt x="14130" y="47688"/>
                  </a:cubicBezTo>
                  <a:cubicBezTo>
                    <a:pt x="14267" y="47705"/>
                    <a:pt x="14370" y="47756"/>
                    <a:pt x="14472" y="47842"/>
                  </a:cubicBezTo>
                  <a:cubicBezTo>
                    <a:pt x="14592" y="47927"/>
                    <a:pt x="14728" y="47978"/>
                    <a:pt x="14882" y="47978"/>
                  </a:cubicBezTo>
                  <a:lnTo>
                    <a:pt x="14950" y="47978"/>
                  </a:lnTo>
                  <a:cubicBezTo>
                    <a:pt x="15002" y="47995"/>
                    <a:pt x="15053" y="47995"/>
                    <a:pt x="15104" y="47995"/>
                  </a:cubicBezTo>
                  <a:cubicBezTo>
                    <a:pt x="15190" y="47995"/>
                    <a:pt x="15275" y="47978"/>
                    <a:pt x="15361" y="47944"/>
                  </a:cubicBezTo>
                  <a:cubicBezTo>
                    <a:pt x="15429" y="47944"/>
                    <a:pt x="15480" y="47961"/>
                    <a:pt x="15531" y="47978"/>
                  </a:cubicBezTo>
                  <a:cubicBezTo>
                    <a:pt x="15583" y="47978"/>
                    <a:pt x="15634" y="47995"/>
                    <a:pt x="15685" y="47995"/>
                  </a:cubicBezTo>
                  <a:cubicBezTo>
                    <a:pt x="15788" y="47995"/>
                    <a:pt x="15907" y="47961"/>
                    <a:pt x="16010" y="47910"/>
                  </a:cubicBezTo>
                  <a:cubicBezTo>
                    <a:pt x="16078" y="47859"/>
                    <a:pt x="16146" y="47842"/>
                    <a:pt x="16232" y="47842"/>
                  </a:cubicBezTo>
                  <a:lnTo>
                    <a:pt x="16283" y="47842"/>
                  </a:lnTo>
                  <a:cubicBezTo>
                    <a:pt x="16437" y="47842"/>
                    <a:pt x="16608" y="47773"/>
                    <a:pt x="16727" y="47654"/>
                  </a:cubicBezTo>
                  <a:lnTo>
                    <a:pt x="16779" y="47602"/>
                  </a:lnTo>
                  <a:lnTo>
                    <a:pt x="16813" y="47568"/>
                  </a:lnTo>
                  <a:cubicBezTo>
                    <a:pt x="16813" y="47568"/>
                    <a:pt x="16830" y="47568"/>
                    <a:pt x="16830" y="47551"/>
                  </a:cubicBezTo>
                  <a:lnTo>
                    <a:pt x="16847" y="47534"/>
                  </a:lnTo>
                  <a:lnTo>
                    <a:pt x="16864" y="47534"/>
                  </a:lnTo>
                  <a:lnTo>
                    <a:pt x="16898" y="47517"/>
                  </a:lnTo>
                  <a:cubicBezTo>
                    <a:pt x="16984" y="47483"/>
                    <a:pt x="17052" y="47432"/>
                    <a:pt x="17120" y="47363"/>
                  </a:cubicBezTo>
                  <a:cubicBezTo>
                    <a:pt x="17257" y="47329"/>
                    <a:pt x="17394" y="47244"/>
                    <a:pt x="17479" y="47124"/>
                  </a:cubicBezTo>
                  <a:cubicBezTo>
                    <a:pt x="17496" y="47107"/>
                    <a:pt x="17496" y="47090"/>
                    <a:pt x="17513" y="47073"/>
                  </a:cubicBezTo>
                  <a:cubicBezTo>
                    <a:pt x="17650" y="47056"/>
                    <a:pt x="17770" y="47004"/>
                    <a:pt x="17872" y="46919"/>
                  </a:cubicBezTo>
                  <a:cubicBezTo>
                    <a:pt x="17889" y="46902"/>
                    <a:pt x="17923" y="46868"/>
                    <a:pt x="17941" y="46851"/>
                  </a:cubicBezTo>
                  <a:cubicBezTo>
                    <a:pt x="18111" y="46731"/>
                    <a:pt x="18214" y="46543"/>
                    <a:pt x="18197" y="46338"/>
                  </a:cubicBezTo>
                  <a:lnTo>
                    <a:pt x="18197" y="46287"/>
                  </a:lnTo>
                  <a:cubicBezTo>
                    <a:pt x="18197" y="46287"/>
                    <a:pt x="18197" y="46270"/>
                    <a:pt x="18197" y="46253"/>
                  </a:cubicBezTo>
                  <a:cubicBezTo>
                    <a:pt x="18214" y="46048"/>
                    <a:pt x="18128" y="45825"/>
                    <a:pt x="17958" y="45672"/>
                  </a:cubicBezTo>
                  <a:cubicBezTo>
                    <a:pt x="17941" y="45638"/>
                    <a:pt x="17923" y="45603"/>
                    <a:pt x="17906" y="45569"/>
                  </a:cubicBezTo>
                  <a:cubicBezTo>
                    <a:pt x="17889" y="45552"/>
                    <a:pt x="17872" y="45535"/>
                    <a:pt x="17872" y="45518"/>
                  </a:cubicBezTo>
                  <a:lnTo>
                    <a:pt x="17838" y="45450"/>
                  </a:lnTo>
                  <a:lnTo>
                    <a:pt x="17838" y="45381"/>
                  </a:lnTo>
                  <a:cubicBezTo>
                    <a:pt x="17821" y="45262"/>
                    <a:pt x="17838" y="45125"/>
                    <a:pt x="17889" y="45005"/>
                  </a:cubicBezTo>
                  <a:cubicBezTo>
                    <a:pt x="17889" y="44988"/>
                    <a:pt x="17906" y="44954"/>
                    <a:pt x="17906" y="44920"/>
                  </a:cubicBezTo>
                  <a:cubicBezTo>
                    <a:pt x="17923" y="44903"/>
                    <a:pt x="17941" y="44886"/>
                    <a:pt x="17958" y="44869"/>
                  </a:cubicBezTo>
                  <a:cubicBezTo>
                    <a:pt x="17975" y="44834"/>
                    <a:pt x="17992" y="44817"/>
                    <a:pt x="18009" y="44783"/>
                  </a:cubicBezTo>
                  <a:cubicBezTo>
                    <a:pt x="18094" y="44698"/>
                    <a:pt x="18146" y="44595"/>
                    <a:pt x="18163" y="44493"/>
                  </a:cubicBezTo>
                  <a:cubicBezTo>
                    <a:pt x="18299" y="44390"/>
                    <a:pt x="18402" y="44254"/>
                    <a:pt x="18436" y="44100"/>
                  </a:cubicBezTo>
                  <a:lnTo>
                    <a:pt x="18453" y="44083"/>
                  </a:lnTo>
                  <a:cubicBezTo>
                    <a:pt x="18624" y="43929"/>
                    <a:pt x="18709" y="43690"/>
                    <a:pt x="18658" y="43450"/>
                  </a:cubicBezTo>
                  <a:cubicBezTo>
                    <a:pt x="18641" y="43348"/>
                    <a:pt x="18624" y="43245"/>
                    <a:pt x="18590" y="43143"/>
                  </a:cubicBezTo>
                  <a:cubicBezTo>
                    <a:pt x="18573" y="43092"/>
                    <a:pt x="18556" y="43040"/>
                    <a:pt x="18521" y="42989"/>
                  </a:cubicBezTo>
                  <a:cubicBezTo>
                    <a:pt x="18556" y="42904"/>
                    <a:pt x="18556" y="42818"/>
                    <a:pt x="18573" y="42716"/>
                  </a:cubicBezTo>
                  <a:cubicBezTo>
                    <a:pt x="18607" y="42613"/>
                    <a:pt x="18624" y="42511"/>
                    <a:pt x="18607" y="42408"/>
                  </a:cubicBezTo>
                  <a:cubicBezTo>
                    <a:pt x="18607" y="42357"/>
                    <a:pt x="18607" y="42306"/>
                    <a:pt x="18607" y="42254"/>
                  </a:cubicBezTo>
                  <a:cubicBezTo>
                    <a:pt x="18607" y="42220"/>
                    <a:pt x="18607" y="42203"/>
                    <a:pt x="18607" y="42169"/>
                  </a:cubicBezTo>
                  <a:cubicBezTo>
                    <a:pt x="18624" y="42135"/>
                    <a:pt x="18641" y="42118"/>
                    <a:pt x="18641" y="42084"/>
                  </a:cubicBezTo>
                  <a:cubicBezTo>
                    <a:pt x="18675" y="41981"/>
                    <a:pt x="18744" y="41879"/>
                    <a:pt x="18829" y="41810"/>
                  </a:cubicBezTo>
                  <a:cubicBezTo>
                    <a:pt x="18966" y="41691"/>
                    <a:pt x="19051" y="41520"/>
                    <a:pt x="19068" y="41349"/>
                  </a:cubicBezTo>
                  <a:cubicBezTo>
                    <a:pt x="19137" y="41212"/>
                    <a:pt x="19154" y="41058"/>
                    <a:pt x="19137" y="40922"/>
                  </a:cubicBezTo>
                  <a:cubicBezTo>
                    <a:pt x="19137" y="40888"/>
                    <a:pt x="19154" y="40853"/>
                    <a:pt x="19188" y="40802"/>
                  </a:cubicBezTo>
                  <a:cubicBezTo>
                    <a:pt x="19273" y="40631"/>
                    <a:pt x="19290" y="40443"/>
                    <a:pt x="19239" y="40272"/>
                  </a:cubicBezTo>
                  <a:cubicBezTo>
                    <a:pt x="19222" y="40221"/>
                    <a:pt x="19222" y="40170"/>
                    <a:pt x="19239" y="40119"/>
                  </a:cubicBezTo>
                  <a:lnTo>
                    <a:pt x="19239" y="40102"/>
                  </a:lnTo>
                  <a:cubicBezTo>
                    <a:pt x="19307" y="39914"/>
                    <a:pt x="19273" y="39726"/>
                    <a:pt x="19188" y="39572"/>
                  </a:cubicBezTo>
                  <a:lnTo>
                    <a:pt x="19137" y="39521"/>
                  </a:lnTo>
                  <a:cubicBezTo>
                    <a:pt x="19137" y="39504"/>
                    <a:pt x="19119" y="39504"/>
                    <a:pt x="19119" y="39486"/>
                  </a:cubicBezTo>
                  <a:cubicBezTo>
                    <a:pt x="19119" y="39486"/>
                    <a:pt x="19102" y="39469"/>
                    <a:pt x="19102" y="39469"/>
                  </a:cubicBezTo>
                  <a:lnTo>
                    <a:pt x="19102" y="39452"/>
                  </a:lnTo>
                  <a:lnTo>
                    <a:pt x="19102" y="39418"/>
                  </a:lnTo>
                  <a:cubicBezTo>
                    <a:pt x="19085" y="39350"/>
                    <a:pt x="19051" y="39264"/>
                    <a:pt x="19000" y="39213"/>
                  </a:cubicBezTo>
                  <a:lnTo>
                    <a:pt x="19000" y="39196"/>
                  </a:lnTo>
                  <a:lnTo>
                    <a:pt x="19034" y="39162"/>
                  </a:lnTo>
                  <a:cubicBezTo>
                    <a:pt x="19154" y="39042"/>
                    <a:pt x="19222" y="38871"/>
                    <a:pt x="19222" y="38701"/>
                  </a:cubicBezTo>
                  <a:cubicBezTo>
                    <a:pt x="19290" y="38564"/>
                    <a:pt x="19325" y="38410"/>
                    <a:pt x="19290" y="38273"/>
                  </a:cubicBezTo>
                  <a:lnTo>
                    <a:pt x="19290" y="38256"/>
                  </a:lnTo>
                  <a:lnTo>
                    <a:pt x="19290" y="38188"/>
                  </a:lnTo>
                  <a:lnTo>
                    <a:pt x="19290" y="38085"/>
                  </a:lnTo>
                  <a:cubicBezTo>
                    <a:pt x="19325" y="37966"/>
                    <a:pt x="19342" y="37846"/>
                    <a:pt x="19325" y="37727"/>
                  </a:cubicBezTo>
                  <a:cubicBezTo>
                    <a:pt x="19393" y="37573"/>
                    <a:pt x="19393" y="37385"/>
                    <a:pt x="19342" y="37231"/>
                  </a:cubicBezTo>
                  <a:cubicBezTo>
                    <a:pt x="19307" y="37163"/>
                    <a:pt x="19273" y="37111"/>
                    <a:pt x="19239" y="37060"/>
                  </a:cubicBezTo>
                  <a:lnTo>
                    <a:pt x="19290" y="37026"/>
                  </a:lnTo>
                  <a:lnTo>
                    <a:pt x="19393" y="36958"/>
                  </a:lnTo>
                  <a:cubicBezTo>
                    <a:pt x="19495" y="36906"/>
                    <a:pt x="19564" y="36838"/>
                    <a:pt x="19615" y="36736"/>
                  </a:cubicBezTo>
                  <a:cubicBezTo>
                    <a:pt x="19718" y="36548"/>
                    <a:pt x="19735" y="36308"/>
                    <a:pt x="19649" y="36103"/>
                  </a:cubicBezTo>
                  <a:cubicBezTo>
                    <a:pt x="19598" y="35950"/>
                    <a:pt x="19512" y="35813"/>
                    <a:pt x="19427" y="35693"/>
                  </a:cubicBezTo>
                  <a:lnTo>
                    <a:pt x="19393" y="35642"/>
                  </a:lnTo>
                  <a:cubicBezTo>
                    <a:pt x="19393" y="35488"/>
                    <a:pt x="19359" y="35317"/>
                    <a:pt x="19307" y="35164"/>
                  </a:cubicBezTo>
                  <a:cubicBezTo>
                    <a:pt x="19359" y="35061"/>
                    <a:pt x="19393" y="34924"/>
                    <a:pt x="19393" y="34805"/>
                  </a:cubicBezTo>
                  <a:cubicBezTo>
                    <a:pt x="19393" y="34651"/>
                    <a:pt x="19359" y="34514"/>
                    <a:pt x="19307" y="34378"/>
                  </a:cubicBezTo>
                  <a:cubicBezTo>
                    <a:pt x="19273" y="34326"/>
                    <a:pt x="19256" y="34292"/>
                    <a:pt x="19222" y="34241"/>
                  </a:cubicBezTo>
                  <a:lnTo>
                    <a:pt x="19222" y="34224"/>
                  </a:lnTo>
                  <a:cubicBezTo>
                    <a:pt x="19325" y="33899"/>
                    <a:pt x="19205" y="33540"/>
                    <a:pt x="18949" y="33335"/>
                  </a:cubicBezTo>
                  <a:cubicBezTo>
                    <a:pt x="19085" y="33216"/>
                    <a:pt x="19171" y="33045"/>
                    <a:pt x="19188" y="32857"/>
                  </a:cubicBezTo>
                  <a:lnTo>
                    <a:pt x="19188" y="32840"/>
                  </a:lnTo>
                  <a:lnTo>
                    <a:pt x="19188" y="32669"/>
                  </a:lnTo>
                  <a:cubicBezTo>
                    <a:pt x="19359" y="32532"/>
                    <a:pt x="19461" y="32344"/>
                    <a:pt x="19478" y="32122"/>
                  </a:cubicBezTo>
                  <a:cubicBezTo>
                    <a:pt x="19478" y="32088"/>
                    <a:pt x="19478" y="32037"/>
                    <a:pt x="19478" y="31986"/>
                  </a:cubicBezTo>
                  <a:cubicBezTo>
                    <a:pt x="19564" y="31866"/>
                    <a:pt x="19615" y="31729"/>
                    <a:pt x="19615" y="31576"/>
                  </a:cubicBezTo>
                  <a:cubicBezTo>
                    <a:pt x="19598" y="31507"/>
                    <a:pt x="19581" y="31456"/>
                    <a:pt x="19564" y="31388"/>
                  </a:cubicBezTo>
                  <a:cubicBezTo>
                    <a:pt x="19581" y="31251"/>
                    <a:pt x="19615" y="31114"/>
                    <a:pt x="19666" y="30978"/>
                  </a:cubicBezTo>
                  <a:cubicBezTo>
                    <a:pt x="19700" y="30875"/>
                    <a:pt x="19700" y="30773"/>
                    <a:pt x="19700" y="30670"/>
                  </a:cubicBezTo>
                  <a:cubicBezTo>
                    <a:pt x="19718" y="30636"/>
                    <a:pt x="19735" y="30619"/>
                    <a:pt x="19735" y="30619"/>
                  </a:cubicBezTo>
                  <a:cubicBezTo>
                    <a:pt x="19854" y="30448"/>
                    <a:pt x="19888" y="30243"/>
                    <a:pt x="19837" y="30055"/>
                  </a:cubicBezTo>
                  <a:cubicBezTo>
                    <a:pt x="19923" y="29918"/>
                    <a:pt x="19940" y="29764"/>
                    <a:pt x="19923" y="29611"/>
                  </a:cubicBezTo>
                  <a:cubicBezTo>
                    <a:pt x="19871" y="29423"/>
                    <a:pt x="19752" y="29235"/>
                    <a:pt x="19564" y="29149"/>
                  </a:cubicBezTo>
                  <a:cubicBezTo>
                    <a:pt x="19564" y="29098"/>
                    <a:pt x="19547" y="29047"/>
                    <a:pt x="19530" y="28996"/>
                  </a:cubicBezTo>
                  <a:cubicBezTo>
                    <a:pt x="19547" y="28927"/>
                    <a:pt x="19564" y="28859"/>
                    <a:pt x="19581" y="28791"/>
                  </a:cubicBezTo>
                  <a:cubicBezTo>
                    <a:pt x="19683" y="28654"/>
                    <a:pt x="19718" y="28466"/>
                    <a:pt x="19666" y="28295"/>
                  </a:cubicBezTo>
                  <a:cubicBezTo>
                    <a:pt x="19649" y="28192"/>
                    <a:pt x="19649" y="28090"/>
                    <a:pt x="19666" y="27987"/>
                  </a:cubicBezTo>
                  <a:cubicBezTo>
                    <a:pt x="19700" y="27782"/>
                    <a:pt x="19632" y="27577"/>
                    <a:pt x="19495" y="27424"/>
                  </a:cubicBezTo>
                  <a:cubicBezTo>
                    <a:pt x="19495" y="27355"/>
                    <a:pt x="19478" y="27287"/>
                    <a:pt x="19461" y="27219"/>
                  </a:cubicBezTo>
                  <a:lnTo>
                    <a:pt x="19461" y="27082"/>
                  </a:lnTo>
                  <a:cubicBezTo>
                    <a:pt x="19461" y="27014"/>
                    <a:pt x="19478" y="26945"/>
                    <a:pt x="19512" y="26877"/>
                  </a:cubicBezTo>
                  <a:cubicBezTo>
                    <a:pt x="19547" y="26809"/>
                    <a:pt x="19564" y="26723"/>
                    <a:pt x="19581" y="26638"/>
                  </a:cubicBezTo>
                  <a:lnTo>
                    <a:pt x="19581" y="26552"/>
                  </a:lnTo>
                  <a:lnTo>
                    <a:pt x="19598" y="26210"/>
                  </a:lnTo>
                  <a:cubicBezTo>
                    <a:pt x="19718" y="26108"/>
                    <a:pt x="19786" y="25937"/>
                    <a:pt x="19803" y="25766"/>
                  </a:cubicBezTo>
                  <a:cubicBezTo>
                    <a:pt x="19940" y="25595"/>
                    <a:pt x="19991" y="25373"/>
                    <a:pt x="19974" y="25151"/>
                  </a:cubicBezTo>
                  <a:cubicBezTo>
                    <a:pt x="19974" y="25117"/>
                    <a:pt x="19974" y="25083"/>
                    <a:pt x="19974" y="25049"/>
                  </a:cubicBezTo>
                  <a:cubicBezTo>
                    <a:pt x="20076" y="24758"/>
                    <a:pt x="20076" y="24451"/>
                    <a:pt x="19974" y="24160"/>
                  </a:cubicBezTo>
                  <a:cubicBezTo>
                    <a:pt x="20008" y="23904"/>
                    <a:pt x="19940" y="23630"/>
                    <a:pt x="19803" y="23408"/>
                  </a:cubicBezTo>
                  <a:cubicBezTo>
                    <a:pt x="19803" y="23357"/>
                    <a:pt x="19820" y="23306"/>
                    <a:pt x="19820" y="23237"/>
                  </a:cubicBezTo>
                  <a:cubicBezTo>
                    <a:pt x="19923" y="23084"/>
                    <a:pt x="19991" y="22930"/>
                    <a:pt x="20025" y="22742"/>
                  </a:cubicBezTo>
                  <a:cubicBezTo>
                    <a:pt x="20093" y="22520"/>
                    <a:pt x="20093" y="22298"/>
                    <a:pt x="20059" y="22076"/>
                  </a:cubicBezTo>
                  <a:lnTo>
                    <a:pt x="20230" y="22076"/>
                  </a:lnTo>
                  <a:cubicBezTo>
                    <a:pt x="20384" y="22059"/>
                    <a:pt x="20521" y="22007"/>
                    <a:pt x="20657" y="21922"/>
                  </a:cubicBezTo>
                  <a:lnTo>
                    <a:pt x="20674" y="0"/>
                  </a:lnTo>
                  <a:close/>
                </a:path>
              </a:pathLst>
            </a:custGeom>
            <a:solidFill>
              <a:schemeClr val="accent3"/>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58"/>
            <p:cNvGrpSpPr/>
            <p:nvPr/>
          </p:nvGrpSpPr>
          <p:grpSpPr>
            <a:xfrm>
              <a:off x="-751900" y="2916975"/>
              <a:ext cx="516875" cy="1126000"/>
              <a:chOff x="-751900" y="2916975"/>
              <a:chExt cx="516875" cy="1126000"/>
            </a:xfrm>
          </p:grpSpPr>
          <p:sp>
            <p:nvSpPr>
              <p:cNvPr id="1320" name="Google Shape;1320;p58"/>
              <p:cNvSpPr/>
              <p:nvPr/>
            </p:nvSpPr>
            <p:spPr>
              <a:xfrm>
                <a:off x="-751900" y="291697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8"/>
              <p:cNvSpPr/>
              <p:nvPr/>
            </p:nvSpPr>
            <p:spPr>
              <a:xfrm>
                <a:off x="-751900" y="29870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8"/>
              <p:cNvSpPr/>
              <p:nvPr/>
            </p:nvSpPr>
            <p:spPr>
              <a:xfrm>
                <a:off x="-751900" y="30575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8"/>
              <p:cNvSpPr/>
              <p:nvPr/>
            </p:nvSpPr>
            <p:spPr>
              <a:xfrm>
                <a:off x="-751900" y="3128000"/>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8"/>
              <p:cNvSpPr/>
              <p:nvPr/>
            </p:nvSpPr>
            <p:spPr>
              <a:xfrm>
                <a:off x="-751900" y="3198475"/>
                <a:ext cx="516875"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8"/>
              <p:cNvSpPr/>
              <p:nvPr/>
            </p:nvSpPr>
            <p:spPr>
              <a:xfrm>
                <a:off x="-751900" y="3268525"/>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8"/>
              <p:cNvSpPr/>
              <p:nvPr/>
            </p:nvSpPr>
            <p:spPr>
              <a:xfrm>
                <a:off x="-751900" y="3339000"/>
                <a:ext cx="516875"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8"/>
              <p:cNvSpPr/>
              <p:nvPr/>
            </p:nvSpPr>
            <p:spPr>
              <a:xfrm>
                <a:off x="-751900" y="3409475"/>
                <a:ext cx="499922"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8"/>
              <p:cNvSpPr/>
              <p:nvPr/>
            </p:nvSpPr>
            <p:spPr>
              <a:xfrm>
                <a:off x="-751900" y="3479975"/>
                <a:ext cx="499922"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8"/>
              <p:cNvSpPr/>
              <p:nvPr/>
            </p:nvSpPr>
            <p:spPr>
              <a:xfrm>
                <a:off x="-751900" y="3550450"/>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8"/>
              <p:cNvSpPr/>
              <p:nvPr/>
            </p:nvSpPr>
            <p:spPr>
              <a:xfrm>
                <a:off x="-751900" y="3620925"/>
                <a:ext cx="489946"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8"/>
              <p:cNvSpPr/>
              <p:nvPr/>
            </p:nvSpPr>
            <p:spPr>
              <a:xfrm>
                <a:off x="-751900" y="3690975"/>
                <a:ext cx="478471" cy="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8"/>
              <p:cNvSpPr/>
              <p:nvPr/>
            </p:nvSpPr>
            <p:spPr>
              <a:xfrm>
                <a:off x="-751900" y="3761475"/>
                <a:ext cx="489946"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8"/>
              <p:cNvSpPr/>
              <p:nvPr/>
            </p:nvSpPr>
            <p:spPr>
              <a:xfrm>
                <a:off x="-751900" y="3831950"/>
                <a:ext cx="478471"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8"/>
              <p:cNvSpPr/>
              <p:nvPr/>
            </p:nvSpPr>
            <p:spPr>
              <a:xfrm>
                <a:off x="-751900" y="3902425"/>
                <a:ext cx="462603" cy="25"/>
              </a:xfrm>
              <a:custGeom>
                <a:avLst/>
                <a:gdLst/>
                <a:ahLst/>
                <a:cxnLst/>
                <a:rect l="l" t="t" r="r" b="b"/>
                <a:pathLst>
                  <a:path w="20675" h="1" fill="none" extrusionOk="0">
                    <a:moveTo>
                      <a:pt x="20674" y="0"/>
                    </a:moveTo>
                    <a:lnTo>
                      <a:pt x="0" y="0"/>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8"/>
              <p:cNvSpPr/>
              <p:nvPr/>
            </p:nvSpPr>
            <p:spPr>
              <a:xfrm>
                <a:off x="-751900" y="3972475"/>
                <a:ext cx="442290" cy="4925"/>
              </a:xfrm>
              <a:custGeom>
                <a:avLst/>
                <a:gdLst/>
                <a:ahLst/>
                <a:cxnLst/>
                <a:rect l="l" t="t" r="r" b="b"/>
                <a:pathLst>
                  <a:path w="20675" h="1" fill="none" extrusionOk="0">
                    <a:moveTo>
                      <a:pt x="20674" y="1"/>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8"/>
              <p:cNvSpPr/>
              <p:nvPr/>
            </p:nvSpPr>
            <p:spPr>
              <a:xfrm>
                <a:off x="-273450" y="2916975"/>
                <a:ext cx="11500" cy="590362"/>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8"/>
              <p:cNvSpPr/>
              <p:nvPr/>
            </p:nvSpPr>
            <p:spPr>
              <a:xfrm>
                <a:off x="-327325" y="2916975"/>
                <a:ext cx="25" cy="1126000"/>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8"/>
              <p:cNvSpPr/>
              <p:nvPr/>
            </p:nvSpPr>
            <p:spPr>
              <a:xfrm>
                <a:off x="-39310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8"/>
              <p:cNvSpPr/>
              <p:nvPr/>
            </p:nvSpPr>
            <p:spPr>
              <a:xfrm>
                <a:off x="-458450" y="2916975"/>
                <a:ext cx="25" cy="1126000"/>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8"/>
              <p:cNvSpPr/>
              <p:nvPr/>
            </p:nvSpPr>
            <p:spPr>
              <a:xfrm>
                <a:off x="-523800" y="2916975"/>
                <a:ext cx="25" cy="1093233"/>
              </a:xfrm>
              <a:custGeom>
                <a:avLst/>
                <a:gdLst/>
                <a:ahLst/>
                <a:cxnLst/>
                <a:rect l="l" t="t" r="r" b="b"/>
                <a:pathLst>
                  <a:path w="1" h="45040" fill="none" extrusionOk="0">
                    <a:moveTo>
                      <a:pt x="0" y="45040"/>
                    </a:moveTo>
                    <a:lnTo>
                      <a:pt x="0"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8"/>
              <p:cNvSpPr/>
              <p:nvPr/>
            </p:nvSpPr>
            <p:spPr>
              <a:xfrm>
                <a:off x="-58960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8"/>
              <p:cNvSpPr/>
              <p:nvPr/>
            </p:nvSpPr>
            <p:spPr>
              <a:xfrm>
                <a:off x="-654950" y="2916975"/>
                <a:ext cx="25" cy="1093233"/>
              </a:xfrm>
              <a:custGeom>
                <a:avLst/>
                <a:gdLst/>
                <a:ahLst/>
                <a:cxnLst/>
                <a:rect l="l" t="t" r="r" b="b"/>
                <a:pathLst>
                  <a:path w="1" h="45040" fill="none" extrusionOk="0">
                    <a:moveTo>
                      <a:pt x="1" y="45040"/>
                    </a:moveTo>
                    <a:lnTo>
                      <a:pt x="1" y="1"/>
                    </a:lnTo>
                  </a:path>
                </a:pathLst>
              </a:custGeom>
              <a:noFill/>
              <a:ln w="2575" cap="flat" cmpd="sng">
                <a:solidFill>
                  <a:schemeClr val="dk2"/>
                </a:solidFill>
                <a:prstDash val="solid"/>
                <a:miter lim="17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a:extLst>
              <a:ext uri="{FF2B5EF4-FFF2-40B4-BE49-F238E27FC236}">
                <a16:creationId xmlns:a16="http://schemas.microsoft.com/office/drawing/2014/main" id="{7B61BFAA-50BB-47DA-96CF-E5D52F03E1DB}"/>
              </a:ext>
            </a:extLst>
          </p:cNvPr>
          <p:cNvPicPr>
            <a:picLocks noChangeAspect="1"/>
          </p:cNvPicPr>
          <p:nvPr/>
        </p:nvPicPr>
        <p:blipFill rotWithShape="1">
          <a:blip r:embed="rId3"/>
          <a:srcRect l="31108" t="10529" r="23218" b="7325"/>
          <a:stretch/>
        </p:blipFill>
        <p:spPr>
          <a:xfrm>
            <a:off x="1286487" y="1030049"/>
            <a:ext cx="2610321" cy="28480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313" name="Google Shape;1313;p58"/>
          <p:cNvGrpSpPr/>
          <p:nvPr/>
        </p:nvGrpSpPr>
        <p:grpSpPr>
          <a:xfrm rot="-510665">
            <a:off x="2936665" y="484640"/>
            <a:ext cx="1250795" cy="1350094"/>
            <a:chOff x="5860698" y="467267"/>
            <a:chExt cx="1358169" cy="1465993"/>
          </a:xfrm>
        </p:grpSpPr>
        <p:sp>
          <p:nvSpPr>
            <p:cNvPr id="1314" name="Google Shape;1314;p58"/>
            <p:cNvSpPr/>
            <p:nvPr/>
          </p:nvSpPr>
          <p:spPr>
            <a:xfrm rot="5400000">
              <a:off x="5806786" y="521179"/>
              <a:ext cx="1465993" cy="13581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4"/>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8"/>
            <p:cNvSpPr/>
            <p:nvPr/>
          </p:nvSpPr>
          <p:spPr>
            <a:xfrm rot="5400000">
              <a:off x="5859532" y="622739"/>
              <a:ext cx="1345468" cy="1111936"/>
            </a:xfrm>
            <a:custGeom>
              <a:avLst/>
              <a:gdLst/>
              <a:ahLst/>
              <a:cxnLst/>
              <a:rect l="l" t="t" r="r" b="b"/>
              <a:pathLst>
                <a:path w="15573" h="12870" extrusionOk="0">
                  <a:moveTo>
                    <a:pt x="12974" y="0"/>
                  </a:moveTo>
                  <a:cubicBezTo>
                    <a:pt x="12953" y="0"/>
                    <a:pt x="12931" y="9"/>
                    <a:pt x="12914" y="26"/>
                  </a:cubicBezTo>
                  <a:lnTo>
                    <a:pt x="12607" y="197"/>
                  </a:lnTo>
                  <a:cubicBezTo>
                    <a:pt x="12419" y="282"/>
                    <a:pt x="12248" y="402"/>
                    <a:pt x="12094" y="538"/>
                  </a:cubicBezTo>
                  <a:cubicBezTo>
                    <a:pt x="12026" y="607"/>
                    <a:pt x="11957" y="692"/>
                    <a:pt x="12026" y="812"/>
                  </a:cubicBezTo>
                  <a:cubicBezTo>
                    <a:pt x="12076" y="887"/>
                    <a:pt x="12153" y="934"/>
                    <a:pt x="12238" y="934"/>
                  </a:cubicBezTo>
                  <a:cubicBezTo>
                    <a:pt x="12269" y="934"/>
                    <a:pt x="12301" y="928"/>
                    <a:pt x="12333" y="914"/>
                  </a:cubicBezTo>
                  <a:cubicBezTo>
                    <a:pt x="12402" y="880"/>
                    <a:pt x="12470" y="846"/>
                    <a:pt x="12521" y="795"/>
                  </a:cubicBezTo>
                  <a:cubicBezTo>
                    <a:pt x="12743" y="590"/>
                    <a:pt x="12914" y="367"/>
                    <a:pt x="13051" y="128"/>
                  </a:cubicBezTo>
                  <a:cubicBezTo>
                    <a:pt x="13068" y="94"/>
                    <a:pt x="13068" y="43"/>
                    <a:pt x="13034" y="26"/>
                  </a:cubicBezTo>
                  <a:cubicBezTo>
                    <a:pt x="13017" y="9"/>
                    <a:pt x="12995" y="0"/>
                    <a:pt x="12974" y="0"/>
                  </a:cubicBezTo>
                  <a:close/>
                  <a:moveTo>
                    <a:pt x="10496" y="630"/>
                  </a:moveTo>
                  <a:cubicBezTo>
                    <a:pt x="10482" y="630"/>
                    <a:pt x="10468" y="634"/>
                    <a:pt x="10454" y="641"/>
                  </a:cubicBezTo>
                  <a:cubicBezTo>
                    <a:pt x="10198" y="726"/>
                    <a:pt x="9941" y="846"/>
                    <a:pt x="9702" y="1017"/>
                  </a:cubicBezTo>
                  <a:cubicBezTo>
                    <a:pt x="9548" y="1153"/>
                    <a:pt x="9497" y="1358"/>
                    <a:pt x="9582" y="1478"/>
                  </a:cubicBezTo>
                  <a:cubicBezTo>
                    <a:pt x="9622" y="1518"/>
                    <a:pt x="9674" y="1539"/>
                    <a:pt x="9736" y="1539"/>
                  </a:cubicBezTo>
                  <a:cubicBezTo>
                    <a:pt x="9835" y="1539"/>
                    <a:pt x="9959" y="1484"/>
                    <a:pt x="10095" y="1358"/>
                  </a:cubicBezTo>
                  <a:cubicBezTo>
                    <a:pt x="10266" y="1171"/>
                    <a:pt x="10403" y="966"/>
                    <a:pt x="10539" y="743"/>
                  </a:cubicBezTo>
                  <a:cubicBezTo>
                    <a:pt x="10573" y="726"/>
                    <a:pt x="10591" y="692"/>
                    <a:pt x="10573" y="658"/>
                  </a:cubicBezTo>
                  <a:lnTo>
                    <a:pt x="10556" y="658"/>
                  </a:lnTo>
                  <a:cubicBezTo>
                    <a:pt x="10536" y="638"/>
                    <a:pt x="10516" y="630"/>
                    <a:pt x="10496" y="630"/>
                  </a:cubicBezTo>
                  <a:close/>
                  <a:moveTo>
                    <a:pt x="13694" y="1501"/>
                  </a:moveTo>
                  <a:cubicBezTo>
                    <a:pt x="13674" y="1501"/>
                    <a:pt x="13653" y="1505"/>
                    <a:pt x="13632" y="1512"/>
                  </a:cubicBezTo>
                  <a:cubicBezTo>
                    <a:pt x="13427" y="1581"/>
                    <a:pt x="13222" y="1649"/>
                    <a:pt x="13034" y="1751"/>
                  </a:cubicBezTo>
                  <a:cubicBezTo>
                    <a:pt x="12914" y="1786"/>
                    <a:pt x="12829" y="1871"/>
                    <a:pt x="12760" y="1957"/>
                  </a:cubicBezTo>
                  <a:cubicBezTo>
                    <a:pt x="12692" y="2059"/>
                    <a:pt x="12675" y="2213"/>
                    <a:pt x="12743" y="2332"/>
                  </a:cubicBezTo>
                  <a:lnTo>
                    <a:pt x="12760" y="2332"/>
                  </a:lnTo>
                  <a:cubicBezTo>
                    <a:pt x="12810" y="2382"/>
                    <a:pt x="12877" y="2409"/>
                    <a:pt x="12948" y="2409"/>
                  </a:cubicBezTo>
                  <a:cubicBezTo>
                    <a:pt x="12999" y="2409"/>
                    <a:pt x="13052" y="2395"/>
                    <a:pt x="13102" y="2367"/>
                  </a:cubicBezTo>
                  <a:cubicBezTo>
                    <a:pt x="13171" y="2332"/>
                    <a:pt x="13222" y="2298"/>
                    <a:pt x="13290" y="2264"/>
                  </a:cubicBezTo>
                  <a:cubicBezTo>
                    <a:pt x="13478" y="2093"/>
                    <a:pt x="13632" y="1888"/>
                    <a:pt x="13751" y="1649"/>
                  </a:cubicBezTo>
                  <a:cubicBezTo>
                    <a:pt x="13769" y="1615"/>
                    <a:pt x="13803" y="1581"/>
                    <a:pt x="13769" y="1529"/>
                  </a:cubicBezTo>
                  <a:cubicBezTo>
                    <a:pt x="13749" y="1509"/>
                    <a:pt x="13723" y="1501"/>
                    <a:pt x="13694" y="1501"/>
                  </a:cubicBezTo>
                  <a:close/>
                  <a:moveTo>
                    <a:pt x="12180" y="1683"/>
                  </a:moveTo>
                  <a:lnTo>
                    <a:pt x="12180" y="1717"/>
                  </a:lnTo>
                  <a:cubicBezTo>
                    <a:pt x="12162" y="1700"/>
                    <a:pt x="12145" y="1692"/>
                    <a:pt x="12128" y="1692"/>
                  </a:cubicBezTo>
                  <a:cubicBezTo>
                    <a:pt x="12111" y="1692"/>
                    <a:pt x="12094" y="1700"/>
                    <a:pt x="12077" y="1717"/>
                  </a:cubicBezTo>
                  <a:lnTo>
                    <a:pt x="11513" y="1939"/>
                  </a:lnTo>
                  <a:cubicBezTo>
                    <a:pt x="11376" y="1991"/>
                    <a:pt x="11240" y="2076"/>
                    <a:pt x="11120" y="2179"/>
                  </a:cubicBezTo>
                  <a:cubicBezTo>
                    <a:pt x="11001" y="2281"/>
                    <a:pt x="10949" y="2469"/>
                    <a:pt x="11018" y="2606"/>
                  </a:cubicBezTo>
                  <a:cubicBezTo>
                    <a:pt x="11080" y="2689"/>
                    <a:pt x="11154" y="2734"/>
                    <a:pt x="11245" y="2734"/>
                  </a:cubicBezTo>
                  <a:cubicBezTo>
                    <a:pt x="11305" y="2734"/>
                    <a:pt x="11371" y="2715"/>
                    <a:pt x="11445" y="2674"/>
                  </a:cubicBezTo>
                  <a:cubicBezTo>
                    <a:pt x="11513" y="2640"/>
                    <a:pt x="11582" y="2589"/>
                    <a:pt x="11616" y="2572"/>
                  </a:cubicBezTo>
                  <a:cubicBezTo>
                    <a:pt x="11838" y="2349"/>
                    <a:pt x="12026" y="2093"/>
                    <a:pt x="12180" y="1837"/>
                  </a:cubicBezTo>
                  <a:cubicBezTo>
                    <a:pt x="12214" y="1786"/>
                    <a:pt x="12214" y="1734"/>
                    <a:pt x="12180" y="1683"/>
                  </a:cubicBezTo>
                  <a:close/>
                  <a:moveTo>
                    <a:pt x="15470" y="1970"/>
                  </a:moveTo>
                  <a:cubicBezTo>
                    <a:pt x="15461" y="1970"/>
                    <a:pt x="15452" y="1971"/>
                    <a:pt x="15443" y="1974"/>
                  </a:cubicBezTo>
                  <a:cubicBezTo>
                    <a:pt x="15153" y="2076"/>
                    <a:pt x="14879" y="2196"/>
                    <a:pt x="14640" y="2367"/>
                  </a:cubicBezTo>
                  <a:cubicBezTo>
                    <a:pt x="14606" y="2401"/>
                    <a:pt x="14572" y="2435"/>
                    <a:pt x="14555" y="2469"/>
                  </a:cubicBezTo>
                  <a:cubicBezTo>
                    <a:pt x="14469" y="2555"/>
                    <a:pt x="14452" y="2708"/>
                    <a:pt x="14520" y="2811"/>
                  </a:cubicBezTo>
                  <a:cubicBezTo>
                    <a:pt x="14580" y="2861"/>
                    <a:pt x="14657" y="2887"/>
                    <a:pt x="14735" y="2887"/>
                  </a:cubicBezTo>
                  <a:cubicBezTo>
                    <a:pt x="14790" y="2887"/>
                    <a:pt x="14846" y="2874"/>
                    <a:pt x="14896" y="2845"/>
                  </a:cubicBezTo>
                  <a:cubicBezTo>
                    <a:pt x="15204" y="2674"/>
                    <a:pt x="15358" y="2349"/>
                    <a:pt x="15528" y="2076"/>
                  </a:cubicBezTo>
                  <a:cubicBezTo>
                    <a:pt x="15573" y="2017"/>
                    <a:pt x="15527" y="1970"/>
                    <a:pt x="15470" y="1970"/>
                  </a:cubicBezTo>
                  <a:close/>
                  <a:moveTo>
                    <a:pt x="9980" y="2270"/>
                  </a:moveTo>
                  <a:cubicBezTo>
                    <a:pt x="9964" y="2270"/>
                    <a:pt x="9945" y="2274"/>
                    <a:pt x="9924" y="2281"/>
                  </a:cubicBezTo>
                  <a:cubicBezTo>
                    <a:pt x="9668" y="2384"/>
                    <a:pt x="9412" y="2520"/>
                    <a:pt x="9189" y="2674"/>
                  </a:cubicBezTo>
                  <a:lnTo>
                    <a:pt x="9104" y="2742"/>
                  </a:lnTo>
                  <a:cubicBezTo>
                    <a:pt x="8984" y="2845"/>
                    <a:pt x="8950" y="2999"/>
                    <a:pt x="9001" y="3135"/>
                  </a:cubicBezTo>
                  <a:cubicBezTo>
                    <a:pt x="9051" y="3205"/>
                    <a:pt x="9124" y="3240"/>
                    <a:pt x="9211" y="3240"/>
                  </a:cubicBezTo>
                  <a:cubicBezTo>
                    <a:pt x="9272" y="3240"/>
                    <a:pt x="9340" y="3222"/>
                    <a:pt x="9412" y="3187"/>
                  </a:cubicBezTo>
                  <a:cubicBezTo>
                    <a:pt x="9514" y="3118"/>
                    <a:pt x="9617" y="3033"/>
                    <a:pt x="9702" y="2930"/>
                  </a:cubicBezTo>
                  <a:cubicBezTo>
                    <a:pt x="9822" y="2794"/>
                    <a:pt x="9941" y="2623"/>
                    <a:pt x="10044" y="2452"/>
                  </a:cubicBezTo>
                  <a:cubicBezTo>
                    <a:pt x="10078" y="2418"/>
                    <a:pt x="10078" y="2349"/>
                    <a:pt x="10044" y="2298"/>
                  </a:cubicBezTo>
                  <a:cubicBezTo>
                    <a:pt x="10024" y="2278"/>
                    <a:pt x="10004" y="2270"/>
                    <a:pt x="9980" y="2270"/>
                  </a:cubicBezTo>
                  <a:close/>
                  <a:moveTo>
                    <a:pt x="8490" y="3280"/>
                  </a:moveTo>
                  <a:cubicBezTo>
                    <a:pt x="8479" y="3280"/>
                    <a:pt x="8467" y="3283"/>
                    <a:pt x="8455" y="3289"/>
                  </a:cubicBezTo>
                  <a:cubicBezTo>
                    <a:pt x="8267" y="3323"/>
                    <a:pt x="8079" y="3392"/>
                    <a:pt x="7925" y="3477"/>
                  </a:cubicBezTo>
                  <a:cubicBezTo>
                    <a:pt x="7771" y="3546"/>
                    <a:pt x="7720" y="3699"/>
                    <a:pt x="7771" y="3853"/>
                  </a:cubicBezTo>
                  <a:cubicBezTo>
                    <a:pt x="7824" y="3941"/>
                    <a:pt x="7890" y="3988"/>
                    <a:pt x="7969" y="3988"/>
                  </a:cubicBezTo>
                  <a:cubicBezTo>
                    <a:pt x="8045" y="3988"/>
                    <a:pt x="8133" y="3945"/>
                    <a:pt x="8233" y="3853"/>
                  </a:cubicBezTo>
                  <a:cubicBezTo>
                    <a:pt x="8369" y="3716"/>
                    <a:pt x="8472" y="3563"/>
                    <a:pt x="8540" y="3392"/>
                  </a:cubicBezTo>
                  <a:cubicBezTo>
                    <a:pt x="8568" y="3336"/>
                    <a:pt x="8539" y="3280"/>
                    <a:pt x="8490" y="3280"/>
                  </a:cubicBezTo>
                  <a:close/>
                  <a:moveTo>
                    <a:pt x="12625" y="3575"/>
                  </a:moveTo>
                  <a:cubicBezTo>
                    <a:pt x="12613" y="3575"/>
                    <a:pt x="12601" y="3577"/>
                    <a:pt x="12590" y="3580"/>
                  </a:cubicBezTo>
                  <a:lnTo>
                    <a:pt x="12607" y="3580"/>
                  </a:lnTo>
                  <a:cubicBezTo>
                    <a:pt x="12367" y="3631"/>
                    <a:pt x="12145" y="3733"/>
                    <a:pt x="11940" y="3853"/>
                  </a:cubicBezTo>
                  <a:lnTo>
                    <a:pt x="11872" y="3921"/>
                  </a:lnTo>
                  <a:cubicBezTo>
                    <a:pt x="11752" y="4007"/>
                    <a:pt x="11718" y="4195"/>
                    <a:pt x="11804" y="4331"/>
                  </a:cubicBezTo>
                  <a:cubicBezTo>
                    <a:pt x="11849" y="4396"/>
                    <a:pt x="11900" y="4430"/>
                    <a:pt x="11966" y="4430"/>
                  </a:cubicBezTo>
                  <a:cubicBezTo>
                    <a:pt x="12023" y="4430"/>
                    <a:pt x="12092" y="4404"/>
                    <a:pt x="12180" y="4349"/>
                  </a:cubicBezTo>
                  <a:cubicBezTo>
                    <a:pt x="12419" y="4178"/>
                    <a:pt x="12607" y="3956"/>
                    <a:pt x="12709" y="3682"/>
                  </a:cubicBezTo>
                  <a:cubicBezTo>
                    <a:pt x="12738" y="3611"/>
                    <a:pt x="12683" y="3575"/>
                    <a:pt x="12625" y="3575"/>
                  </a:cubicBezTo>
                  <a:close/>
                  <a:moveTo>
                    <a:pt x="14105" y="3667"/>
                  </a:moveTo>
                  <a:cubicBezTo>
                    <a:pt x="14085" y="3667"/>
                    <a:pt x="14061" y="3681"/>
                    <a:pt x="14042" y="3699"/>
                  </a:cubicBezTo>
                  <a:cubicBezTo>
                    <a:pt x="13905" y="3768"/>
                    <a:pt x="13769" y="3819"/>
                    <a:pt x="13632" y="3904"/>
                  </a:cubicBezTo>
                  <a:cubicBezTo>
                    <a:pt x="13444" y="3990"/>
                    <a:pt x="13273" y="4109"/>
                    <a:pt x="13136" y="4263"/>
                  </a:cubicBezTo>
                  <a:cubicBezTo>
                    <a:pt x="13051" y="4366"/>
                    <a:pt x="13017" y="4502"/>
                    <a:pt x="13085" y="4605"/>
                  </a:cubicBezTo>
                  <a:cubicBezTo>
                    <a:pt x="13120" y="4676"/>
                    <a:pt x="13188" y="4714"/>
                    <a:pt x="13261" y="4714"/>
                  </a:cubicBezTo>
                  <a:cubicBezTo>
                    <a:pt x="13293" y="4714"/>
                    <a:pt x="13327" y="4706"/>
                    <a:pt x="13358" y="4690"/>
                  </a:cubicBezTo>
                  <a:cubicBezTo>
                    <a:pt x="13444" y="4656"/>
                    <a:pt x="13512" y="4622"/>
                    <a:pt x="13581" y="4554"/>
                  </a:cubicBezTo>
                  <a:cubicBezTo>
                    <a:pt x="13820" y="4331"/>
                    <a:pt x="13939" y="4041"/>
                    <a:pt x="14144" y="3802"/>
                  </a:cubicBezTo>
                  <a:cubicBezTo>
                    <a:pt x="14179" y="3768"/>
                    <a:pt x="14179" y="3716"/>
                    <a:pt x="14144" y="3699"/>
                  </a:cubicBezTo>
                  <a:cubicBezTo>
                    <a:pt x="14137" y="3676"/>
                    <a:pt x="14122" y="3667"/>
                    <a:pt x="14105" y="3667"/>
                  </a:cubicBezTo>
                  <a:close/>
                  <a:moveTo>
                    <a:pt x="6582" y="3954"/>
                  </a:moveTo>
                  <a:cubicBezTo>
                    <a:pt x="6563" y="3954"/>
                    <a:pt x="6544" y="3960"/>
                    <a:pt x="6524" y="3973"/>
                  </a:cubicBezTo>
                  <a:cubicBezTo>
                    <a:pt x="6268" y="4007"/>
                    <a:pt x="6028" y="4144"/>
                    <a:pt x="5823" y="4331"/>
                  </a:cubicBezTo>
                  <a:cubicBezTo>
                    <a:pt x="5687" y="4468"/>
                    <a:pt x="5653" y="4639"/>
                    <a:pt x="5755" y="4742"/>
                  </a:cubicBezTo>
                  <a:cubicBezTo>
                    <a:pt x="5794" y="4794"/>
                    <a:pt x="5853" y="4816"/>
                    <a:pt x="5910" y="4816"/>
                  </a:cubicBezTo>
                  <a:cubicBezTo>
                    <a:pt x="5927" y="4816"/>
                    <a:pt x="5944" y="4814"/>
                    <a:pt x="5960" y="4810"/>
                  </a:cubicBezTo>
                  <a:cubicBezTo>
                    <a:pt x="6063" y="4776"/>
                    <a:pt x="6148" y="4724"/>
                    <a:pt x="6216" y="4656"/>
                  </a:cubicBezTo>
                  <a:cubicBezTo>
                    <a:pt x="6370" y="4485"/>
                    <a:pt x="6507" y="4297"/>
                    <a:pt x="6627" y="4126"/>
                  </a:cubicBezTo>
                  <a:cubicBezTo>
                    <a:pt x="6661" y="4075"/>
                    <a:pt x="6695" y="4041"/>
                    <a:pt x="6661" y="3990"/>
                  </a:cubicBezTo>
                  <a:cubicBezTo>
                    <a:pt x="6640" y="3969"/>
                    <a:pt x="6612" y="3954"/>
                    <a:pt x="6582" y="3954"/>
                  </a:cubicBezTo>
                  <a:close/>
                  <a:moveTo>
                    <a:pt x="11043" y="3793"/>
                  </a:moveTo>
                  <a:cubicBezTo>
                    <a:pt x="11022" y="3793"/>
                    <a:pt x="11001" y="3802"/>
                    <a:pt x="10983" y="3819"/>
                  </a:cubicBezTo>
                  <a:cubicBezTo>
                    <a:pt x="10796" y="3904"/>
                    <a:pt x="10608" y="3973"/>
                    <a:pt x="10437" y="4058"/>
                  </a:cubicBezTo>
                  <a:cubicBezTo>
                    <a:pt x="10266" y="4126"/>
                    <a:pt x="10129" y="4229"/>
                    <a:pt x="10027" y="4349"/>
                  </a:cubicBezTo>
                  <a:cubicBezTo>
                    <a:pt x="9924" y="4451"/>
                    <a:pt x="9907" y="4605"/>
                    <a:pt x="9958" y="4724"/>
                  </a:cubicBezTo>
                  <a:cubicBezTo>
                    <a:pt x="10022" y="4801"/>
                    <a:pt x="10106" y="4840"/>
                    <a:pt x="10194" y="4840"/>
                  </a:cubicBezTo>
                  <a:cubicBezTo>
                    <a:pt x="10223" y="4840"/>
                    <a:pt x="10253" y="4836"/>
                    <a:pt x="10283" y="4827"/>
                  </a:cubicBezTo>
                  <a:cubicBezTo>
                    <a:pt x="10403" y="4793"/>
                    <a:pt x="10488" y="4742"/>
                    <a:pt x="10573" y="4656"/>
                  </a:cubicBezTo>
                  <a:cubicBezTo>
                    <a:pt x="10778" y="4434"/>
                    <a:pt x="10966" y="4178"/>
                    <a:pt x="11103" y="3921"/>
                  </a:cubicBezTo>
                  <a:cubicBezTo>
                    <a:pt x="11137" y="3887"/>
                    <a:pt x="11137" y="3836"/>
                    <a:pt x="11103" y="3819"/>
                  </a:cubicBezTo>
                  <a:cubicBezTo>
                    <a:pt x="11086" y="3802"/>
                    <a:pt x="11065" y="3793"/>
                    <a:pt x="11043" y="3793"/>
                  </a:cubicBezTo>
                  <a:close/>
                  <a:moveTo>
                    <a:pt x="9068" y="4164"/>
                  </a:moveTo>
                  <a:cubicBezTo>
                    <a:pt x="9029" y="4164"/>
                    <a:pt x="8989" y="4185"/>
                    <a:pt x="8950" y="4195"/>
                  </a:cubicBezTo>
                  <a:cubicBezTo>
                    <a:pt x="8831" y="4229"/>
                    <a:pt x="8711" y="4263"/>
                    <a:pt x="8609" y="4314"/>
                  </a:cubicBezTo>
                  <a:cubicBezTo>
                    <a:pt x="8455" y="4383"/>
                    <a:pt x="8318" y="4468"/>
                    <a:pt x="8216" y="4571"/>
                  </a:cubicBezTo>
                  <a:cubicBezTo>
                    <a:pt x="8096" y="4656"/>
                    <a:pt x="8062" y="4827"/>
                    <a:pt x="8130" y="4964"/>
                  </a:cubicBezTo>
                  <a:cubicBezTo>
                    <a:pt x="8185" y="5030"/>
                    <a:pt x="8269" y="5068"/>
                    <a:pt x="8353" y="5068"/>
                  </a:cubicBezTo>
                  <a:cubicBezTo>
                    <a:pt x="8400" y="5068"/>
                    <a:pt x="8447" y="5056"/>
                    <a:pt x="8489" y="5032"/>
                  </a:cubicBezTo>
                  <a:cubicBezTo>
                    <a:pt x="8557" y="5015"/>
                    <a:pt x="8609" y="4981"/>
                    <a:pt x="8660" y="4929"/>
                  </a:cubicBezTo>
                  <a:cubicBezTo>
                    <a:pt x="8831" y="4776"/>
                    <a:pt x="8967" y="4588"/>
                    <a:pt x="9087" y="4400"/>
                  </a:cubicBezTo>
                  <a:cubicBezTo>
                    <a:pt x="9138" y="4349"/>
                    <a:pt x="9207" y="4297"/>
                    <a:pt x="9138" y="4212"/>
                  </a:cubicBezTo>
                  <a:lnTo>
                    <a:pt x="9155" y="4212"/>
                  </a:lnTo>
                  <a:cubicBezTo>
                    <a:pt x="9126" y="4175"/>
                    <a:pt x="9097" y="4164"/>
                    <a:pt x="9068" y="4164"/>
                  </a:cubicBezTo>
                  <a:close/>
                  <a:moveTo>
                    <a:pt x="6870" y="5381"/>
                  </a:moveTo>
                  <a:cubicBezTo>
                    <a:pt x="6843" y="5381"/>
                    <a:pt x="6811" y="5398"/>
                    <a:pt x="6780" y="5408"/>
                  </a:cubicBezTo>
                  <a:lnTo>
                    <a:pt x="6490" y="5510"/>
                  </a:lnTo>
                  <a:cubicBezTo>
                    <a:pt x="6319" y="5579"/>
                    <a:pt x="6148" y="5681"/>
                    <a:pt x="6011" y="5801"/>
                  </a:cubicBezTo>
                  <a:cubicBezTo>
                    <a:pt x="5892" y="5920"/>
                    <a:pt x="5875" y="6108"/>
                    <a:pt x="5977" y="6245"/>
                  </a:cubicBezTo>
                  <a:cubicBezTo>
                    <a:pt x="6019" y="6294"/>
                    <a:pt x="6075" y="6317"/>
                    <a:pt x="6139" y="6317"/>
                  </a:cubicBezTo>
                  <a:cubicBezTo>
                    <a:pt x="6233" y="6317"/>
                    <a:pt x="6344" y="6268"/>
                    <a:pt x="6456" y="6177"/>
                  </a:cubicBezTo>
                  <a:cubicBezTo>
                    <a:pt x="6609" y="5989"/>
                    <a:pt x="6763" y="5784"/>
                    <a:pt x="6917" y="5562"/>
                  </a:cubicBezTo>
                  <a:cubicBezTo>
                    <a:pt x="6951" y="5510"/>
                    <a:pt x="6951" y="5442"/>
                    <a:pt x="6917" y="5408"/>
                  </a:cubicBezTo>
                  <a:cubicBezTo>
                    <a:pt x="6904" y="5388"/>
                    <a:pt x="6888" y="5381"/>
                    <a:pt x="6870" y="5381"/>
                  </a:cubicBezTo>
                  <a:close/>
                  <a:moveTo>
                    <a:pt x="11142" y="5704"/>
                  </a:moveTo>
                  <a:cubicBezTo>
                    <a:pt x="11126" y="5704"/>
                    <a:pt x="11107" y="5708"/>
                    <a:pt x="11086" y="5715"/>
                  </a:cubicBezTo>
                  <a:cubicBezTo>
                    <a:pt x="10898" y="5767"/>
                    <a:pt x="10710" y="5835"/>
                    <a:pt x="10539" y="5920"/>
                  </a:cubicBezTo>
                  <a:cubicBezTo>
                    <a:pt x="10351" y="5989"/>
                    <a:pt x="10232" y="6143"/>
                    <a:pt x="10198" y="6331"/>
                  </a:cubicBezTo>
                  <a:cubicBezTo>
                    <a:pt x="10180" y="6433"/>
                    <a:pt x="10266" y="6536"/>
                    <a:pt x="10368" y="6536"/>
                  </a:cubicBezTo>
                  <a:cubicBezTo>
                    <a:pt x="10505" y="6536"/>
                    <a:pt x="10659" y="6484"/>
                    <a:pt x="10761" y="6399"/>
                  </a:cubicBezTo>
                  <a:cubicBezTo>
                    <a:pt x="10915" y="6211"/>
                    <a:pt x="11052" y="6023"/>
                    <a:pt x="11189" y="5835"/>
                  </a:cubicBezTo>
                  <a:cubicBezTo>
                    <a:pt x="11223" y="5801"/>
                    <a:pt x="11223" y="5750"/>
                    <a:pt x="11206" y="5715"/>
                  </a:cubicBezTo>
                  <a:lnTo>
                    <a:pt x="11206" y="5715"/>
                  </a:lnTo>
                  <a:lnTo>
                    <a:pt x="11206" y="5733"/>
                  </a:lnTo>
                  <a:cubicBezTo>
                    <a:pt x="11186" y="5713"/>
                    <a:pt x="11166" y="5704"/>
                    <a:pt x="11142" y="5704"/>
                  </a:cubicBezTo>
                  <a:close/>
                  <a:moveTo>
                    <a:pt x="4494" y="5623"/>
                  </a:moveTo>
                  <a:cubicBezTo>
                    <a:pt x="4483" y="5623"/>
                    <a:pt x="4470" y="5625"/>
                    <a:pt x="4457" y="5630"/>
                  </a:cubicBezTo>
                  <a:cubicBezTo>
                    <a:pt x="4149" y="5715"/>
                    <a:pt x="3859" y="5886"/>
                    <a:pt x="3602" y="6091"/>
                  </a:cubicBezTo>
                  <a:cubicBezTo>
                    <a:pt x="3500" y="6194"/>
                    <a:pt x="3483" y="6365"/>
                    <a:pt x="3551" y="6501"/>
                  </a:cubicBezTo>
                  <a:cubicBezTo>
                    <a:pt x="3607" y="6548"/>
                    <a:pt x="3679" y="6575"/>
                    <a:pt x="3749" y="6575"/>
                  </a:cubicBezTo>
                  <a:cubicBezTo>
                    <a:pt x="3807" y="6575"/>
                    <a:pt x="3864" y="6557"/>
                    <a:pt x="3910" y="6519"/>
                  </a:cubicBezTo>
                  <a:lnTo>
                    <a:pt x="4064" y="6433"/>
                  </a:lnTo>
                  <a:cubicBezTo>
                    <a:pt x="4234" y="6228"/>
                    <a:pt x="4405" y="6023"/>
                    <a:pt x="4559" y="5784"/>
                  </a:cubicBezTo>
                  <a:cubicBezTo>
                    <a:pt x="4593" y="5767"/>
                    <a:pt x="4610" y="5715"/>
                    <a:pt x="4593" y="5664"/>
                  </a:cubicBezTo>
                  <a:lnTo>
                    <a:pt x="4576" y="5664"/>
                  </a:lnTo>
                  <a:cubicBezTo>
                    <a:pt x="4551" y="5639"/>
                    <a:pt x="4526" y="5623"/>
                    <a:pt x="4494" y="5623"/>
                  </a:cubicBezTo>
                  <a:close/>
                  <a:moveTo>
                    <a:pt x="8932" y="6597"/>
                  </a:moveTo>
                  <a:cubicBezTo>
                    <a:pt x="8920" y="6597"/>
                    <a:pt x="8909" y="6599"/>
                    <a:pt x="8899" y="6604"/>
                  </a:cubicBezTo>
                  <a:cubicBezTo>
                    <a:pt x="8660" y="6689"/>
                    <a:pt x="8421" y="6809"/>
                    <a:pt x="8198" y="6946"/>
                  </a:cubicBezTo>
                  <a:cubicBezTo>
                    <a:pt x="8130" y="7014"/>
                    <a:pt x="8062" y="7082"/>
                    <a:pt x="8010" y="7168"/>
                  </a:cubicBezTo>
                  <a:cubicBezTo>
                    <a:pt x="7959" y="7270"/>
                    <a:pt x="7993" y="7407"/>
                    <a:pt x="8079" y="7475"/>
                  </a:cubicBezTo>
                  <a:cubicBezTo>
                    <a:pt x="8122" y="7510"/>
                    <a:pt x="8173" y="7527"/>
                    <a:pt x="8224" y="7527"/>
                  </a:cubicBezTo>
                  <a:cubicBezTo>
                    <a:pt x="8275" y="7527"/>
                    <a:pt x="8327" y="7510"/>
                    <a:pt x="8369" y="7475"/>
                  </a:cubicBezTo>
                  <a:cubicBezTo>
                    <a:pt x="8626" y="7287"/>
                    <a:pt x="8848" y="7031"/>
                    <a:pt x="9019" y="6758"/>
                  </a:cubicBezTo>
                  <a:cubicBezTo>
                    <a:pt x="9036" y="6706"/>
                    <a:pt x="9036" y="6655"/>
                    <a:pt x="9001" y="6621"/>
                  </a:cubicBezTo>
                  <a:cubicBezTo>
                    <a:pt x="8989" y="6609"/>
                    <a:pt x="8960" y="6597"/>
                    <a:pt x="8932" y="6597"/>
                  </a:cubicBezTo>
                  <a:close/>
                  <a:moveTo>
                    <a:pt x="4241" y="7165"/>
                  </a:moveTo>
                  <a:cubicBezTo>
                    <a:pt x="4220" y="7165"/>
                    <a:pt x="4196" y="7175"/>
                    <a:pt x="4166" y="7185"/>
                  </a:cubicBezTo>
                  <a:cubicBezTo>
                    <a:pt x="4046" y="7236"/>
                    <a:pt x="3910" y="7270"/>
                    <a:pt x="3790" y="7339"/>
                  </a:cubicBezTo>
                  <a:cubicBezTo>
                    <a:pt x="3636" y="7390"/>
                    <a:pt x="3483" y="7475"/>
                    <a:pt x="3363" y="7595"/>
                  </a:cubicBezTo>
                  <a:cubicBezTo>
                    <a:pt x="3261" y="7680"/>
                    <a:pt x="3226" y="7851"/>
                    <a:pt x="3295" y="7971"/>
                  </a:cubicBezTo>
                  <a:cubicBezTo>
                    <a:pt x="3342" y="8054"/>
                    <a:pt x="3431" y="8104"/>
                    <a:pt x="3521" y="8104"/>
                  </a:cubicBezTo>
                  <a:cubicBezTo>
                    <a:pt x="3560" y="8104"/>
                    <a:pt x="3600" y="8094"/>
                    <a:pt x="3636" y="8073"/>
                  </a:cubicBezTo>
                  <a:cubicBezTo>
                    <a:pt x="3705" y="8039"/>
                    <a:pt x="3773" y="8005"/>
                    <a:pt x="3824" y="7954"/>
                  </a:cubicBezTo>
                  <a:cubicBezTo>
                    <a:pt x="4012" y="7766"/>
                    <a:pt x="4166" y="7544"/>
                    <a:pt x="4286" y="7304"/>
                  </a:cubicBezTo>
                  <a:cubicBezTo>
                    <a:pt x="4303" y="7270"/>
                    <a:pt x="4320" y="7219"/>
                    <a:pt x="4286" y="7185"/>
                  </a:cubicBezTo>
                  <a:cubicBezTo>
                    <a:pt x="4271" y="7170"/>
                    <a:pt x="4257" y="7165"/>
                    <a:pt x="4241" y="7165"/>
                  </a:cubicBezTo>
                  <a:close/>
                  <a:moveTo>
                    <a:pt x="10564" y="7251"/>
                  </a:moveTo>
                  <a:cubicBezTo>
                    <a:pt x="10545" y="7251"/>
                    <a:pt x="10525" y="7260"/>
                    <a:pt x="10505" y="7270"/>
                  </a:cubicBezTo>
                  <a:lnTo>
                    <a:pt x="10163" y="7407"/>
                  </a:lnTo>
                  <a:cubicBezTo>
                    <a:pt x="9975" y="7475"/>
                    <a:pt x="9805" y="7561"/>
                    <a:pt x="9634" y="7680"/>
                  </a:cubicBezTo>
                  <a:lnTo>
                    <a:pt x="9634" y="7697"/>
                  </a:lnTo>
                  <a:cubicBezTo>
                    <a:pt x="9617" y="7715"/>
                    <a:pt x="9582" y="7749"/>
                    <a:pt x="9548" y="7766"/>
                  </a:cubicBezTo>
                  <a:cubicBezTo>
                    <a:pt x="9446" y="7851"/>
                    <a:pt x="9429" y="8005"/>
                    <a:pt x="9497" y="8125"/>
                  </a:cubicBezTo>
                  <a:cubicBezTo>
                    <a:pt x="9540" y="8199"/>
                    <a:pt x="9622" y="8240"/>
                    <a:pt x="9707" y="8240"/>
                  </a:cubicBezTo>
                  <a:cubicBezTo>
                    <a:pt x="9758" y="8240"/>
                    <a:pt x="9811" y="8225"/>
                    <a:pt x="9856" y="8193"/>
                  </a:cubicBezTo>
                  <a:cubicBezTo>
                    <a:pt x="9941" y="8159"/>
                    <a:pt x="10027" y="8108"/>
                    <a:pt x="10095" y="8039"/>
                  </a:cubicBezTo>
                  <a:cubicBezTo>
                    <a:pt x="10232" y="7885"/>
                    <a:pt x="10351" y="7697"/>
                    <a:pt x="10488" y="7544"/>
                  </a:cubicBezTo>
                  <a:cubicBezTo>
                    <a:pt x="10539" y="7492"/>
                    <a:pt x="10573" y="7441"/>
                    <a:pt x="10608" y="7373"/>
                  </a:cubicBezTo>
                  <a:cubicBezTo>
                    <a:pt x="10608" y="7339"/>
                    <a:pt x="10642" y="7304"/>
                    <a:pt x="10608" y="7270"/>
                  </a:cubicBezTo>
                  <a:cubicBezTo>
                    <a:pt x="10593" y="7256"/>
                    <a:pt x="10579" y="7251"/>
                    <a:pt x="10564" y="7251"/>
                  </a:cubicBezTo>
                  <a:close/>
                  <a:moveTo>
                    <a:pt x="6446" y="7336"/>
                  </a:moveTo>
                  <a:cubicBezTo>
                    <a:pt x="6427" y="7336"/>
                    <a:pt x="6407" y="7346"/>
                    <a:pt x="6387" y="7356"/>
                  </a:cubicBezTo>
                  <a:cubicBezTo>
                    <a:pt x="6131" y="7424"/>
                    <a:pt x="5875" y="7527"/>
                    <a:pt x="5653" y="7663"/>
                  </a:cubicBezTo>
                  <a:cubicBezTo>
                    <a:pt x="5499" y="7749"/>
                    <a:pt x="5413" y="7885"/>
                    <a:pt x="5379" y="8056"/>
                  </a:cubicBezTo>
                  <a:cubicBezTo>
                    <a:pt x="5365" y="8188"/>
                    <a:pt x="5462" y="8306"/>
                    <a:pt x="5587" y="8306"/>
                  </a:cubicBezTo>
                  <a:cubicBezTo>
                    <a:pt x="5608" y="8306"/>
                    <a:pt x="5630" y="8303"/>
                    <a:pt x="5653" y="8295"/>
                  </a:cubicBezTo>
                  <a:cubicBezTo>
                    <a:pt x="5789" y="8278"/>
                    <a:pt x="5909" y="8210"/>
                    <a:pt x="5994" y="8125"/>
                  </a:cubicBezTo>
                  <a:cubicBezTo>
                    <a:pt x="6182" y="7920"/>
                    <a:pt x="6353" y="7697"/>
                    <a:pt x="6490" y="7458"/>
                  </a:cubicBezTo>
                  <a:cubicBezTo>
                    <a:pt x="6507" y="7424"/>
                    <a:pt x="6507" y="7390"/>
                    <a:pt x="6490" y="7356"/>
                  </a:cubicBezTo>
                  <a:cubicBezTo>
                    <a:pt x="6475" y="7341"/>
                    <a:pt x="6461" y="7336"/>
                    <a:pt x="6446" y="7336"/>
                  </a:cubicBezTo>
                  <a:close/>
                  <a:moveTo>
                    <a:pt x="8471" y="8780"/>
                  </a:moveTo>
                  <a:cubicBezTo>
                    <a:pt x="8456" y="8780"/>
                    <a:pt x="8439" y="8783"/>
                    <a:pt x="8421" y="8791"/>
                  </a:cubicBezTo>
                  <a:cubicBezTo>
                    <a:pt x="8250" y="8842"/>
                    <a:pt x="8079" y="8911"/>
                    <a:pt x="7908" y="8979"/>
                  </a:cubicBezTo>
                  <a:cubicBezTo>
                    <a:pt x="7754" y="9047"/>
                    <a:pt x="7635" y="9133"/>
                    <a:pt x="7515" y="9269"/>
                  </a:cubicBezTo>
                  <a:cubicBezTo>
                    <a:pt x="7412" y="9372"/>
                    <a:pt x="7395" y="9543"/>
                    <a:pt x="7464" y="9679"/>
                  </a:cubicBezTo>
                  <a:cubicBezTo>
                    <a:pt x="7525" y="9741"/>
                    <a:pt x="7605" y="9772"/>
                    <a:pt x="7685" y="9772"/>
                  </a:cubicBezTo>
                  <a:cubicBezTo>
                    <a:pt x="7738" y="9772"/>
                    <a:pt x="7792" y="9758"/>
                    <a:pt x="7840" y="9731"/>
                  </a:cubicBezTo>
                  <a:cubicBezTo>
                    <a:pt x="7891" y="9697"/>
                    <a:pt x="7925" y="9662"/>
                    <a:pt x="7959" y="9645"/>
                  </a:cubicBezTo>
                  <a:cubicBezTo>
                    <a:pt x="8181" y="9406"/>
                    <a:pt x="8369" y="9150"/>
                    <a:pt x="8523" y="8876"/>
                  </a:cubicBezTo>
                  <a:cubicBezTo>
                    <a:pt x="8550" y="8823"/>
                    <a:pt x="8524" y="8780"/>
                    <a:pt x="8471" y="8780"/>
                  </a:cubicBezTo>
                  <a:close/>
                  <a:moveTo>
                    <a:pt x="5494" y="8942"/>
                  </a:moveTo>
                  <a:cubicBezTo>
                    <a:pt x="5485" y="8942"/>
                    <a:pt x="5475" y="8943"/>
                    <a:pt x="5465" y="8945"/>
                  </a:cubicBezTo>
                  <a:cubicBezTo>
                    <a:pt x="5174" y="8996"/>
                    <a:pt x="4918" y="9099"/>
                    <a:pt x="4679" y="9269"/>
                  </a:cubicBezTo>
                  <a:cubicBezTo>
                    <a:pt x="4645" y="9304"/>
                    <a:pt x="4627" y="9338"/>
                    <a:pt x="4593" y="9372"/>
                  </a:cubicBezTo>
                  <a:cubicBezTo>
                    <a:pt x="4474" y="9526"/>
                    <a:pt x="4474" y="9645"/>
                    <a:pt x="4576" y="9765"/>
                  </a:cubicBezTo>
                  <a:cubicBezTo>
                    <a:pt x="4633" y="9832"/>
                    <a:pt x="4712" y="9866"/>
                    <a:pt x="4791" y="9866"/>
                  </a:cubicBezTo>
                  <a:cubicBezTo>
                    <a:pt x="4853" y="9866"/>
                    <a:pt x="4916" y="9844"/>
                    <a:pt x="4969" y="9799"/>
                  </a:cubicBezTo>
                  <a:cubicBezTo>
                    <a:pt x="5072" y="9748"/>
                    <a:pt x="5157" y="9679"/>
                    <a:pt x="5243" y="9594"/>
                  </a:cubicBezTo>
                  <a:cubicBezTo>
                    <a:pt x="5362" y="9440"/>
                    <a:pt x="5465" y="9286"/>
                    <a:pt x="5550" y="9116"/>
                  </a:cubicBezTo>
                  <a:cubicBezTo>
                    <a:pt x="5596" y="9008"/>
                    <a:pt x="5573" y="8942"/>
                    <a:pt x="5494" y="8942"/>
                  </a:cubicBezTo>
                  <a:close/>
                  <a:moveTo>
                    <a:pt x="2492" y="9205"/>
                  </a:moveTo>
                  <a:cubicBezTo>
                    <a:pt x="2475" y="9205"/>
                    <a:pt x="2457" y="9210"/>
                    <a:pt x="2440" y="9218"/>
                  </a:cubicBezTo>
                  <a:cubicBezTo>
                    <a:pt x="2270" y="9304"/>
                    <a:pt x="2082" y="9389"/>
                    <a:pt x="1928" y="9474"/>
                  </a:cubicBezTo>
                  <a:cubicBezTo>
                    <a:pt x="1791" y="9543"/>
                    <a:pt x="1671" y="9645"/>
                    <a:pt x="1586" y="9782"/>
                  </a:cubicBezTo>
                  <a:cubicBezTo>
                    <a:pt x="1535" y="9867"/>
                    <a:pt x="1535" y="9970"/>
                    <a:pt x="1586" y="10055"/>
                  </a:cubicBezTo>
                  <a:cubicBezTo>
                    <a:pt x="1637" y="10119"/>
                    <a:pt x="1706" y="10154"/>
                    <a:pt x="1781" y="10154"/>
                  </a:cubicBezTo>
                  <a:cubicBezTo>
                    <a:pt x="1806" y="10154"/>
                    <a:pt x="1833" y="10150"/>
                    <a:pt x="1859" y="10141"/>
                  </a:cubicBezTo>
                  <a:cubicBezTo>
                    <a:pt x="1945" y="10124"/>
                    <a:pt x="2030" y="10072"/>
                    <a:pt x="2099" y="10021"/>
                  </a:cubicBezTo>
                  <a:cubicBezTo>
                    <a:pt x="2270" y="9799"/>
                    <a:pt x="2423" y="9560"/>
                    <a:pt x="2560" y="9304"/>
                  </a:cubicBezTo>
                  <a:cubicBezTo>
                    <a:pt x="2577" y="9269"/>
                    <a:pt x="2577" y="9235"/>
                    <a:pt x="2543" y="9218"/>
                  </a:cubicBezTo>
                  <a:cubicBezTo>
                    <a:pt x="2526" y="9210"/>
                    <a:pt x="2509" y="9205"/>
                    <a:pt x="2492" y="9205"/>
                  </a:cubicBezTo>
                  <a:close/>
                  <a:moveTo>
                    <a:pt x="1101" y="9478"/>
                  </a:moveTo>
                  <a:cubicBezTo>
                    <a:pt x="1082" y="9478"/>
                    <a:pt x="1061" y="9483"/>
                    <a:pt x="1039" y="9492"/>
                  </a:cubicBezTo>
                  <a:cubicBezTo>
                    <a:pt x="903" y="9543"/>
                    <a:pt x="749" y="9594"/>
                    <a:pt x="612" y="9662"/>
                  </a:cubicBezTo>
                  <a:cubicBezTo>
                    <a:pt x="441" y="9731"/>
                    <a:pt x="270" y="9850"/>
                    <a:pt x="151" y="10004"/>
                  </a:cubicBezTo>
                  <a:cubicBezTo>
                    <a:pt x="0" y="10185"/>
                    <a:pt x="155" y="10446"/>
                    <a:pt x="370" y="10446"/>
                  </a:cubicBezTo>
                  <a:cubicBezTo>
                    <a:pt x="399" y="10446"/>
                    <a:pt x="428" y="10441"/>
                    <a:pt x="458" y="10431"/>
                  </a:cubicBezTo>
                  <a:cubicBezTo>
                    <a:pt x="544" y="10414"/>
                    <a:pt x="629" y="10363"/>
                    <a:pt x="698" y="10295"/>
                  </a:cubicBezTo>
                  <a:cubicBezTo>
                    <a:pt x="903" y="10107"/>
                    <a:pt x="1056" y="9850"/>
                    <a:pt x="1159" y="9577"/>
                  </a:cubicBezTo>
                  <a:cubicBezTo>
                    <a:pt x="1184" y="9514"/>
                    <a:pt x="1153" y="9478"/>
                    <a:pt x="1101" y="9478"/>
                  </a:cubicBezTo>
                  <a:close/>
                  <a:moveTo>
                    <a:pt x="3551" y="9927"/>
                  </a:moveTo>
                  <a:cubicBezTo>
                    <a:pt x="3536" y="9927"/>
                    <a:pt x="3518" y="9930"/>
                    <a:pt x="3500" y="9936"/>
                  </a:cubicBezTo>
                  <a:cubicBezTo>
                    <a:pt x="3158" y="9987"/>
                    <a:pt x="2850" y="10141"/>
                    <a:pt x="2594" y="10363"/>
                  </a:cubicBezTo>
                  <a:cubicBezTo>
                    <a:pt x="2457" y="10483"/>
                    <a:pt x="2423" y="10688"/>
                    <a:pt x="2543" y="10841"/>
                  </a:cubicBezTo>
                  <a:cubicBezTo>
                    <a:pt x="2604" y="10917"/>
                    <a:pt x="2685" y="10956"/>
                    <a:pt x="2779" y="10956"/>
                  </a:cubicBezTo>
                  <a:cubicBezTo>
                    <a:pt x="2896" y="10956"/>
                    <a:pt x="3033" y="10896"/>
                    <a:pt x="3175" y="10773"/>
                  </a:cubicBezTo>
                  <a:cubicBezTo>
                    <a:pt x="3380" y="10568"/>
                    <a:pt x="3534" y="10329"/>
                    <a:pt x="3636" y="10055"/>
                  </a:cubicBezTo>
                  <a:cubicBezTo>
                    <a:pt x="3664" y="9985"/>
                    <a:pt x="3624" y="9927"/>
                    <a:pt x="3551" y="9927"/>
                  </a:cubicBezTo>
                  <a:close/>
                  <a:moveTo>
                    <a:pt x="5837" y="10104"/>
                  </a:moveTo>
                  <a:cubicBezTo>
                    <a:pt x="5827" y="10104"/>
                    <a:pt x="5817" y="10105"/>
                    <a:pt x="5806" y="10107"/>
                  </a:cubicBezTo>
                  <a:cubicBezTo>
                    <a:pt x="5533" y="10158"/>
                    <a:pt x="5260" y="10260"/>
                    <a:pt x="5037" y="10431"/>
                  </a:cubicBezTo>
                  <a:lnTo>
                    <a:pt x="5003" y="10465"/>
                  </a:lnTo>
                  <a:cubicBezTo>
                    <a:pt x="4832" y="10585"/>
                    <a:pt x="4781" y="10824"/>
                    <a:pt x="4901" y="10995"/>
                  </a:cubicBezTo>
                  <a:cubicBezTo>
                    <a:pt x="4948" y="11043"/>
                    <a:pt x="5011" y="11068"/>
                    <a:pt x="5083" y="11068"/>
                  </a:cubicBezTo>
                  <a:cubicBezTo>
                    <a:pt x="5166" y="11068"/>
                    <a:pt x="5261" y="11034"/>
                    <a:pt x="5362" y="10961"/>
                  </a:cubicBezTo>
                  <a:lnTo>
                    <a:pt x="5362" y="10978"/>
                  </a:lnTo>
                  <a:cubicBezTo>
                    <a:pt x="5618" y="10790"/>
                    <a:pt x="5806" y="10517"/>
                    <a:pt x="5926" y="10226"/>
                  </a:cubicBezTo>
                  <a:cubicBezTo>
                    <a:pt x="5957" y="10165"/>
                    <a:pt x="5919" y="10104"/>
                    <a:pt x="5837" y="10104"/>
                  </a:cubicBezTo>
                  <a:close/>
                  <a:moveTo>
                    <a:pt x="5865" y="11565"/>
                  </a:moveTo>
                  <a:cubicBezTo>
                    <a:pt x="5852" y="11565"/>
                    <a:pt x="5838" y="11569"/>
                    <a:pt x="5823" y="11576"/>
                  </a:cubicBezTo>
                  <a:cubicBezTo>
                    <a:pt x="5550" y="11679"/>
                    <a:pt x="5277" y="11832"/>
                    <a:pt x="5037" y="12003"/>
                  </a:cubicBezTo>
                  <a:cubicBezTo>
                    <a:pt x="4952" y="12054"/>
                    <a:pt x="4884" y="12157"/>
                    <a:pt x="4850" y="12259"/>
                  </a:cubicBezTo>
                  <a:cubicBezTo>
                    <a:pt x="4815" y="12345"/>
                    <a:pt x="4832" y="12464"/>
                    <a:pt x="4901" y="12533"/>
                  </a:cubicBezTo>
                  <a:cubicBezTo>
                    <a:pt x="4944" y="12558"/>
                    <a:pt x="4990" y="12571"/>
                    <a:pt x="5037" y="12571"/>
                  </a:cubicBezTo>
                  <a:cubicBezTo>
                    <a:pt x="5084" y="12571"/>
                    <a:pt x="5131" y="12558"/>
                    <a:pt x="5174" y="12533"/>
                  </a:cubicBezTo>
                  <a:cubicBezTo>
                    <a:pt x="5277" y="12482"/>
                    <a:pt x="5379" y="12396"/>
                    <a:pt x="5448" y="12311"/>
                  </a:cubicBezTo>
                  <a:cubicBezTo>
                    <a:pt x="5601" y="12123"/>
                    <a:pt x="5755" y="11918"/>
                    <a:pt x="5892" y="11730"/>
                  </a:cubicBezTo>
                  <a:cubicBezTo>
                    <a:pt x="5926" y="11696"/>
                    <a:pt x="5943" y="11644"/>
                    <a:pt x="5909" y="11593"/>
                  </a:cubicBezTo>
                  <a:cubicBezTo>
                    <a:pt x="5899" y="11573"/>
                    <a:pt x="5883" y="11565"/>
                    <a:pt x="5865" y="11565"/>
                  </a:cubicBezTo>
                  <a:close/>
                  <a:moveTo>
                    <a:pt x="3936" y="11877"/>
                  </a:moveTo>
                  <a:cubicBezTo>
                    <a:pt x="3913" y="11877"/>
                    <a:pt x="3891" y="11885"/>
                    <a:pt x="3876" y="11901"/>
                  </a:cubicBezTo>
                  <a:cubicBezTo>
                    <a:pt x="3705" y="11969"/>
                    <a:pt x="3517" y="12037"/>
                    <a:pt x="3346" y="12140"/>
                  </a:cubicBezTo>
                  <a:cubicBezTo>
                    <a:pt x="3192" y="12208"/>
                    <a:pt x="3073" y="12328"/>
                    <a:pt x="2987" y="12464"/>
                  </a:cubicBezTo>
                  <a:cubicBezTo>
                    <a:pt x="2919" y="12567"/>
                    <a:pt x="2919" y="12704"/>
                    <a:pt x="3004" y="12789"/>
                  </a:cubicBezTo>
                  <a:cubicBezTo>
                    <a:pt x="3058" y="12843"/>
                    <a:pt x="3124" y="12869"/>
                    <a:pt x="3192" y="12869"/>
                  </a:cubicBezTo>
                  <a:cubicBezTo>
                    <a:pt x="3232" y="12869"/>
                    <a:pt x="3273" y="12860"/>
                    <a:pt x="3312" y="12840"/>
                  </a:cubicBezTo>
                  <a:cubicBezTo>
                    <a:pt x="3380" y="12806"/>
                    <a:pt x="3448" y="12772"/>
                    <a:pt x="3500" y="12738"/>
                  </a:cubicBezTo>
                  <a:cubicBezTo>
                    <a:pt x="3705" y="12533"/>
                    <a:pt x="3876" y="12294"/>
                    <a:pt x="4012" y="12037"/>
                  </a:cubicBezTo>
                  <a:cubicBezTo>
                    <a:pt x="4046" y="11986"/>
                    <a:pt x="4046" y="11935"/>
                    <a:pt x="4012" y="11901"/>
                  </a:cubicBezTo>
                  <a:lnTo>
                    <a:pt x="4012" y="11918"/>
                  </a:lnTo>
                  <a:cubicBezTo>
                    <a:pt x="3993" y="11890"/>
                    <a:pt x="3964" y="11877"/>
                    <a:pt x="3936" y="118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07"/>
                                        </p:tgtEl>
                                        <p:attrNameLst>
                                          <p:attrName>style.visibility</p:attrName>
                                        </p:attrNameLst>
                                      </p:cBhvr>
                                      <p:to>
                                        <p:strVal val="visible"/>
                                      </p:to>
                                    </p:set>
                                    <p:animEffect transition="in" filter="strips(downLeft)">
                                      <p:cBhvr>
                                        <p:cTn id="7" dur="500"/>
                                        <p:tgtEl>
                                          <p:spTgt spid="1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 grpId="0"/>
    </p:bldLst>
  </p:timing>
</p:sld>
</file>

<file path=ppt/theme/theme1.xml><?xml version="1.0" encoding="utf-8"?>
<a:theme xmlns:a="http://schemas.openxmlformats.org/drawingml/2006/main" name="Cute Family Doodle Collage for Marketing by Slidesgo">
  <a:themeElements>
    <a:clrScheme name="Simple Light">
      <a:dk1>
        <a:srgbClr val="0F4FBE"/>
      </a:dk1>
      <a:lt1>
        <a:srgbClr val="FFF3D1"/>
      </a:lt1>
      <a:dk2>
        <a:srgbClr val="434343"/>
      </a:dk2>
      <a:lt2>
        <a:srgbClr val="FFFFFF"/>
      </a:lt2>
      <a:accent1>
        <a:srgbClr val="F3AF64"/>
      </a:accent1>
      <a:accent2>
        <a:srgbClr val="F9D980"/>
      </a:accent2>
      <a:accent3>
        <a:srgbClr val="B6D7A8"/>
      </a:accent3>
      <a:accent4>
        <a:srgbClr val="BFD45C"/>
      </a:accent4>
      <a:accent5>
        <a:srgbClr val="F78B9D"/>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832</Words>
  <Application>Microsoft Office PowerPoint</Application>
  <PresentationFormat>On-screen Show (16:9)</PresentationFormat>
  <Paragraphs>49</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Poppins</vt:lpstr>
      <vt:lpstr>Open Sans</vt:lpstr>
      <vt:lpstr>Patrick Hand</vt:lpstr>
      <vt:lpstr>Arial</vt:lpstr>
      <vt:lpstr>Raleway</vt:lpstr>
      <vt:lpstr>Cute Family Doodle Collage for Marketing by Slidesgo</vt:lpstr>
      <vt:lpstr>Giới thiệu về quê hương em                   </vt:lpstr>
      <vt:lpstr>Giới thiệu về Nam Định</vt:lpstr>
      <vt:lpstr>Giới thiệu về Nam Định</vt:lpstr>
      <vt:lpstr>Giới thiệu về Nam Định</vt:lpstr>
      <vt:lpstr>Một số tranh, ảnh về các di tích lịch sử ở Nam Định</vt:lpstr>
      <vt:lpstr>Vị trí đại lý</vt:lpstr>
      <vt:lpstr>Vị trí địa lý</vt:lpstr>
      <vt:lpstr>Vị trí địa lý của Nam Định</vt:lpstr>
      <vt:lpstr>Địa hình</vt:lpstr>
      <vt:lpstr>Địa hình ở Nam Định</vt:lpstr>
      <vt:lpstr>Thành ngữ, tục ngữ</vt:lpstr>
      <vt:lpstr>     Miền Đông thì được hoa màu Miền Chải tôm cá, miền Cầu cửi canh      Mở chợ may vá thông hành Miền Cuối buôn bán tập tành xưa nay.</vt:lpstr>
      <vt:lpstr>    Thành ngữ, tục ngữ</vt:lpstr>
      <vt:lpstr>Quần Anh có tiếng từ xưa Biển đình Phong Lạc, bia chùa Phúc Lâm Khách về khách vẫn hỏi thăm Nước chè cầu Ngói, tơ tằm chợ Lương.</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về quê hương em                   -Đặng Phương Linh-</dc:title>
  <cp:lastModifiedBy>Admin</cp:lastModifiedBy>
  <cp:revision>4</cp:revision>
  <dcterms:modified xsi:type="dcterms:W3CDTF">2021-12-06T10:08:00Z</dcterms:modified>
</cp:coreProperties>
</file>