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80" r:id="rId2"/>
    <p:sldId id="515" r:id="rId3"/>
    <p:sldId id="268" r:id="rId4"/>
    <p:sldId id="522" r:id="rId5"/>
    <p:sldId id="259" r:id="rId6"/>
    <p:sldId id="524" r:id="rId7"/>
    <p:sldId id="525" r:id="rId8"/>
    <p:sldId id="526" r:id="rId9"/>
    <p:sldId id="266" r:id="rId10"/>
    <p:sldId id="270" r:id="rId11"/>
    <p:sldId id="52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85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44ECD0-D379-44A2-9EDB-F6028B8A48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741218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26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64" tIns="119364" rIns="119364" bIns="11936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90" r:id="rId16"/>
    <p:sldLayoutId id="2147483691" r:id="rId17"/>
    <p:sldLayoutId id="214748369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23" y="3136958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740649"/>
            <a:ext cx="4906376" cy="2705181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104543D-D875-44B9-94CC-DD252AD7364C}"/>
              </a:ext>
            </a:extLst>
          </p:cNvPr>
          <p:cNvSpPr/>
          <p:nvPr/>
        </p:nvSpPr>
        <p:spPr>
          <a:xfrm>
            <a:off x="2368056" y="2606930"/>
            <a:ext cx="7455887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65585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6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D17D92"/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 VỚI TIẾT TIẾNG VIỆT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98B297-71C8-4B1F-9660-8DD6A54F9C18}"/>
              </a:ext>
            </a:extLst>
          </p:cNvPr>
          <p:cNvSpPr txBox="1"/>
          <p:nvPr/>
        </p:nvSpPr>
        <p:spPr>
          <a:xfrm>
            <a:off x="2947501" y="3740649"/>
            <a:ext cx="623620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800" b="1" i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800" b="1" i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 Thị Thúy</a:t>
            </a:r>
            <a:endParaRPr lang="en-US" sz="3800" b="1" i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DC9E4-0641-B37D-06ED-35A39F9E8B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 flipV="1">
            <a:off x="-4531" y="0"/>
            <a:ext cx="12192000" cy="1261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FC3D24-BEC1-6977-FDB2-94C80DF75E11}"/>
              </a:ext>
            </a:extLst>
          </p:cNvPr>
          <p:cNvSpPr txBox="1"/>
          <p:nvPr/>
        </p:nvSpPr>
        <p:spPr>
          <a:xfrm>
            <a:off x="2811958" y="260097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vi-VN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727871" y="943293"/>
            <a:ext cx="6497536" cy="4389743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188387" y="1233578"/>
            <a:ext cx="5618671" cy="5474869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1B824074-8DEA-4C1B-B445-E225F4803DB7}"/>
              </a:ext>
            </a:extLst>
          </p:cNvPr>
          <p:cNvSpPr/>
          <p:nvPr/>
        </p:nvSpPr>
        <p:spPr>
          <a:xfrm>
            <a:off x="1944759" y="2146682"/>
            <a:ext cx="4423368" cy="2135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624" tIns="24624" rIns="24624" bIns="24624" anchor="ctr">
            <a:spAutoFit/>
          </a:bodyPr>
          <a:lstStyle/>
          <a:p>
            <a:pPr algn="just" defTabSz="400123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Đặt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câu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nêu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hoạt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động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trong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giờ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ra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chơi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ở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sân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trường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119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em</a:t>
            </a:r>
            <a:r>
              <a:rPr lang="en-US" sz="3119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.</a:t>
            </a:r>
            <a:endParaRPr sz="3119" kern="0" dirty="0">
              <a:solidFill>
                <a:srgbClr val="00206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" y="2"/>
            <a:ext cx="12166496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:a16="http://schemas.microsoft.com/office/drawing/2014/main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346" y="-461885"/>
            <a:ext cx="1903150" cy="21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23414" y="68368"/>
            <a:ext cx="2968585" cy="2031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19302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672316" y="2115836"/>
            <a:ext cx="68473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Bài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Luyện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ea typeface="Arial-Rounded"/>
                <a:cs typeface="Times New Roman" pitchFamily="18" charset="0"/>
              </a:rPr>
              <a:t>tập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Từ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chỉ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đặc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điểm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,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hoạt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động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;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Câu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nêu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hoạt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</a:rPr>
              <a:t>động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7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92000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1647" y="1146069"/>
            <a:ext cx="5287369" cy="806439"/>
          </a:xfrm>
          <a:prstGeom prst="rect">
            <a:avLst/>
          </a:prstGeom>
          <a:noFill/>
        </p:spPr>
        <p:txBody>
          <a:bodyPr wrap="square" lIns="88645" tIns="44323" rIns="88645" bIns="44323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47"/>
              </a:spcBef>
            </a:pPr>
            <a:r>
              <a:rPr lang="vi-VN" sz="4232" b="1" dirty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</a:t>
            </a:r>
            <a:r>
              <a:rPr lang="en-US" sz="4232" b="1" dirty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4232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61103" y="2243258"/>
            <a:ext cx="8396433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79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302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079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302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302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96496" y="2632953"/>
            <a:ext cx="2999442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811647" y="2485336"/>
            <a:ext cx="8092949" cy="458844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lvl="0" eaLnBrk="0" hangingPunct="0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đặc 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702565" y="3625935"/>
            <a:ext cx="6924535" cy="828175"/>
          </a:xfrm>
          <a:prstGeom prst="rect">
            <a:avLst/>
          </a:prstGeom>
          <a:noFill/>
          <a:ln w="9525">
            <a:noFill/>
          </a:ln>
        </p:spPr>
        <p:txBody>
          <a:bodyPr wrap="square" lIns="88645" tIns="44323" rIns="88645" bIns="44323">
            <a:spAutoFit/>
          </a:bodyPr>
          <a:lstStyle/>
          <a:p>
            <a:pPr lvl="0" eaLnBrk="0" hangingPunct="0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vi-VN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9">
            <a:extLst>
              <a:ext uri="{FF2B5EF4-FFF2-40B4-BE49-F238E27FC236}">
                <a16:creationId xmlns:a16="http://schemas.microsoft.com/office/drawing/2014/main" id="{015A607A-5029-709A-90E3-91D19F677D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80983" y="4571942"/>
            <a:ext cx="791442" cy="769638"/>
          </a:xfrm>
          <a:prstGeom prst="hexagon">
            <a:avLst>
              <a:gd name="adj" fmla="val 28916"/>
              <a:gd name="vf" fmla="val 115470"/>
            </a:avLst>
          </a:prstGeom>
          <a:gradFill rotWithShape="1">
            <a:gsLst>
              <a:gs pos="0">
                <a:srgbClr val="E6E6E6"/>
              </a:gs>
              <a:gs pos="7500">
                <a:srgbClr val="7D8496"/>
              </a:gs>
              <a:gs pos="26500">
                <a:srgbClr val="E6E6E6"/>
              </a:gs>
              <a:gs pos="34000">
                <a:srgbClr val="7D8496"/>
              </a:gs>
              <a:gs pos="46500">
                <a:srgbClr val="E6E6E6"/>
              </a:gs>
              <a:gs pos="50000">
                <a:srgbClr val="FFFFFF"/>
              </a:gs>
              <a:gs pos="53500">
                <a:srgbClr val="E6E6E6"/>
              </a:gs>
              <a:gs pos="66000">
                <a:srgbClr val="7D8496"/>
              </a:gs>
              <a:gs pos="73500">
                <a:srgbClr val="E6E6E6"/>
              </a:gs>
              <a:gs pos="92500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302">
              <a:solidFill>
                <a:prstClr val="black"/>
              </a:solidFill>
            </a:endParaRPr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id="{34267D3F-C4ED-1D26-CAB6-60ECC57DFBE1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27357" y="4618885"/>
            <a:ext cx="695088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vi-VN" sz="2079" b="1" dirty="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US" sz="2079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7B85EF-5D46-FAFB-388E-CBC95CE2E0F4}"/>
              </a:ext>
            </a:extLst>
          </p:cNvPr>
          <p:cNvSpPr txBox="1"/>
          <p:nvPr/>
        </p:nvSpPr>
        <p:spPr>
          <a:xfrm>
            <a:off x="3768819" y="4738736"/>
            <a:ext cx="8016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hangingPunct="0"/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FF00E1-6C16-A4AF-24F3-80CC91FB2E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 flipV="1">
            <a:off x="0" y="-30297"/>
            <a:ext cx="12192000" cy="12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6E3BB-98BE-46DB-A205-220A5DF41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520" y="1515110"/>
            <a:ext cx="8027670" cy="2183130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5801FAC-A890-471C-BB1A-97E1119A93DE}"/>
              </a:ext>
            </a:extLst>
          </p:cNvPr>
          <p:cNvSpPr/>
          <p:nvPr/>
        </p:nvSpPr>
        <p:spPr>
          <a:xfrm>
            <a:off x="1915795" y="5020945"/>
            <a:ext cx="403796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hoạt động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7B98591C-29FB-4C57-9261-AC592487A13F}"/>
              </a:ext>
            </a:extLst>
          </p:cNvPr>
          <p:cNvSpPr/>
          <p:nvPr/>
        </p:nvSpPr>
        <p:spPr>
          <a:xfrm>
            <a:off x="6611620" y="5020945"/>
            <a:ext cx="403796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BD7F42-417E-49D2-9AFD-CC1C9BCFB8FA}"/>
              </a:ext>
            </a:extLst>
          </p:cNvPr>
          <p:cNvCxnSpPr>
            <a:endCxn id="6" idx="0"/>
          </p:cNvCxnSpPr>
          <p:nvPr/>
        </p:nvCxnSpPr>
        <p:spPr>
          <a:xfrm>
            <a:off x="2859405" y="2444750"/>
            <a:ext cx="1075690" cy="25761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9EAD49-50CE-42D3-A3EC-82BF1DB78874}"/>
              </a:ext>
            </a:extLst>
          </p:cNvPr>
          <p:cNvCxnSpPr>
            <a:endCxn id="7" idx="0"/>
          </p:cNvCxnSpPr>
          <p:nvPr/>
        </p:nvCxnSpPr>
        <p:spPr>
          <a:xfrm>
            <a:off x="5781040" y="2424430"/>
            <a:ext cx="2849880" cy="259651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A0F7C-E362-4834-A15E-CD590DBB6359}"/>
              </a:ext>
            </a:extLst>
          </p:cNvPr>
          <p:cNvCxnSpPr/>
          <p:nvPr/>
        </p:nvCxnSpPr>
        <p:spPr>
          <a:xfrm flipH="1">
            <a:off x="3965575" y="2424430"/>
            <a:ext cx="4604385" cy="25761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D3DFAC-17E0-4364-9BD4-8196C9669386}"/>
              </a:ext>
            </a:extLst>
          </p:cNvPr>
          <p:cNvCxnSpPr/>
          <p:nvPr/>
        </p:nvCxnSpPr>
        <p:spPr>
          <a:xfrm flipH="1">
            <a:off x="3935095" y="3377565"/>
            <a:ext cx="547370" cy="16129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868398-27B3-4E7C-A3F4-69D70FD6AECB}"/>
              </a:ext>
            </a:extLst>
          </p:cNvPr>
          <p:cNvCxnSpPr/>
          <p:nvPr/>
        </p:nvCxnSpPr>
        <p:spPr>
          <a:xfrm>
            <a:off x="6003925" y="3550285"/>
            <a:ext cx="2626995" cy="14706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C6B010-20D5-44FA-9BEC-EC1E48848EE0}"/>
              </a:ext>
            </a:extLst>
          </p:cNvPr>
          <p:cNvCxnSpPr/>
          <p:nvPr/>
        </p:nvCxnSpPr>
        <p:spPr>
          <a:xfrm flipH="1">
            <a:off x="8600440" y="3357245"/>
            <a:ext cx="243840" cy="165354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13" descr="logo">
            <a:extLst>
              <a:ext uri="{FF2B5EF4-FFF2-40B4-BE49-F238E27FC236}">
                <a16:creationId xmlns:a16="http://schemas.microsoft.com/office/drawing/2014/main" id="{15D4A495-4F0D-479F-A74C-6D7DD0E54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920" y="-176530"/>
            <a:ext cx="1656080" cy="16916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E11D43-CE25-3EFE-1E1C-8A1192A27D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 flipV="1">
            <a:off x="-4531" y="-2"/>
            <a:ext cx="12192000" cy="1205950"/>
          </a:xfrm>
          <a:prstGeom prst="rect">
            <a:avLst/>
          </a:prstGeom>
        </p:spPr>
      </p:pic>
      <p:sp>
        <p:nvSpPr>
          <p:cNvPr id="15" name="Text Box 1">
            <a:extLst>
              <a:ext uri="{FF2B5EF4-FFF2-40B4-BE49-F238E27FC236}">
                <a16:creationId xmlns:a16="http://schemas.microsoft.com/office/drawing/2014/main" id="{3094B005-810B-87EC-94B0-726D7FD089E8}"/>
              </a:ext>
            </a:extLst>
          </p:cNvPr>
          <p:cNvSpPr txBox="1"/>
          <p:nvPr/>
        </p:nvSpPr>
        <p:spPr>
          <a:xfrm>
            <a:off x="1515744" y="307573"/>
            <a:ext cx="95040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5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551902" y="4875815"/>
            <a:ext cx="11074316" cy="14937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7"/>
          </a:p>
        </p:txBody>
      </p:sp>
      <p:sp>
        <p:nvSpPr>
          <p:cNvPr id="31" name="Rounded Rectangle 30"/>
          <p:cNvSpPr/>
          <p:nvPr/>
        </p:nvSpPr>
        <p:spPr>
          <a:xfrm>
            <a:off x="525713" y="3143671"/>
            <a:ext cx="11074316" cy="14937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7"/>
          </a:p>
        </p:txBody>
      </p:sp>
      <p:sp>
        <p:nvSpPr>
          <p:cNvPr id="20" name="Rounded Rectangle 19"/>
          <p:cNvSpPr/>
          <p:nvPr/>
        </p:nvSpPr>
        <p:spPr>
          <a:xfrm>
            <a:off x="516490" y="1365662"/>
            <a:ext cx="11074316" cy="14937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7"/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41325"/>
            <a:ext cx="11610743" cy="71209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" y="2"/>
            <a:ext cx="12192916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sp>
        <p:nvSpPr>
          <p:cNvPr id="14" name="Oval 13"/>
          <p:cNvSpPr/>
          <p:nvPr/>
        </p:nvSpPr>
        <p:spPr>
          <a:xfrm>
            <a:off x="107401" y="454327"/>
            <a:ext cx="580537" cy="6535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10" tIns="44306" rIns="88610" bIns="44306" rtlCol="0" anchor="ctr"/>
          <a:lstStyle/>
          <a:p>
            <a:pPr algn="ctr"/>
            <a:r>
              <a:rPr lang="en-US" sz="2747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938" y="273441"/>
            <a:ext cx="10150883" cy="1118593"/>
          </a:xfrm>
          <a:prstGeom prst="rect">
            <a:avLst/>
          </a:prstGeom>
          <a:noFill/>
        </p:spPr>
        <p:txBody>
          <a:bodyPr wrap="square" lIns="88598" tIns="44300" rIns="88598" bIns="44300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376" dirty="0" err="1"/>
              <a:t>Chọn</a:t>
            </a:r>
            <a:r>
              <a:rPr lang="en-US" sz="2376" dirty="0"/>
              <a:t> </a:t>
            </a:r>
            <a:r>
              <a:rPr lang="en-US" sz="2376" dirty="0" err="1"/>
              <a:t>từ</a:t>
            </a:r>
            <a:r>
              <a:rPr lang="en-US" sz="2376" dirty="0"/>
              <a:t> </a:t>
            </a:r>
            <a:r>
              <a:rPr lang="en-US" sz="2376" dirty="0" err="1"/>
              <a:t>ngữ</a:t>
            </a:r>
            <a:r>
              <a:rPr lang="en-US" sz="2376" dirty="0"/>
              <a:t> </a:t>
            </a:r>
            <a:r>
              <a:rPr lang="en-US" sz="2376" dirty="0" err="1"/>
              <a:t>chỉ</a:t>
            </a:r>
            <a:r>
              <a:rPr lang="en-US" sz="2376" dirty="0"/>
              <a:t> </a:t>
            </a:r>
            <a:r>
              <a:rPr lang="en-US" sz="2376" dirty="0" err="1"/>
              <a:t>hoạt</a:t>
            </a:r>
            <a:r>
              <a:rPr lang="en-US" sz="2376" dirty="0"/>
              <a:t> </a:t>
            </a:r>
            <a:r>
              <a:rPr lang="en-US" sz="2376" dirty="0" err="1"/>
              <a:t>động</a:t>
            </a:r>
            <a:r>
              <a:rPr lang="en-US" sz="2376" dirty="0"/>
              <a:t> </a:t>
            </a:r>
            <a:r>
              <a:rPr lang="en-US" sz="2376" dirty="0" err="1"/>
              <a:t>đã</a:t>
            </a:r>
            <a:r>
              <a:rPr lang="en-US" sz="2376" dirty="0"/>
              <a:t> </a:t>
            </a:r>
            <a:r>
              <a:rPr lang="en-US" sz="2376" dirty="0" err="1"/>
              <a:t>tìm</a:t>
            </a:r>
            <a:r>
              <a:rPr lang="en-US" sz="2376" dirty="0"/>
              <a:t> </a:t>
            </a:r>
            <a:r>
              <a:rPr lang="en-US" sz="2376" dirty="0" err="1"/>
              <a:t>được</a:t>
            </a:r>
            <a:r>
              <a:rPr lang="en-US" sz="2376" dirty="0"/>
              <a:t> ở </a:t>
            </a:r>
            <a:r>
              <a:rPr lang="en-US" sz="2376" dirty="0" err="1"/>
              <a:t>bài</a:t>
            </a:r>
            <a:r>
              <a:rPr lang="en-US" sz="2376" dirty="0"/>
              <a:t> </a:t>
            </a:r>
            <a:r>
              <a:rPr lang="en-US" sz="2376" dirty="0" err="1"/>
              <a:t>tập</a:t>
            </a:r>
            <a:r>
              <a:rPr lang="en-US" sz="2376" dirty="0"/>
              <a:t> 1 </a:t>
            </a:r>
            <a:r>
              <a:rPr lang="en-US" sz="2376" dirty="0" err="1"/>
              <a:t>thay</a:t>
            </a:r>
            <a:r>
              <a:rPr lang="en-US" sz="2376" dirty="0"/>
              <a:t> </a:t>
            </a:r>
            <a:r>
              <a:rPr lang="en-US" sz="2376" dirty="0" err="1"/>
              <a:t>cho</a:t>
            </a:r>
            <a:r>
              <a:rPr lang="en-US" sz="2376" dirty="0"/>
              <a:t> ô </a:t>
            </a:r>
            <a:r>
              <a:rPr lang="en-US" sz="2376" dirty="0" err="1"/>
              <a:t>vuông</a:t>
            </a:r>
            <a:r>
              <a:rPr lang="en-US" sz="2376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2085" y="1365662"/>
            <a:ext cx="7879263" cy="1909946"/>
          </a:xfrm>
          <a:prstGeom prst="rect">
            <a:avLst/>
          </a:prstGeom>
          <a:noFill/>
          <a:ln>
            <a:noFill/>
          </a:ln>
        </p:spPr>
        <p:txBody>
          <a:bodyPr wrap="square" lIns="88645" tIns="44323" rIns="88645" bIns="44323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“Con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204428" y="2110214"/>
            <a:ext cx="1079909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5" tIns="44323" rIns="88645" bIns="44323" rtlCol="0" anchor="ctr"/>
          <a:lstStyle/>
          <a:p>
            <a:pPr algn="ctr"/>
            <a:endParaRPr lang="en-US" sz="1337"/>
          </a:p>
        </p:txBody>
      </p:sp>
      <p:sp>
        <p:nvSpPr>
          <p:cNvPr id="3" name="TextBox 2"/>
          <p:cNvSpPr txBox="1"/>
          <p:nvPr/>
        </p:nvSpPr>
        <p:spPr>
          <a:xfrm>
            <a:off x="5237864" y="2203547"/>
            <a:ext cx="1079909" cy="409471"/>
          </a:xfrm>
          <a:prstGeom prst="rect">
            <a:avLst/>
          </a:prstGeom>
          <a:noFill/>
        </p:spPr>
        <p:txBody>
          <a:bodyPr wrap="none" lIns="88645" tIns="44323" rIns="88645" bIns="44323" rtlCol="0">
            <a:spAutoFit/>
          </a:bodyPr>
          <a:lstStyle/>
          <a:p>
            <a:r>
              <a:rPr lang="en-US" sz="2079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2079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lang="en-US" sz="2079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8957" y="3130249"/>
            <a:ext cx="7879263" cy="1909946"/>
          </a:xfrm>
          <a:prstGeom prst="rect">
            <a:avLst/>
          </a:prstGeom>
          <a:noFill/>
          <a:ln>
            <a:noFill/>
          </a:ln>
        </p:spPr>
        <p:txBody>
          <a:bodyPr wrap="square" lIns="88645" tIns="44323" rIns="88645" bIns="44323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2811" y="4952177"/>
            <a:ext cx="7879263" cy="1909946"/>
          </a:xfrm>
          <a:prstGeom prst="rect">
            <a:avLst/>
          </a:prstGeom>
          <a:noFill/>
          <a:ln>
            <a:noFill/>
          </a:ln>
        </p:spPr>
        <p:txBody>
          <a:bodyPr wrap="square" lIns="88645" tIns="44323" rIns="88645" bIns="44323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7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en-US" sz="2079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082" y="3056083"/>
            <a:ext cx="2310361" cy="1490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052" y="4818276"/>
            <a:ext cx="1994391" cy="1535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57" y="1300427"/>
            <a:ext cx="2643212" cy="170179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434207" y="6418711"/>
            <a:ext cx="1836526" cy="409471"/>
          </a:xfrm>
          <a:prstGeom prst="rect">
            <a:avLst/>
          </a:prstGeom>
          <a:noFill/>
        </p:spPr>
        <p:txBody>
          <a:bodyPr wrap="none" lIns="88645" tIns="44323" rIns="88645" bIns="44323" rtlCol="0">
            <a:spAutoFit/>
          </a:bodyPr>
          <a:lstStyle/>
          <a:p>
            <a:r>
              <a:rPr lang="en-US" sz="2079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lang="en-US" sz="2079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79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47105" y="3944934"/>
            <a:ext cx="1169677" cy="409471"/>
          </a:xfrm>
          <a:prstGeom prst="rect">
            <a:avLst/>
          </a:prstGeom>
          <a:noFill/>
        </p:spPr>
        <p:txBody>
          <a:bodyPr wrap="none" lIns="88645" tIns="44323" rIns="88645" bIns="44323" rtlCol="0">
            <a:spAutoFit/>
          </a:bodyPr>
          <a:lstStyle/>
          <a:p>
            <a:r>
              <a:rPr lang="en-US" sz="2079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079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79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endParaRPr lang="en-US" sz="2079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15364" y="3875350"/>
            <a:ext cx="1433161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5" tIns="44323" rIns="88645" bIns="44323" rtlCol="0" anchor="ctr"/>
          <a:lstStyle/>
          <a:p>
            <a:pPr algn="ctr"/>
            <a:endParaRPr lang="en-US" sz="1337"/>
          </a:p>
        </p:txBody>
      </p:sp>
      <p:sp>
        <p:nvSpPr>
          <p:cNvPr id="27" name="Rounded Rectangle 26"/>
          <p:cNvSpPr/>
          <p:nvPr/>
        </p:nvSpPr>
        <p:spPr>
          <a:xfrm>
            <a:off x="2462125" y="6283232"/>
            <a:ext cx="1780691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645" tIns="44323" rIns="88645" bIns="44323" rtlCol="0" anchor="ctr"/>
          <a:lstStyle/>
          <a:p>
            <a:pPr algn="ctr"/>
            <a:endParaRPr lang="en-US" sz="1337"/>
          </a:p>
        </p:txBody>
      </p: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1" grpId="0" animBg="1"/>
      <p:bldP spid="20" grpId="0" animBg="1"/>
      <p:bldP spid="20" grpId="1" animBg="1"/>
      <p:bldP spid="14" grpId="0" animBg="1"/>
      <p:bldP spid="15" grpId="0"/>
      <p:bldP spid="22" grpId="0"/>
      <p:bldP spid="22" grpId="1"/>
      <p:bldP spid="2" grpId="0" animBg="1"/>
      <p:bldP spid="2" grpId="1" animBg="1"/>
      <p:bldP spid="2" grpId="2" animBg="1"/>
      <p:bldP spid="3" grpId="0"/>
      <p:bldP spid="23" grpId="0"/>
      <p:bldP spid="24" grpId="0"/>
      <p:bldP spid="32" grpId="0"/>
      <p:bldP spid="28" grpId="0"/>
      <p:bldP spid="26" grpId="0" animBg="1"/>
      <p:bldP spid="26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9D156A37-8C95-4AC0-AAEA-7EAD03FECF2C}"/>
              </a:ext>
            </a:extLst>
          </p:cNvPr>
          <p:cNvSpPr txBox="1"/>
          <p:nvPr/>
        </p:nvSpPr>
        <p:spPr>
          <a:xfrm>
            <a:off x="1714500" y="34480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1452E-E669-4EBE-A994-156DD0DE5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065" y="1400175"/>
            <a:ext cx="9362440" cy="3724275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8EA6D874-FB9A-40FD-8AB7-1866C87D9735}"/>
              </a:ext>
            </a:extLst>
          </p:cNvPr>
          <p:cNvSpPr/>
          <p:nvPr/>
        </p:nvSpPr>
        <p:spPr>
          <a:xfrm>
            <a:off x="6947535" y="4594860"/>
            <a:ext cx="4726305" cy="8820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pitchFamily="34" charset="0"/>
                <a:cs typeface="Arial-Rounded" panose="020B0500000000000000" pitchFamily="34" charset="0"/>
              </a:rPr>
              <a:t>Cô giáo và các bạn đến thăm bạn Hoa bị ốm.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C6880D-96A7-9971-073C-951B9B928116}"/>
              </a:ext>
            </a:extLst>
          </p:cNvPr>
          <p:cNvGrpSpPr/>
          <p:nvPr/>
        </p:nvGrpSpPr>
        <p:grpSpPr>
          <a:xfrm>
            <a:off x="1" y="2"/>
            <a:ext cx="12192916" cy="368301"/>
            <a:chOff x="0" y="-127508"/>
            <a:chExt cx="12192000" cy="1361811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0636FBD2-B027-344A-E5EC-33B753D935E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7" name="Rectangle: Top Corners Rounded 6">
              <a:extLst>
                <a:ext uri="{FF2B5EF4-FFF2-40B4-BE49-F238E27FC236}">
                  <a16:creationId xmlns:a16="http://schemas.microsoft.com/office/drawing/2014/main" id="{9310CE6F-5729-488F-E646-F7E742A47FA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</p:spTree>
    <p:extLst>
      <p:ext uri="{BB962C8B-B14F-4D97-AF65-F5344CB8AC3E}">
        <p14:creationId xmlns:p14="http://schemas.microsoft.com/office/powerpoint/2010/main" val="13436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A3014C-3A63-48C8-8A5E-396CD9176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830" y="1280160"/>
            <a:ext cx="9601835" cy="3425825"/>
          </a:xfrm>
          <a:prstGeom prst="rect">
            <a:avLst/>
          </a:prstGeom>
        </p:spPr>
      </p:pic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DA696311-0358-45C0-B802-0D0E8029D857}"/>
              </a:ext>
            </a:extLst>
          </p:cNvPr>
          <p:cNvSpPr/>
          <p:nvPr/>
        </p:nvSpPr>
        <p:spPr>
          <a:xfrm>
            <a:off x="1622425" y="4958080"/>
            <a:ext cx="4351020" cy="648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Mai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63EF1D70-EDB4-4A79-9D9E-7E532D6D7530}"/>
              </a:ext>
            </a:extLst>
          </p:cNvPr>
          <p:cNvSpPr/>
          <p:nvPr/>
        </p:nvSpPr>
        <p:spPr>
          <a:xfrm>
            <a:off x="6237605" y="4927600"/>
            <a:ext cx="4351020" cy="6489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24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A5D8540-2B76-DA23-A2FB-3F5DE9BA37B8}"/>
              </a:ext>
            </a:extLst>
          </p:cNvPr>
          <p:cNvGrpSpPr/>
          <p:nvPr/>
        </p:nvGrpSpPr>
        <p:grpSpPr>
          <a:xfrm>
            <a:off x="1" y="2"/>
            <a:ext cx="12192916" cy="368301"/>
            <a:chOff x="0" y="-127508"/>
            <a:chExt cx="12192000" cy="1361811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F55DA3EB-6959-F82C-D60B-DA63A4B3AFB4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7624B68A-F673-AF00-AA63-8E1A1BE22A1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</p:spTree>
    <p:extLst>
      <p:ext uri="{BB962C8B-B14F-4D97-AF65-F5344CB8AC3E}">
        <p14:creationId xmlns:p14="http://schemas.microsoft.com/office/powerpoint/2010/main" val="16542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91782" y="89234"/>
            <a:ext cx="2900218" cy="18472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25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1"/>
            <a:ext cx="11610743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" y="2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7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1181926" y="1136801"/>
            <a:ext cx="8588661" cy="683649"/>
          </a:xfrm>
          <a:prstGeom prst="rect">
            <a:avLst/>
          </a:prstGeom>
          <a:noFill/>
        </p:spPr>
        <p:txBody>
          <a:bodyPr wrap="square" lIns="88645" tIns="44323" rIns="88645" bIns="44323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ĐỊNH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HƯỚNG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HỌC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TẬP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386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TIẾP</a:t>
            </a:r>
            <a:r>
              <a:rPr lang="en-US" sz="386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THEO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989522" y="2814641"/>
            <a:ext cx="7339806" cy="2160591"/>
          </a:xfrm>
          <a:prstGeom prst="rect">
            <a:avLst/>
          </a:prstGeom>
          <a:noFill/>
        </p:spPr>
        <p:txBody>
          <a:bodyPr wrap="square" lIns="88645" tIns="44323" rIns="88645" bIns="44323">
            <a:spAutoFit/>
          </a:bodyPr>
          <a:lstStyle/>
          <a:p>
            <a:pPr marL="443213" indent="-443213">
              <a:lnSpc>
                <a:spcPct val="150000"/>
              </a:lnSpc>
              <a:buFontTx/>
              <a:buChar char="-"/>
            </a:pP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43213" indent="-443213">
              <a:lnSpc>
                <a:spcPct val="150000"/>
              </a:lnSpc>
              <a:buFontTx/>
              <a:buChar char="-"/>
            </a:pP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9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11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88" y="1889212"/>
            <a:ext cx="2013935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34" y="4876679"/>
            <a:ext cx="2229929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52" y="423863"/>
            <a:ext cx="12684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5" y="3789894"/>
            <a:ext cx="12684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21" y="5033358"/>
            <a:ext cx="105968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334</Words>
  <Application>Microsoft Office PowerPoint</Application>
  <PresentationFormat>Widescreen</PresentationFormat>
  <Paragraphs>38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HP001 4 hàng</vt:lpstr>
      <vt:lpstr>iCiel Cadena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37</cp:revision>
  <dcterms:created xsi:type="dcterms:W3CDTF">2021-07-20T01:55:21Z</dcterms:created>
  <dcterms:modified xsi:type="dcterms:W3CDTF">2022-11-09T10:32:15Z</dcterms:modified>
</cp:coreProperties>
</file>