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23"/>
  </p:notesMasterIdLst>
  <p:sldIdLst>
    <p:sldId id="356" r:id="rId2"/>
    <p:sldId id="292" r:id="rId3"/>
    <p:sldId id="293" r:id="rId4"/>
    <p:sldId id="260" r:id="rId5"/>
    <p:sldId id="298" r:id="rId6"/>
    <p:sldId id="350" r:id="rId7"/>
    <p:sldId id="261" r:id="rId8"/>
    <p:sldId id="262" r:id="rId9"/>
    <p:sldId id="263" r:id="rId10"/>
    <p:sldId id="351" r:id="rId11"/>
    <p:sldId id="352" r:id="rId12"/>
    <p:sldId id="265" r:id="rId13"/>
    <p:sldId id="353" r:id="rId14"/>
    <p:sldId id="264" r:id="rId15"/>
    <p:sldId id="284" r:id="rId16"/>
    <p:sldId id="299" r:id="rId17"/>
    <p:sldId id="303" r:id="rId18"/>
    <p:sldId id="291" r:id="rId19"/>
    <p:sldId id="300" r:id="rId20"/>
    <p:sldId id="305" r:id="rId21"/>
    <p:sldId id="35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P001 5 hàng" panose="020B0604020202020204" charset="0"/>
      <p:regular r:id="rId30"/>
      <p:bold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99"/>
    <a:srgbClr val="99CCFF"/>
    <a:srgbClr val="FFFF66"/>
    <a:srgbClr val="CC0000"/>
    <a:srgbClr val="0066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6" autoAdjust="0"/>
  </p:normalViewPr>
  <p:slideViewPr>
    <p:cSldViewPr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78461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0061" custLinFactNeighborX="-23395" custLinFactNeighborY="-13321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944568"/>
          <a:ext cx="1533590" cy="1524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849562"/>
          <a:ext cx="1655070" cy="1555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5E00-CC38-4285-A4B8-7464E9B1FAB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5705-7463-4B1D-990C-D0AB148D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BBBA-8895-4214-A5D3-A954D194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BDB87-38E2-4104-A4C7-4B49ECA4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CF62-681C-4506-92DE-80D41F6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D45C-33C4-40BF-9D39-CA9AE74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1114-6E3B-4D90-8FB6-5D60F53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7AEC-6613-42B8-94D6-9BA6A76A3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33B-C33E-4D62-A6DC-B38AC3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4770-A5C4-4EE6-AB34-DB830F85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9CD25-7509-47A8-BB22-234D5DC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1BEA1-9B8B-445D-956C-89F7422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40652-5037-4386-85B2-49F54A21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9B3B6-49F8-4697-AD0B-BD321AC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7484-FBA2-4705-985C-2669156E9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7674-F056-413E-8AAE-5E86CFF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8C65F-66D3-4B16-887A-C6C1B36EA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71BFD-6C99-4A63-8C6C-B165C4F2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E4F4-CD58-404B-B8A7-A1CEC8F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39CA0-04D3-4142-B189-CD7693F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2A1-5364-4358-A736-E00EC19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83AE-A8EC-4524-83D0-BB99B6612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84-65A0-4AD9-850E-4F02995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EEC63-E12D-440A-83FA-54DEB85F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061C-6875-4AEF-AD9E-AD746B1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A06C9-2AAB-4C31-9426-04A5EC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4B90-1482-45D5-8EA6-C399149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B5BC-DDB1-4793-9490-CF5513471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C537A-D7F3-44C1-8CA7-9B3FA858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A043-A68B-4A0B-9635-B2D4B26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26B3-F7EE-467A-98D5-D1E621F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6DEB-FD1F-484E-A8DD-15C3F76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156C-08DD-4426-B589-BAB00B7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FDE3-511D-4A78-A113-82A21845B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FF8E-F63B-407F-9542-83575DA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938A-C52A-4727-81CB-0015A38A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CE5E-664D-4BF6-8246-4FB2F16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6B44-7975-446F-92A5-991DA5D1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8D7E-A68C-4177-B2AE-91682E37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09E14-A0C8-4B38-AA9F-8C5E92407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2AC-9192-47ED-91E3-47650B4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EAFB-96F4-4D93-98F1-C47FA395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A983-E2E3-4BDA-B793-ECB5A259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FA6E-7728-49E8-8845-AF0B5E6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DDCB-4E38-4E26-858F-B689936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5B94-1998-4A86-AFAD-7DA4D9831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6848-36AC-44F8-AF93-6032FA4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A8DB-F4BB-4C36-A16F-9B4D64CB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FADD-EE69-499B-B121-6144C3A1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42FF-0C5F-4D89-A1E4-27516B2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BB968-B974-42F5-92EE-2D99D5B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234AB-CAE9-40C9-92B4-42E4168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F58-2F56-4C1A-9E38-38C6C5D5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43A6-9F8C-46B4-BC0C-620BA92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0C94-E280-4DF6-BD5B-2D174B38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3E0E3-A527-412C-A356-18E5C7048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16AD7-C0DF-4DA7-8051-CCD24E1F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81D62-B3E1-4830-908E-418E4C252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9D90-03D2-46C2-AF0C-A65409B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EF5BC-EE5D-4BEF-ABD1-1C91713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F4B17-651B-408A-B882-4A409C1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9095-4159-4EBE-A47D-DE32DE024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EAD3-0A48-4FBC-9E5F-4C4F9AB5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86363-5873-4730-A53A-4C3EFDA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6DC94-12C6-4A47-8617-F0A7C5B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C156C-AAFE-4FE9-A03B-187A3C5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E16C-F6F0-474F-B534-81E368B55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B0392-2E7A-4467-A4AB-29C6DE82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B0776-42C3-44CF-A344-BE06372F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1462-86B8-41FB-B7F6-CAC9E899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CBCA9-168B-452E-AFA8-58AF9DC7D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F4FF-11FF-470A-9FE8-6B8FC945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CB08-0C01-413E-A3C0-65B9FA86A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CA5439-C724-4132-B672-C59DF11CE8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644" y="1817689"/>
            <a:ext cx="831830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GV: Vũ Thị Nghĩa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 bài: Luyện tập về từ nhiều nghĩa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66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id="{2DDE8FB6-887B-4AA5-97F0-6D3D4016C82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8305800" cy="2819400"/>
            <a:chOff x="336" y="1056"/>
            <a:chExt cx="5232" cy="177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DF9A5D2E-9D4B-4AEB-BC9B-2B0503C5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2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7CCD966A-D838-496A-9228-D9D92CBE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49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27893E96-55B1-44D0-BD91-24965F76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ăn chân.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95F0723-A713-4999-800F-B871786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7162800" cy="419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id="{968766C0-0118-4221-B4A0-EDCEA5C5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>
            <a:extLst>
              <a:ext uri="{FF2B5EF4-FFF2-40B4-BE49-F238E27FC236}">
                <a16:creationId xmlns:a16="http://schemas.microsoft.com/office/drawing/2014/main" id="{2B79F924-EF38-44DC-A3F2-01970E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188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tối rất vui vẻ.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id="{DA7EB6D6-C0CF-4B17-A056-2C8CF60B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981"/>
            <a:ext cx="7772400" cy="4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24214" y="256752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95400" y="3836639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33400" y="5029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355B-1C65-400C-9FE3-5CEFDFD8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676400" y="1268415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00400" y="1268415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hai từ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0" y="225901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62200" y="454501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225901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19400" y="454501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52403" y="2716215"/>
            <a:ext cx="61721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1: tự di chuyển bằng bàn chân.	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52403" y="3630615"/>
            <a:ext cx="6629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2:mang (xỏ) vào chân hoặc tay để che, 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6324600" y="2716214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3" y="4926015"/>
            <a:ext cx="655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1:ở tư thế thân thẳng, 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52403" y="5764214"/>
            <a:ext cx="693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2: 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6324600" y="4926014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496050" y="36195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419851" y="4976814"/>
            <a:ext cx="126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419850" y="5702302"/>
            <a:ext cx="135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 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467600" y="271621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Bi đang tập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7467600" y="3630614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thích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7553091" y="49768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613807" y="57531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461125" y="27051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52402" y="3544234"/>
            <a:ext cx="9905998" cy="1018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152402" y="5764214"/>
            <a:ext cx="10058398" cy="263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657643" y="98863"/>
            <a:ext cx="9220200" cy="11695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đặt câu với các nghĩa đã cho của từ “đi” và “đứng”.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câu với các nghĩa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1"/>
      <p:bldP spid="107530" grpId="2"/>
      <p:bldP spid="107532" grpId="1"/>
      <p:bldP spid="107532" grpId="2"/>
      <p:bldP spid="107538" grpId="1"/>
      <p:bldP spid="107538" grpId="2"/>
      <p:bldP spid="107539" grpId="1"/>
      <p:bldP spid="107539" grpId="2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>
            <a:extLst>
              <a:ext uri="{FF2B5EF4-FFF2-40B4-BE49-F238E27FC236}">
                <a16:creationId xmlns:a16="http://schemas.microsoft.com/office/drawing/2014/main" id="{2336FF32-2859-4A5B-B178-ACDF8F65EC5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531960" imgH="4445640" progId="MS_ClipArt_Gallery.2">
                  <p:embed/>
                </p:oleObj>
              </mc:Choice>
              <mc:Fallback>
                <p:oleObj name="Clip" r:id="rId3" imgW="3531960" imgH="4445640" progId="MS_ClipArt_Gallery.2">
                  <p:embed/>
                  <p:pic>
                    <p:nvPicPr>
                      <p:cNvPr id="40962" name="Object 3">
                        <a:extLst>
                          <a:ext uri="{FF2B5EF4-FFF2-40B4-BE49-F238E27FC236}">
                            <a16:creationId xmlns:a16="http://schemas.microsoft.com/office/drawing/2014/main" id="{2336FF32-2859-4A5B-B178-ACDF8F65E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8" descr="Picture5">
            <a:extLst>
              <a:ext uri="{FF2B5EF4-FFF2-40B4-BE49-F238E27FC236}">
                <a16:creationId xmlns:a16="http://schemas.microsoft.com/office/drawing/2014/main" id="{8CB23238-C157-46DE-9E04-67332B05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0" y="-1"/>
            <a:ext cx="12192000" cy="67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4" name="Rectangle 10">
            <a:extLst>
              <a:ext uri="{FF2B5EF4-FFF2-40B4-BE49-F238E27FC236}">
                <a16:creationId xmlns:a16="http://schemas.microsoft.com/office/drawing/2014/main" id="{CC52F562-136A-4D9A-B46F-C08ECED8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8382000" cy="3765549"/>
          </a:xfrm>
          <a:prstGeom prst="rect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giây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66" name="WordArt 3">
            <a:extLst>
              <a:ext uri="{FF2B5EF4-FFF2-40B4-BE49-F238E27FC236}">
                <a16:creationId xmlns:a16="http://schemas.microsoft.com/office/drawing/2014/main" id="{47C25ECE-DE59-4F94-9ABF-6906DFB7D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972919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id="{AFEDA500-6EA8-4B51-BD27-4A3A6E22E8C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56322" name="Object 2">
                        <a:extLst>
                          <a:ext uri="{FF2B5EF4-FFF2-40B4-BE49-F238E27FC236}">
                            <a16:creationId xmlns:a16="http://schemas.microsoft.com/office/drawing/2014/main" id="{AFEDA500-6EA8-4B51-BD27-4A3A6E22E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WordArt 3">
            <a:extLst>
              <a:ext uri="{FF2B5EF4-FFF2-40B4-BE49-F238E27FC236}">
                <a16:creationId xmlns:a16="http://schemas.microsoft.com/office/drawing/2014/main" id="{0B64C5C8-C0AB-4D5D-943C-4B0995D13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D691F001-73F9-47DC-A56A-EF11DADD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DDB8339C-30DA-42F4-9E4A-69446C01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id="{E1B20ABC-BDE1-4315-99FD-C1A9094A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id="{876E2218-C474-47E1-88FB-EF176944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id="{02C724EF-FD29-4CD7-87BD-80ECB03F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id="{848A5CB3-3942-4D88-8B12-0C93848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id="{2DC4423F-F974-4651-9A66-07C65712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93E58AC0-A9BF-47FF-84C5-D3F9F375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907" y="1668463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</a:rPr>
              <a:t>Câu 1: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sân cỏ.</a:t>
            </a:r>
          </a:p>
        </p:txBody>
      </p:sp>
      <p:pic>
        <p:nvPicPr>
          <p:cNvPr id="56334" name="Picture 14">
            <a:extLst>
              <a:ext uri="{FF2B5EF4-FFF2-40B4-BE49-F238E27FC236}">
                <a16:creationId xmlns:a16="http://schemas.microsoft.com/office/drawing/2014/main" id="{1CE0E3E1-20EF-489F-9DFC-A6BE43A1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3325"/>
            <a:ext cx="70104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5" name="AutoShape 15">
            <a:extLst>
              <a:ext uri="{FF2B5EF4-FFF2-40B4-BE49-F238E27FC236}">
                <a16:creationId xmlns:a16="http://schemas.microsoft.com/office/drawing/2014/main" id="{EBF81DC0-79CC-4121-BEF9-260961E5E2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5549900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563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>
            <a:extLst>
              <a:ext uri="{FF2B5EF4-FFF2-40B4-BE49-F238E27FC236}">
                <a16:creationId xmlns:a16="http://schemas.microsoft.com/office/drawing/2014/main" id="{33B54A5E-CD7D-49CA-ADD9-006250A9DC93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60418" name="Object 2">
                        <a:extLst>
                          <a:ext uri="{FF2B5EF4-FFF2-40B4-BE49-F238E27FC236}">
                            <a16:creationId xmlns:a16="http://schemas.microsoft.com/office/drawing/2014/main" id="{33B54A5E-CD7D-49CA-ADD9-006250A9D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WordArt 3">
            <a:extLst>
              <a:ext uri="{FF2B5EF4-FFF2-40B4-BE49-F238E27FC236}">
                <a16:creationId xmlns:a16="http://schemas.microsoft.com/office/drawing/2014/main" id="{C951F8B3-C057-42D6-85F9-2F1A4B1BBA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52B2DF9A-4455-4D3B-8C16-59FC2584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35F95EE4-A8F9-428C-8F53-4BED8FB3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id="{3E934B8E-47C5-4047-9967-ED63B67D1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id="{FDDE4FFD-4142-4CFC-B89E-F564F018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id="{25DE10DD-0D85-46C7-A569-B03BDFE1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id="{1948BEA5-D07C-495E-8115-0B653252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id="{E9DB5AF9-B882-40BD-850F-990EBBD8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53F3AC54-76D4-40F0-A349-749EA9FA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003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>
                <a:latin typeface="Times New Roman" panose="02020603050405020304" pitchFamily="18" charset="0"/>
              </a:rPr>
              <a:t>Câu 2: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mỗi ngày.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id="{64B9336D-E7D3-4B1F-800D-B536CAC5FE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08624" y="3725067"/>
            <a:ext cx="1654175" cy="761999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604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id="{2D2B5275-6E20-4FFC-976C-1F6B12CA2CC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48130" name="Object 2">
                        <a:extLst>
                          <a:ext uri="{FF2B5EF4-FFF2-40B4-BE49-F238E27FC236}">
                            <a16:creationId xmlns:a16="http://schemas.microsoft.com/office/drawing/2014/main" id="{2D2B5275-6E20-4FFC-976C-1F6B12CA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WordArt 3">
            <a:extLst>
              <a:ext uri="{FF2B5EF4-FFF2-40B4-BE49-F238E27FC236}">
                <a16:creationId xmlns:a16="http://schemas.microsoft.com/office/drawing/2014/main" id="{55094D5C-B5A3-4264-BAB7-C5C8B81F07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94A7B2AD-2D9B-4277-A3A8-1071173E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616EBC68-203A-408C-A2FB-C4F1926E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442F9D17-9FDA-4805-9FA8-BFAFE97D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275DCFA4-8103-4FC3-BA70-B255FD9C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C8D73D27-8420-4BEF-8C9B-CC270A6F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3671E5BA-9BC4-4B85-AA8A-626B6F01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id="{EBBE6E34-A9E2-4A25-84A9-F0D087D8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85" y="2045383"/>
            <a:ext cx="1097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chị gái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cũng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tập thể dục.</a:t>
            </a:r>
          </a:p>
        </p:txBody>
      </p:sp>
      <p:sp>
        <p:nvSpPr>
          <p:cNvPr id="48147" name="AutoShape 19">
            <a:extLst>
              <a:ext uri="{FF2B5EF4-FFF2-40B4-BE49-F238E27FC236}">
                <a16:creationId xmlns:a16="http://schemas.microsoft.com/office/drawing/2014/main" id="{17A78983-D752-4ADC-83E7-5AB020F5DAB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3321049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48144" grpId="0"/>
      <p:bldP spid="48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52E5551D-741B-48EE-8742-C171402D2117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id="{52E5551D-741B-48EE-8742-C171402D2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WordArt 3">
            <a:extLst>
              <a:ext uri="{FF2B5EF4-FFF2-40B4-BE49-F238E27FC236}">
                <a16:creationId xmlns:a16="http://schemas.microsoft.com/office/drawing/2014/main" id="{76D01B89-5D37-42DA-B2E3-3BBDF6348A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3F1FE627-BDF5-4EB2-9F07-E9799B72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D2306662-3339-4ABB-9B2A-C1D52684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ECAF1CDC-E571-4122-B85D-25F03001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313182E5-CEB1-4FCB-9411-645629E5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710ECF9F-29E9-48D4-9F36-754528AD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DAA8434E-FC10-4284-A33A-53EC4C85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id="{687E32E7-714A-4957-A0BC-7C9AAB21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em sắp tổ chức cho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nông trại giáo dục.</a:t>
            </a:r>
          </a:p>
        </p:txBody>
      </p:sp>
      <p:sp>
        <p:nvSpPr>
          <p:cNvPr id="57358" name="AutoShape 14">
            <a:extLst>
              <a:ext uri="{FF2B5EF4-FFF2-40B4-BE49-F238E27FC236}">
                <a16:creationId xmlns:a16="http://schemas.microsoft.com/office/drawing/2014/main" id="{3E5882DD-FC46-492A-953D-2D31B73D92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0812" y="3895190"/>
            <a:ext cx="1577975" cy="67596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57356" grpId="0"/>
      <p:bldP spid="57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CA5439-C724-4132-B672-C59DF11CE85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1" y="1817689"/>
            <a:ext cx="763984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TỪ NHIỀU NGHĨA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Luyện từ và câu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Tuần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133A2468-53A4-4DBD-9585-58343A7F055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id="{133A2468-53A4-4DBD-9585-58343A7F0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WordArt 3">
            <a:extLst>
              <a:ext uri="{FF2B5EF4-FFF2-40B4-BE49-F238E27FC236}">
                <a16:creationId xmlns:a16="http://schemas.microsoft.com/office/drawing/2014/main" id="{6B72FF7F-E452-458D-AEBC-91EFEBD98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11042341-9A7C-4E15-A654-7D97A2C2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DEBAADD5-BE06-42A5-8E5B-B35B826D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2EE1EFAE-A8FF-46C1-A911-5F6511CE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BC407595-237C-4A6C-8FB5-CDC3FACC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09E9012E-A07C-4569-8F9D-E56626CE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27D0F9B7-BA00-44DE-85BE-154FDEC7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DEDAAA1A-BD95-4AF2-A7E0-7664F8A1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3" y="2189302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giáo em đang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trong lớp.</a:t>
            </a:r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864B0C07-7BCE-45FD-A4E3-0D5B8B5A53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1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62476" grpId="0"/>
      <p:bldP spid="624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FDEA9C-486C-4138-97FC-4755B9D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112995"/>
            <a:ext cx="7112653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703513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93166" y="80338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0" y="1326600"/>
            <a:ext cx="1104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00200" y="1988147"/>
            <a:ext cx="967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" y="2642553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574409" y="3481452"/>
            <a:ext cx="1104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như: răng, mũi, tai, lưỡi,miệng,cổ, tay, lưng,… thuộc từ loại nào?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0" y="4623636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này là các danh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6" grpId="0"/>
      <p:bldP spid="102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325" y="762001"/>
            <a:ext cx="851535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Thứ năm ngày     tháng 10 năm 2021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627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FF00"/>
                </a:solidFill>
                <a:latin typeface="HP001 5 hàng" panose="020B0603050302020204" pitchFamily="34" charset="0"/>
              </a:rPr>
              <a:t>Luyện tập về từ nhiều nghĩa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6355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95268" y="40306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659358" y="405939"/>
            <a:ext cx="8532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mỗi câu ở cột A với lời giải nghĩa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ở cột B: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22098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(1)Bé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57200" y="3124200"/>
            <a:ext cx="4842803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(2)Tàu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băng băng trên</a:t>
            </a:r>
          </a:p>
          <a:p>
            <a:r>
              <a:rPr lang="en-US" sz="24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57200" y="40386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(3)Đồng hồ </a:t>
            </a:r>
            <a:r>
              <a:rPr lang="en-US" sz="2400" b="1" i="1">
                <a:latin typeface="Arial" charset="0"/>
              </a:rPr>
              <a:t>chạy </a:t>
            </a:r>
            <a:r>
              <a:rPr lang="en-US" sz="24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50292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(4)Dân làng khẩn trương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019800" y="22098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a) 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019800" y="3124200"/>
            <a:ext cx="5715000" cy="7620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b) Khẩn trương tránh những điều </a:t>
            </a:r>
          </a:p>
          <a:p>
            <a:r>
              <a:rPr lang="en-US" sz="2400">
                <a:latin typeface="Arial" charset="0"/>
              </a:rPr>
              <a:t>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019800" y="40386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c) Sự di chuyển nhanh của phương tiện </a:t>
            </a:r>
          </a:p>
          <a:p>
            <a:r>
              <a:rPr lang="en-US" sz="2400">
                <a:latin typeface="Arial" charset="0"/>
              </a:rPr>
              <a:t>giao thông.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19800" y="50292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d) Sự di chuyển nhanh bằng chân.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2059158" y="1356940"/>
            <a:ext cx="990600" cy="8382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7772400" y="1371600"/>
            <a:ext cx="990600" cy="838200"/>
          </a:xfrm>
          <a:prstGeom prst="sun">
            <a:avLst>
              <a:gd name="adj" fmla="val 25000"/>
            </a:avLst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5334000" y="2667000"/>
            <a:ext cx="685800" cy="274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5334000" y="4343400"/>
            <a:ext cx="6858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5334000" y="2667000"/>
            <a:ext cx="685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5334000" y="3429000"/>
            <a:ext cx="685800" cy="1981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5074" y="990600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nét nghĩa chung của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trên? 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00400" y="3581401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200400" y="428148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438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438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12420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12344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3106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2514600" y="36528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219200" y="256873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19200" y="3835876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8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932</Words>
  <Application>Microsoft Office PowerPoint</Application>
  <PresentationFormat>Widescreen</PresentationFormat>
  <Paragraphs>152</Paragraphs>
  <Slides>21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Times New Roman</vt:lpstr>
      <vt:lpstr>HP001 5 hàng</vt:lpstr>
      <vt:lpstr>Arial</vt:lpstr>
      <vt:lpstr>Calibri Light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Thứ năm ngày     tháng 10 năm 2021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MAY TINH ANH KHOA</cp:lastModifiedBy>
  <cp:revision>264</cp:revision>
  <cp:lastPrinted>1601-01-01T00:00:00Z</cp:lastPrinted>
  <dcterms:created xsi:type="dcterms:W3CDTF">2010-10-11T06:57:14Z</dcterms:created>
  <dcterms:modified xsi:type="dcterms:W3CDTF">2022-10-17T14:41:24Z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