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76" r:id="rId3"/>
    <p:sldId id="278" r:id="rId4"/>
    <p:sldId id="285" r:id="rId5"/>
    <p:sldId id="275" r:id="rId6"/>
    <p:sldId id="296" r:id="rId7"/>
    <p:sldId id="290" r:id="rId8"/>
    <p:sldId id="291" r:id="rId9"/>
    <p:sldId id="292" r:id="rId10"/>
    <p:sldId id="293" r:id="rId11"/>
    <p:sldId id="267" r:id="rId12"/>
    <p:sldId id="299" r:id="rId13"/>
    <p:sldId id="297" r:id="rId14"/>
    <p:sldId id="298" r:id="rId15"/>
    <p:sldId id="286" r:id="rId16"/>
    <p:sldId id="289" r:id="rId17"/>
    <p:sldId id="288" r:id="rId18"/>
    <p:sldId id="281" r:id="rId19"/>
    <p:sldId id="274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91172-5478-41B7-BFEF-998FABF48742}" type="datetimeFigureOut">
              <a:rPr lang="vi-VN" smtClean="0"/>
              <a:t>07/10/2021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128CB-DFA8-4D42-B6C3-9F336C4A262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255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07/10/2021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267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07/10/2021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22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07/10/2021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784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07/10/2021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006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07/10/2021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958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07/10/2021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637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07/10/2021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580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07/10/2021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365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07/10/2021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030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07/10/2021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529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EF26-47E8-4D00-995E-364D2B4755FA}" type="datetimeFigureOut">
              <a:rPr lang="vi-VN" smtClean="0"/>
              <a:t>07/10/2021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43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EEF26-47E8-4D00-995E-364D2B4755FA}" type="datetimeFigureOut">
              <a:rPr lang="vi-VN" smtClean="0"/>
              <a:t>07/10/2021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017DF-8012-41F0-83C4-1C1E43B859A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044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ин от пользователя Simba Gomez на доске FRAMES/BORDERS | Поздравительные  открытки, Проекты поделок, Детская рамка">
            <a:extLst>
              <a:ext uri="{FF2B5EF4-FFF2-40B4-BE49-F238E27FC236}">
                <a16:creationId xmlns:a16="http://schemas.microsoft.com/office/drawing/2014/main" id="{F91DF313-D0B9-462F-97A1-96AB1770A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986AB718-586B-42A3-A9A1-75459A000E51}"/>
              </a:ext>
            </a:extLst>
          </p:cNvPr>
          <p:cNvSpPr/>
          <p:nvPr/>
        </p:nvSpPr>
        <p:spPr>
          <a:xfrm>
            <a:off x="1866320" y="2940823"/>
            <a:ext cx="84593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Chủ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đề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2: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Chúng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em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với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thế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giới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động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vật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  <a:p>
            <a:pPr algn="ctr"/>
            <a:endParaRPr lang="vi-VN" sz="3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Tiết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4: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Tạo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hình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con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vật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từ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vỏ</a:t>
            </a:r>
            <a:r>
              <a:rPr lang="vi-VN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hộp</a:t>
            </a:r>
            <a:endParaRPr lang="vi-VN" sz="32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F24F603-191C-4880-8DE8-0AEC7EAA1F80}"/>
              </a:ext>
            </a:extLst>
          </p:cNvPr>
          <p:cNvSpPr txBox="1"/>
          <p:nvPr/>
        </p:nvSpPr>
        <p:spPr>
          <a:xfrm>
            <a:off x="2796208" y="728868"/>
            <a:ext cx="6679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GB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030E698F-6D1D-4B36-9112-337E915B18E1}"/>
              </a:ext>
            </a:extLst>
          </p:cNvPr>
          <p:cNvSpPr/>
          <p:nvPr/>
        </p:nvSpPr>
        <p:spPr>
          <a:xfrm>
            <a:off x="3239717" y="1589445"/>
            <a:ext cx="561273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MĨ THUẬT LỚP 4</a:t>
            </a:r>
          </a:p>
        </p:txBody>
      </p:sp>
    </p:spTree>
    <p:extLst>
      <p:ext uri="{BB962C8B-B14F-4D97-AF65-F5344CB8AC3E}">
        <p14:creationId xmlns:p14="http://schemas.microsoft.com/office/powerpoint/2010/main" val="193748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011">
        <p14:doors dir="vert"/>
      </p:transition>
    </mc:Choice>
    <mc:Fallback xmlns="">
      <p:transition spd="slow" advTm="14011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522F64B-678F-4EFA-BE0F-04F2EEEA18DD}"/>
              </a:ext>
            </a:extLst>
          </p:cNvPr>
          <p:cNvSpPr txBox="1"/>
          <p:nvPr/>
        </p:nvSpPr>
        <p:spPr>
          <a:xfrm>
            <a:off x="2504049" y="5795889"/>
            <a:ext cx="78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BƯỚC 4: HOÀN CHỈNH SẢN PHẨM </a:t>
            </a:r>
            <a:endParaRPr lang="en-GB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9199F89-9C3F-442B-BDC2-DA396A730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64" t="61256" r="4927" b="14976"/>
          <a:stretch/>
        </p:blipFill>
        <p:spPr>
          <a:xfrm>
            <a:off x="3812876" y="1414336"/>
            <a:ext cx="4883529" cy="383352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63684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737">
        <p14:doors dir="vert"/>
      </p:transition>
    </mc:Choice>
    <mc:Fallback xmlns="">
      <p:transition spd="slow" advTm="6737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42091"/>
          </a:xfrm>
          <a:prstGeom prst="rect">
            <a:avLst/>
          </a:prstGeom>
        </p:spPr>
      </p:pic>
      <p:pic>
        <p:nvPicPr>
          <p:cNvPr id="1028" name="Picture 4" descr="Hướng dẫn bé làm động vật bằng giấy - Art For Kids">
            <a:extLst>
              <a:ext uri="{FF2B5EF4-FFF2-40B4-BE49-F238E27FC236}">
                <a16:creationId xmlns:a16="http://schemas.microsoft.com/office/drawing/2014/main" id="{01713722-0027-4191-BE6F-9C5707099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38"/>
          <a:stretch/>
        </p:blipFill>
        <p:spPr bwMode="auto">
          <a:xfrm>
            <a:off x="2678785" y="569320"/>
            <a:ext cx="3216254" cy="207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ướng dẫn bé làm động vật bằng giấy - Art For Kids">
            <a:extLst>
              <a:ext uri="{FF2B5EF4-FFF2-40B4-BE49-F238E27FC236}">
                <a16:creationId xmlns:a16="http://schemas.microsoft.com/office/drawing/2014/main" id="{8239CFD2-0B05-44DD-AE10-366589B6B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8" b="59715"/>
          <a:stretch/>
        </p:blipFill>
        <p:spPr bwMode="auto">
          <a:xfrm>
            <a:off x="6829689" y="575046"/>
            <a:ext cx="2870912" cy="2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ướng dẫn bé làm động vật bằng giấy - Art For Kids">
            <a:extLst>
              <a:ext uri="{FF2B5EF4-FFF2-40B4-BE49-F238E27FC236}">
                <a16:creationId xmlns:a16="http://schemas.microsoft.com/office/drawing/2014/main" id="{35ACCB66-76F3-4D4B-92F0-6BF365683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63"/>
          <a:stretch/>
        </p:blipFill>
        <p:spPr bwMode="auto">
          <a:xfrm>
            <a:off x="8199423" y="3586457"/>
            <a:ext cx="3154929" cy="20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F1F3AF1B-88EC-4425-85E0-BC662DF0D904}"/>
              </a:ext>
            </a:extLst>
          </p:cNvPr>
          <p:cNvSpPr/>
          <p:nvPr/>
        </p:nvSpPr>
        <p:spPr>
          <a:xfrm>
            <a:off x="4001990" y="2840535"/>
            <a:ext cx="569844" cy="460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1</a:t>
            </a:r>
            <a:endParaRPr lang="en-GB" b="1" dirty="0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8B91DE93-0E7E-41F8-8387-3B333AB29935}"/>
              </a:ext>
            </a:extLst>
          </p:cNvPr>
          <p:cNvSpPr/>
          <p:nvPr/>
        </p:nvSpPr>
        <p:spPr>
          <a:xfrm>
            <a:off x="8123137" y="2819368"/>
            <a:ext cx="569867" cy="520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2</a:t>
            </a:r>
            <a:endParaRPr lang="en-GB" b="1" dirty="0"/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582BE212-CB80-42BB-A4E7-B24C6F50B4EF}"/>
              </a:ext>
            </a:extLst>
          </p:cNvPr>
          <p:cNvGrpSpPr/>
          <p:nvPr/>
        </p:nvGrpSpPr>
        <p:grpSpPr>
          <a:xfrm>
            <a:off x="758145" y="3640499"/>
            <a:ext cx="5716405" cy="2816210"/>
            <a:chOff x="758145" y="3640499"/>
            <a:chExt cx="5716405" cy="2816210"/>
          </a:xfrm>
        </p:grpSpPr>
        <p:pic>
          <p:nvPicPr>
            <p:cNvPr id="1030" name="Picture 6" descr="Hướng dẫn bé làm động vật bằng giấy - Art For Kids">
              <a:extLst>
                <a:ext uri="{FF2B5EF4-FFF2-40B4-BE49-F238E27FC236}">
                  <a16:creationId xmlns:a16="http://schemas.microsoft.com/office/drawing/2014/main" id="{F1BFFA49-0BD3-42D5-8401-2471631A4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286" b="39878"/>
            <a:stretch/>
          </p:blipFill>
          <p:spPr bwMode="auto">
            <a:xfrm>
              <a:off x="758145" y="3640499"/>
              <a:ext cx="2870795" cy="2084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ướng dẫn bé làm động vật bằng giấy - Art For Kids">
              <a:extLst>
                <a:ext uri="{FF2B5EF4-FFF2-40B4-BE49-F238E27FC236}">
                  <a16:creationId xmlns:a16="http://schemas.microsoft.com/office/drawing/2014/main" id="{CEF5F82E-9CEF-4ABC-9851-8159673F44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884" b="20279"/>
            <a:stretch/>
          </p:blipFill>
          <p:spPr bwMode="auto">
            <a:xfrm>
              <a:off x="3603755" y="3640499"/>
              <a:ext cx="2870795" cy="2070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1DBE872F-7758-4DD1-9F7B-AA6E71298BB6}"/>
                </a:ext>
              </a:extLst>
            </p:cNvPr>
            <p:cNvSpPr/>
            <p:nvPr/>
          </p:nvSpPr>
          <p:spPr>
            <a:xfrm>
              <a:off x="3344018" y="5996196"/>
              <a:ext cx="569844" cy="4605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/>
                <a:t>3</a:t>
              </a:r>
              <a:endParaRPr lang="en-GB" b="1" dirty="0"/>
            </a:p>
          </p:txBody>
        </p:sp>
      </p:grp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3319590D-3D33-449E-88AB-451C6F639875}"/>
              </a:ext>
            </a:extLst>
          </p:cNvPr>
          <p:cNvSpPr/>
          <p:nvPr/>
        </p:nvSpPr>
        <p:spPr>
          <a:xfrm>
            <a:off x="9491965" y="5811956"/>
            <a:ext cx="569844" cy="460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4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304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163">
        <p:circle/>
      </p:transition>
    </mc:Choice>
    <mc:Fallback xmlns="">
      <p:transition spd="slow" advTm="21163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420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7154" y="156754"/>
            <a:ext cx="73674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tham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khảo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hảo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Sáng tạo “thế giới ngộ nghĩnh” từ lõi giấy vệ sinh với những ý tưởng DIY  cực dễ">
            <a:extLst>
              <a:ext uri="{FF2B5EF4-FFF2-40B4-BE49-F238E27FC236}">
                <a16:creationId xmlns:a16="http://schemas.microsoft.com/office/drawing/2014/main" id="{7C001465-C940-45E9-A1D9-4D0B4F58F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54" y="961890"/>
            <a:ext cx="4012094" cy="28414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45 ý tưởng làm các con vật ngộ nghĩnh từ lõi giấy vệ sinh">
            <a:extLst>
              <a:ext uri="{FF2B5EF4-FFF2-40B4-BE49-F238E27FC236}">
                <a16:creationId xmlns:a16="http://schemas.microsoft.com/office/drawing/2014/main" id="{6AA0B3C1-D1E0-44D1-A85C-C43483D3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66" y="961890"/>
            <a:ext cx="4012094" cy="275844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45 ý tưởng làm các con vật ngộ nghĩnh từ lõi giấy vệ sinh">
            <a:extLst>
              <a:ext uri="{FF2B5EF4-FFF2-40B4-BE49-F238E27FC236}">
                <a16:creationId xmlns:a16="http://schemas.microsoft.com/office/drawing/2014/main" id="{C482EA8E-00D7-4C0D-BBDB-17577D4B5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37" y="3940074"/>
            <a:ext cx="4139346" cy="269735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45 ý tưởng làm các con vật ngộ nghĩnh từ lõi giấy vệ sinh">
            <a:extLst>
              <a:ext uri="{FF2B5EF4-FFF2-40B4-BE49-F238E27FC236}">
                <a16:creationId xmlns:a16="http://schemas.microsoft.com/office/drawing/2014/main" id="{0909EE64-12D5-43A1-9464-C56743774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34" y="3846601"/>
            <a:ext cx="4356651" cy="27908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3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163">
        <p:circle/>
      </p:transition>
    </mc:Choice>
    <mc:Fallback xmlns="">
      <p:transition spd="slow" advTm="21163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901"/>
            <a:ext cx="12191999" cy="6742091"/>
          </a:xfrm>
          <a:prstGeom prst="rect">
            <a:avLst/>
          </a:prstGeom>
        </p:spPr>
      </p:pic>
      <p:pic>
        <p:nvPicPr>
          <p:cNvPr id="2050" name="Picture 2" descr="Những cách tái chế chai nhựa đơn giản, hữu ích">
            <a:extLst>
              <a:ext uri="{FF2B5EF4-FFF2-40B4-BE49-F238E27FC236}">
                <a16:creationId xmlns:a16="http://schemas.microsoft.com/office/drawing/2014/main" id="{937323B3-C6DB-4F70-B779-BA3D4A52F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66" y="106016"/>
            <a:ext cx="4439792" cy="295523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àm chậu trồng cây, chậu treo, hộp đựng bút từ vỏ chai nước ngọt - YouTube">
            <a:extLst>
              <a:ext uri="{FF2B5EF4-FFF2-40B4-BE49-F238E27FC236}">
                <a16:creationId xmlns:a16="http://schemas.microsoft.com/office/drawing/2014/main" id="{65844D68-4823-457A-987F-B0916253B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7" b="11848"/>
          <a:stretch/>
        </p:blipFill>
        <p:spPr bwMode="auto">
          <a:xfrm>
            <a:off x="6770789" y="106016"/>
            <a:ext cx="4310596" cy="298305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áo Đà Nẵng điện tử">
            <a:extLst>
              <a:ext uri="{FF2B5EF4-FFF2-40B4-BE49-F238E27FC236}">
                <a16:creationId xmlns:a16="http://schemas.microsoft.com/office/drawing/2014/main" id="{71B70E81-8529-467D-96F3-60899A3B4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66" y="3254462"/>
            <a:ext cx="4280197" cy="330431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hặt vỏ hộp sữa chua làm chậu cây con vật ngộ nghĩnh đáng yêu - Nhat vo hop  sua chua lam chau cay con vat ngo nghinh dang yeu - daubao.com">
            <a:extLst>
              <a:ext uri="{FF2B5EF4-FFF2-40B4-BE49-F238E27FC236}">
                <a16:creationId xmlns:a16="http://schemas.microsoft.com/office/drawing/2014/main" id="{2A3BBD2F-A6E5-4DB7-B197-BB0C3E297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4"/>
          <a:stretch/>
        </p:blipFill>
        <p:spPr bwMode="auto">
          <a:xfrm>
            <a:off x="6181617" y="3415089"/>
            <a:ext cx="4899768" cy="298305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0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163">
        <p:circle/>
      </p:transition>
    </mc:Choice>
    <mc:Fallback xmlns="">
      <p:transition spd="slow" advTm="21163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45"/>
            <a:ext cx="12191999" cy="6742091"/>
          </a:xfrm>
          <a:prstGeom prst="rect">
            <a:avLst/>
          </a:prstGeom>
        </p:spPr>
      </p:pic>
      <p:pic>
        <p:nvPicPr>
          <p:cNvPr id="4" name="Picture 2" descr="Chia sẻ cách làm những con vật bằng giấy dễ thực hiện tại nhà">
            <a:extLst>
              <a:ext uri="{FF2B5EF4-FFF2-40B4-BE49-F238E27FC236}">
                <a16:creationId xmlns:a16="http://schemas.microsoft.com/office/drawing/2014/main" id="{A41C5A9B-0D0D-4355-8A8E-D1349A171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96" b="43961"/>
          <a:stretch/>
        </p:blipFill>
        <p:spPr bwMode="auto">
          <a:xfrm>
            <a:off x="1317211" y="983678"/>
            <a:ext cx="3833469" cy="520096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ia sẻ cách làm những con vật bằng giấy dễ thực hiện tại nhà">
            <a:extLst>
              <a:ext uri="{FF2B5EF4-FFF2-40B4-BE49-F238E27FC236}">
                <a16:creationId xmlns:a16="http://schemas.microsoft.com/office/drawing/2014/main" id="{806A60E5-9627-4447-A593-504973C7F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0" t="47140"/>
          <a:stretch/>
        </p:blipFill>
        <p:spPr bwMode="auto">
          <a:xfrm>
            <a:off x="7041322" y="1007457"/>
            <a:ext cx="3666880" cy="517718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03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163">
        <p:circle/>
      </p:transition>
    </mc:Choice>
    <mc:Fallback xmlns="">
      <p:transition spd="slow" advTm="21163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999 hình Background powerpoint đẹp nhất 2021">
            <a:extLst>
              <a:ext uri="{FF2B5EF4-FFF2-40B4-BE49-F238E27FC236}">
                <a16:creationId xmlns:a16="http://schemas.microsoft.com/office/drawing/2014/main" id="{C7AA8A04-75CE-43CD-B57D-52FEDD8DF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6F674DD-4AD3-43D3-A6D1-D105266DD818}"/>
              </a:ext>
            </a:extLst>
          </p:cNvPr>
          <p:cNvSpPr txBox="1">
            <a:spLocks/>
          </p:cNvSpPr>
          <p:nvPr/>
        </p:nvSpPr>
        <p:spPr>
          <a:xfrm>
            <a:off x="1310828" y="2775876"/>
            <a:ext cx="9158389" cy="18150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ADC3EFE4-519A-4BBC-8EB0-9E28E8DCD15E}"/>
              </a:ext>
            </a:extLst>
          </p:cNvPr>
          <p:cNvSpPr/>
          <p:nvPr/>
        </p:nvSpPr>
        <p:spPr>
          <a:xfrm>
            <a:off x="3181080" y="421456"/>
            <a:ext cx="6407057" cy="598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LUYỆN TẬP – SÁNG TẠO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5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6">
        <p14:ferris dir="l"/>
      </p:transition>
    </mc:Choice>
    <mc:Fallback xmlns="">
      <p:transition spd="slow" advTm="11596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anh toàn trường - Website của Trường Mầm non Mỹ Thành">
            <a:extLst>
              <a:ext uri="{FF2B5EF4-FFF2-40B4-BE49-F238E27FC236}">
                <a16:creationId xmlns:a16="http://schemas.microsoft.com/office/drawing/2014/main" id="{083AD3AD-59B2-4D2F-AC9F-A4C6D3B4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68">
            <a:extLst>
              <a:ext uri="{FF2B5EF4-FFF2-40B4-BE49-F238E27FC236}">
                <a16:creationId xmlns:a16="http://schemas.microsoft.com/office/drawing/2014/main" id="{84A447B1-AE5B-4976-8882-E4F3CA0E4312}"/>
              </a:ext>
            </a:extLst>
          </p:cNvPr>
          <p:cNvSpPr txBox="1">
            <a:spLocks/>
          </p:cNvSpPr>
          <p:nvPr/>
        </p:nvSpPr>
        <p:spPr>
          <a:xfrm>
            <a:off x="2609728" y="1716764"/>
            <a:ext cx="7653673" cy="1380079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>
              <a:defRPr/>
            </a:pPr>
            <a:r>
              <a:rPr lang="en-US" sz="3733" dirty="0">
                <a:solidFill>
                  <a:srgbClr val="002060"/>
                </a:solidFill>
                <a:latin typeface="Times New Roman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Hãy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sẻ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sản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mình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bố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thân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gia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đình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</a:rPr>
              <a:t>nhé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zh-CN" altLang="en-US" sz="3600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2FF4A57-6448-44D6-8826-C2351DE09FE2}"/>
              </a:ext>
            </a:extLst>
          </p:cNvPr>
          <p:cNvSpPr/>
          <p:nvPr/>
        </p:nvSpPr>
        <p:spPr>
          <a:xfrm>
            <a:off x="3181080" y="421456"/>
            <a:ext cx="6407057" cy="598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PHÂN TÍCH – ĐÁNH GIÁ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80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158">
        <p14:prism/>
      </p:transition>
    </mc:Choice>
    <mc:Fallback xmlns="">
      <p:transition spd="slow" advTm="9158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ownload ảnh nền hoạt hình phong cảnh lovely | Tải trò chơi miễn phí,game  online cho điện thoại android iphone ipad">
            <a:extLst>
              <a:ext uri="{FF2B5EF4-FFF2-40B4-BE49-F238E27FC236}">
                <a16:creationId xmlns:a16="http://schemas.microsoft.com/office/drawing/2014/main" id="{D86BA3C5-1569-4AA7-872C-06E6FEE46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9575"/>
            <a:ext cx="12280347" cy="689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BB017235-A20B-4FCF-B072-8CFD530639C1}"/>
              </a:ext>
            </a:extLst>
          </p:cNvPr>
          <p:cNvSpPr/>
          <p:nvPr/>
        </p:nvSpPr>
        <p:spPr>
          <a:xfrm>
            <a:off x="3181080" y="421456"/>
            <a:ext cx="6407057" cy="598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VẬN DỤNG – PHÁT TRIỂN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F4E9D8F-BDE9-448A-B95A-4CAB11E03D0E}"/>
              </a:ext>
            </a:extLst>
          </p:cNvPr>
          <p:cNvSpPr txBox="1"/>
          <p:nvPr/>
        </p:nvSpPr>
        <p:spPr>
          <a:xfrm>
            <a:off x="2491966" y="1198979"/>
            <a:ext cx="7659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môi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trưng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GB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4275B907-4D0E-49F4-9BDD-605840F491C3}"/>
              </a:ext>
            </a:extLst>
          </p:cNvPr>
          <p:cNvGrpSpPr/>
          <p:nvPr/>
        </p:nvGrpSpPr>
        <p:grpSpPr>
          <a:xfrm>
            <a:off x="3463233" y="2436206"/>
            <a:ext cx="5353878" cy="4263565"/>
            <a:chOff x="3463233" y="2542222"/>
            <a:chExt cx="5353878" cy="4263565"/>
          </a:xfrm>
        </p:grpSpPr>
        <p:sp>
          <p:nvSpPr>
            <p:cNvPr id="2" name="Hình chữ nhật: Góc Tròn 1">
              <a:extLst>
                <a:ext uri="{FF2B5EF4-FFF2-40B4-BE49-F238E27FC236}">
                  <a16:creationId xmlns:a16="http://schemas.microsoft.com/office/drawing/2014/main" id="{0A871852-D370-4AAB-A810-FDA1F4F0B239}"/>
                </a:ext>
              </a:extLst>
            </p:cNvPr>
            <p:cNvSpPr/>
            <p:nvPr/>
          </p:nvSpPr>
          <p:spPr>
            <a:xfrm>
              <a:off x="3463233" y="2542222"/>
              <a:ext cx="5353878" cy="4263565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2" descr="Làm đồ chơi an toàn cho bé bằng lõi giấy vệ sinh - Giấy vệ sinh cao cấp">
              <a:extLst>
                <a:ext uri="{FF2B5EF4-FFF2-40B4-BE49-F238E27FC236}">
                  <a16:creationId xmlns:a16="http://schemas.microsoft.com/office/drawing/2014/main" id="{F6EDFCBD-0D59-48CE-BF60-C1CAA58034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3705" y="2875722"/>
              <a:ext cx="3803374" cy="370693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691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3006">
        <p:circle/>
      </p:transition>
    </mc:Choice>
    <mc:Fallback xmlns="">
      <p:transition spd="slow" advTm="13006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ài nguyên - Phòng Giáo Dục Và Đào Tạo Quận Long Biên">
            <a:extLst>
              <a:ext uri="{FF2B5EF4-FFF2-40B4-BE49-F238E27FC236}">
                <a16:creationId xmlns:a16="http://schemas.microsoft.com/office/drawing/2014/main" id="{C4C16662-E1DD-42CE-9821-0975E322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7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280D1B27-15AD-40B2-A58C-B66697AF8D3B}"/>
              </a:ext>
            </a:extLst>
          </p:cNvPr>
          <p:cNvSpPr txBox="1">
            <a:spLocks/>
          </p:cNvSpPr>
          <p:nvPr/>
        </p:nvSpPr>
        <p:spPr>
          <a:xfrm>
            <a:off x="239422" y="1423851"/>
            <a:ext cx="10550498" cy="11519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DD3583D-DC3E-4DED-A4A8-EC1067009C24}"/>
              </a:ext>
            </a:extLst>
          </p:cNvPr>
          <p:cNvSpPr txBox="1">
            <a:spLocks/>
          </p:cNvSpPr>
          <p:nvPr/>
        </p:nvSpPr>
        <p:spPr>
          <a:xfrm>
            <a:off x="2253802" y="2768957"/>
            <a:ext cx="7658823" cy="150682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nhớ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lưu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giữ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lại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sản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mình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vi-VN" sz="38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Chúc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thật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tốt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nhớ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nhờ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bố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chụp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lại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sản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gửi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thầy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cô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giáo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</a:rPr>
              <a:t>nhé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</a:rPr>
              <a:t> !</a:t>
            </a:r>
          </a:p>
          <a:p>
            <a:endParaRPr lang="vi-VN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70392"/>
      </p:ext>
    </p:extLst>
  </p:cSld>
  <p:clrMapOvr>
    <a:masterClrMapping/>
  </p:clrMapOvr>
  <p:transition spd="slow" advTm="14011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ải hình ảnh hinh nen powerpoint dang yeu 135b332e9011889 tại kho hình nền,  ảnh đẹp khoanh24.com">
            <a:extLst>
              <a:ext uri="{FF2B5EF4-FFF2-40B4-BE49-F238E27FC236}">
                <a16:creationId xmlns:a16="http://schemas.microsoft.com/office/drawing/2014/main" id="{FEFBA3D3-0F20-4897-A628-6BB4B41D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B467C745-3EE7-4B4D-AAFB-02B3A081F553}"/>
              </a:ext>
            </a:extLst>
          </p:cNvPr>
          <p:cNvSpPr/>
          <p:nvPr/>
        </p:nvSpPr>
        <p:spPr>
          <a:xfrm>
            <a:off x="971842" y="1509593"/>
            <a:ext cx="102483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XIN CHÀO VÀ HẸN GẶP LẠI CÁC EM!</a:t>
            </a:r>
          </a:p>
        </p:txBody>
      </p:sp>
    </p:spTree>
    <p:extLst>
      <p:ext uri="{BB962C8B-B14F-4D97-AF65-F5344CB8AC3E}">
        <p14:creationId xmlns:p14="http://schemas.microsoft.com/office/powerpoint/2010/main" val="14657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586">
        <p14:warp dir="in"/>
      </p:transition>
    </mc:Choice>
    <mc:Fallback xmlns="">
      <p:transition spd="slow" advTm="3586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ungle Leaves Cartoon Lion Giraffe Fox Animal Background, Forest, Giraffe,  Leaf Background Image for Free Download">
            <a:extLst>
              <a:ext uri="{FF2B5EF4-FFF2-40B4-BE49-F238E27FC236}">
                <a16:creationId xmlns:a16="http://schemas.microsoft.com/office/drawing/2014/main" id="{84AE827E-DB7E-44C9-8C75-2AB8F8396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83A983E9-3355-41EA-A755-D8EC2046FB68}"/>
              </a:ext>
            </a:extLst>
          </p:cNvPr>
          <p:cNvSpPr txBox="1">
            <a:spLocks/>
          </p:cNvSpPr>
          <p:nvPr/>
        </p:nvSpPr>
        <p:spPr>
          <a:xfrm>
            <a:off x="72224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HỌC TẬP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F9FE2C82-47A9-4BD6-BBB7-3522E3FD09DE}"/>
              </a:ext>
            </a:extLst>
          </p:cNvPr>
          <p:cNvGrpSpPr/>
          <p:nvPr/>
        </p:nvGrpSpPr>
        <p:grpSpPr>
          <a:xfrm>
            <a:off x="1948069" y="1604028"/>
            <a:ext cx="8759688" cy="4922666"/>
            <a:chOff x="1948069" y="1604028"/>
            <a:chExt cx="8759688" cy="4922666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6" name="Hình chữ nhật: Góc Chéo Tròn 5">
              <a:extLst>
                <a:ext uri="{FF2B5EF4-FFF2-40B4-BE49-F238E27FC236}">
                  <a16:creationId xmlns:a16="http://schemas.microsoft.com/office/drawing/2014/main" id="{C3CC1370-6394-45A6-A53A-454662010AF1}"/>
                </a:ext>
              </a:extLst>
            </p:cNvPr>
            <p:cNvSpPr/>
            <p:nvPr/>
          </p:nvSpPr>
          <p:spPr>
            <a:xfrm>
              <a:off x="1948069" y="1604028"/>
              <a:ext cx="8759688" cy="4888848"/>
            </a:xfrm>
            <a:prstGeom prst="round2Diag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Tx/>
                <a:buChar char="-"/>
              </a:pP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Giấy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màu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, </a:t>
              </a: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bìa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màu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, </a:t>
              </a: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vỏ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hộp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,…..</a:t>
              </a:r>
            </a:p>
            <a:p>
              <a:pPr marL="285750" indent="-285750">
                <a:buFontTx/>
                <a:buChar char="-"/>
              </a:pP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Kéo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, keo </a:t>
              </a: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dán</a:t>
              </a:r>
              <a:r>
                <a:rPr lang="vi-VN" sz="3200" b="1" dirty="0">
                  <a:solidFill>
                    <a:srgbClr val="FF0000"/>
                  </a:solidFill>
                  <a:latin typeface="+mj-lt"/>
                </a:rPr>
                <a:t>, băng </a:t>
              </a:r>
              <a:r>
                <a:rPr lang="vi-VN" sz="3200" b="1" dirty="0" err="1">
                  <a:solidFill>
                    <a:srgbClr val="FF0000"/>
                  </a:solidFill>
                  <a:latin typeface="+mj-lt"/>
                </a:rPr>
                <a:t>dính</a:t>
              </a:r>
              <a:r>
                <a:rPr lang="vi-VN" sz="4000" b="1" dirty="0">
                  <a:solidFill>
                    <a:srgbClr val="FF0000"/>
                  </a:solidFill>
                  <a:latin typeface="+mj-lt"/>
                </a:rPr>
                <a:t>.</a:t>
              </a:r>
              <a:endParaRPr lang="en-GB" sz="4000" b="1" dirty="0">
                <a:solidFill>
                  <a:srgbClr val="FF0000"/>
                </a:solidFill>
                <a:latin typeface="+mj-lt"/>
              </a:endParaRPr>
            </a:p>
          </p:txBody>
        </p:sp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3DC35C79-10EF-4247-9795-A6D894EA9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32" t="16425" r="71739" b="15362"/>
            <a:stretch/>
          </p:blipFill>
          <p:spPr>
            <a:xfrm>
              <a:off x="8229599" y="1604028"/>
              <a:ext cx="2014332" cy="492266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30652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308">
        <p:circle/>
      </p:transition>
    </mc:Choice>
    <mc:Fallback xmlns="">
      <p:transition spd="slow" advTm="12308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+ hình nền powerpoint đẹp long lanh">
            <a:extLst>
              <a:ext uri="{FF2B5EF4-FFF2-40B4-BE49-F238E27FC236}">
                <a16:creationId xmlns:a16="http://schemas.microsoft.com/office/drawing/2014/main" id="{9C2ED91A-8B1A-4DBA-887C-E0CACD0DB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ình chữ nhật: Góc Chéo Tròn 7">
            <a:extLst>
              <a:ext uri="{FF2B5EF4-FFF2-40B4-BE49-F238E27FC236}">
                <a16:creationId xmlns:a16="http://schemas.microsoft.com/office/drawing/2014/main" id="{991E3A1D-3B57-488B-8F7F-C12AA9625BBC}"/>
              </a:ext>
            </a:extLst>
          </p:cNvPr>
          <p:cNvSpPr/>
          <p:nvPr/>
        </p:nvSpPr>
        <p:spPr>
          <a:xfrm>
            <a:off x="2955234" y="1205948"/>
            <a:ext cx="7182679" cy="4996069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4000" b="1" dirty="0">
              <a:solidFill>
                <a:srgbClr val="FF0000"/>
              </a:solidFill>
              <a:latin typeface="+mj-lt"/>
            </a:endParaRPr>
          </a:p>
          <a:p>
            <a:endParaRPr lang="en-GB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01D8E47D-2210-4EB9-B5B2-8B63290D4F84}"/>
              </a:ext>
            </a:extLst>
          </p:cNvPr>
          <p:cNvSpPr txBox="1"/>
          <p:nvPr/>
        </p:nvSpPr>
        <p:spPr>
          <a:xfrm>
            <a:off x="4638258" y="1716254"/>
            <a:ext cx="4028661" cy="61471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vi-VN" altLang="zh-CN" sz="3200" b="1" dirty="0">
                <a:solidFill>
                  <a:srgbClr val="F70202"/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YÊU CẦU CẦN ĐẠT</a:t>
            </a:r>
            <a:endParaRPr lang="zh-CN" altLang="en-US" sz="3200" b="1" dirty="0">
              <a:solidFill>
                <a:srgbClr val="F70202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TextBox 68">
            <a:extLst>
              <a:ext uri="{FF2B5EF4-FFF2-40B4-BE49-F238E27FC236}">
                <a16:creationId xmlns:a16="http://schemas.microsoft.com/office/drawing/2014/main" id="{7B297A05-AA56-4A9F-A6D8-8A6E0FCBE564}"/>
              </a:ext>
            </a:extLst>
          </p:cNvPr>
          <p:cNvSpPr txBox="1">
            <a:spLocks/>
          </p:cNvSpPr>
          <p:nvPr/>
        </p:nvSpPr>
        <p:spPr>
          <a:xfrm>
            <a:off x="3326296" y="2489174"/>
            <a:ext cx="6467061" cy="1080083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 marL="304792" indent="-304792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04792" indent="-304792">
              <a:lnSpc>
                <a:spcPct val="120000"/>
              </a:lnSpc>
              <a:buFont typeface="+mj-lt"/>
              <a:buAutoNum type="arabicPeriod"/>
            </a:pPr>
            <a:endParaRPr lang="zh-CN" altLang="en-US" sz="1467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68">
            <a:extLst>
              <a:ext uri="{FF2B5EF4-FFF2-40B4-BE49-F238E27FC236}">
                <a16:creationId xmlns:a16="http://schemas.microsoft.com/office/drawing/2014/main" id="{45106463-C1DB-4DEE-8BCE-ECC7C79DE599}"/>
              </a:ext>
            </a:extLst>
          </p:cNvPr>
          <p:cNvSpPr txBox="1">
            <a:spLocks/>
          </p:cNvSpPr>
          <p:nvPr/>
        </p:nvSpPr>
        <p:spPr>
          <a:xfrm>
            <a:off x="3260036" y="3389511"/>
            <a:ext cx="6522037" cy="1080083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68">
            <a:extLst>
              <a:ext uri="{FF2B5EF4-FFF2-40B4-BE49-F238E27FC236}">
                <a16:creationId xmlns:a16="http://schemas.microsoft.com/office/drawing/2014/main" id="{8CB94C87-02F7-4EAC-85F8-315913D946F0}"/>
              </a:ext>
            </a:extLst>
          </p:cNvPr>
          <p:cNvSpPr txBox="1">
            <a:spLocks/>
          </p:cNvSpPr>
          <p:nvPr/>
        </p:nvSpPr>
        <p:spPr>
          <a:xfrm>
            <a:off x="3366055" y="4647655"/>
            <a:ext cx="6322853" cy="1080083"/>
          </a:xfrm>
          <a:prstGeom prst="rect">
            <a:avLst/>
          </a:prstGeom>
        </p:spPr>
        <p:txBody>
          <a:bodyPr vert="horz" wrap="square" lIns="0" tIns="96000" rIns="0" bIns="0" anchor="t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2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896">
        <p:circle/>
      </p:transition>
    </mc:Choice>
    <mc:Fallback xmlns="">
      <p:transition spd="slow" advTm="20896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Những hình nền Powerpoint HD đơn giản, đẹp và chuyên nghiệp nhất">
            <a:extLst>
              <a:ext uri="{FF2B5EF4-FFF2-40B4-BE49-F238E27FC236}">
                <a16:creationId xmlns:a16="http://schemas.microsoft.com/office/drawing/2014/main" id="{33010B1A-482B-4D49-B3CF-DF5BF35B1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229"/>
            <a:ext cx="12192000" cy="71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F59F0333-6BDE-42DC-9E77-BF0DADA0A37E}"/>
              </a:ext>
            </a:extLst>
          </p:cNvPr>
          <p:cNvSpPr/>
          <p:nvPr/>
        </p:nvSpPr>
        <p:spPr>
          <a:xfrm>
            <a:off x="239097" y="182917"/>
            <a:ext cx="3882329" cy="667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9A122635-40D3-4298-926B-29C9EAF378E2}"/>
              </a:ext>
            </a:extLst>
          </p:cNvPr>
          <p:cNvSpPr/>
          <p:nvPr/>
        </p:nvSpPr>
        <p:spPr>
          <a:xfrm>
            <a:off x="3140765" y="805526"/>
            <a:ext cx="6758609" cy="1126435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vi-VN" sz="4400" b="1" dirty="0" err="1">
                <a:solidFill>
                  <a:schemeClr val="accent2">
                    <a:lumMod val="75000"/>
                  </a:schemeClr>
                </a:solidFill>
              </a:rPr>
              <a:t>Giải</a:t>
            </a:r>
            <a:r>
              <a:rPr lang="vi-VN" sz="4400" b="1" dirty="0">
                <a:solidFill>
                  <a:schemeClr val="accent2">
                    <a:lumMod val="75000"/>
                  </a:schemeClr>
                </a:solidFill>
              </a:rPr>
              <a:t> câu </a:t>
            </a:r>
            <a:r>
              <a:rPr lang="vi-VN" sz="4400" b="1" dirty="0" err="1">
                <a:solidFill>
                  <a:schemeClr val="accent2">
                    <a:lumMod val="75000"/>
                  </a:schemeClr>
                </a:solidFill>
              </a:rPr>
              <a:t>đố</a:t>
            </a:r>
            <a:r>
              <a:rPr lang="vi-VN" sz="44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GB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Hình chữ nhật: Góc Chéo Tròn 9">
            <a:extLst>
              <a:ext uri="{FF2B5EF4-FFF2-40B4-BE49-F238E27FC236}">
                <a16:creationId xmlns:a16="http://schemas.microsoft.com/office/drawing/2014/main" id="{BF66314F-CAFA-4758-A326-EB6AACBBE47E}"/>
              </a:ext>
            </a:extLst>
          </p:cNvPr>
          <p:cNvSpPr/>
          <p:nvPr/>
        </p:nvSpPr>
        <p:spPr>
          <a:xfrm>
            <a:off x="1229594" y="2227585"/>
            <a:ext cx="4359965" cy="206357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1600" b="1" dirty="0">
              <a:solidFill>
                <a:srgbClr val="C00000"/>
              </a:solidFill>
              <a:latin typeface="+mj-lt"/>
            </a:endParaRPr>
          </a:p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1.Con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gì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đuôi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ngắn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tai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dài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  <a:p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Mắt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hồng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lông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mượt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tài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002060"/>
                </a:solidFill>
                <a:latin typeface="+mj-lt"/>
              </a:rPr>
              <a:t>chạy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 nhanh ?</a:t>
            </a:r>
          </a:p>
          <a:p>
            <a:pPr marL="285750" indent="-285750" algn="ctr">
              <a:buFontTx/>
              <a:buChar char="-"/>
            </a:pPr>
            <a:endParaRPr lang="en-GB" dirty="0"/>
          </a:p>
        </p:txBody>
      </p:sp>
      <p:sp>
        <p:nvSpPr>
          <p:cNvPr id="14" name="Hình chữ nhật: Góc Chéo Tròn 13">
            <a:extLst>
              <a:ext uri="{FF2B5EF4-FFF2-40B4-BE49-F238E27FC236}">
                <a16:creationId xmlns:a16="http://schemas.microsoft.com/office/drawing/2014/main" id="{E51F76B3-A037-413D-8C37-41090073299E}"/>
              </a:ext>
            </a:extLst>
          </p:cNvPr>
          <p:cNvSpPr/>
          <p:nvPr/>
        </p:nvSpPr>
        <p:spPr>
          <a:xfrm>
            <a:off x="6602444" y="2164691"/>
            <a:ext cx="3999296" cy="206357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1600" b="1" dirty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+mj-lt"/>
              </a:rPr>
              <a:t>2.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GB" sz="28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endParaRPr lang="en-GB" sz="28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thừng</a:t>
            </a:r>
            <a:endParaRPr lang="en-GB" sz="28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GB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GB" dirty="0"/>
          </a:p>
        </p:txBody>
      </p:sp>
      <p:pic>
        <p:nvPicPr>
          <p:cNvPr id="1026" name="Picture 2" descr="Bộ sưu tập hình ảnh con Thỏ đẹp, dễ thương nhất">
            <a:extLst>
              <a:ext uri="{FF2B5EF4-FFF2-40B4-BE49-F238E27FC236}">
                <a16:creationId xmlns:a16="http://schemas.microsoft.com/office/drawing/2014/main" id="{037BCD6B-CE40-47CC-9424-39E51CC48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34" y="4669276"/>
            <a:ext cx="2567509" cy="1803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âu thuốc và trâu cười Seagame - Viện Y học bản địa Việt Nam">
            <a:extLst>
              <a:ext uri="{FF2B5EF4-FFF2-40B4-BE49-F238E27FC236}">
                <a16:creationId xmlns:a16="http://schemas.microsoft.com/office/drawing/2014/main" id="{2DD8DA80-17ED-474E-8646-C89A0ED32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890" y="4669276"/>
            <a:ext cx="2567509" cy="17779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0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2412">
        <p:dissolve/>
      </p:transition>
    </mc:Choice>
    <mc:Fallback xmlns="">
      <p:transition spd="slow" advTm="92412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ỉ Rừng Cú Nền động Vật Thực Vật, Nền động Vật, Lá Cây, Trong Rừng Hình  nền Vector để tải xuống miễn phí">
            <a:extLst>
              <a:ext uri="{FF2B5EF4-FFF2-40B4-BE49-F238E27FC236}">
                <a16:creationId xmlns:a16="http://schemas.microsoft.com/office/drawing/2014/main" id="{1D0558CE-6EF6-4FCB-A229-FD791406B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6A25014-80EC-43B6-B504-D44D8D394BE4}"/>
              </a:ext>
            </a:extLst>
          </p:cNvPr>
          <p:cNvSpPr/>
          <p:nvPr/>
        </p:nvSpPr>
        <p:spPr>
          <a:xfrm>
            <a:off x="5112913" y="493173"/>
            <a:ext cx="2215165" cy="783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 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82A7DCC-D09A-4CB6-AD3D-33D0F5EFD10F}"/>
              </a:ext>
            </a:extLst>
          </p:cNvPr>
          <p:cNvSpPr/>
          <p:nvPr/>
        </p:nvSpPr>
        <p:spPr>
          <a:xfrm>
            <a:off x="2208726" y="1502231"/>
            <a:ext cx="8463628" cy="3025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spc="1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spc="1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b="1" spc="11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spc="11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spc="1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26201"/>
      </p:ext>
    </p:extLst>
  </p:cSld>
  <p:clrMapOvr>
    <a:masterClrMapping/>
  </p:clrMapOvr>
  <p:transition spd="slow" advTm="29735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Những hình nền Powerpoint HD đơn giản, đẹp và chuyên nghiệp nhất">
            <a:extLst>
              <a:ext uri="{FF2B5EF4-FFF2-40B4-BE49-F238E27FC236}">
                <a16:creationId xmlns:a16="http://schemas.microsoft.com/office/drawing/2014/main" id="{33010B1A-482B-4D49-B3CF-DF5BF35B1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C0AEA251-1CCF-4109-BF5E-9209B78C062B}"/>
              </a:ext>
            </a:extLst>
          </p:cNvPr>
          <p:cNvSpPr/>
          <p:nvPr/>
        </p:nvSpPr>
        <p:spPr>
          <a:xfrm>
            <a:off x="3181080" y="90153"/>
            <a:ext cx="6407057" cy="667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KIẾN TẠO KIẾN THỨC- KĨ NĂNG</a:t>
            </a:r>
            <a:endParaRPr lang="vi-V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EA4EB917-337B-433B-9DF6-B38DA0EEE3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1" t="12363" r="4927" b="14976"/>
          <a:stretch/>
        </p:blipFill>
        <p:spPr>
          <a:xfrm>
            <a:off x="2107095" y="1179101"/>
            <a:ext cx="8097078" cy="498315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1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2412">
        <p:dissolve/>
      </p:transition>
    </mc:Choice>
    <mc:Fallback xmlns="">
      <p:transition spd="slow" advTm="92412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61CAA0D-54D4-4E7E-A73C-E5FCFB8028DF}"/>
              </a:ext>
            </a:extLst>
          </p:cNvPr>
          <p:cNvSpPr txBox="1"/>
          <p:nvPr/>
        </p:nvSpPr>
        <p:spPr>
          <a:xfrm>
            <a:off x="2391507" y="5936566"/>
            <a:ext cx="777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BƯỚC 1: CĂN CỨ TRÊN VẬT LIỆU TÌM ĐƯỢC, LỰA CHỌN CON VẬT ĐỂ TẠO HÌNH CHO PHÙ HỢP</a:t>
            </a:r>
            <a:endParaRPr lang="en-GB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25B71C5-FFFC-4E54-AB23-069FFB9F6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1" t="61643" r="72049" b="15362"/>
          <a:stretch/>
        </p:blipFill>
        <p:spPr>
          <a:xfrm>
            <a:off x="3914178" y="1549460"/>
            <a:ext cx="4734089" cy="375908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8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82">
        <p14:window dir="vert"/>
      </p:transition>
    </mc:Choice>
    <mc:Fallback xmlns="">
      <p:transition spd="slow" advTm="4282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9AB752D-26E9-4F2D-A2A4-3B502E3F424C}"/>
              </a:ext>
            </a:extLst>
          </p:cNvPr>
          <p:cNvSpPr txBox="1"/>
          <p:nvPr/>
        </p:nvSpPr>
        <p:spPr>
          <a:xfrm>
            <a:off x="2452673" y="5795889"/>
            <a:ext cx="78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BƯỚC 2: TẠO CÁC BỘ PHẬN CHÍNH CHO CON VẬT</a:t>
            </a:r>
            <a:endParaRPr lang="en-GB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AF14ADAD-D0B3-41F8-95A4-878A4B223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30" t="61063" r="50722" b="14976"/>
          <a:stretch/>
        </p:blipFill>
        <p:spPr>
          <a:xfrm>
            <a:off x="3710608" y="901148"/>
            <a:ext cx="5128593" cy="439972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491">
        <p14:doors dir="vert"/>
      </p:transition>
    </mc:Choice>
    <mc:Fallback xmlns="">
      <p:transition spd="slow" advTm="4491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BC4F0CB-14C3-4261-9120-4DD6B066E5B6}"/>
              </a:ext>
            </a:extLst>
          </p:cNvPr>
          <p:cNvSpPr txBox="1"/>
          <p:nvPr/>
        </p:nvSpPr>
        <p:spPr>
          <a:xfrm>
            <a:off x="2504049" y="5795889"/>
            <a:ext cx="784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BƯỚC 3: THÊM CHI TIẾT CHO CON VẬT</a:t>
            </a:r>
            <a:endParaRPr lang="en-GB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CC11A64-55B1-4AF6-B7AB-C562339C2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84" t="61964" r="28142" b="14976"/>
          <a:stretch/>
        </p:blipFill>
        <p:spPr>
          <a:xfrm>
            <a:off x="3657600" y="1040446"/>
            <a:ext cx="5300870" cy="413450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0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93">
        <p14:doors dir="vert"/>
      </p:transition>
    </mc:Choice>
    <mc:Fallback xmlns="">
      <p:transition spd="slow" advTm="6093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Tuần 5 - CD2 -MT 4- TIẾT 5 ( Hiền Gia Quất )</Template>
  <TotalTime>567</TotalTime>
  <Words>389</Words>
  <Application>Microsoft Office PowerPoint</Application>
  <PresentationFormat>Màn hình rộng</PresentationFormat>
  <Paragraphs>46</Paragraphs>
  <Slides>19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5" baseType="lpstr">
      <vt:lpstr>Microsoft YaHei UI</vt:lpstr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2 : CHÚNG EM VỚI  THẾ GIỚI ĐỘNG VẬT ( TIẾT 3)</dc:title>
  <dc:creator>Admin</dc:creator>
  <cp:lastModifiedBy>Huyen Truong</cp:lastModifiedBy>
  <cp:revision>154</cp:revision>
  <dcterms:created xsi:type="dcterms:W3CDTF">2021-09-25T06:29:54Z</dcterms:created>
  <dcterms:modified xsi:type="dcterms:W3CDTF">2021-10-06T23:45:23Z</dcterms:modified>
</cp:coreProperties>
</file>