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 id="2147483677" r:id="rId5"/>
  </p:sldMasterIdLst>
  <p:notesMasterIdLst>
    <p:notesMasterId r:id="rId8"/>
  </p:notesMasterIdLst>
  <p:sldIdLst>
    <p:sldId id="363" r:id="rId6"/>
    <p:sldId id="259" r:id="rId7"/>
    <p:sldId id="300" r:id="rId9"/>
    <p:sldId id="301" r:id="rId10"/>
    <p:sldId id="302" r:id="rId11"/>
    <p:sldId id="303" r:id="rId12"/>
    <p:sldId id="318" r:id="rId13"/>
    <p:sldId id="288" r:id="rId14"/>
    <p:sldId id="333" r:id="rId15"/>
    <p:sldId id="299" r:id="rId16"/>
    <p:sldId id="283" r:id="rId17"/>
    <p:sldId id="284" r:id="rId18"/>
    <p:sldId id="294" r:id="rId19"/>
    <p:sldId id="292" r:id="rId20"/>
    <p:sldId id="293" r:id="rId21"/>
    <p:sldId id="334" r:id="rId22"/>
    <p:sldId id="350" r:id="rId23"/>
    <p:sldId id="358" r:id="rId24"/>
    <p:sldId id="304" r:id="rId25"/>
    <p:sldId id="321" r:id="rId26"/>
    <p:sldId id="265" r:id="rId27"/>
    <p:sldId id="297" r:id="rId28"/>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8" autoAdjust="0"/>
    <p:restoredTop sz="94624" autoAdjust="0"/>
  </p:normalViewPr>
  <p:slideViewPr>
    <p:cSldViewPr snapToGrid="0">
      <p:cViewPr varScale="1">
        <p:scale>
          <a:sx n="69" d="100"/>
          <a:sy n="69" d="100"/>
        </p:scale>
        <p:origin x="780" y="72"/>
      </p:cViewPr>
      <p:guideLst>
        <p:guide orient="horz" pos="2240"/>
        <p:guide pos="38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57262-CA5B-41CB-B033-67CCF35F890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54285-8A2F-4A13-99AC-D41DAEA8FB8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Giải</a:t>
            </a:r>
            <a:r>
              <a:rPr lang="en-US" dirty="0"/>
              <a:t>: </a:t>
            </a:r>
            <a:r>
              <a:rPr lang="en-US" dirty="0" err="1"/>
              <a:t>Giảm</a:t>
            </a:r>
            <a:r>
              <a:rPr lang="en-US" dirty="0"/>
              <a:t> 10 </a:t>
            </a:r>
            <a:r>
              <a:rPr lang="en-US" dirty="0" err="1"/>
              <a:t>ngày</a:t>
            </a:r>
            <a:r>
              <a:rPr lang="en-US" dirty="0"/>
              <a:t> </a:t>
            </a:r>
            <a:r>
              <a:rPr lang="en-US" dirty="0" err="1"/>
              <a:t>nên</a:t>
            </a:r>
            <a:r>
              <a:rPr lang="en-US" dirty="0"/>
              <a:t> : 3 600 000 x 10 = 36 000 000 </a:t>
            </a:r>
            <a:r>
              <a:rPr lang="en-US" dirty="0" err="1"/>
              <a:t>đồng</a:t>
            </a:r>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fld>
            <a:endParaRPr lang="vi-V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4C9A0EC-FB5A-4645-BDA8-B69FA18BFD46}"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9A0EC-FB5A-4645-BDA8-B69FA18BFD46}"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4C9A0EC-FB5A-4645-BDA8-B69FA18BFD4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4C9A0EC-FB5A-4645-BDA8-B69FA18BFD4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F4C9A0EC-FB5A-4645-BDA8-B69FA18BFD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F4C9A0EC-FB5A-4645-BDA8-B69FA18BFD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8D8C348-9319-474C-8B75-115F586033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8D8C348-9319-474C-8B75-115F586033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8D8C348-9319-474C-8B75-115F586033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8D8C348-9319-474C-8B75-115F5860333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8D8C348-9319-474C-8B75-115F5860333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8D8C348-9319-474C-8B75-115F5860333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8C348-9319-474C-8B75-115F5860333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8D8C348-9319-474C-8B75-115F5860333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8D8C348-9319-474C-8B75-115F5860333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8D8C348-9319-474C-8B75-115F586033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8D8C348-9319-474C-8B75-115F586033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8DC18-406E-4BC5-B482-EC0379FEB10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p:spPr>
        <p:txBody>
          <a:bodyPr/>
          <a:lstStyle/>
          <a:p>
            <a:fld id="{894B17A7-5DE1-4A17-A5DC-140ADB13CB0F}"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p:spPr>
        <p:txBody>
          <a:bodyPr/>
          <a:lstStyle/>
          <a:p>
            <a:fld id="{70AEE2DE-0354-4B58-91B0-4C7144154C41}"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4C9A0EC-FB5A-4645-BDA8-B69FA18BFD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F4C9A0EC-FB5A-4645-BDA8-B69FA18BFD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4C9A0EC-FB5A-4645-BDA8-B69FA18BFD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F4C9A0EC-FB5A-4645-BDA8-B69FA18BFD4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F4C9A0EC-FB5A-4645-BDA8-B69FA18BFD46}"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8500EDF-A05D-4D11-B793-4CEBAED8796B}"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2000" advTm="6981"/>
    </mc:Choice>
    <mc:Fallback>
      <p:transition spd="slow" advTm="6981"/>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9A0EC-FB5A-4645-BDA8-B69FA18BFD46}"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00EDF-A05D-4D11-B793-4CEBAED8796B}"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8C348-9319-474C-8B75-115F58603333}"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8DC18-406E-4BC5-B482-EC0379FEB10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27.png"/><Relationship Id="rId7" Type="http://schemas.microsoft.com/office/2007/relationships/hdphoto" Target="../media/image26.wdp"/><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4" Type="http://schemas.openxmlformats.org/officeDocument/2006/relationships/notesSlide" Target="../notesSlides/notesSlide6.xml"/><Relationship Id="rId13" Type="http://schemas.openxmlformats.org/officeDocument/2006/relationships/slideLayout" Target="../slideLayouts/slideLayout2.xml"/><Relationship Id="rId12" Type="http://schemas.openxmlformats.org/officeDocument/2006/relationships/image" Target="../media/image32.png"/><Relationship Id="rId11" Type="http://schemas.microsoft.com/office/2007/relationships/media" Target="../media/media4.m4a"/><Relationship Id="rId10" Type="http://schemas.openxmlformats.org/officeDocument/2006/relationships/audio" Target="../media/media4.m4a"/><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9" Type="http://schemas.openxmlformats.org/officeDocument/2006/relationships/image" Target="../media/image13.svg"/><Relationship Id="rId8" Type="http://schemas.openxmlformats.org/officeDocument/2006/relationships/image" Target="../media/image37.png"/><Relationship Id="rId7" Type="http://schemas.openxmlformats.org/officeDocument/2006/relationships/image" Target="../media/image12.svg"/><Relationship Id="rId6" Type="http://schemas.openxmlformats.org/officeDocument/2006/relationships/image" Target="../media/image36.png"/><Relationship Id="rId5" Type="http://schemas.openxmlformats.org/officeDocument/2006/relationships/image" Target="../media/image11.sv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10.svg"/><Relationship Id="rId18" Type="http://schemas.openxmlformats.org/officeDocument/2006/relationships/slideLayout" Target="../slideLayouts/slideLayout2.xml"/><Relationship Id="rId17" Type="http://schemas.openxmlformats.org/officeDocument/2006/relationships/image" Target="../media/image44.GIF"/><Relationship Id="rId16" Type="http://schemas.openxmlformats.org/officeDocument/2006/relationships/image" Target="../media/image27.png"/><Relationship Id="rId15" Type="http://schemas.openxmlformats.org/officeDocument/2006/relationships/image" Target="../media/image43.png"/><Relationship Id="rId14" Type="http://schemas.openxmlformats.org/officeDocument/2006/relationships/image" Target="../media/image42.png"/><Relationship Id="rId13" Type="http://schemas.openxmlformats.org/officeDocument/2006/relationships/image" Target="../media/image41.png"/><Relationship Id="rId12" Type="http://schemas.openxmlformats.org/officeDocument/2006/relationships/image" Target="../media/image40.pn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15.svg"/><Relationship Id="rId7" Type="http://schemas.microsoft.com/office/2007/relationships/hdphoto" Target="../media/image50.wdp"/><Relationship Id="rId6" Type="http://schemas.openxmlformats.org/officeDocument/2006/relationships/image" Target="../media/image49.png"/><Relationship Id="rId5" Type="http://schemas.openxmlformats.org/officeDocument/2006/relationships/image" Target="../media/image14.svg"/><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6.png"/><Relationship Id="rId17" Type="http://schemas.openxmlformats.org/officeDocument/2006/relationships/slideLayout" Target="../slideLayouts/slideLayout2.xml"/><Relationship Id="rId16" Type="http://schemas.microsoft.com/office/2007/relationships/media" Target="../media/media6.m4a"/><Relationship Id="rId15" Type="http://schemas.openxmlformats.org/officeDocument/2006/relationships/audio" Target="../media/media6.m4a"/><Relationship Id="rId14" Type="http://schemas.openxmlformats.org/officeDocument/2006/relationships/image" Target="../media/image32.png"/><Relationship Id="rId13" Type="http://schemas.microsoft.com/office/2007/relationships/media" Target="../media/media5.m4a"/><Relationship Id="rId12" Type="http://schemas.openxmlformats.org/officeDocument/2006/relationships/audio" Target="../media/media5.m4a"/><Relationship Id="rId11" Type="http://schemas.openxmlformats.org/officeDocument/2006/relationships/image" Target="../media/image51.png"/><Relationship Id="rId10" Type="http://schemas.openxmlformats.org/officeDocument/2006/relationships/image" Target="../media/image31.png"/><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9" Type="http://schemas.openxmlformats.org/officeDocument/2006/relationships/audio" Target="../media/media7.m4a"/><Relationship Id="rId8" Type="http://schemas.openxmlformats.org/officeDocument/2006/relationships/image" Target="../media/image16.svg"/><Relationship Id="rId7" Type="http://schemas.openxmlformats.org/officeDocument/2006/relationships/image" Target="../media/image52.png"/><Relationship Id="rId6" Type="http://schemas.openxmlformats.org/officeDocument/2006/relationships/image" Target="../media/image31.png"/><Relationship Id="rId5" Type="http://schemas.openxmlformats.org/officeDocument/2006/relationships/image" Target="../media/image14.svg"/><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6.png"/><Relationship Id="rId12" Type="http://schemas.openxmlformats.org/officeDocument/2006/relationships/slideLayout" Target="../slideLayouts/slideLayout2.xml"/><Relationship Id="rId11" Type="http://schemas.openxmlformats.org/officeDocument/2006/relationships/image" Target="../media/image32.png"/><Relationship Id="rId10" Type="http://schemas.microsoft.com/office/2007/relationships/media" Target="../media/media7.m4a"/><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27.png"/><Relationship Id="rId7" Type="http://schemas.microsoft.com/office/2007/relationships/hdphoto" Target="../media/image26.wdp"/><Relationship Id="rId6" Type="http://schemas.openxmlformats.org/officeDocument/2006/relationships/image" Target="../media/image55.png"/><Relationship Id="rId5" Type="http://schemas.openxmlformats.org/officeDocument/2006/relationships/image" Target="../media/image18.svg"/><Relationship Id="rId4" Type="http://schemas.openxmlformats.org/officeDocument/2006/relationships/image" Target="../media/image54.png"/><Relationship Id="rId3" Type="http://schemas.openxmlformats.org/officeDocument/2006/relationships/image" Target="../media/image17.svg"/><Relationship Id="rId2" Type="http://schemas.openxmlformats.org/officeDocument/2006/relationships/image" Target="../media/image53.png"/><Relationship Id="rId11" Type="http://schemas.openxmlformats.org/officeDocument/2006/relationships/slideLayout" Target="../slideLayouts/slideLayout2.xml"/><Relationship Id="rId10" Type="http://schemas.openxmlformats.org/officeDocument/2006/relationships/image" Target="../media/image28.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27.png"/><Relationship Id="rId7" Type="http://schemas.microsoft.com/office/2007/relationships/hdphoto" Target="../media/image26.wdp"/><Relationship Id="rId6" Type="http://schemas.openxmlformats.org/officeDocument/2006/relationships/image" Target="../media/image55.png"/><Relationship Id="rId5" Type="http://schemas.openxmlformats.org/officeDocument/2006/relationships/image" Target="../media/image18.svg"/><Relationship Id="rId4" Type="http://schemas.openxmlformats.org/officeDocument/2006/relationships/image" Target="../media/image54.png"/><Relationship Id="rId3" Type="http://schemas.openxmlformats.org/officeDocument/2006/relationships/image" Target="../media/image17.svg"/><Relationship Id="rId2" Type="http://schemas.openxmlformats.org/officeDocument/2006/relationships/image" Target="../media/image53.png"/><Relationship Id="rId16" Type="http://schemas.openxmlformats.org/officeDocument/2006/relationships/slideLayout" Target="../slideLayouts/slideLayout2.xml"/><Relationship Id="rId15" Type="http://schemas.openxmlformats.org/officeDocument/2006/relationships/audio" Target="../media/audio20.wav"/><Relationship Id="rId14" Type="http://schemas.openxmlformats.org/officeDocument/2006/relationships/audio" Target="../media/audio19.wav"/><Relationship Id="rId13" Type="http://schemas.openxmlformats.org/officeDocument/2006/relationships/image" Target="../media/image32.png"/><Relationship Id="rId12" Type="http://schemas.microsoft.com/office/2007/relationships/media" Target="../media/media8.m4a"/><Relationship Id="rId11" Type="http://schemas.openxmlformats.org/officeDocument/2006/relationships/audio" Target="../media/media8.m4a"/><Relationship Id="rId10" Type="http://schemas.openxmlformats.org/officeDocument/2006/relationships/image" Target="../media/image57.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9" Type="http://schemas.openxmlformats.org/officeDocument/2006/relationships/audio" Target="../media/media9.m4a"/><Relationship Id="rId8" Type="http://schemas.openxmlformats.org/officeDocument/2006/relationships/image" Target="../media/image31.png"/><Relationship Id="rId7" Type="http://schemas.openxmlformats.org/officeDocument/2006/relationships/image" Target="../media/image28.png"/><Relationship Id="rId6" Type="http://schemas.openxmlformats.org/officeDocument/2006/relationships/image" Target="../media/image27.png"/><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1.png"/><Relationship Id="rId13" Type="http://schemas.openxmlformats.org/officeDocument/2006/relationships/notesSlide" Target="../notesSlides/notesSlide7.xml"/><Relationship Id="rId12" Type="http://schemas.openxmlformats.org/officeDocument/2006/relationships/slideLayout" Target="../slideLayouts/slideLayout2.xml"/><Relationship Id="rId11" Type="http://schemas.openxmlformats.org/officeDocument/2006/relationships/image" Target="../media/image32.png"/><Relationship Id="rId10" Type="http://schemas.microsoft.com/office/2007/relationships/media" Target="../media/media9.m4a"/><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image" Target="../media/image10.png"/><Relationship Id="rId10" Type="http://schemas.microsoft.com/office/2007/relationships/media" Target="../media/media1.mp3"/><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9" Type="http://schemas.microsoft.com/office/2007/relationships/media" Target="../media/media10.m4a"/><Relationship Id="rId8" Type="http://schemas.openxmlformats.org/officeDocument/2006/relationships/audio" Target="../media/media10.m4a"/><Relationship Id="rId7" Type="http://schemas.openxmlformats.org/officeDocument/2006/relationships/image" Target="../media/image51.png"/><Relationship Id="rId6" Type="http://schemas.openxmlformats.org/officeDocument/2006/relationships/image" Target="../media/image27.png"/><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1.png"/><Relationship Id="rId12" Type="http://schemas.openxmlformats.org/officeDocument/2006/relationships/notesSlide" Target="../notesSlides/notesSlide10.xml"/><Relationship Id="rId11" Type="http://schemas.openxmlformats.org/officeDocument/2006/relationships/slideLayout" Target="../slideLayouts/slideLayout2.xml"/><Relationship Id="rId10" Type="http://schemas.openxmlformats.org/officeDocument/2006/relationships/image" Target="../media/image32.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microsoft.com/office/2007/relationships/media" Target="../media/media11.mp3"/><Relationship Id="rId4" Type="http://schemas.openxmlformats.org/officeDocument/2006/relationships/audio" Target="NULL" TargetMode="Externa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GIF"/><Relationship Id="rId7" Type="http://schemas.microsoft.com/office/2007/relationships/hdphoto" Target="../media/image18.wdp"/><Relationship Id="rId6" Type="http://schemas.openxmlformats.org/officeDocument/2006/relationships/image" Target="../media/image17.png"/><Relationship Id="rId5" Type="http://schemas.openxmlformats.org/officeDocument/2006/relationships/image" Target="../media/image1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16.GIF"/><Relationship Id="rId13" Type="http://schemas.openxmlformats.org/officeDocument/2006/relationships/notesSlide" Target="../notesSlides/notesSlide2.xml"/><Relationship Id="rId12" Type="http://schemas.openxmlformats.org/officeDocument/2006/relationships/slideLayout" Target="../slideLayouts/slideLayout16.xml"/><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GIF"/><Relationship Id="rId7" Type="http://schemas.microsoft.com/office/2007/relationships/hdphoto" Target="../media/image18.wdp"/><Relationship Id="rId6" Type="http://schemas.openxmlformats.org/officeDocument/2006/relationships/image" Target="../media/image17.png"/><Relationship Id="rId5" Type="http://schemas.openxmlformats.org/officeDocument/2006/relationships/image" Target="../media/image1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16.GIF"/><Relationship Id="rId12" Type="http://schemas.openxmlformats.org/officeDocument/2006/relationships/slideLayout" Target="../slideLayouts/slideLayout16.xml"/><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9" Type="http://schemas.microsoft.com/office/2007/relationships/hdphoto" Target="../media/image26.wdp"/><Relationship Id="rId8" Type="http://schemas.openxmlformats.org/officeDocument/2006/relationships/image" Target="../media/image25.png"/><Relationship Id="rId7" Type="http://schemas.openxmlformats.org/officeDocument/2006/relationships/image" Target="../media/image4.sv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3.svg"/><Relationship Id="rId2" Type="http://schemas.openxmlformats.org/officeDocument/2006/relationships/image" Target="../media/image21.png"/><Relationship Id="rId18" Type="http://schemas.openxmlformats.org/officeDocument/2006/relationships/notesSlide" Target="../notesSlides/notesSlide4.xml"/><Relationship Id="rId17" Type="http://schemas.openxmlformats.org/officeDocument/2006/relationships/slideLayout" Target="../slideLayouts/slideLayout2.xml"/><Relationship Id="rId16" Type="http://schemas.openxmlformats.org/officeDocument/2006/relationships/image" Target="../media/image8.svg"/><Relationship Id="rId15" Type="http://schemas.openxmlformats.org/officeDocument/2006/relationships/image" Target="../media/image29.png"/><Relationship Id="rId14" Type="http://schemas.openxmlformats.org/officeDocument/2006/relationships/image" Target="../media/image7.svg"/><Relationship Id="rId13" Type="http://schemas.openxmlformats.org/officeDocument/2006/relationships/image" Target="../media/image28.png"/><Relationship Id="rId12" Type="http://schemas.openxmlformats.org/officeDocument/2006/relationships/image" Target="../media/image6.svg"/><Relationship Id="rId11" Type="http://schemas.openxmlformats.org/officeDocument/2006/relationships/image" Target="../media/image27.png"/><Relationship Id="rId10" Type="http://schemas.openxmlformats.org/officeDocument/2006/relationships/image" Target="../media/image5.sv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9" Type="http://schemas.microsoft.com/office/2007/relationships/hdphoto" Target="../media/image26.wdp"/><Relationship Id="rId8" Type="http://schemas.openxmlformats.org/officeDocument/2006/relationships/image" Target="../media/image25.png"/><Relationship Id="rId7" Type="http://schemas.openxmlformats.org/officeDocument/2006/relationships/image" Target="../media/image4.sv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3.svg"/><Relationship Id="rId22" Type="http://schemas.openxmlformats.org/officeDocument/2006/relationships/notesSlide" Target="../notesSlides/notesSlide5.xml"/><Relationship Id="rId21" Type="http://schemas.openxmlformats.org/officeDocument/2006/relationships/slideLayout" Target="../slideLayouts/slideLayout2.xml"/><Relationship Id="rId20" Type="http://schemas.openxmlformats.org/officeDocument/2006/relationships/image" Target="../media/image32.png"/><Relationship Id="rId2" Type="http://schemas.openxmlformats.org/officeDocument/2006/relationships/image" Target="../media/image21.png"/><Relationship Id="rId19" Type="http://schemas.microsoft.com/office/2007/relationships/media" Target="../media/media3.m4a"/><Relationship Id="rId18" Type="http://schemas.openxmlformats.org/officeDocument/2006/relationships/audio" Target="../media/media3.m4a"/><Relationship Id="rId17" Type="http://schemas.openxmlformats.org/officeDocument/2006/relationships/image" Target="../media/image9.svg"/><Relationship Id="rId16" Type="http://schemas.openxmlformats.org/officeDocument/2006/relationships/image" Target="../media/image31.png"/><Relationship Id="rId15" Type="http://schemas.openxmlformats.org/officeDocument/2006/relationships/image" Target="../media/image30.png"/><Relationship Id="rId14" Type="http://schemas.openxmlformats.org/officeDocument/2006/relationships/image" Target="../media/image7.svg"/><Relationship Id="rId13" Type="http://schemas.openxmlformats.org/officeDocument/2006/relationships/image" Target="../media/image28.png"/><Relationship Id="rId12" Type="http://schemas.openxmlformats.org/officeDocument/2006/relationships/image" Target="../media/image6.svg"/><Relationship Id="rId11" Type="http://schemas.openxmlformats.org/officeDocument/2006/relationships/image" Target="../media/image27.png"/><Relationship Id="rId10" Type="http://schemas.openxmlformats.org/officeDocument/2006/relationships/image" Target="../media/image5.sv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648335" y="330200"/>
            <a:ext cx="9518650" cy="645160"/>
          </a:xfrm>
          <a:prstGeom prst="rect">
            <a:avLst/>
          </a:prstGeom>
          <a:noFill/>
        </p:spPr>
        <p:txBody>
          <a:bodyPr wrap="square" rtlCol="0">
            <a:spAutoFit/>
            <a:scene3d>
              <a:camera prst="orthographicFront"/>
              <a:lightRig rig="threePt" dir="t"/>
            </a:scene3d>
          </a:bodyPr>
          <a:p>
            <a:r>
              <a:rPr lang="vi-VN" altLang="en-US">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PHÒNG GIÁO DỤC &amp; ĐÀO TẠO QUẬN LONG BIÊN</a:t>
            </a:r>
            <a:endParaRPr lang="vi-VN" altLang="en-US">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r>
              <a:rPr lang="vi-VN" altLang="en-US">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TRƯỜNG TIỂU HỌC SÀI ĐỒNG</a:t>
            </a:r>
            <a:endParaRPr lang="vi-VN" altLang="en-US">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Text Box 2"/>
          <p:cNvSpPr txBox="1"/>
          <p:nvPr/>
        </p:nvSpPr>
        <p:spPr>
          <a:xfrm>
            <a:off x="2394585" y="1550670"/>
            <a:ext cx="7509510" cy="368300"/>
          </a:xfrm>
          <a:prstGeom prst="rect">
            <a:avLst/>
          </a:prstGeom>
          <a:noFill/>
        </p:spPr>
        <p:txBody>
          <a:bodyPr wrap="square" rtlCol="0">
            <a:spAutoFit/>
          </a:bodyPr>
          <a:p>
            <a:endParaRPr lang="en-US"/>
          </a:p>
        </p:txBody>
      </p:sp>
      <p:sp>
        <p:nvSpPr>
          <p:cNvPr id="4" name="TextBox 3"/>
          <p:cNvSpPr txBox="1"/>
          <p:nvPr/>
        </p:nvSpPr>
        <p:spPr>
          <a:xfrm>
            <a:off x="2479127" y="1222841"/>
            <a:ext cx="7233745" cy="5835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TOÁN LỚP 5</a:t>
            </a:r>
            <a:endParaRPr kumimoji="0" lang="vi-V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矩形 259"/>
          <p:cNvSpPr>
            <a:spLocks noChangeArrowheads="1"/>
          </p:cNvSpPr>
          <p:nvPr/>
        </p:nvSpPr>
        <p:spPr bwMode="auto">
          <a:xfrm>
            <a:off x="506730" y="1783715"/>
            <a:ext cx="1087056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ctr">
              <a:buNone/>
            </a:pPr>
            <a:r>
              <a:rPr lang="en-US" altLang="zh-CN" sz="4000" cap="all" dirty="0" err="1" smtClean="0">
                <a:ln w="38100">
                  <a:solidFill>
                    <a:schemeClr val="bg1"/>
                  </a:solidFill>
                </a:ln>
                <a:solidFill>
                  <a:schemeClr val="tx2"/>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Luyện</a:t>
            </a:r>
            <a:r>
              <a:rPr lang="en-US" altLang="zh-CN" sz="4000" cap="all" dirty="0" smtClean="0">
                <a:ln w="38100">
                  <a:solidFill>
                    <a:schemeClr val="bg1"/>
                  </a:solidFill>
                </a:ln>
                <a:solidFill>
                  <a:schemeClr val="tx2"/>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 </a:t>
            </a:r>
            <a:r>
              <a:rPr lang="en-US" altLang="zh-CN" sz="4000" cap="all" dirty="0" err="1" smtClean="0">
                <a:ln w="38100">
                  <a:solidFill>
                    <a:schemeClr val="bg1"/>
                  </a:solidFill>
                </a:ln>
                <a:solidFill>
                  <a:schemeClr val="tx2"/>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tập</a:t>
            </a:r>
            <a:r>
              <a:rPr lang="en-US" altLang="zh-CN" sz="4000" cap="all" dirty="0" smtClean="0">
                <a:ln w="38100">
                  <a:solidFill>
                    <a:schemeClr val="bg1"/>
                  </a:solidFill>
                </a:ln>
                <a:solidFill>
                  <a:schemeClr val="tx2"/>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 </a:t>
            </a:r>
            <a:r>
              <a:rPr lang="en-US" altLang="zh-CN" sz="4000" cap="all" dirty="0" err="1" smtClean="0">
                <a:ln w="38100">
                  <a:solidFill>
                    <a:schemeClr val="bg1"/>
                  </a:solidFill>
                </a:ln>
                <a:solidFill>
                  <a:schemeClr val="tx2"/>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chung</a:t>
            </a:r>
            <a:r>
              <a:rPr lang="vi-VN" altLang="en-US" sz="4000" cap="all" dirty="0" err="1" smtClean="0">
                <a:ln w="38100">
                  <a:solidFill>
                    <a:schemeClr val="bg1"/>
                  </a:solidFill>
                </a:ln>
                <a:solidFill>
                  <a:schemeClr val="tx2"/>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 TRANG 22</a:t>
            </a:r>
            <a:endParaRPr lang="vi-VN" altLang="en-US" sz="4000" cap="all" dirty="0" err="1" smtClean="0">
              <a:ln w="38100">
                <a:solidFill>
                  <a:schemeClr val="bg1"/>
                </a:solidFill>
              </a:ln>
              <a:solidFill>
                <a:schemeClr val="tx2"/>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endParaRPr>
          </a:p>
        </p:txBody>
      </p:sp>
      <p:sp>
        <p:nvSpPr>
          <p:cNvPr id="9" name="Text Box 8"/>
          <p:cNvSpPr txBox="1"/>
          <p:nvPr/>
        </p:nvSpPr>
        <p:spPr>
          <a:xfrm>
            <a:off x="2765425" y="3559810"/>
            <a:ext cx="5114925" cy="368300"/>
          </a:xfrm>
          <a:prstGeom prst="rect">
            <a:avLst/>
          </a:prstGeom>
          <a:noFill/>
        </p:spPr>
        <p:txBody>
          <a:bodyPr wrap="square" rtlCol="0">
            <a:spAutoFit/>
            <a:scene3d>
              <a:camera prst="orthographicFront"/>
              <a:lightRig rig="threePt" dir="t"/>
            </a:scene3d>
          </a:bodyPr>
          <a:p>
            <a:r>
              <a:rPr lang="vi-VN" altLang="en-US">
                <a:ln w="22225">
                  <a:solidFill>
                    <a:schemeClr val="accent2"/>
                  </a:solidFill>
                  <a:prstDash val="solid"/>
                </a:ln>
                <a:solidFill>
                  <a:schemeClr val="accent2">
                    <a:lumMod val="40000"/>
                    <a:lumOff val="60000"/>
                  </a:schemeClr>
                </a:solidFill>
                <a:effectLst/>
              </a:rPr>
              <a:t>GIÁO VIÊN: ĐINH THỊ NGỌC ĐIỆP</a:t>
            </a:r>
            <a:endParaRPr lang="vi-VN" altLang="en-US">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l="-3000" t="-7000" r="-5000" b="-39000"/>
          </a:stretch>
        </a:blipFill>
        <a:effectLst/>
      </p:bgPr>
    </p:bg>
    <p:spTree>
      <p:nvGrpSpPr>
        <p:cNvPr id="1" name=""/>
        <p:cNvGrpSpPr/>
        <p:nvPr/>
      </p:nvGrpSpPr>
      <p:grpSpPr>
        <a:xfrm>
          <a:off x="0" y="0"/>
          <a:ext cx="0" cy="0"/>
          <a:chOff x="0" y="0"/>
          <a:chExt cx="0" cy="0"/>
        </a:xfrm>
      </p:grpSpPr>
      <p:pic>
        <p:nvPicPr>
          <p:cNvPr id="3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901358" y="234395"/>
            <a:ext cx="5767541" cy="5428699"/>
          </a:xfrm>
          <a:prstGeom prst="rect">
            <a:avLst/>
          </a:prstGeom>
        </p:spPr>
      </p:pic>
      <p:pic>
        <p:nvPicPr>
          <p:cNvPr id="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8439" y="-112830"/>
            <a:ext cx="5767541" cy="5428699"/>
          </a:xfrm>
          <a:prstGeom prst="rect">
            <a:avLst/>
          </a:prstGeom>
        </p:spPr>
      </p:pic>
      <p:pic>
        <p:nvPicPr>
          <p:cNvPr id="20" name="Picture 11" descr="F:\未标题-1.png"/>
          <p:cNvPicPr>
            <a:picLocks noChangeAspect="1" noChangeArrowheads="1"/>
          </p:cNvPicPr>
          <p:nvPr/>
        </p:nvPicPr>
        <p:blipFill rotWithShape="1">
          <a:blip r:embed="rId3" cstate="screen">
            <a:duotone>
              <a:prstClr val="black"/>
              <a:schemeClr val="accent6">
                <a:tint val="45000"/>
                <a:satMod val="400000"/>
              </a:schemeClr>
            </a:duotone>
          </a:blip>
          <a:srcRect/>
          <a:stretch>
            <a:fillRect/>
          </a:stretch>
        </p:blipFill>
        <p:spPr bwMode="auto">
          <a:xfrm>
            <a:off x="239085" y="2392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3" cstate="screen"/>
          <a:srcRect/>
          <a:stretch>
            <a:fillRect/>
          </a:stretch>
        </p:blipFill>
        <p:spPr bwMode="auto">
          <a:xfrm>
            <a:off x="816312" y="18791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3" cstate="screen">
            <a:duotone>
              <a:prstClr val="black"/>
              <a:schemeClr val="accent3">
                <a:tint val="45000"/>
                <a:satMod val="400000"/>
              </a:schemeClr>
            </a:duotone>
          </a:blip>
          <a:srcRect/>
          <a:stretch>
            <a:fillRect/>
          </a:stretch>
        </p:blipFill>
        <p:spPr bwMode="auto">
          <a:xfrm>
            <a:off x="12401" y="60885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4" cstate="screen">
            <a:duotone>
              <a:prstClr val="black"/>
              <a:schemeClr val="accent5">
                <a:tint val="45000"/>
                <a:satMod val="400000"/>
              </a:schemeClr>
            </a:duotone>
          </a:blip>
          <a:srcRect/>
          <a:stretch>
            <a:fillRect/>
          </a:stretch>
        </p:blipFill>
        <p:spPr bwMode="auto">
          <a:xfrm>
            <a:off x="510916" y="400495"/>
            <a:ext cx="451093" cy="4188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3" cstate="screen">
            <a:duotone>
              <a:prstClr val="black"/>
              <a:schemeClr val="accent4">
                <a:tint val="45000"/>
                <a:satMod val="400000"/>
              </a:schemeClr>
            </a:duotone>
          </a:blip>
          <a:srcRect/>
          <a:stretch>
            <a:fillRect/>
          </a:stretch>
        </p:blipFill>
        <p:spPr bwMode="auto">
          <a:xfrm>
            <a:off x="816312" y="734066"/>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3" cstate="screen">
            <a:duotone>
              <a:schemeClr val="accent1">
                <a:shade val="45000"/>
                <a:satMod val="135000"/>
              </a:schemeClr>
              <a:prstClr val="white"/>
            </a:duotone>
          </a:blip>
          <a:srcRect/>
          <a:stretch>
            <a:fillRect/>
          </a:stretch>
        </p:blipFill>
        <p:spPr bwMode="auto">
          <a:xfrm>
            <a:off x="1258391" y="444866"/>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188042" y="66551"/>
            <a:ext cx="7413158" cy="4642491"/>
          </a:xfrm>
          <a:prstGeom prst="rect">
            <a:avLst/>
          </a:prstGeom>
        </p:spPr>
      </p:pic>
      <p:pic>
        <p:nvPicPr>
          <p:cNvPr id="29" name="Picture 7"/>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17000"/>
                    </a14:imgEffect>
                  </a14:imgLayer>
                </a14:imgProps>
              </a:ext>
              <a:ext uri="{28A0092B-C50C-407E-A947-70E740481C1C}">
                <a14:useLocalDpi xmlns:a14="http://schemas.microsoft.com/office/drawing/2010/main" val="0"/>
              </a:ext>
            </a:extLst>
          </a:blip>
          <a:srcRect b="38533"/>
          <a:stretch>
            <a:fillRect/>
          </a:stretch>
        </p:blipFill>
        <p:spPr>
          <a:xfrm>
            <a:off x="0" y="4709042"/>
            <a:ext cx="12192000" cy="2148958"/>
          </a:xfrm>
          <a:prstGeom prst="rect">
            <a:avLst/>
          </a:prstGeom>
        </p:spPr>
      </p:pic>
      <p:pic>
        <p:nvPicPr>
          <p:cNvPr id="35" name="Picture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6517758" y="3342752"/>
            <a:ext cx="5253015" cy="3043465"/>
          </a:xfrm>
          <a:prstGeom prst="rect">
            <a:avLst/>
          </a:prstGeom>
        </p:spPr>
      </p:pic>
      <p:grpSp>
        <p:nvGrpSpPr>
          <p:cNvPr id="16" name="Group 15"/>
          <p:cNvGrpSpPr/>
          <p:nvPr/>
        </p:nvGrpSpPr>
        <p:grpSpPr>
          <a:xfrm rot="21119452">
            <a:off x="7482738" y="238390"/>
            <a:ext cx="4839108" cy="3166745"/>
            <a:chOff x="5437563" y="698528"/>
            <a:chExt cx="3355327" cy="2108666"/>
          </a:xfrm>
        </p:grpSpPr>
        <p:pic>
          <p:nvPicPr>
            <p:cNvPr id="17"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502295" flipH="1">
              <a:off x="5437563" y="698528"/>
              <a:ext cx="3355327" cy="2108666"/>
            </a:xfrm>
            <a:prstGeom prst="rect">
              <a:avLst/>
            </a:prstGeom>
          </p:spPr>
        </p:pic>
        <p:sp>
          <p:nvSpPr>
            <p:cNvPr id="18" name="TextBox 17"/>
            <p:cNvSpPr txBox="1"/>
            <p:nvPr/>
          </p:nvSpPr>
          <p:spPr>
            <a:xfrm rot="480548">
              <a:off x="5781017" y="897542"/>
              <a:ext cx="2714090" cy="1700210"/>
            </a:xfrm>
            <a:prstGeom prst="rect">
              <a:avLst/>
            </a:prstGeom>
            <a:noFill/>
          </p:spPr>
          <p:txBody>
            <a:bodyPr wrap="square" rtlCol="0">
              <a:spAutoFit/>
            </a:bodyPr>
            <a:lstStyle/>
            <a:p>
              <a:pPr algn="ctr"/>
              <a:r>
                <a:rPr lang="en-US" sz="3200" b="1" dirty="0" err="1" smtClean="0">
                  <a:latin typeface="UTM Azuki" pitchFamily="18" charset="0"/>
                  <a:cs typeface="Times New Roman" panose="02020603050405020304" pitchFamily="18" charset="0"/>
                </a:rPr>
                <a:t>Đủ</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người</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rồi</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chúng</a:t>
              </a:r>
              <a:r>
                <a:rPr lang="en-US" sz="3200" b="1" dirty="0" smtClean="0">
                  <a:latin typeface="UTM Azuki" pitchFamily="18" charset="0"/>
                  <a:cs typeface="Times New Roman" panose="02020603050405020304" pitchFamily="18" charset="0"/>
                </a:rPr>
                <a:t> ta </a:t>
              </a:r>
              <a:r>
                <a:rPr lang="en-US" sz="3200" b="1" dirty="0" err="1" smtClean="0">
                  <a:latin typeface="UTM Azuki" pitchFamily="18" charset="0"/>
                  <a:cs typeface="Times New Roman" panose="02020603050405020304" pitchFamily="18" charset="0"/>
                </a:rPr>
                <a:t>cùng</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khởi</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hành</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tới</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nông</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trại</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thôi</a:t>
              </a:r>
              <a:r>
                <a:rPr lang="vi-VN" altLang="en-US" sz="3200" b="1" dirty="0" err="1" smtClean="0">
                  <a:latin typeface="UTM Azuki" pitchFamily="18" charset="0"/>
                  <a:cs typeface="Times New Roman" panose="02020603050405020304" pitchFamily="18" charset="0"/>
                </a:rPr>
                <a:t> nào</a:t>
              </a:r>
              <a:r>
                <a:rPr lang="en-US" sz="3200" b="1" dirty="0" smtClean="0">
                  <a:latin typeface="UTM Azuki" pitchFamily="18" charset="0"/>
                  <a:cs typeface="Times New Roman" panose="02020603050405020304" pitchFamily="18" charset="0"/>
                </a:rPr>
                <a:t>!</a:t>
              </a:r>
              <a:endParaRPr lang="en-US" sz="3200" b="1" dirty="0">
                <a:latin typeface="UTM Azuki" pitchFamily="18" charset="0"/>
                <a:cs typeface="Times New Roman" panose="02020603050405020304" pitchFamily="18" charset="0"/>
              </a:endParaRPr>
            </a:p>
          </p:txBody>
        </p:sp>
      </p:grpSp>
      <p:pic>
        <p:nvPicPr>
          <p:cNvPr id="2" name="FILE_20220928_213016_Hết bài 1">
            <a:hlinkClick r:id="" action="ppaction://media"/>
          </p:cNvPr>
          <p:cNvPicPr/>
          <p:nvPr>
            <a:audioFile r:link="rId10"/>
            <p:extLst>
              <p:ext uri="{DAA4B4D4-6D71-4841-9C94-3DE7FCFB9230}">
                <p14:media xmlns:p14="http://schemas.microsoft.com/office/powerpoint/2010/main" r:embed="rId11"/>
              </p:ext>
            </p:extLst>
          </p:nvPr>
        </p:nvPicPr>
        <p:blipFill>
          <a:blip r:embed="rId12"/>
          <a:stretch>
            <a:fillRect/>
          </a:stretch>
        </p:blipFill>
        <p:spPr>
          <a:xfrm>
            <a:off x="11441430" y="6070600"/>
            <a:ext cx="619125" cy="6191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1500" fill="hold"/>
                                        <p:tgtEl>
                                          <p:spTgt spid="20"/>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500" fill="hold"/>
                                        <p:tgtEl>
                                          <p:spTgt spid="2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500" fill="hold"/>
                                        <p:tgtEl>
                                          <p:spTgt spid="22"/>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500" fill="hold"/>
                                        <p:tgtEl>
                                          <p:spTgt spid="23"/>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500" fill="hold"/>
                                        <p:tgtEl>
                                          <p:spTgt spid="24"/>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500" fill="hold"/>
                                        <p:tgtEl>
                                          <p:spTgt spid="25"/>
                                        </p:tgtEl>
                                        <p:attrNameLst>
                                          <p:attrName>r</p:attrName>
                                        </p:attrNameLst>
                                      </p:cBhvr>
                                    </p:animRot>
                                  </p:childTnLst>
                                </p:cTn>
                              </p:par>
                              <p:par>
                                <p:cTn id="17" presetID="1" presetClass="mediacall" presetSubtype="0" fill="hold" nodeType="withEffect">
                                  <p:stCondLst>
                                    <p:cond delay="0"/>
                                  </p:stCondLst>
                                  <p:childTnLst>
                                    <p:cmd type="call" cmd="playFrom(0.0)">
                                      <p:cBhvr additive="base">
                                        <p:cTn id="18" dur="7314" fill="hold"/>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42939E-6 -3.79015E-7 L -0.9686 0.00092 " pathEditMode="relative" rAng="0" ptsTypes="AA">
                                      <p:cBhvr>
                                        <p:cTn id="27" dur="4000" fill="hold"/>
                                        <p:tgtEl>
                                          <p:spTgt spid="35"/>
                                        </p:tgtEl>
                                        <p:attrNameLst>
                                          <p:attrName>ppt_x</p:attrName>
                                          <p:attrName>ppt_y</p:attrName>
                                        </p:attrNameLst>
                                      </p:cBhvr>
                                      <p:rCtr x="-48437" y="46"/>
                                    </p:animMotion>
                                  </p:childTnLst>
                                </p:cTn>
                              </p:par>
                              <p:par>
                                <p:cTn id="28" presetID="10" presetClass="exit" presetSubtype="0" fill="hold" nodeType="withEffect">
                                  <p:stCondLst>
                                    <p:cond delay="1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grpSp>
        <p:nvGrpSpPr>
          <p:cNvPr id="20" name="Group 19"/>
          <p:cNvGrpSpPr/>
          <p:nvPr/>
        </p:nvGrpSpPr>
        <p:grpSpPr>
          <a:xfrm>
            <a:off x="-215900" y="1905000"/>
            <a:ext cx="9460229" cy="2696728"/>
            <a:chOff x="-215900" y="1905000"/>
            <a:chExt cx="9460229" cy="2696728"/>
          </a:xfrm>
        </p:grpSpPr>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4423" y="2016647"/>
              <a:ext cx="3990353" cy="21897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53323" y="2042047"/>
              <a:ext cx="3990353" cy="21897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36259" y="1905000"/>
              <a:ext cx="1489884" cy="2283347"/>
            </a:xfrm>
            <a:prstGeom prst="rect">
              <a:avLst/>
            </a:prstGeom>
          </p:spPr>
        </p:pic>
        <p:pic>
          <p:nvPicPr>
            <p:cNvPr id="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89526" y="3727958"/>
              <a:ext cx="748018" cy="528287"/>
            </a:xfrm>
            <a:prstGeom prst="rect">
              <a:avLst/>
            </a:prstGeom>
          </p:spPr>
        </p:pic>
        <p:pic>
          <p:nvPicPr>
            <p:cNvPr id="8"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0698" y="3809999"/>
              <a:ext cx="827015" cy="549965"/>
            </a:xfrm>
            <a:prstGeom prst="rect">
              <a:avLst/>
            </a:prstGeom>
          </p:spPr>
        </p:pic>
        <p:pic>
          <p:nvPicPr>
            <p:cNvPr id="9"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82498" y="3809999"/>
              <a:ext cx="827015" cy="549965"/>
            </a:xfrm>
            <a:prstGeom prst="rect">
              <a:avLst/>
            </a:prstGeom>
          </p:spPr>
        </p:pic>
        <p:pic>
          <p:nvPicPr>
            <p:cNvPr id="11"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0039" y="3840608"/>
              <a:ext cx="619734" cy="437688"/>
            </a:xfrm>
            <a:prstGeom prst="rect">
              <a:avLst/>
            </a:prstGeom>
          </p:spPr>
        </p:pic>
        <p:pic>
          <p:nvPicPr>
            <p:cNvPr id="12"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4183" y="4018501"/>
              <a:ext cx="442051" cy="312199"/>
            </a:xfrm>
            <a:prstGeom prst="rect">
              <a:avLst/>
            </a:prstGeom>
          </p:spPr>
        </p:pic>
        <p:pic>
          <p:nvPicPr>
            <p:cNvPr id="13" name="Picture 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9951">
              <a:off x="-215900" y="3647966"/>
              <a:ext cx="1434229" cy="953762"/>
            </a:xfrm>
            <a:prstGeom prst="rect">
              <a:avLst/>
            </a:prstGeom>
          </p:spPr>
        </p:pic>
        <p:pic>
          <p:nvPicPr>
            <p:cNvPr id="14"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0716" y="3815924"/>
              <a:ext cx="766933" cy="541646"/>
            </a:xfrm>
            <a:prstGeom prst="rect">
              <a:avLst/>
            </a:prstGeom>
          </p:spPr>
        </p:pic>
        <p:pic>
          <p:nvPicPr>
            <p:cNvPr id="15"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1316" y="3841324"/>
              <a:ext cx="766933" cy="541646"/>
            </a:xfrm>
            <a:prstGeom prst="rect">
              <a:avLst/>
            </a:prstGeom>
          </p:spPr>
        </p:pic>
        <p:pic>
          <p:nvPicPr>
            <p:cNvPr id="16"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49947">
              <a:off x="3562906" y="3695048"/>
              <a:ext cx="619734" cy="437688"/>
            </a:xfrm>
            <a:prstGeom prst="rect">
              <a:avLst/>
            </a:prstGeom>
          </p:spPr>
        </p:pic>
        <p:pic>
          <p:nvPicPr>
            <p:cNvPr id="1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996" y="3905386"/>
              <a:ext cx="492947" cy="348143"/>
            </a:xfrm>
            <a:prstGeom prst="rect">
              <a:avLst/>
            </a:prstGeom>
          </p:spPr>
        </p:pic>
        <p:pic>
          <p:nvPicPr>
            <p:cNvPr id="18"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36859" y="3984846"/>
              <a:ext cx="407470" cy="287775"/>
            </a:xfrm>
            <a:prstGeom prst="rect">
              <a:avLst/>
            </a:prstGeom>
          </p:spPr>
        </p:pic>
      </p:grpSp>
      <p:pic>
        <p:nvPicPr>
          <p:cNvPr id="19" name="Picture 2"/>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flipH="1">
            <a:off x="12307215" y="3154279"/>
            <a:ext cx="5253015" cy="3043465"/>
          </a:xfrm>
          <a:prstGeom prst="rect">
            <a:avLst/>
          </a:prstGeom>
        </p:spPr>
      </p:pic>
      <p:pic>
        <p:nvPicPr>
          <p:cNvPr id="21" name="Picture 159" descr="10004015438746072987"/>
          <p:cNvPicPr>
            <a:picLocks noChangeAspect="1" noChangeArrowheads="1" noCrop="1"/>
          </p:cNvPicPr>
          <p:nvPr/>
        </p:nvPicPr>
        <p:blipFill>
          <a:blip r:embed="rId17"/>
          <a:srcRect/>
          <a:stretch>
            <a:fillRect/>
          </a:stretch>
        </p:blipFill>
        <p:spPr bwMode="auto">
          <a:xfrm rot="20215060" flipH="1">
            <a:off x="12133499" y="168959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9" descr="10004015438746072987"/>
          <p:cNvPicPr>
            <a:picLocks noChangeAspect="1" noChangeArrowheads="1" noCrop="1"/>
          </p:cNvPicPr>
          <p:nvPr/>
        </p:nvPicPr>
        <p:blipFill>
          <a:blip r:embed="rId17"/>
          <a:srcRect/>
          <a:stretch>
            <a:fillRect/>
          </a:stretch>
        </p:blipFill>
        <p:spPr bwMode="auto">
          <a:xfrm rot="20215060" flipH="1">
            <a:off x="12133500" y="2396370"/>
            <a:ext cx="1322916" cy="13229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471E-6 7.03704E-6 C -0.00729 -0.00879 -0.01524 -0.01921 -0.02332 -0.02546 C -0.03139 -0.03147 -0.04077 -0.03541 -0.04924 -0.03911 C -0.06187 -0.04467 -0.07451 -0.05254 -0.08675 -0.05995 C -0.0891 -0.06134 -0.099 -0.06388 -0.10095 -0.06458 C -0.10746 -0.06712 -0.11267 -0.07499 -0.11906 -0.07823 C -0.13508 -0.0861 -0.15175 -0.09259 -0.16816 -0.09675 C -0.17741 -0.10231 -0.18718 -0.10254 -0.19669 -0.10809 C -0.19995 -0.10995 -0.20242 -0.11527 -0.20568 -0.11735 C -0.20737 -0.11851 -0.2092 -0.11851 -0.21089 -0.11967 C -0.21584 -0.12337 -0.22001 -0.13009 -0.22509 -0.13333 C -0.23147 -0.13749 -0.23902 -0.13958 -0.2458 -0.14259 C -0.24762 -0.14351 -0.24919 -0.14583 -0.25101 -0.14722 C -0.25895 -0.153 -0.26651 -0.15879 -0.27433 -0.16573 C -0.2798 -0.17059 -0.28644 -0.16874 -0.29243 -0.17013 C -0.32604 -0.16944 -0.35965 -0.16921 -0.39325 -0.16782 C -0.42048 -0.16666 -0.44757 -0.15601 -0.47479 -0.15416 C -0.50319 -0.15208 -0.56011 -0.14953 -0.56011 -0.14953 C -0.57822 -0.14652 -0.59646 -0.14583 -0.61456 -0.14259 C -0.65429 -0.12823 -0.71043 -0.13865 -0.75159 -0.14027 C -0.77126 -0.14189 -0.79106 -0.14073 -0.80982 -0.15184 C -0.81659 -0.16087 -0.81933 -0.15879 -0.82662 -0.16342 C -0.83665 -0.1699 -0.84603 -0.17939 -0.85645 -0.18402 C -0.86101 -0.18958 -0.86583 -0.19143 -0.87065 -0.19559 C -0.88277 -0.20601 -0.89241 -0.21481 -0.90556 -0.22083 C -0.91689 -0.22592 -0.92771 -0.23263 -0.93917 -0.2368 C -0.96796 -0.24698 -0.99792 -0.24884 -1.02722 -0.25069 C -1.04077 -0.24907 -1.05275 -0.24536 -1.06591 -0.24143 C -1.07633 -0.23217 -1.08545 -0.22546 -1.09704 -0.22546 " pathEditMode="relative" ptsTypes="ffffffffffffffffffffffffffffA">
                                      <p:cBhvr>
                                        <p:cTn id="6" dur="4250" fill="hold"/>
                                        <p:tgtEl>
                                          <p:spTgt spid="2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3.88824E-6 5.55556E-6 C -0.01068 0.00603 -0.00508 0.00371 -0.0168 0.00672 C -0.04064 0.0051 -0.0607 0.00186 -0.08414 5.55556E-6 C -0.10342 -0.00462 -0.12179 -0.01458 -0.1412 -0.01828 C -0.15162 -0.02337 -0.16178 -0.03495 -0.16829 -0.05046 C -0.16946 -0.0537 -0.17051 -0.0574 -0.1722 -0.05971 C -0.17441 -0.06342 -0.17728 -0.06596 -0.17989 -0.06897 C -0.18106 -0.07059 -0.18379 -0.07337 -0.18379 -0.07337 C -0.18549 -0.08333 -0.189 -0.08333 -0.19408 -0.08981 C -0.19812 -0.09467 -0.20125 -0.10184 -0.20581 -0.10555 C -0.21115 -0.11018 -0.20841 -0.10485 -0.21349 -0.11272 C -0.22 -0.12221 -0.21427 -0.11758 -0.22118 -0.12198 C -0.22977 -0.13703 -0.22079 -0.12291 -0.22899 -0.13101 C -0.23472 -0.13657 -0.23837 -0.14328 -0.24449 -0.14698 C -0.24788 -0.15161 -0.25075 -0.15809 -0.25478 -0.16087 C -0.257 -0.16249 -0.25921 -0.16342 -0.26143 -0.1655 C -0.27028 -0.17476 -0.2781 -0.18842 -0.28592 -0.19999 C -0.29139 -0.20786 -0.28904 -0.20092 -0.29503 -0.21133 C -0.30116 -0.22268 -0.30663 -0.23911 -0.31431 -0.24837 C -0.31744 -0.25184 -0.32057 -0.25532 -0.32356 -0.25971 C -0.33372 -0.27546 -0.3207 -0.2574 -0.33112 -0.27569 C -0.33541 -0.28309 -0.34076 -0.28633 -0.34557 -0.29189 C -0.35157 -0.29907 -0.35743 -0.3074 -0.36355 -0.31481 C -0.3659 -0.31758 -0.36902 -0.31666 -0.37124 -0.31944 C -0.37488 -0.32383 -0.37918 -0.32754 -0.38309 -0.33101 C -0.38713 -0.33471 -0.39299 -0.33448 -0.39716 -0.33564 C -0.40458 -0.33772 -0.41175 -0.3405 -0.41917 -0.34235 C -0.42998 -0.35208 -0.44223 -0.34814 -0.45408 -0.35161 C -0.46893 -0.36458 -0.47453 -0.35786 -0.4955 -0.35624 C -0.53862 -0.35786 -0.55438 -0.35416 -0.58864 -0.37453 C -0.61834 -0.37383 -0.64817 -0.3736 -0.67787 -0.37221 C -0.68633 -0.37175 -0.69324 -0.36388 -0.70118 -0.36087 C -0.72111 -0.35323 -0.74169 -0.35717 -0.76188 -0.35624 C -0.77048 -0.35184 -0.77751 -0.34907 -0.7865 -0.34698 C -0.79679 -0.33958 -0.80669 -0.33356 -0.8175 -0.3287 C -0.81933 -0.32777 -0.82089 -0.32522 -0.82271 -0.32407 C -0.8261 -0.32198 -0.83314 -0.31944 -0.83314 -0.31944 C -0.84043 -0.31296 -0.84655 -0.3118 -0.85398 -0.30786 C -0.8911 -0.28888 -0.88915 -0.28402 -0.91989 -0.28032 C -0.92236 -0.27962 -0.92497 -0.27916 -0.92757 -0.278 C -0.93057 -0.27684 -0.93343 -0.2743 -0.93669 -0.27337 C -0.94242 -0.27152 -0.96431 -0.26967 -0.969 -0.26897 C -0.99179 -0.2655 -1.01459 -0.26041 -1.03751 -0.2574 C -1.0521 -0.25971 -1.06682 -0.2611 -1.08141 -0.26434 C -1.08414 -0.26504 -1.08662 -0.26735 -1.08922 -0.26897 C -1.09066 -0.2699 -1.09313 -0.27337 -1.09313 -0.27337 " pathEditMode="relative" ptsTypes="fffffffffffffffffffffffffffffffffffffffffffffA">
                                      <p:cBhvr>
                                        <p:cTn id="8" dur="4000" fill="hold"/>
                                        <p:tgtEl>
                                          <p:spTgt spid="22"/>
                                        </p:tgtEl>
                                        <p:attrNameLst>
                                          <p:attrName>ppt_x</p:attrName>
                                          <p:attrName>ppt_y</p:attrName>
                                        </p:attrNameLst>
                                      </p:cBhvr>
                                    </p:animMotion>
                                  </p:childTnLst>
                                </p:cTn>
                              </p:par>
                              <p:par>
                                <p:cTn id="9" presetID="42" presetClass="path" presetSubtype="0" accel="50000" decel="50000" fill="hold" nodeType="withEffect">
                                  <p:stCondLst>
                                    <p:cond delay="750"/>
                                  </p:stCondLst>
                                  <p:childTnLst>
                                    <p:animMotion origin="layout" path="M 1.5566E-6 -2.96296E-6 L -1.49538 0.03866 " pathEditMode="relative" rAng="0" ptsTypes="AA">
                                      <p:cBhvr>
                                        <p:cTn id="10" dur="5000" fill="hold"/>
                                        <p:tgtEl>
                                          <p:spTgt spid="19"/>
                                        </p:tgtEl>
                                        <p:attrNameLst>
                                          <p:attrName>ppt_x</p:attrName>
                                          <p:attrName>ppt_y</p:attrName>
                                        </p:attrNameLst>
                                      </p:cBhvr>
                                      <p:rCtr x="-74769"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t="-8000" r="-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5927"/>
          <a:stretch>
            <a:fillRect/>
          </a:stretch>
        </p:blipFill>
        <p:spPr>
          <a:xfrm>
            <a:off x="0" y="66508"/>
            <a:ext cx="12192000" cy="679149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2100" b="93438" l="9647" r="87765">
                        <a14:foregroundMark x1="28941" y1="38845" x2="67294" y2="38845"/>
                        <a14:foregroundMark x1="19765" y1="39370" x2="23765" y2="50656"/>
                        <a14:foregroundMark x1="17176" y1="40157" x2="20706" y2="43570"/>
                        <a14:foregroundMark x1="17176" y1="40945" x2="17882" y2="46194"/>
                        <a14:foregroundMark x1="74353" y1="19160" x2="74588" y2="23097"/>
                        <a14:foregroundMark x1="25412" y1="11286" x2="25412" y2="13386"/>
                        <a14:foregroundMark x1="25176" y1="11286" x2="25882" y2="17060"/>
                        <a14:foregroundMark x1="26118" y1="12073" x2="27294" y2="13386"/>
                        <a14:foregroundMark x1="25882" y1="14961" x2="26353" y2="9449"/>
                        <a14:foregroundMark x1="26118" y1="55381" x2="26353" y2="69291"/>
                        <a14:foregroundMark x1="74588" y1="54331" x2="75294" y2="69554"/>
                        <a14:backgroundMark x1="20235" y1="9711" x2="14118" y2="24409"/>
                        <a14:backgroundMark x1="21176" y1="26772" x2="28941" y2="3675"/>
                        <a14:backgroundMark x1="78118" y1="22835" x2="85412" y2="38320"/>
                        <a14:backgroundMark x1="11529" y1="16273" x2="27059" y2="5512"/>
                        <a14:backgroundMark x1="85176" y1="39895" x2="86118" y2="42782"/>
                      </a14:backgroundRemoval>
                    </a14:imgEffect>
                  </a14:imgLayer>
                </a14:imgProps>
              </a:ex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3422" y="2636874"/>
            <a:ext cx="4591130" cy="4114800"/>
          </a:xfrm>
          <a:prstGeom prst="rect">
            <a:avLst/>
          </a:prstGeom>
        </p:spPr>
      </p:pic>
      <p:pic>
        <p:nvPicPr>
          <p:cNvPr id="6" name="Picture 3"/>
          <p:cNvPicPr>
            <a:picLocks noChangeAspect="1"/>
          </p:cNvPicPr>
          <p:nvPr/>
        </p:nvPicPr>
        <p:blipFill>
          <a:blip r:embed="rId6">
            <a:extLst>
              <a:ext uri="{BEBA8EAE-BF5A-486C-A8C5-ECC9F3942E4B}">
                <a14:imgProps xmlns:a14="http://schemas.microsoft.com/office/drawing/2010/main">
                  <a14:imgLayer r:embed="rId7">
                    <a14:imgEffect>
                      <a14:backgroundRemoval t="17635" b="99585" l="0" r="100000">
                        <a14:foregroundMark x1="10994" y1="22199" x2="24313" y2="47510"/>
                        <a14:foregroundMark x1="10571" y1="22614" x2="4017" y2="41286"/>
                        <a14:foregroundMark x1="8034" y1="25311" x2="3383" y2="38382"/>
                        <a14:foregroundMark x1="13531" y1="39627" x2="21987" y2="50415"/>
                        <a14:foregroundMark x1="8457" y1="43154" x2="8668" y2="54564"/>
                        <a14:foregroundMark x1="5074" y1="42739" x2="8034" y2="47718"/>
                        <a14:foregroundMark x1="8668" y1="54149" x2="5285" y2="56017"/>
                        <a14:foregroundMark x1="9937" y1="57054" x2="1480" y2="67012"/>
                        <a14:foregroundMark x1="9937" y1="55394" x2="4017" y2="64108"/>
                        <a14:foregroundMark x1="10994" y1="96058" x2="24947" y2="64938"/>
                        <a14:foregroundMark x1="27484" y1="71992" x2="32558" y2="94398"/>
                        <a14:foregroundMark x1="5920" y1="27386" x2="634" y2="37967"/>
                        <a14:foregroundMark x1="16913" y1="41701" x2="23256" y2="62656"/>
                        <a14:foregroundMark x1="46723" y1="35062" x2="49471" y2="68672"/>
                        <a14:foregroundMark x1="78224" y1="39419" x2="79915" y2="54979"/>
                        <a14:foregroundMark x1="73362" y1="67427" x2="69979" y2="75726"/>
                        <a14:foregroundMark x1="68288" y1="63900" x2="63002" y2="78216"/>
                        <a14:foregroundMark x1="74630" y1="49793" x2="51797" y2="57469"/>
                        <a14:foregroundMark x1="73784" y1="52905" x2="73996" y2="65145"/>
                      </a14:backgroundRemoval>
                    </a14:imgEffect>
                  </a14:imgLayer>
                </a14:imgProps>
              </a:ex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04927" y="4225016"/>
            <a:ext cx="2203010" cy="2245106"/>
          </a:xfrm>
          <a:prstGeom prst="rect">
            <a:avLst/>
          </a:prstGeom>
        </p:spPr>
      </p:pic>
      <p:grpSp>
        <p:nvGrpSpPr>
          <p:cNvPr id="7" name="Group 6"/>
          <p:cNvGrpSpPr/>
          <p:nvPr/>
        </p:nvGrpSpPr>
        <p:grpSpPr>
          <a:xfrm flipH="1">
            <a:off x="5749925" y="1392555"/>
            <a:ext cx="6565900" cy="2722245"/>
            <a:chOff x="-1239811" y="-482326"/>
            <a:chExt cx="4351939" cy="2145737"/>
          </a:xfrm>
        </p:grpSpPr>
        <p:pic>
          <p:nvPicPr>
            <p:cNvPr id="8"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239811" y="-482326"/>
              <a:ext cx="4351939" cy="2145737"/>
            </a:xfrm>
            <a:prstGeom prst="rect">
              <a:avLst/>
            </a:prstGeom>
          </p:spPr>
        </p:pic>
        <p:sp>
          <p:nvSpPr>
            <p:cNvPr id="9" name="TextBox 8"/>
            <p:cNvSpPr txBox="1"/>
            <p:nvPr/>
          </p:nvSpPr>
          <p:spPr>
            <a:xfrm>
              <a:off x="-962779" y="-260927"/>
              <a:ext cx="3739266" cy="1624694"/>
            </a:xfrm>
            <a:prstGeom prst="rect">
              <a:avLst/>
            </a:prstGeom>
            <a:noFill/>
          </p:spPr>
          <p:txBody>
            <a:bodyPr wrap="square" rtlCol="0">
              <a:spAutoFit/>
            </a:bodyPr>
            <a:lstStyle/>
            <a:p>
              <a:pPr algn="ctr"/>
              <a:r>
                <a:rPr lang="en-US" sz="3200" b="1" dirty="0" err="1" smtClean="0">
                  <a:latin typeface="UTM Azuki" pitchFamily="18" charset="0"/>
                  <a:cs typeface="Times New Roman" panose="02020603050405020304" pitchFamily="18" charset="0"/>
                </a:rPr>
                <a:t>Tính</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chu</a:t>
              </a:r>
              <a:r>
                <a:rPr lang="en-US" sz="3200" b="1" dirty="0" smtClean="0">
                  <a:latin typeface="UTM Azuki" pitchFamily="18" charset="0"/>
                  <a:cs typeface="Times New Roman" panose="02020603050405020304" pitchFamily="18" charset="0"/>
                </a:rPr>
                <a:t> vi </a:t>
              </a:r>
              <a:r>
                <a:rPr lang="en-US" sz="3200" b="1" dirty="0" err="1" smtClean="0">
                  <a:latin typeface="UTM Azuki" pitchFamily="18" charset="0"/>
                  <a:cs typeface="Times New Roman" panose="02020603050405020304" pitchFamily="18" charset="0"/>
                </a:rPr>
                <a:t>một</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mảnh</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đất</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hình</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chữ</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nhật</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biết</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chiều</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dài</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gấp</a:t>
              </a:r>
              <a:r>
                <a:rPr lang="en-US" sz="3200" b="1" dirty="0" smtClean="0">
                  <a:latin typeface="UTM Azuki" pitchFamily="18" charset="0"/>
                  <a:cs typeface="Times New Roman" panose="02020603050405020304" pitchFamily="18" charset="0"/>
                </a:rPr>
                <a:t> 2 </a:t>
              </a:r>
              <a:r>
                <a:rPr lang="en-US" sz="3200" b="1" dirty="0" err="1" smtClean="0">
                  <a:latin typeface="UTM Azuki" pitchFamily="18" charset="0"/>
                  <a:cs typeface="Times New Roman" panose="02020603050405020304" pitchFamily="18" charset="0"/>
                </a:rPr>
                <a:t>lần</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chiều</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rộng</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và</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hơn</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chiều</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rộng</a:t>
              </a:r>
              <a:r>
                <a:rPr lang="en-US" sz="3200" b="1" dirty="0" smtClean="0">
                  <a:latin typeface="UTM Azuki" pitchFamily="18" charset="0"/>
                  <a:cs typeface="Times New Roman" panose="02020603050405020304" pitchFamily="18" charset="0"/>
                </a:rPr>
                <a:t> 15m.</a:t>
              </a:r>
              <a:endParaRPr lang="en-US" sz="3200" b="1" dirty="0">
                <a:latin typeface="UTM Azuki" pitchFamily="18" charset="0"/>
                <a:cs typeface="Times New Roman" panose="02020603050405020304" pitchFamily="18" charset="0"/>
              </a:endParaRPr>
            </a:p>
          </p:txBody>
        </p:sp>
      </p:grpSp>
      <p:grpSp>
        <p:nvGrpSpPr>
          <p:cNvPr id="10" name="Group 9"/>
          <p:cNvGrpSpPr/>
          <p:nvPr/>
        </p:nvGrpSpPr>
        <p:grpSpPr>
          <a:xfrm rot="254566" flipH="1">
            <a:off x="1182801" y="681833"/>
            <a:ext cx="4839108" cy="3166745"/>
            <a:chOff x="5176033" y="813764"/>
            <a:chExt cx="3355327" cy="2108666"/>
          </a:xfrm>
        </p:grpSpPr>
        <p:pic>
          <p:nvPicPr>
            <p:cNvPr id="1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96714" flipH="1">
              <a:off x="5176033" y="813764"/>
              <a:ext cx="3355327" cy="2108666"/>
            </a:xfrm>
            <a:prstGeom prst="rect">
              <a:avLst/>
            </a:prstGeom>
          </p:spPr>
        </p:pic>
        <p:sp>
          <p:nvSpPr>
            <p:cNvPr id="12" name="TextBox 11"/>
            <p:cNvSpPr txBox="1"/>
            <p:nvPr/>
          </p:nvSpPr>
          <p:spPr>
            <a:xfrm rot="480548">
              <a:off x="5265790" y="1272392"/>
              <a:ext cx="2997449" cy="922238"/>
            </a:xfrm>
            <a:prstGeom prst="rect">
              <a:avLst/>
            </a:prstGeom>
            <a:noFill/>
          </p:spPr>
          <p:txBody>
            <a:bodyPr wrap="square" rtlCol="0">
              <a:spAutoFit/>
            </a:bodyPr>
            <a:lstStyle/>
            <a:p>
              <a:pPr algn="ctr"/>
              <a:r>
                <a:rPr lang="en-US" sz="2800" b="1" dirty="0" err="1" smtClean="0">
                  <a:latin typeface="UTM Azuki" pitchFamily="18" charset="0"/>
                  <a:cs typeface="Times New Roman" panose="02020603050405020304" pitchFamily="18" charset="0"/>
                </a:rPr>
                <a:t>Các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hãy</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giải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bài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toán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này</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để</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tính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chu</a:t>
              </a:r>
              <a:r>
                <a:rPr lang="en-US" sz="2800" b="1" dirty="0" smtClean="0">
                  <a:latin typeface="UTM Azuki" pitchFamily="18" charset="0"/>
                  <a:cs typeface="Times New Roman" panose="02020603050405020304" pitchFamily="18" charset="0"/>
                </a:rPr>
                <a:t> vi </a:t>
              </a:r>
              <a:r>
                <a:rPr lang="en-US" sz="2800" b="1" dirty="0" err="1" smtClean="0">
                  <a:latin typeface="UTM Azuki" pitchFamily="18" charset="0"/>
                  <a:cs typeface="Times New Roman" panose="02020603050405020304" pitchFamily="18" charset="0"/>
                </a:rPr>
                <a:t>mảnh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đất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chúng</a:t>
              </a:r>
              <a:r>
                <a:rPr lang="en-US" sz="2800" b="1" dirty="0" smtClean="0">
                  <a:latin typeface="UTM Azuki" pitchFamily="18" charset="0"/>
                  <a:cs typeface="Times New Roman" panose="02020603050405020304" pitchFamily="18" charset="0"/>
                </a:rPr>
                <a:t> ta </a:t>
              </a:r>
              <a:r>
                <a:rPr lang="en-US" sz="2800" b="1" dirty="0" err="1" smtClean="0">
                  <a:latin typeface="UTM Azuki" pitchFamily="18" charset="0"/>
                  <a:cs typeface="Times New Roman" panose="02020603050405020304" pitchFamily="18" charset="0"/>
                </a:rPr>
                <a:t>đến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thăm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nhé</a:t>
              </a:r>
              <a:r>
                <a:rPr lang="en-US" sz="2800" b="1" dirty="0" smtClean="0">
                  <a:latin typeface="UTM Azuki" pitchFamily="18" charset="0"/>
                  <a:cs typeface="Times New Roman" panose="02020603050405020304" pitchFamily="18" charset="0"/>
                </a:rPr>
                <a:t>!</a:t>
              </a:r>
              <a:endParaRPr lang="en-US" sz="2800" b="1" dirty="0">
                <a:latin typeface="UTM Azuki" pitchFamily="18" charset="0"/>
                <a:cs typeface="Times New Roman" panose="02020603050405020304" pitchFamily="18" charset="0"/>
              </a:endParaRPr>
            </a:p>
          </p:txBody>
        </p:sp>
      </p:grpSp>
      <p:grpSp>
        <p:nvGrpSpPr>
          <p:cNvPr id="13" name="Group 12"/>
          <p:cNvGrpSpPr/>
          <p:nvPr/>
        </p:nvGrpSpPr>
        <p:grpSpPr>
          <a:xfrm rot="21397483">
            <a:off x="28720" y="705553"/>
            <a:ext cx="3884264" cy="2057400"/>
            <a:chOff x="6228184" y="5020816"/>
            <a:chExt cx="2486284" cy="2057400"/>
          </a:xfrm>
        </p:grpSpPr>
        <p:pic>
          <p:nvPicPr>
            <p:cNvPr id="14"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228184" y="5020816"/>
              <a:ext cx="2486284" cy="2057400"/>
            </a:xfrm>
            <a:prstGeom prst="rect">
              <a:avLst/>
            </a:prstGeom>
          </p:spPr>
        </p:pic>
        <p:sp>
          <p:nvSpPr>
            <p:cNvPr id="15" name="TextBox 14"/>
            <p:cNvSpPr txBox="1"/>
            <p:nvPr/>
          </p:nvSpPr>
          <p:spPr>
            <a:xfrm>
              <a:off x="6394773" y="5038857"/>
              <a:ext cx="2160240" cy="1815882"/>
            </a:xfrm>
            <a:prstGeom prst="rect">
              <a:avLst/>
            </a:prstGeom>
            <a:noFill/>
          </p:spPr>
          <p:txBody>
            <a:bodyPr wrap="square" rtlCol="0">
              <a:spAutoFit/>
            </a:bodyPr>
            <a:lstStyle/>
            <a:p>
              <a:pPr algn="ctr"/>
              <a:r>
                <a:rPr lang="en-US" sz="2800" b="1" dirty="0" err="1" smtClean="0">
                  <a:latin typeface="UTM Azuki" pitchFamily="18" charset="0"/>
                  <a:cs typeface="Times New Roman" panose="02020603050405020304" pitchFamily="18" charset="0"/>
                </a:rPr>
                <a:t>Tới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nơi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rồi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Chúng</a:t>
              </a:r>
              <a:r>
                <a:rPr lang="en-US" sz="2800" b="1" dirty="0" smtClean="0">
                  <a:latin typeface="UTM Azuki" pitchFamily="18" charset="0"/>
                  <a:cs typeface="Times New Roman" panose="02020603050405020304" pitchFamily="18" charset="0"/>
                </a:rPr>
                <a:t> ta </a:t>
              </a:r>
              <a:r>
                <a:rPr lang="en-US" sz="2800" b="1" dirty="0" err="1" smtClean="0">
                  <a:latin typeface="UTM Azuki" pitchFamily="18" charset="0"/>
                  <a:cs typeface="Times New Roman" panose="02020603050405020304" pitchFamily="18" charset="0"/>
                </a:rPr>
                <a:t>sẽ</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thăm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quan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mảnh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đất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trồng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rau</a:t>
              </a:r>
              <a:r>
                <a:rPr lang="en-US" sz="2800" b="1" dirty="0" smtClean="0">
                  <a:latin typeface="UTM Azuki" pitchFamily="18" charset="0"/>
                  <a:cs typeface="Times New Roman" panose="02020603050405020304" pitchFamily="18" charset="0"/>
                </a:rPr>
                <a:t>.</a:t>
              </a:r>
              <a:endParaRPr lang="en-US" sz="2800" b="1" dirty="0">
                <a:latin typeface="UTM Azuki" pitchFamily="18" charset="0"/>
                <a:cs typeface="Times New Roman" panose="02020603050405020304" pitchFamily="18" charset="0"/>
              </a:endParaRPr>
            </a:p>
          </p:txBody>
        </p:sp>
      </p:grpSp>
      <p:pic>
        <p:nvPicPr>
          <p:cNvPr id="2" name="FILE_20220928_213016_Bài 2">
            <a:hlinkClick r:id="" action="ppaction://media"/>
          </p:cNvPr>
          <p:cNvPicPr/>
          <p:nvPr>
            <a:audioFile r:link="rId12"/>
            <p:extLst>
              <p:ext uri="{DAA4B4D4-6D71-4841-9C94-3DE7FCFB9230}">
                <p14:media xmlns:p14="http://schemas.microsoft.com/office/powerpoint/2010/main" r:embed="rId13"/>
              </p:ext>
            </p:extLst>
          </p:nvPr>
        </p:nvPicPr>
        <p:blipFill>
          <a:blip r:embed="rId14"/>
          <a:stretch>
            <a:fillRect/>
          </a:stretch>
        </p:blipFill>
        <p:spPr>
          <a:xfrm>
            <a:off x="11457305" y="6238875"/>
            <a:ext cx="619125" cy="619125"/>
          </a:xfrm>
          <a:prstGeom prst="rect">
            <a:avLst/>
          </a:prstGeom>
        </p:spPr>
      </p:pic>
      <p:pic>
        <p:nvPicPr>
          <p:cNvPr id="5" name="FILE_20220929_130220_Thoại 003">
            <a:hlinkClick r:id="" action="ppaction://media"/>
          </p:cNvPr>
          <p:cNvPicPr/>
          <p:nvPr>
            <a:audioFile r:link="rId15"/>
            <p:extLst>
              <p:ext uri="{DAA4B4D4-6D71-4841-9C94-3DE7FCFB9230}">
                <p14:media xmlns:p14="http://schemas.microsoft.com/office/powerpoint/2010/main" r:embed="rId16"/>
              </p:ext>
            </p:extLst>
          </p:nvPr>
        </p:nvPicPr>
        <p:blipFill>
          <a:blip r:embed="rId14"/>
          <a:stretch>
            <a:fillRect/>
          </a:stretch>
        </p:blipFill>
        <p:spPr>
          <a:xfrm>
            <a:off x="-28575" y="613283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additive="base">
                                        <p:cTn id="17" dur="6641"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1" presetClass="mediacall" presetSubtype="0" fill="hold" nodeType="withEffect">
                                  <p:stCondLst>
                                    <p:cond delay="0"/>
                                  </p:stCondLst>
                                  <p:childTnLst>
                                    <p:cmd type="call" cmd="playFrom(0.0)">
                                      <p:cBhvr additive="base">
                                        <p:cTn id="39" dur="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0" fill="hold" display="1">
                  <p:stCondLst>
                    <p:cond delay="indefinite"/>
                  </p:stCondLst>
                  <p:endCondLst>
                    <p:cond evt="onStopAudio">
                      <p:tgtEl>
                        <p:sldTgt/>
                      </p:tgtEl>
                    </p:cond>
                  </p:endCondLst>
                </p:cTn>
                <p:tgtEl>
                  <p:spTgt spid="2"/>
                </p:tgtEl>
              </p:cMediaNode>
            </p:audio>
            <p:audio>
              <p:cMediaNode>
                <p:cTn id="41" fill="hold" display="1">
                  <p:stCondLst>
                    <p:cond delay="indefinite"/>
                  </p:stCondLst>
                  <p:endCondLst>
                    <p:cond evt="onStopAudio">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t="-8000" r="-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5927"/>
          <a:stretch>
            <a:fillRect/>
          </a:stretch>
        </p:blipFill>
        <p:spPr>
          <a:xfrm>
            <a:off x="0" y="66508"/>
            <a:ext cx="12192000" cy="679149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2100" b="93438" l="9647" r="87765">
                        <a14:foregroundMark x1="28941" y1="38845" x2="67294" y2="38845"/>
                        <a14:foregroundMark x1="19765" y1="39370" x2="23765" y2="50656"/>
                        <a14:foregroundMark x1="17176" y1="40157" x2="20706" y2="43570"/>
                        <a14:foregroundMark x1="17176" y1="40945" x2="17882" y2="46194"/>
                        <a14:foregroundMark x1="74353" y1="19160" x2="74588" y2="23097"/>
                        <a14:foregroundMark x1="25412" y1="11286" x2="25412" y2="13386"/>
                        <a14:foregroundMark x1="25176" y1="11286" x2="25882" y2="17060"/>
                        <a14:foregroundMark x1="26118" y1="12073" x2="27294" y2="13386"/>
                        <a14:foregroundMark x1="25882" y1="14961" x2="26353" y2="9449"/>
                        <a14:foregroundMark x1="26118" y1="55381" x2="26353" y2="69291"/>
                        <a14:foregroundMark x1="74588" y1="54331" x2="75294" y2="69554"/>
                        <a14:backgroundMark x1="20235" y1="9711" x2="14118" y2="24409"/>
                        <a14:backgroundMark x1="21176" y1="26772" x2="28941" y2="3675"/>
                        <a14:backgroundMark x1="78118" y1="22835" x2="85412" y2="38320"/>
                        <a14:backgroundMark x1="11529" y1="16273" x2="27059" y2="5512"/>
                        <a14:backgroundMark x1="85176" y1="39895" x2="86118" y2="42782"/>
                      </a14:backgroundRemoval>
                    </a14:imgEffect>
                  </a14:imgLayer>
                </a14:imgProps>
              </a:ex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3422" y="2636874"/>
            <a:ext cx="4591130" cy="4114800"/>
          </a:xfrm>
          <a:prstGeom prst="rect">
            <a:avLst/>
          </a:prstGeom>
        </p:spPr>
      </p:pic>
      <p:grpSp>
        <p:nvGrpSpPr>
          <p:cNvPr id="10" name="Group 9"/>
          <p:cNvGrpSpPr/>
          <p:nvPr/>
        </p:nvGrpSpPr>
        <p:grpSpPr>
          <a:xfrm rot="254566" flipH="1">
            <a:off x="1535430" y="170815"/>
            <a:ext cx="6478270" cy="3650615"/>
            <a:chOff x="5420199" y="815980"/>
            <a:chExt cx="3086828" cy="2108666"/>
          </a:xfrm>
        </p:grpSpPr>
        <p:pic>
          <p:nvPicPr>
            <p:cNvPr id="1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96714" flipH="1">
              <a:off x="5420199" y="815980"/>
              <a:ext cx="3086828" cy="2108666"/>
            </a:xfrm>
            <a:prstGeom prst="rect">
              <a:avLst/>
            </a:prstGeom>
          </p:spPr>
        </p:pic>
        <p:sp>
          <p:nvSpPr>
            <p:cNvPr id="12" name="TextBox 11"/>
            <p:cNvSpPr txBox="1"/>
            <p:nvPr/>
          </p:nvSpPr>
          <p:spPr>
            <a:xfrm rot="254566">
              <a:off x="5604947" y="1193483"/>
              <a:ext cx="2529870" cy="1296963"/>
            </a:xfrm>
            <a:prstGeom prst="rect">
              <a:avLst/>
            </a:prstGeom>
            <a:noFill/>
          </p:spPr>
          <p:txBody>
            <a:bodyPr wrap="square" rtlCol="0">
              <a:spAutoFit/>
            </a:bodyPr>
            <a:lstStyle/>
            <a:p>
              <a:pPr algn="ctr"/>
              <a:r>
                <a:rPr lang="en-US" sz="2800" b="1" dirty="0" err="1" smtClean="0">
                  <a:latin typeface="UTM Azuki" pitchFamily="18" charset="0"/>
                  <a:cs typeface="Times New Roman" panose="02020603050405020304" pitchFamily="18" charset="0"/>
                </a:rPr>
                <a:t>Chúng</a:t>
              </a:r>
              <a:r>
                <a:rPr lang="en-US" sz="2800" b="1" dirty="0" smtClean="0">
                  <a:latin typeface="UTM Azuki" pitchFamily="18" charset="0"/>
                  <a:cs typeface="Times New Roman" panose="02020603050405020304" pitchFamily="18" charset="0"/>
                </a:rPr>
                <a:t> ta </a:t>
              </a:r>
              <a:r>
                <a:rPr lang="en-US" sz="2800" b="1" dirty="0" err="1" smtClean="0">
                  <a:latin typeface="UTM Azuki" pitchFamily="18" charset="0"/>
                  <a:cs typeface="Times New Roman" panose="02020603050405020304" pitchFamily="18" charset="0"/>
                </a:rPr>
                <a:t>đã</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thu</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được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rất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nhiều</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rau</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củ</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trên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mảnh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đất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này</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Thật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tuyệt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Cảm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các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bác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nông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dân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Chúng</a:t>
              </a:r>
              <a:r>
                <a:rPr lang="en-US" sz="2800" b="1" dirty="0" smtClean="0">
                  <a:latin typeface="UTM Azuki" pitchFamily="18" charset="0"/>
                  <a:cs typeface="Times New Roman" panose="02020603050405020304" pitchFamily="18" charset="0"/>
                </a:rPr>
                <a:t> ta </a:t>
              </a:r>
              <a:r>
                <a:rPr lang="en-US" sz="2800" b="1" dirty="0" err="1" smtClean="0">
                  <a:latin typeface="UTM Azuki" pitchFamily="18" charset="0"/>
                  <a:cs typeface="Times New Roman" panose="02020603050405020304" pitchFamily="18" charset="0"/>
                </a:rPr>
                <a:t>cùng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về</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trường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thôi</a:t>
              </a:r>
              <a:r>
                <a:rPr lang="en-US" sz="2800" b="1" dirty="0" smtClean="0">
                  <a:latin typeface="UTM Azuki" pitchFamily="18" charset="0"/>
                  <a:cs typeface="Times New Roman" panose="02020603050405020304" pitchFamily="18" charset="0"/>
                </a:rPr>
                <a:t>!</a:t>
              </a:r>
              <a:endParaRPr lang="en-US" sz="2800" b="1" dirty="0">
                <a:latin typeface="UTM Azuki" pitchFamily="18" charset="0"/>
                <a:cs typeface="Times New Roman" panose="02020603050405020304" pitchFamily="18" charset="0"/>
              </a:endParaRPr>
            </a:p>
          </p:txBody>
        </p:sp>
      </p:grpSp>
      <p:pic>
        <p:nvPicPr>
          <p:cNvPr id="16"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192000" y="4051739"/>
            <a:ext cx="5585984" cy="2206464"/>
          </a:xfrm>
          <a:prstGeom prst="rect">
            <a:avLst/>
          </a:prstGeom>
        </p:spPr>
      </p:pic>
      <p:pic>
        <p:nvPicPr>
          <p:cNvPr id="5" name="FILE_20220928_213017_Hết bài 2">
            <a:hlinkClick r:id="" action="ppaction://media"/>
          </p:cNvPr>
          <p:cNvPicPr/>
          <p:nvPr>
            <a:audioFile r:link="rId9"/>
            <p:extLst>
              <p:ext uri="{DAA4B4D4-6D71-4841-9C94-3DE7FCFB9230}">
                <p14:media xmlns:p14="http://schemas.microsoft.com/office/powerpoint/2010/main" r:embed="rId10"/>
              </p:ext>
            </p:extLst>
          </p:nvPr>
        </p:nvPicPr>
        <p:blipFill>
          <a:blip r:embed="rId11"/>
          <a:stretch>
            <a:fillRect/>
          </a:stretch>
        </p:blipFill>
        <p:spPr>
          <a:xfrm>
            <a:off x="11572875" y="613283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26169E-6 -3.7037E-7 L -0.62616 0.00857 " pathEditMode="relative" rAng="0" ptsTypes="AA">
                                      <p:cBhvr>
                                        <p:cTn id="6" dur="2000" fill="hold"/>
                                        <p:tgtEl>
                                          <p:spTgt spid="16"/>
                                        </p:tgtEl>
                                        <p:attrNameLst>
                                          <p:attrName>ppt_x</p:attrName>
                                          <p:attrName>ppt_y</p:attrName>
                                        </p:attrNameLst>
                                      </p:cBhvr>
                                      <p:rCtr x="-31314" y="417"/>
                                    </p:animMotion>
                                  </p:childTnLst>
                                </p:cTn>
                              </p:par>
                            </p:childTnLst>
                          </p:cTn>
                        </p:par>
                        <p:par>
                          <p:cTn id="7" fill="hold">
                            <p:stCondLst>
                              <p:cond delay="2000"/>
                            </p:stCondLst>
                            <p:childTnLst>
                              <p:par>
                                <p:cTn id="8" presetID="2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 presetClass="mediacall" presetSubtype="0" fill="hold" nodeType="withEffect">
                                  <p:stCondLst>
                                    <p:cond delay="0"/>
                                  </p:stCondLst>
                                  <p:childTnLst>
                                    <p:cmd type="call" cmd="playFrom(0.0)">
                                      <p:cBhvr additive="base">
                                        <p:cTn id="12" dur="9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07786" y="0"/>
            <a:ext cx="2341030" cy="3587786"/>
          </a:xfrm>
          <a:prstGeom prst="rect">
            <a:avLst/>
          </a:prstGeom>
        </p:spPr>
      </p:pic>
      <p:pic>
        <p:nvPicPr>
          <p:cNvPr id="2" name="Picture 5"/>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569"/>
          <a:stretch>
            <a:fillRect/>
          </a:stretch>
        </p:blipFill>
        <p:spPr>
          <a:xfrm>
            <a:off x="-1" y="932657"/>
            <a:ext cx="5942603" cy="3043922"/>
          </a:xfrm>
          <a:prstGeom prst="rect">
            <a:avLst/>
          </a:prstGeom>
        </p:spPr>
      </p:pic>
      <p:pic>
        <p:nvPicPr>
          <p:cNvPr id="3"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51218" y="1190848"/>
            <a:ext cx="6632692" cy="2785731"/>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57000"/>
                    </a14:imgEffect>
                    <a14:imgEffect>
                      <a14:sharpenSoften amount="9000"/>
                    </a14:imgEffect>
                  </a14:imgLayer>
                </a14:imgProps>
              </a:ext>
              <a:ext uri="{28A0092B-C50C-407E-A947-70E740481C1C}">
                <a14:useLocalDpi xmlns:a14="http://schemas.microsoft.com/office/drawing/2010/main" val="0"/>
              </a:ext>
            </a:extLst>
          </a:blip>
          <a:srcRect b="28383"/>
          <a:stretch>
            <a:fillRect/>
          </a:stretch>
        </p:blipFill>
        <p:spPr>
          <a:xfrm>
            <a:off x="0" y="3976579"/>
            <a:ext cx="12383910" cy="2881421"/>
          </a:xfrm>
          <a:prstGeom prst="rect">
            <a:avLst/>
          </a:prstGeom>
        </p:spPr>
      </p:pic>
      <p:pic>
        <p:nvPicPr>
          <p:cNvPr id="9" name="Picture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12234530" y="2836235"/>
            <a:ext cx="5253015" cy="3043465"/>
          </a:xfrm>
          <a:prstGeom prst="rect">
            <a:avLst/>
          </a:prstGeom>
        </p:spPr>
      </p:pic>
      <p:pic>
        <p:nvPicPr>
          <p:cNvPr id="10"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435" y="2266410"/>
            <a:ext cx="1979505" cy="4591590"/>
          </a:xfrm>
          <a:prstGeom prst="rect">
            <a:avLst/>
          </a:prstGeom>
        </p:spPr>
      </p:pic>
      <p:sp>
        <p:nvSpPr>
          <p:cNvPr id="11" name="任意多边形 13"/>
          <p:cNvSpPr/>
          <p:nvPr/>
        </p:nvSpPr>
        <p:spPr>
          <a:xfrm>
            <a:off x="1269481" y="2652443"/>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1" fmla="*/ 7832 w 587682"/>
              <a:gd name="connsiteY0-2" fmla="*/ 178850 h 475048"/>
              <a:gd name="connsiteX1-3" fmla="*/ 94600 w 587682"/>
              <a:gd name="connsiteY1-4" fmla="*/ 55373 h 475048"/>
              <a:gd name="connsiteX2-5" fmla="*/ 301508 w 587682"/>
              <a:gd name="connsiteY2-6" fmla="*/ 8652 h 475048"/>
              <a:gd name="connsiteX3-7" fmla="*/ 434997 w 587682"/>
              <a:gd name="connsiteY3-8" fmla="*/ 1977 h 475048"/>
              <a:gd name="connsiteX4-9" fmla="*/ 531777 w 587682"/>
              <a:gd name="connsiteY4-10" fmla="*/ 32012 h 475048"/>
              <a:gd name="connsiteX5-11" fmla="*/ 581835 w 587682"/>
              <a:gd name="connsiteY5-12" fmla="*/ 132129 h 475048"/>
              <a:gd name="connsiteX6-13" fmla="*/ 581835 w 587682"/>
              <a:gd name="connsiteY6-14" fmla="*/ 262281 h 475048"/>
              <a:gd name="connsiteX7-15" fmla="*/ 538451 w 587682"/>
              <a:gd name="connsiteY7-16" fmla="*/ 385758 h 475048"/>
              <a:gd name="connsiteX8-17" fmla="*/ 354904 w 587682"/>
              <a:gd name="connsiteY8-18" fmla="*/ 465852 h 475048"/>
              <a:gd name="connsiteX9-19" fmla="*/ 117961 w 587682"/>
              <a:gd name="connsiteY9-20" fmla="*/ 465852 h 475048"/>
              <a:gd name="connsiteX10-21" fmla="*/ 37867 w 587682"/>
              <a:gd name="connsiteY10-22" fmla="*/ 399107 h 475048"/>
              <a:gd name="connsiteX11-23" fmla="*/ 1158 w 587682"/>
              <a:gd name="connsiteY11-24" fmla="*/ 278967 h 475048"/>
              <a:gd name="connsiteX12-25" fmla="*/ 7832 w 587682"/>
              <a:gd name="connsiteY12-26" fmla="*/ 178850 h 475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任意多边形 14"/>
          <p:cNvSpPr/>
          <p:nvPr/>
        </p:nvSpPr>
        <p:spPr>
          <a:xfrm>
            <a:off x="1301511" y="3167579"/>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1" fmla="*/ 7832 w 587682"/>
              <a:gd name="connsiteY0-2" fmla="*/ 178850 h 475048"/>
              <a:gd name="connsiteX1-3" fmla="*/ 94600 w 587682"/>
              <a:gd name="connsiteY1-4" fmla="*/ 55373 h 475048"/>
              <a:gd name="connsiteX2-5" fmla="*/ 301508 w 587682"/>
              <a:gd name="connsiteY2-6" fmla="*/ 8652 h 475048"/>
              <a:gd name="connsiteX3-7" fmla="*/ 434997 w 587682"/>
              <a:gd name="connsiteY3-8" fmla="*/ 1977 h 475048"/>
              <a:gd name="connsiteX4-9" fmla="*/ 531777 w 587682"/>
              <a:gd name="connsiteY4-10" fmla="*/ 32012 h 475048"/>
              <a:gd name="connsiteX5-11" fmla="*/ 581835 w 587682"/>
              <a:gd name="connsiteY5-12" fmla="*/ 132129 h 475048"/>
              <a:gd name="connsiteX6-13" fmla="*/ 581835 w 587682"/>
              <a:gd name="connsiteY6-14" fmla="*/ 262281 h 475048"/>
              <a:gd name="connsiteX7-15" fmla="*/ 538451 w 587682"/>
              <a:gd name="connsiteY7-16" fmla="*/ 385758 h 475048"/>
              <a:gd name="connsiteX8-17" fmla="*/ 354904 w 587682"/>
              <a:gd name="connsiteY8-18" fmla="*/ 465852 h 475048"/>
              <a:gd name="connsiteX9-19" fmla="*/ 117961 w 587682"/>
              <a:gd name="connsiteY9-20" fmla="*/ 465852 h 475048"/>
              <a:gd name="connsiteX10-21" fmla="*/ 37867 w 587682"/>
              <a:gd name="connsiteY10-22" fmla="*/ 399107 h 475048"/>
              <a:gd name="connsiteX11-23" fmla="*/ 1158 w 587682"/>
              <a:gd name="connsiteY11-24" fmla="*/ 278967 h 475048"/>
              <a:gd name="connsiteX12-25" fmla="*/ 7832 w 587682"/>
              <a:gd name="connsiteY12-26" fmla="*/ 178850 h 475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FFC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任意多边形 15"/>
          <p:cNvSpPr/>
          <p:nvPr/>
        </p:nvSpPr>
        <p:spPr>
          <a:xfrm>
            <a:off x="1337583" y="3658296"/>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1" fmla="*/ 7832 w 587682"/>
              <a:gd name="connsiteY0-2" fmla="*/ 178850 h 475048"/>
              <a:gd name="connsiteX1-3" fmla="*/ 94600 w 587682"/>
              <a:gd name="connsiteY1-4" fmla="*/ 55373 h 475048"/>
              <a:gd name="connsiteX2-5" fmla="*/ 301508 w 587682"/>
              <a:gd name="connsiteY2-6" fmla="*/ 8652 h 475048"/>
              <a:gd name="connsiteX3-7" fmla="*/ 434997 w 587682"/>
              <a:gd name="connsiteY3-8" fmla="*/ 1977 h 475048"/>
              <a:gd name="connsiteX4-9" fmla="*/ 531777 w 587682"/>
              <a:gd name="connsiteY4-10" fmla="*/ 32012 h 475048"/>
              <a:gd name="connsiteX5-11" fmla="*/ 581835 w 587682"/>
              <a:gd name="connsiteY5-12" fmla="*/ 132129 h 475048"/>
              <a:gd name="connsiteX6-13" fmla="*/ 581835 w 587682"/>
              <a:gd name="connsiteY6-14" fmla="*/ 262281 h 475048"/>
              <a:gd name="connsiteX7-15" fmla="*/ 538451 w 587682"/>
              <a:gd name="connsiteY7-16" fmla="*/ 385758 h 475048"/>
              <a:gd name="connsiteX8-17" fmla="*/ 354904 w 587682"/>
              <a:gd name="connsiteY8-18" fmla="*/ 465852 h 475048"/>
              <a:gd name="connsiteX9-19" fmla="*/ 117961 w 587682"/>
              <a:gd name="connsiteY9-20" fmla="*/ 465852 h 475048"/>
              <a:gd name="connsiteX10-21" fmla="*/ 37867 w 587682"/>
              <a:gd name="connsiteY10-22" fmla="*/ 399107 h 475048"/>
              <a:gd name="connsiteX11-23" fmla="*/ 1158 w 587682"/>
              <a:gd name="connsiteY11-24" fmla="*/ 278967 h 475048"/>
              <a:gd name="connsiteX12-25" fmla="*/ 7832 w 587682"/>
              <a:gd name="connsiteY12-26" fmla="*/ 178850 h 475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048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任意多边形 8"/>
          <p:cNvSpPr/>
          <p:nvPr/>
        </p:nvSpPr>
        <p:spPr>
          <a:xfrm>
            <a:off x="1346791" y="3634776"/>
            <a:ext cx="549025" cy="460765"/>
          </a:xfrm>
          <a:custGeom>
            <a:avLst/>
            <a:gdLst>
              <a:gd name="connsiteX0" fmla="*/ 4067 w 297229"/>
              <a:gd name="connsiteY0" fmla="*/ 72506 h 245997"/>
              <a:gd name="connsiteX1" fmla="*/ 44917 w 297229"/>
              <a:gd name="connsiteY1" fmla="*/ 31657 h 245997"/>
              <a:gd name="connsiteX2" fmla="*/ 151754 w 297229"/>
              <a:gd name="connsiteY2" fmla="*/ 3376 h 245997"/>
              <a:gd name="connsiteX3" fmla="*/ 268018 w 297229"/>
              <a:gd name="connsiteY3" fmla="*/ 9661 h 245997"/>
              <a:gd name="connsiteX4" fmla="*/ 290014 w 297229"/>
              <a:gd name="connsiteY4" fmla="*/ 85075 h 245997"/>
              <a:gd name="connsiteX5" fmla="*/ 293156 w 297229"/>
              <a:gd name="connsiteY5" fmla="*/ 163632 h 245997"/>
              <a:gd name="connsiteX6" fmla="*/ 236595 w 297229"/>
              <a:gd name="connsiteY6" fmla="*/ 223335 h 245997"/>
              <a:gd name="connsiteX7" fmla="*/ 82624 w 297229"/>
              <a:gd name="connsiteY7" fmla="*/ 245331 h 245997"/>
              <a:gd name="connsiteX8" fmla="*/ 10352 w 297229"/>
              <a:gd name="connsiteY8" fmla="*/ 201339 h 245997"/>
              <a:gd name="connsiteX9" fmla="*/ 4067 w 297229"/>
              <a:gd name="connsiteY9" fmla="*/ 72506 h 245997"/>
              <a:gd name="connsiteX0-1" fmla="*/ 4067 w 299455"/>
              <a:gd name="connsiteY0-2" fmla="*/ 72506 h 245997"/>
              <a:gd name="connsiteX1-3" fmla="*/ 44917 w 299455"/>
              <a:gd name="connsiteY1-4" fmla="*/ 31657 h 245997"/>
              <a:gd name="connsiteX2-5" fmla="*/ 151754 w 299455"/>
              <a:gd name="connsiteY2-6" fmla="*/ 3376 h 245997"/>
              <a:gd name="connsiteX3-7" fmla="*/ 268018 w 299455"/>
              <a:gd name="connsiteY3-8" fmla="*/ 9661 h 245997"/>
              <a:gd name="connsiteX4-9" fmla="*/ 295254 w 299455"/>
              <a:gd name="connsiteY4-10" fmla="*/ 85075 h 245997"/>
              <a:gd name="connsiteX5-11" fmla="*/ 293156 w 299455"/>
              <a:gd name="connsiteY5-12" fmla="*/ 163632 h 245997"/>
              <a:gd name="connsiteX6-13" fmla="*/ 236595 w 299455"/>
              <a:gd name="connsiteY6-14" fmla="*/ 223335 h 245997"/>
              <a:gd name="connsiteX7-15" fmla="*/ 82624 w 299455"/>
              <a:gd name="connsiteY7-16" fmla="*/ 245331 h 245997"/>
              <a:gd name="connsiteX8-17" fmla="*/ 10352 w 299455"/>
              <a:gd name="connsiteY8-18" fmla="*/ 201339 h 245997"/>
              <a:gd name="connsiteX9-19" fmla="*/ 4067 w 299455"/>
              <a:gd name="connsiteY9-20" fmla="*/ 72506 h 245997"/>
              <a:gd name="connsiteX0-21" fmla="*/ 3800 w 299188"/>
              <a:gd name="connsiteY0-22" fmla="*/ 72506 h 251091"/>
              <a:gd name="connsiteX1-23" fmla="*/ 44650 w 299188"/>
              <a:gd name="connsiteY1-24" fmla="*/ 31657 h 251091"/>
              <a:gd name="connsiteX2-25" fmla="*/ 151487 w 299188"/>
              <a:gd name="connsiteY2-26" fmla="*/ 3376 h 251091"/>
              <a:gd name="connsiteX3-27" fmla="*/ 267751 w 299188"/>
              <a:gd name="connsiteY3-28" fmla="*/ 9661 h 251091"/>
              <a:gd name="connsiteX4-29" fmla="*/ 294987 w 299188"/>
              <a:gd name="connsiteY4-30" fmla="*/ 85075 h 251091"/>
              <a:gd name="connsiteX5-31" fmla="*/ 292889 w 299188"/>
              <a:gd name="connsiteY5-32" fmla="*/ 163632 h 251091"/>
              <a:gd name="connsiteX6-33" fmla="*/ 236328 w 299188"/>
              <a:gd name="connsiteY6-34" fmla="*/ 223335 h 251091"/>
              <a:gd name="connsiteX7-35" fmla="*/ 77117 w 299188"/>
              <a:gd name="connsiteY7-36" fmla="*/ 250571 h 251091"/>
              <a:gd name="connsiteX8-37" fmla="*/ 10085 w 299188"/>
              <a:gd name="connsiteY8-38" fmla="*/ 201339 h 251091"/>
              <a:gd name="connsiteX9-39" fmla="*/ 3800 w 299188"/>
              <a:gd name="connsiteY9-40" fmla="*/ 72506 h 2510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9188" h="251091">
                <a:moveTo>
                  <a:pt x="3800" y="72506"/>
                </a:moveTo>
                <a:cubicBezTo>
                  <a:pt x="9561" y="44226"/>
                  <a:pt x="20036" y="43179"/>
                  <a:pt x="44650" y="31657"/>
                </a:cubicBezTo>
                <a:cubicBezTo>
                  <a:pt x="69264" y="20135"/>
                  <a:pt x="114304" y="7042"/>
                  <a:pt x="151487" y="3376"/>
                </a:cubicBezTo>
                <a:cubicBezTo>
                  <a:pt x="188670" y="-290"/>
                  <a:pt x="243834" y="-3955"/>
                  <a:pt x="267751" y="9661"/>
                </a:cubicBezTo>
                <a:cubicBezTo>
                  <a:pt x="291668" y="23277"/>
                  <a:pt x="290797" y="59413"/>
                  <a:pt x="294987" y="85075"/>
                </a:cubicBezTo>
                <a:cubicBezTo>
                  <a:pt x="299177" y="110737"/>
                  <a:pt x="302665" y="140589"/>
                  <a:pt x="292889" y="163632"/>
                </a:cubicBezTo>
                <a:cubicBezTo>
                  <a:pt x="283113" y="186675"/>
                  <a:pt x="272290" y="208845"/>
                  <a:pt x="236328" y="223335"/>
                </a:cubicBezTo>
                <a:cubicBezTo>
                  <a:pt x="200366" y="237825"/>
                  <a:pt x="114824" y="254237"/>
                  <a:pt x="77117" y="250571"/>
                </a:cubicBezTo>
                <a:cubicBezTo>
                  <a:pt x="39410" y="246905"/>
                  <a:pt x="22304" y="231016"/>
                  <a:pt x="10085" y="201339"/>
                </a:cubicBezTo>
                <a:cubicBezTo>
                  <a:pt x="-2134" y="171662"/>
                  <a:pt x="-1961" y="100786"/>
                  <a:pt x="3800" y="7250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Group 17"/>
          <p:cNvGrpSpPr/>
          <p:nvPr/>
        </p:nvGrpSpPr>
        <p:grpSpPr>
          <a:xfrm flipH="1">
            <a:off x="5452107" y="17399"/>
            <a:ext cx="6565976" cy="2818835"/>
            <a:chOff x="-1239811" y="-482326"/>
            <a:chExt cx="4351939" cy="2145737"/>
          </a:xfrm>
        </p:grpSpPr>
        <p:pic>
          <p:nvPicPr>
            <p:cNvPr id="19"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239811" y="-482326"/>
              <a:ext cx="4351939" cy="2145737"/>
            </a:xfrm>
            <a:prstGeom prst="rect">
              <a:avLst/>
            </a:prstGeom>
          </p:spPr>
        </p:pic>
        <p:sp>
          <p:nvSpPr>
            <p:cNvPr id="20" name="TextBox 19"/>
            <p:cNvSpPr txBox="1"/>
            <p:nvPr/>
          </p:nvSpPr>
          <p:spPr>
            <a:xfrm>
              <a:off x="-962779" y="-343550"/>
              <a:ext cx="3739266" cy="1845274"/>
            </a:xfrm>
            <a:prstGeom prst="rect">
              <a:avLst/>
            </a:prstGeom>
            <a:noFill/>
          </p:spPr>
          <p:txBody>
            <a:bodyPr wrap="square" rtlCol="0">
              <a:spAutoFit/>
            </a:bodyPr>
            <a:lstStyle/>
            <a:p>
              <a:pPr algn="ctr"/>
              <a:r>
                <a:rPr lang="en-US" sz="3200" b="1" dirty="0" err="1" smtClean="0">
                  <a:latin typeface="UTM Azuki" pitchFamily="18" charset="0"/>
                  <a:cs typeface="Times New Roman" panose="02020603050405020304" pitchFamily="18" charset="0"/>
                </a:rPr>
                <a:t>Một</a:t>
              </a:r>
              <a:r>
                <a:rPr lang="en-US" sz="3200" b="1" dirty="0" smtClean="0">
                  <a:latin typeface="UTM Azuki" pitchFamily="18" charset="0"/>
                  <a:cs typeface="Times New Roman" panose="02020603050405020304" pitchFamily="18" charset="0"/>
                </a:rPr>
                <a:t> ô </a:t>
              </a:r>
              <a:r>
                <a:rPr lang="en-US" sz="3200" b="1" dirty="0" err="1" smtClean="0">
                  <a:latin typeface="UTM Azuki" pitchFamily="18" charset="0"/>
                  <a:cs typeface="Times New Roman" panose="02020603050405020304" pitchFamily="18" charset="0"/>
                </a:rPr>
                <a:t>tô</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cứ</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đi</a:t>
              </a:r>
              <a:r>
                <a:rPr lang="en-US" sz="3200" b="1" dirty="0" smtClean="0">
                  <a:latin typeface="UTM Azuki" pitchFamily="18" charset="0"/>
                  <a:cs typeface="Times New Roman" panose="02020603050405020304" pitchFamily="18" charset="0"/>
                </a:rPr>
                <a:t> 100km </a:t>
              </a:r>
              <a:r>
                <a:rPr lang="en-US" sz="3200" b="1" dirty="0" err="1" smtClean="0">
                  <a:latin typeface="UTM Azuki" pitchFamily="18" charset="0"/>
                  <a:cs typeface="Times New Roman" panose="02020603050405020304" pitchFamily="18" charset="0"/>
                </a:rPr>
                <a:t>thì</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tiêu</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thụ</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hết</a:t>
              </a:r>
              <a:r>
                <a:rPr lang="en-US" sz="3200" b="1" dirty="0" smtClean="0">
                  <a:latin typeface="UTM Azuki" pitchFamily="18" charset="0"/>
                  <a:cs typeface="Times New Roman" panose="02020603050405020304" pitchFamily="18" charset="0"/>
                </a:rPr>
                <a:t> 12l </a:t>
              </a:r>
              <a:r>
                <a:rPr lang="en-US" sz="3200" b="1" dirty="0" err="1" smtClean="0">
                  <a:latin typeface="UTM Azuki" pitchFamily="18" charset="0"/>
                  <a:cs typeface="Times New Roman" panose="02020603050405020304" pitchFamily="18" charset="0"/>
                </a:rPr>
                <a:t>xăng</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Nếu</a:t>
              </a:r>
              <a:r>
                <a:rPr lang="en-US" sz="3200" b="1" dirty="0" smtClean="0">
                  <a:latin typeface="UTM Azuki" pitchFamily="18" charset="0"/>
                  <a:cs typeface="Times New Roman" panose="02020603050405020304" pitchFamily="18" charset="0"/>
                </a:rPr>
                <a:t> ô </a:t>
              </a:r>
              <a:r>
                <a:rPr lang="en-US" sz="3200" b="1" dirty="0" err="1" smtClean="0">
                  <a:latin typeface="UTM Azuki" pitchFamily="18" charset="0"/>
                  <a:cs typeface="Times New Roman" panose="02020603050405020304" pitchFamily="18" charset="0"/>
                </a:rPr>
                <a:t>tô</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đã</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đi</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quãng</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đường</a:t>
              </a:r>
              <a:r>
                <a:rPr lang="en-US" sz="3200" b="1" dirty="0" smtClean="0">
                  <a:latin typeface="UTM Azuki" pitchFamily="18" charset="0"/>
                  <a:cs typeface="Times New Roman" panose="02020603050405020304" pitchFamily="18" charset="0"/>
                </a:rPr>
                <a:t> 50km </a:t>
              </a:r>
              <a:r>
                <a:rPr lang="en-US" sz="3200" b="1" dirty="0" err="1" smtClean="0">
                  <a:latin typeface="UTM Azuki" pitchFamily="18" charset="0"/>
                  <a:cs typeface="Times New Roman" panose="02020603050405020304" pitchFamily="18" charset="0"/>
                </a:rPr>
                <a:t>thì</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tiêu</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thụ</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hết</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bao</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nhiêu</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lít</a:t>
              </a:r>
              <a:r>
                <a:rPr lang="en-US" sz="3200" b="1" dirty="0" smtClean="0">
                  <a:latin typeface="UTM Azuki" pitchFamily="18" charset="0"/>
                  <a:cs typeface="Times New Roman" panose="02020603050405020304" pitchFamily="18" charset="0"/>
                </a:rPr>
                <a:t> </a:t>
              </a:r>
              <a:r>
                <a:rPr lang="en-US" sz="3200" b="1" dirty="0" err="1" smtClean="0">
                  <a:latin typeface="UTM Azuki" pitchFamily="18" charset="0"/>
                  <a:cs typeface="Times New Roman" panose="02020603050405020304" pitchFamily="18" charset="0"/>
                </a:rPr>
                <a:t>xăng</a:t>
              </a:r>
              <a:r>
                <a:rPr lang="en-US" sz="3200" b="1" dirty="0">
                  <a:latin typeface="UTM Azuki" pitchFamily="18" charset="0"/>
                  <a:cs typeface="Times New Roman" panose="02020603050405020304" pitchFamily="18" charset="0"/>
                </a:rPr>
                <a:t>?</a:t>
              </a:r>
              <a:endParaRPr lang="en-US" sz="3200" b="1" dirty="0">
                <a:latin typeface="UTM Azuki"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53" presetClass="entr" presetSubtype="16" fill="hold" grpId="0" nodeType="withEffect">
                                  <p:stCondLst>
                                    <p:cond delay="7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11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11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27" presetClass="emph" presetSubtype="0" repeatCount="indefinite" fill="remove" grpId="1" nodeType="withEffect">
                                  <p:stCondLst>
                                    <p:cond delay="1100"/>
                                  </p:stCondLst>
                                  <p:endCondLst>
                                    <p:cond evt="onNext" delay="0">
                                      <p:tgtEl>
                                        <p:sldTgt/>
                                      </p:tgtEl>
                                    </p:cond>
                                  </p:endCondLst>
                                  <p:childTnLst>
                                    <p:animClr clrSpc="rgb" dir="cw">
                                      <p:cBhvr override="childStyle">
                                        <p:cTn id="27" dur="250" autoRev="1" fill="remove"/>
                                        <p:tgtEl>
                                          <p:spTgt spid="11"/>
                                        </p:tgtEl>
                                        <p:attrNameLst>
                                          <p:attrName>style.color</p:attrName>
                                        </p:attrNameLst>
                                      </p:cBhvr>
                                      <p:to>
                                        <a:schemeClr val="bg1"/>
                                      </p:to>
                                    </p:animClr>
                                    <p:animClr clrSpc="rgb" dir="cw">
                                      <p:cBhvr>
                                        <p:cTn id="28" dur="250" autoRev="1" fill="remove"/>
                                        <p:tgtEl>
                                          <p:spTgt spid="11"/>
                                        </p:tgtEl>
                                        <p:attrNameLst>
                                          <p:attrName>fillcolor</p:attrName>
                                        </p:attrNameLst>
                                      </p:cBhvr>
                                      <p:to>
                                        <a:schemeClr val="bg1"/>
                                      </p:to>
                                    </p:animClr>
                                    <p:set>
                                      <p:cBhvr>
                                        <p:cTn id="29" dur="250" autoRev="1" fill="remove"/>
                                        <p:tgtEl>
                                          <p:spTgt spid="11"/>
                                        </p:tgtEl>
                                        <p:attrNameLst>
                                          <p:attrName>fill.type</p:attrName>
                                        </p:attrNameLst>
                                      </p:cBhvr>
                                      <p:to>
                                        <p:strVal val="solid"/>
                                      </p:to>
                                    </p:set>
                                    <p:set>
                                      <p:cBhvr>
                                        <p:cTn id="30" dur="250" autoRev="1" fill="remove"/>
                                        <p:tgtEl>
                                          <p:spTgt spid="11"/>
                                        </p:tgtEl>
                                        <p:attrNameLst>
                                          <p:attrName>fill.on</p:attrName>
                                        </p:attrNameLst>
                                      </p:cBhvr>
                                      <p:to>
                                        <p:strVal val="true"/>
                                      </p:to>
                                    </p:set>
                                  </p:childTnLst>
                                </p:cTn>
                              </p:par>
                              <p:par>
                                <p:cTn id="31" presetID="0" presetClass="path" presetSubtype="0" accel="50000" decel="50000" fill="hold" nodeType="withEffect">
                                  <p:stCondLst>
                                    <p:cond delay="1100"/>
                                  </p:stCondLst>
                                  <p:childTnLst>
                                    <p:animMotion origin="layout" path="M 4.62741E-6 3.33333E-6 L -0.78752 -0.01297 " pathEditMode="relative" rAng="0" ptsTypes="AA">
                                      <p:cBhvr>
                                        <p:cTn id="32" dur="4000" fill="hold"/>
                                        <p:tgtEl>
                                          <p:spTgt spid="9"/>
                                        </p:tgtEl>
                                        <p:attrNameLst>
                                          <p:attrName>ppt_x</p:attrName>
                                          <p:attrName>ppt_y</p:attrName>
                                        </p:attrNameLst>
                                      </p:cBhvr>
                                      <p:rCtr x="-39382" y="-648"/>
                                    </p:animMotion>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07786" y="0"/>
            <a:ext cx="2341030" cy="3587786"/>
          </a:xfrm>
          <a:prstGeom prst="rect">
            <a:avLst/>
          </a:prstGeom>
        </p:spPr>
      </p:pic>
      <p:pic>
        <p:nvPicPr>
          <p:cNvPr id="2" name="Picture 5"/>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569"/>
          <a:stretch>
            <a:fillRect/>
          </a:stretch>
        </p:blipFill>
        <p:spPr>
          <a:xfrm>
            <a:off x="-1" y="932657"/>
            <a:ext cx="5942603" cy="3043922"/>
          </a:xfrm>
          <a:prstGeom prst="rect">
            <a:avLst/>
          </a:prstGeom>
        </p:spPr>
      </p:pic>
      <p:pic>
        <p:nvPicPr>
          <p:cNvPr id="3"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51218" y="1190848"/>
            <a:ext cx="6632692" cy="2785731"/>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57000"/>
                    </a14:imgEffect>
                    <a14:imgEffect>
                      <a14:sharpenSoften amount="9000"/>
                    </a14:imgEffect>
                  </a14:imgLayer>
                </a14:imgProps>
              </a:ext>
              <a:ext uri="{28A0092B-C50C-407E-A947-70E740481C1C}">
                <a14:useLocalDpi xmlns:a14="http://schemas.microsoft.com/office/drawing/2010/main" val="0"/>
              </a:ext>
            </a:extLst>
          </a:blip>
          <a:srcRect b="28383"/>
          <a:stretch>
            <a:fillRect/>
          </a:stretch>
        </p:blipFill>
        <p:spPr>
          <a:xfrm>
            <a:off x="0" y="3682574"/>
            <a:ext cx="12383910" cy="2881421"/>
          </a:xfrm>
          <a:prstGeom prst="rect">
            <a:avLst/>
          </a:prstGeom>
        </p:spPr>
      </p:pic>
      <p:pic>
        <p:nvPicPr>
          <p:cNvPr id="9" name="Picture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663667" y="2782442"/>
            <a:ext cx="5253015" cy="3043465"/>
          </a:xfrm>
          <a:prstGeom prst="rect">
            <a:avLst/>
          </a:prstGeom>
        </p:spPr>
      </p:pic>
      <p:pic>
        <p:nvPicPr>
          <p:cNvPr id="10"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435" y="2266410"/>
            <a:ext cx="1979505" cy="4591590"/>
          </a:xfrm>
          <a:prstGeom prst="rect">
            <a:avLst/>
          </a:prstGeom>
        </p:spPr>
      </p:pic>
      <p:sp>
        <p:nvSpPr>
          <p:cNvPr id="11" name="任意多边形 13"/>
          <p:cNvSpPr/>
          <p:nvPr/>
        </p:nvSpPr>
        <p:spPr>
          <a:xfrm>
            <a:off x="1269481" y="2652443"/>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1" fmla="*/ 7832 w 587682"/>
              <a:gd name="connsiteY0-2" fmla="*/ 178850 h 475048"/>
              <a:gd name="connsiteX1-3" fmla="*/ 94600 w 587682"/>
              <a:gd name="connsiteY1-4" fmla="*/ 55373 h 475048"/>
              <a:gd name="connsiteX2-5" fmla="*/ 301508 w 587682"/>
              <a:gd name="connsiteY2-6" fmla="*/ 8652 h 475048"/>
              <a:gd name="connsiteX3-7" fmla="*/ 434997 w 587682"/>
              <a:gd name="connsiteY3-8" fmla="*/ 1977 h 475048"/>
              <a:gd name="connsiteX4-9" fmla="*/ 531777 w 587682"/>
              <a:gd name="connsiteY4-10" fmla="*/ 32012 h 475048"/>
              <a:gd name="connsiteX5-11" fmla="*/ 581835 w 587682"/>
              <a:gd name="connsiteY5-12" fmla="*/ 132129 h 475048"/>
              <a:gd name="connsiteX6-13" fmla="*/ 581835 w 587682"/>
              <a:gd name="connsiteY6-14" fmla="*/ 262281 h 475048"/>
              <a:gd name="connsiteX7-15" fmla="*/ 538451 w 587682"/>
              <a:gd name="connsiteY7-16" fmla="*/ 385758 h 475048"/>
              <a:gd name="connsiteX8-17" fmla="*/ 354904 w 587682"/>
              <a:gd name="connsiteY8-18" fmla="*/ 465852 h 475048"/>
              <a:gd name="connsiteX9-19" fmla="*/ 117961 w 587682"/>
              <a:gd name="connsiteY9-20" fmla="*/ 465852 h 475048"/>
              <a:gd name="connsiteX10-21" fmla="*/ 37867 w 587682"/>
              <a:gd name="connsiteY10-22" fmla="*/ 399107 h 475048"/>
              <a:gd name="connsiteX11-23" fmla="*/ 1158 w 587682"/>
              <a:gd name="connsiteY11-24" fmla="*/ 278967 h 475048"/>
              <a:gd name="connsiteX12-25" fmla="*/ 7832 w 587682"/>
              <a:gd name="connsiteY12-26" fmla="*/ 178850 h 475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任意多边形 14"/>
          <p:cNvSpPr/>
          <p:nvPr/>
        </p:nvSpPr>
        <p:spPr>
          <a:xfrm>
            <a:off x="1301511" y="3167579"/>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1" fmla="*/ 7832 w 587682"/>
              <a:gd name="connsiteY0-2" fmla="*/ 178850 h 475048"/>
              <a:gd name="connsiteX1-3" fmla="*/ 94600 w 587682"/>
              <a:gd name="connsiteY1-4" fmla="*/ 55373 h 475048"/>
              <a:gd name="connsiteX2-5" fmla="*/ 301508 w 587682"/>
              <a:gd name="connsiteY2-6" fmla="*/ 8652 h 475048"/>
              <a:gd name="connsiteX3-7" fmla="*/ 434997 w 587682"/>
              <a:gd name="connsiteY3-8" fmla="*/ 1977 h 475048"/>
              <a:gd name="connsiteX4-9" fmla="*/ 531777 w 587682"/>
              <a:gd name="connsiteY4-10" fmla="*/ 32012 h 475048"/>
              <a:gd name="connsiteX5-11" fmla="*/ 581835 w 587682"/>
              <a:gd name="connsiteY5-12" fmla="*/ 132129 h 475048"/>
              <a:gd name="connsiteX6-13" fmla="*/ 581835 w 587682"/>
              <a:gd name="connsiteY6-14" fmla="*/ 262281 h 475048"/>
              <a:gd name="connsiteX7-15" fmla="*/ 538451 w 587682"/>
              <a:gd name="connsiteY7-16" fmla="*/ 385758 h 475048"/>
              <a:gd name="connsiteX8-17" fmla="*/ 354904 w 587682"/>
              <a:gd name="connsiteY8-18" fmla="*/ 465852 h 475048"/>
              <a:gd name="connsiteX9-19" fmla="*/ 117961 w 587682"/>
              <a:gd name="connsiteY9-20" fmla="*/ 465852 h 475048"/>
              <a:gd name="connsiteX10-21" fmla="*/ 37867 w 587682"/>
              <a:gd name="connsiteY10-22" fmla="*/ 399107 h 475048"/>
              <a:gd name="connsiteX11-23" fmla="*/ 1158 w 587682"/>
              <a:gd name="connsiteY11-24" fmla="*/ 278967 h 475048"/>
              <a:gd name="connsiteX12-25" fmla="*/ 7832 w 587682"/>
              <a:gd name="connsiteY12-26" fmla="*/ 178850 h 475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FFC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任意多边形 15"/>
          <p:cNvSpPr/>
          <p:nvPr/>
        </p:nvSpPr>
        <p:spPr>
          <a:xfrm>
            <a:off x="1337583" y="3658296"/>
            <a:ext cx="556359" cy="437245"/>
          </a:xfrm>
          <a:custGeom>
            <a:avLst/>
            <a:gdLst>
              <a:gd name="connsiteX0" fmla="*/ 7832 w 587682"/>
              <a:gd name="connsiteY0" fmla="*/ 178850 h 475048"/>
              <a:gd name="connsiteX1" fmla="*/ 44542 w 587682"/>
              <a:gd name="connsiteY1" fmla="*/ 102094 h 475048"/>
              <a:gd name="connsiteX2" fmla="*/ 94600 w 587682"/>
              <a:gd name="connsiteY2" fmla="*/ 55373 h 475048"/>
              <a:gd name="connsiteX3" fmla="*/ 301508 w 587682"/>
              <a:gd name="connsiteY3" fmla="*/ 8652 h 475048"/>
              <a:gd name="connsiteX4" fmla="*/ 434997 w 587682"/>
              <a:gd name="connsiteY4" fmla="*/ 1977 h 475048"/>
              <a:gd name="connsiteX5" fmla="*/ 531777 w 587682"/>
              <a:gd name="connsiteY5" fmla="*/ 32012 h 475048"/>
              <a:gd name="connsiteX6" fmla="*/ 581835 w 587682"/>
              <a:gd name="connsiteY6" fmla="*/ 132129 h 475048"/>
              <a:gd name="connsiteX7" fmla="*/ 581835 w 587682"/>
              <a:gd name="connsiteY7" fmla="*/ 262281 h 475048"/>
              <a:gd name="connsiteX8" fmla="*/ 538451 w 587682"/>
              <a:gd name="connsiteY8" fmla="*/ 385758 h 475048"/>
              <a:gd name="connsiteX9" fmla="*/ 354904 w 587682"/>
              <a:gd name="connsiteY9" fmla="*/ 465852 h 475048"/>
              <a:gd name="connsiteX10" fmla="*/ 117961 w 587682"/>
              <a:gd name="connsiteY10" fmla="*/ 465852 h 475048"/>
              <a:gd name="connsiteX11" fmla="*/ 37867 w 587682"/>
              <a:gd name="connsiteY11" fmla="*/ 399107 h 475048"/>
              <a:gd name="connsiteX12" fmla="*/ 1158 w 587682"/>
              <a:gd name="connsiteY12" fmla="*/ 278967 h 475048"/>
              <a:gd name="connsiteX13" fmla="*/ 7832 w 587682"/>
              <a:gd name="connsiteY13" fmla="*/ 178850 h 475048"/>
              <a:gd name="connsiteX0-1" fmla="*/ 7832 w 587682"/>
              <a:gd name="connsiteY0-2" fmla="*/ 178850 h 475048"/>
              <a:gd name="connsiteX1-3" fmla="*/ 94600 w 587682"/>
              <a:gd name="connsiteY1-4" fmla="*/ 55373 h 475048"/>
              <a:gd name="connsiteX2-5" fmla="*/ 301508 w 587682"/>
              <a:gd name="connsiteY2-6" fmla="*/ 8652 h 475048"/>
              <a:gd name="connsiteX3-7" fmla="*/ 434997 w 587682"/>
              <a:gd name="connsiteY3-8" fmla="*/ 1977 h 475048"/>
              <a:gd name="connsiteX4-9" fmla="*/ 531777 w 587682"/>
              <a:gd name="connsiteY4-10" fmla="*/ 32012 h 475048"/>
              <a:gd name="connsiteX5-11" fmla="*/ 581835 w 587682"/>
              <a:gd name="connsiteY5-12" fmla="*/ 132129 h 475048"/>
              <a:gd name="connsiteX6-13" fmla="*/ 581835 w 587682"/>
              <a:gd name="connsiteY6-14" fmla="*/ 262281 h 475048"/>
              <a:gd name="connsiteX7-15" fmla="*/ 538451 w 587682"/>
              <a:gd name="connsiteY7-16" fmla="*/ 385758 h 475048"/>
              <a:gd name="connsiteX8-17" fmla="*/ 354904 w 587682"/>
              <a:gd name="connsiteY8-18" fmla="*/ 465852 h 475048"/>
              <a:gd name="connsiteX9-19" fmla="*/ 117961 w 587682"/>
              <a:gd name="connsiteY9-20" fmla="*/ 465852 h 475048"/>
              <a:gd name="connsiteX10-21" fmla="*/ 37867 w 587682"/>
              <a:gd name="connsiteY10-22" fmla="*/ 399107 h 475048"/>
              <a:gd name="connsiteX11-23" fmla="*/ 1158 w 587682"/>
              <a:gd name="connsiteY11-24" fmla="*/ 278967 h 475048"/>
              <a:gd name="connsiteX12-25" fmla="*/ 7832 w 587682"/>
              <a:gd name="connsiteY12-26" fmla="*/ 178850 h 475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587682" h="475048">
                <a:moveTo>
                  <a:pt x="7832" y="178850"/>
                </a:moveTo>
                <a:cubicBezTo>
                  <a:pt x="23406" y="141584"/>
                  <a:pt x="45654" y="83739"/>
                  <a:pt x="94600" y="55373"/>
                </a:cubicBezTo>
                <a:cubicBezTo>
                  <a:pt x="143546" y="27007"/>
                  <a:pt x="244775" y="17551"/>
                  <a:pt x="301508" y="8652"/>
                </a:cubicBezTo>
                <a:cubicBezTo>
                  <a:pt x="358241" y="-247"/>
                  <a:pt x="396619" y="-1916"/>
                  <a:pt x="434997" y="1977"/>
                </a:cubicBezTo>
                <a:cubicBezTo>
                  <a:pt x="473375" y="5870"/>
                  <a:pt x="507304" y="10320"/>
                  <a:pt x="531777" y="32012"/>
                </a:cubicBezTo>
                <a:cubicBezTo>
                  <a:pt x="556250" y="53704"/>
                  <a:pt x="573492" y="93751"/>
                  <a:pt x="581835" y="132129"/>
                </a:cubicBezTo>
                <a:cubicBezTo>
                  <a:pt x="590178" y="170507"/>
                  <a:pt x="589066" y="220010"/>
                  <a:pt x="581835" y="262281"/>
                </a:cubicBezTo>
                <a:cubicBezTo>
                  <a:pt x="574604" y="304552"/>
                  <a:pt x="576273" y="351830"/>
                  <a:pt x="538451" y="385758"/>
                </a:cubicBezTo>
                <a:cubicBezTo>
                  <a:pt x="500629" y="419686"/>
                  <a:pt x="424986" y="452503"/>
                  <a:pt x="354904" y="465852"/>
                </a:cubicBezTo>
                <a:cubicBezTo>
                  <a:pt x="284822" y="479201"/>
                  <a:pt x="170800" y="476976"/>
                  <a:pt x="117961" y="465852"/>
                </a:cubicBezTo>
                <a:cubicBezTo>
                  <a:pt x="65122" y="454728"/>
                  <a:pt x="57334" y="430254"/>
                  <a:pt x="37867" y="399107"/>
                </a:cubicBezTo>
                <a:cubicBezTo>
                  <a:pt x="18400" y="367960"/>
                  <a:pt x="3939" y="316789"/>
                  <a:pt x="1158" y="278967"/>
                </a:cubicBezTo>
                <a:cubicBezTo>
                  <a:pt x="-1623" y="241145"/>
                  <a:pt x="601" y="208329"/>
                  <a:pt x="7832" y="178850"/>
                </a:cubicBezTo>
                <a:close/>
              </a:path>
            </a:pathLst>
          </a:custGeom>
          <a:solidFill>
            <a:srgbClr val="048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任意多边形 8"/>
          <p:cNvSpPr/>
          <p:nvPr/>
        </p:nvSpPr>
        <p:spPr>
          <a:xfrm>
            <a:off x="1346791" y="3634776"/>
            <a:ext cx="549025" cy="460765"/>
          </a:xfrm>
          <a:custGeom>
            <a:avLst/>
            <a:gdLst>
              <a:gd name="connsiteX0" fmla="*/ 4067 w 297229"/>
              <a:gd name="connsiteY0" fmla="*/ 72506 h 245997"/>
              <a:gd name="connsiteX1" fmla="*/ 44917 w 297229"/>
              <a:gd name="connsiteY1" fmla="*/ 31657 h 245997"/>
              <a:gd name="connsiteX2" fmla="*/ 151754 w 297229"/>
              <a:gd name="connsiteY2" fmla="*/ 3376 h 245997"/>
              <a:gd name="connsiteX3" fmla="*/ 268018 w 297229"/>
              <a:gd name="connsiteY3" fmla="*/ 9661 h 245997"/>
              <a:gd name="connsiteX4" fmla="*/ 290014 w 297229"/>
              <a:gd name="connsiteY4" fmla="*/ 85075 h 245997"/>
              <a:gd name="connsiteX5" fmla="*/ 293156 w 297229"/>
              <a:gd name="connsiteY5" fmla="*/ 163632 h 245997"/>
              <a:gd name="connsiteX6" fmla="*/ 236595 w 297229"/>
              <a:gd name="connsiteY6" fmla="*/ 223335 h 245997"/>
              <a:gd name="connsiteX7" fmla="*/ 82624 w 297229"/>
              <a:gd name="connsiteY7" fmla="*/ 245331 h 245997"/>
              <a:gd name="connsiteX8" fmla="*/ 10352 w 297229"/>
              <a:gd name="connsiteY8" fmla="*/ 201339 h 245997"/>
              <a:gd name="connsiteX9" fmla="*/ 4067 w 297229"/>
              <a:gd name="connsiteY9" fmla="*/ 72506 h 245997"/>
              <a:gd name="connsiteX0-1" fmla="*/ 4067 w 299455"/>
              <a:gd name="connsiteY0-2" fmla="*/ 72506 h 245997"/>
              <a:gd name="connsiteX1-3" fmla="*/ 44917 w 299455"/>
              <a:gd name="connsiteY1-4" fmla="*/ 31657 h 245997"/>
              <a:gd name="connsiteX2-5" fmla="*/ 151754 w 299455"/>
              <a:gd name="connsiteY2-6" fmla="*/ 3376 h 245997"/>
              <a:gd name="connsiteX3-7" fmla="*/ 268018 w 299455"/>
              <a:gd name="connsiteY3-8" fmla="*/ 9661 h 245997"/>
              <a:gd name="connsiteX4-9" fmla="*/ 295254 w 299455"/>
              <a:gd name="connsiteY4-10" fmla="*/ 85075 h 245997"/>
              <a:gd name="connsiteX5-11" fmla="*/ 293156 w 299455"/>
              <a:gd name="connsiteY5-12" fmla="*/ 163632 h 245997"/>
              <a:gd name="connsiteX6-13" fmla="*/ 236595 w 299455"/>
              <a:gd name="connsiteY6-14" fmla="*/ 223335 h 245997"/>
              <a:gd name="connsiteX7-15" fmla="*/ 82624 w 299455"/>
              <a:gd name="connsiteY7-16" fmla="*/ 245331 h 245997"/>
              <a:gd name="connsiteX8-17" fmla="*/ 10352 w 299455"/>
              <a:gd name="connsiteY8-18" fmla="*/ 201339 h 245997"/>
              <a:gd name="connsiteX9-19" fmla="*/ 4067 w 299455"/>
              <a:gd name="connsiteY9-20" fmla="*/ 72506 h 245997"/>
              <a:gd name="connsiteX0-21" fmla="*/ 3800 w 299188"/>
              <a:gd name="connsiteY0-22" fmla="*/ 72506 h 251091"/>
              <a:gd name="connsiteX1-23" fmla="*/ 44650 w 299188"/>
              <a:gd name="connsiteY1-24" fmla="*/ 31657 h 251091"/>
              <a:gd name="connsiteX2-25" fmla="*/ 151487 w 299188"/>
              <a:gd name="connsiteY2-26" fmla="*/ 3376 h 251091"/>
              <a:gd name="connsiteX3-27" fmla="*/ 267751 w 299188"/>
              <a:gd name="connsiteY3-28" fmla="*/ 9661 h 251091"/>
              <a:gd name="connsiteX4-29" fmla="*/ 294987 w 299188"/>
              <a:gd name="connsiteY4-30" fmla="*/ 85075 h 251091"/>
              <a:gd name="connsiteX5-31" fmla="*/ 292889 w 299188"/>
              <a:gd name="connsiteY5-32" fmla="*/ 163632 h 251091"/>
              <a:gd name="connsiteX6-33" fmla="*/ 236328 w 299188"/>
              <a:gd name="connsiteY6-34" fmla="*/ 223335 h 251091"/>
              <a:gd name="connsiteX7-35" fmla="*/ 77117 w 299188"/>
              <a:gd name="connsiteY7-36" fmla="*/ 250571 h 251091"/>
              <a:gd name="connsiteX8-37" fmla="*/ 10085 w 299188"/>
              <a:gd name="connsiteY8-38" fmla="*/ 201339 h 251091"/>
              <a:gd name="connsiteX9-39" fmla="*/ 3800 w 299188"/>
              <a:gd name="connsiteY9-40" fmla="*/ 72506 h 2510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9188" h="251091">
                <a:moveTo>
                  <a:pt x="3800" y="72506"/>
                </a:moveTo>
                <a:cubicBezTo>
                  <a:pt x="9561" y="44226"/>
                  <a:pt x="20036" y="43179"/>
                  <a:pt x="44650" y="31657"/>
                </a:cubicBezTo>
                <a:cubicBezTo>
                  <a:pt x="69264" y="20135"/>
                  <a:pt x="114304" y="7042"/>
                  <a:pt x="151487" y="3376"/>
                </a:cubicBezTo>
                <a:cubicBezTo>
                  <a:pt x="188670" y="-290"/>
                  <a:pt x="243834" y="-3955"/>
                  <a:pt x="267751" y="9661"/>
                </a:cubicBezTo>
                <a:cubicBezTo>
                  <a:pt x="291668" y="23277"/>
                  <a:pt x="290797" y="59413"/>
                  <a:pt x="294987" y="85075"/>
                </a:cubicBezTo>
                <a:cubicBezTo>
                  <a:pt x="299177" y="110737"/>
                  <a:pt x="302665" y="140589"/>
                  <a:pt x="292889" y="163632"/>
                </a:cubicBezTo>
                <a:cubicBezTo>
                  <a:pt x="283113" y="186675"/>
                  <a:pt x="272290" y="208845"/>
                  <a:pt x="236328" y="223335"/>
                </a:cubicBezTo>
                <a:cubicBezTo>
                  <a:pt x="200366" y="237825"/>
                  <a:pt x="114824" y="254237"/>
                  <a:pt x="77117" y="250571"/>
                </a:cubicBezTo>
                <a:cubicBezTo>
                  <a:pt x="39410" y="246905"/>
                  <a:pt x="22304" y="231016"/>
                  <a:pt x="10085" y="201339"/>
                </a:cubicBezTo>
                <a:cubicBezTo>
                  <a:pt x="-2134" y="171662"/>
                  <a:pt x="-1961" y="100786"/>
                  <a:pt x="3800" y="7250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Group 23"/>
          <p:cNvGrpSpPr/>
          <p:nvPr/>
        </p:nvGrpSpPr>
        <p:grpSpPr>
          <a:xfrm>
            <a:off x="7128761" y="-920424"/>
            <a:ext cx="3309620" cy="3854837"/>
            <a:chOff x="8559420" y="3399400"/>
            <a:chExt cx="3309620" cy="3854837"/>
          </a:xfrm>
        </p:grpSpPr>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r="58263" b="68121"/>
            <a:stretch>
              <a:fillRect/>
            </a:stretch>
          </p:blipFill>
          <p:spPr>
            <a:xfrm>
              <a:off x="8559420" y="3399400"/>
              <a:ext cx="3309620" cy="3791585"/>
            </a:xfrm>
            <a:prstGeom prst="rect">
              <a:avLst/>
            </a:prstGeom>
          </p:spPr>
        </p:pic>
        <p:sp>
          <p:nvSpPr>
            <p:cNvPr id="26" name="TextBox 25"/>
            <p:cNvSpPr txBox="1"/>
            <p:nvPr/>
          </p:nvSpPr>
          <p:spPr>
            <a:xfrm>
              <a:off x="9128571" y="4700902"/>
              <a:ext cx="2619144" cy="2553335"/>
            </a:xfrm>
            <a:prstGeom prst="rect">
              <a:avLst/>
            </a:prstGeom>
            <a:noFill/>
          </p:spPr>
          <p:txBody>
            <a:bodyPr wrap="square" rtlCol="0">
              <a:spAutoFit/>
            </a:bodyPr>
            <a:lstStyle/>
            <a:p>
              <a:pPr algn="ctr"/>
              <a:r>
                <a:rPr lang="vi-VN" altLang="en-US" sz="3200" b="1" dirty="0" err="1" smtClean="0">
                  <a:gradFill>
                    <a:gsLst>
                      <a:gs pos="0">
                        <a:srgbClr val="14CD68"/>
                      </a:gs>
                      <a:gs pos="100000">
                        <a:srgbClr val="0B6E38"/>
                      </a:gs>
                    </a:gsLst>
                    <a:lin scaled="0"/>
                  </a:gradFill>
                  <a:latin typeface="UTM Azuki" pitchFamily="18" charset="0"/>
                  <a:cs typeface="Times New Roman" panose="02020603050405020304" pitchFamily="18" charset="0"/>
                  <a:sym typeface="+mn-ea"/>
                </a:rPr>
                <a:t>Đèn xanh rồi, chúng mình cùng đi nhé!</a:t>
              </a:r>
              <a:endParaRPr lang="vi-VN" altLang="en-US" sz="3200" b="1" dirty="0" err="1" smtClean="0">
                <a:gradFill>
                  <a:gsLst>
                    <a:gs pos="0">
                      <a:srgbClr val="14CD68"/>
                    </a:gs>
                    <a:gs pos="100000">
                      <a:srgbClr val="0B6E38"/>
                    </a:gs>
                  </a:gsLst>
                  <a:lin scaled="0"/>
                </a:gradFill>
                <a:latin typeface="UTM Azuki" pitchFamily="18" charset="0"/>
                <a:cs typeface="Times New Roman" panose="02020603050405020304" pitchFamily="18" charset="0"/>
                <a:sym typeface="+mn-ea"/>
              </a:endParaRPr>
            </a:p>
            <a:p>
              <a:pPr algn="ctr"/>
              <a:endParaRPr lang="vi-VN" altLang="en-US" sz="3200" b="1" dirty="0" err="1" smtClean="0">
                <a:gradFill>
                  <a:gsLst>
                    <a:gs pos="0">
                      <a:srgbClr val="14CD68"/>
                    </a:gs>
                    <a:gs pos="100000">
                      <a:srgbClr val="0B6E38"/>
                    </a:gs>
                  </a:gsLst>
                  <a:lin scaled="0"/>
                </a:gradFill>
                <a:effectLst>
                  <a:outerShdw blurRad="38100" dist="38100" dir="2700000" algn="tl">
                    <a:srgbClr val="000000">
                      <a:alpha val="43137"/>
                    </a:srgbClr>
                  </a:outerShdw>
                </a:effectLst>
                <a:latin typeface="UTM Azuki" pitchFamily="18" charset="0"/>
                <a:cs typeface="Times New Roman" panose="02020603050405020304" pitchFamily="18" charset="0"/>
                <a:sym typeface="+mn-ea"/>
              </a:endParaRPr>
            </a:p>
          </p:txBody>
        </p:sp>
      </p:grpSp>
      <p:pic>
        <p:nvPicPr>
          <p:cNvPr id="5" name="FILE_20220928_213017_Hết bài 31">
            <a:hlinkClick r:id="" action="ppaction://media"/>
          </p:cNvPr>
          <p:cNvPicPr/>
          <p:nvPr>
            <a:audioFile r:link="rId11"/>
            <p:extLst>
              <p:ext uri="{DAA4B4D4-6D71-4841-9C94-3DE7FCFB9230}">
                <p14:media xmlns:p14="http://schemas.microsoft.com/office/powerpoint/2010/main" r:embed="rId12"/>
              </p:ext>
            </p:extLst>
          </p:nvPr>
        </p:nvPicPr>
        <p:blipFill>
          <a:blip r:embed="rId13"/>
          <a:stretch>
            <a:fillRect/>
          </a:stretch>
        </p:blipFill>
        <p:spPr>
          <a:xfrm>
            <a:off x="5786120" y="3119120"/>
            <a:ext cx="619125" cy="619125"/>
          </a:xfrm>
          <a:prstGeom prst="rect">
            <a:avLst/>
          </a:prstGeom>
        </p:spPr>
      </p:pic>
      <p:pic>
        <p:nvPicPr>
          <p:cNvPr id="6" name="FILE_20220928_213017_Hết bài 31">
            <a:hlinkClick r:id="" action="ppaction://media"/>
          </p:cNvPr>
          <p:cNvPicPr/>
          <p:nvPr>
            <a:audioFile r:link="rId11"/>
            <p:extLst>
              <p:ext uri="{DAA4B4D4-6D71-4841-9C94-3DE7FCFB9230}">
                <p14:media xmlns:p14="http://schemas.microsoft.com/office/powerpoint/2010/main" r:embed="rId12"/>
              </p:ext>
            </p:extLst>
          </p:nvPr>
        </p:nvPicPr>
        <p:blipFill>
          <a:blip r:embed="rId13"/>
          <a:stretch>
            <a:fillRect/>
          </a:stretch>
        </p:blipFill>
        <p:spPr>
          <a:xfrm>
            <a:off x="5913120" y="324612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14" name="cashreg.wav"/>
                                        </p:tgtEl>
                                      </p:cMediaNode>
                                    </p:audio>
                                  </p:subTnLst>
                                </p:cTn>
                              </p:par>
                            </p:childTnLst>
                          </p:cTn>
                        </p:par>
                        <p:par>
                          <p:cTn id="15" fill="hold">
                            <p:stCondLst>
                              <p:cond delay="500"/>
                            </p:stCondLst>
                            <p:childTnLst>
                              <p:par>
                                <p:cTn id="16" presetID="27" presetClass="emph" presetSubtype="0" repeatCount="indefinite" fill="remove" grpId="0" nodeType="afterEffect">
                                  <p:stCondLst>
                                    <p:cond delay="0"/>
                                  </p:stCondLst>
                                  <p:childTnLst>
                                    <p:animClr clrSpc="rgb" dir="cw">
                                      <p:cBhvr override="childStyle">
                                        <p:cTn id="17" dur="500" autoRev="1" fill="remove"/>
                                        <p:tgtEl>
                                          <p:spTgt spid="14"/>
                                        </p:tgtEl>
                                        <p:attrNameLst>
                                          <p:attrName>style.color</p:attrName>
                                        </p:attrNameLst>
                                      </p:cBhvr>
                                      <p:to>
                                        <a:schemeClr val="bg1"/>
                                      </p:to>
                                    </p:animClr>
                                    <p:animClr clrSpc="rgb" dir="cw">
                                      <p:cBhvr>
                                        <p:cTn id="18" dur="500" autoRev="1" fill="remove"/>
                                        <p:tgtEl>
                                          <p:spTgt spid="14"/>
                                        </p:tgtEl>
                                        <p:attrNameLst>
                                          <p:attrName>fillcolor</p:attrName>
                                        </p:attrNameLst>
                                      </p:cBhvr>
                                      <p:to>
                                        <a:schemeClr val="bg1"/>
                                      </p:to>
                                    </p:animClr>
                                    <p:set>
                                      <p:cBhvr>
                                        <p:cTn id="19" dur="500" autoRev="1" fill="remove"/>
                                        <p:tgtEl>
                                          <p:spTgt spid="14"/>
                                        </p:tgtEl>
                                        <p:attrNameLst>
                                          <p:attrName>fill.type</p:attrName>
                                        </p:attrNameLst>
                                      </p:cBhvr>
                                      <p:to>
                                        <p:strVal val="solid"/>
                                      </p:to>
                                    </p:set>
                                    <p:set>
                                      <p:cBhvr>
                                        <p:cTn id="20" dur="500" autoRev="1" fill="remove"/>
                                        <p:tgtEl>
                                          <p:spTgt spid="1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15" name="chimes.wav"/>
                                        </p:tgtEl>
                                      </p:cMediaNode>
                                    </p:audio>
                                  </p:sub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additive="base">
                                        <p:cTn id="23" dur="5689"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33893E-6 3.7037E-7 L -0.65129 -0.00116 " pathEditMode="relative" rAng="0" ptsTypes="AA">
                                      <p:cBhvr>
                                        <p:cTn id="27" dur="2000" fill="hold"/>
                                        <p:tgtEl>
                                          <p:spTgt spid="9"/>
                                        </p:tgtEl>
                                        <p:attrNameLst>
                                          <p:attrName>ppt_x</p:attrName>
                                          <p:attrName>ppt_y</p:attrName>
                                        </p:attrNameLst>
                                      </p:cBhvr>
                                      <p:rCtr x="-32565" y="-69"/>
                                    </p:animMotion>
                                  </p:childTnLst>
                                </p:cTn>
                              </p:par>
                              <p:par>
                                <p:cTn id="28" presetID="10" presetClass="exit" presetSubtype="0" fill="hold" nodeType="withEffect">
                                  <p:stCondLst>
                                    <p:cond delay="50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p:tgtEl>
                        <p:sldTgt/>
                      </p:tgtEl>
                    </p:cond>
                  </p:endCondLst>
                </p:cTn>
                <p:tgtEl>
                  <p:spTgt spid="5"/>
                </p:tgtEl>
              </p:cMediaNode>
            </p:audio>
            <p:audio>
              <p:cMediaNode>
                <p:cTn id="32" fill="hold" display="1">
                  <p:stCondLst>
                    <p:cond delay="indefinite"/>
                  </p:stCondLst>
                  <p:endCondLst>
                    <p:cond evt="onStopAudio">
                      <p:tgtEl>
                        <p:sldTgt/>
                      </p:tgtEl>
                    </p:cond>
                  </p:endCondLst>
                </p:cTn>
                <p:tgtEl>
                  <p:spTgt spid="6"/>
                </p:tgtEl>
              </p:cMediaNode>
            </p:audio>
          </p:childTnLst>
        </p:cTn>
      </p:par>
    </p:tnLst>
    <p:bldLst>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l="-3000" t="-7000" r="-5000" b="-39000"/>
          </a:stretch>
        </a:blipFill>
        <a:effectLst/>
      </p:bgPr>
    </p:bg>
    <p:spTree>
      <p:nvGrpSpPr>
        <p:cNvPr id="1" name=""/>
        <p:cNvGrpSpPr/>
        <p:nvPr/>
      </p:nvGrpSpPr>
      <p:grpSpPr>
        <a:xfrm>
          <a:off x="0" y="0"/>
          <a:ext cx="0" cy="0"/>
          <a:chOff x="0" y="0"/>
          <a:chExt cx="0" cy="0"/>
        </a:xfrm>
      </p:grpSpPr>
      <p:pic>
        <p:nvPicPr>
          <p:cNvPr id="3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901358" y="234395"/>
            <a:ext cx="5767541" cy="5428699"/>
          </a:xfrm>
          <a:prstGeom prst="rect">
            <a:avLst/>
          </a:prstGeom>
        </p:spPr>
      </p:pic>
      <p:pic>
        <p:nvPicPr>
          <p:cNvPr id="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8439" y="-112830"/>
            <a:ext cx="5767541" cy="5428699"/>
          </a:xfrm>
          <a:prstGeom prst="rect">
            <a:avLst/>
          </a:prstGeom>
        </p:spPr>
      </p:pic>
      <p:pic>
        <p:nvPicPr>
          <p:cNvPr id="2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88042" y="66551"/>
            <a:ext cx="7413158" cy="4642491"/>
          </a:xfrm>
          <a:prstGeom prst="rect">
            <a:avLst/>
          </a:prstGeom>
        </p:spPr>
      </p:pic>
      <p:pic>
        <p:nvPicPr>
          <p:cNvPr id="29" name="Picture 7"/>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7000"/>
                    </a14:imgEffect>
                  </a14:imgLayer>
                </a14:imgProps>
              </a:ext>
              <a:ext uri="{28A0092B-C50C-407E-A947-70E740481C1C}">
                <a14:useLocalDpi xmlns:a14="http://schemas.microsoft.com/office/drawing/2010/main" val="0"/>
              </a:ext>
            </a:extLst>
          </a:blip>
          <a:srcRect b="38533"/>
          <a:stretch>
            <a:fillRect/>
          </a:stretch>
        </p:blipFill>
        <p:spPr>
          <a:xfrm>
            <a:off x="-6985" y="4709042"/>
            <a:ext cx="12192000" cy="2148958"/>
          </a:xfrm>
          <a:prstGeom prst="rect">
            <a:avLst/>
          </a:prstGeom>
        </p:spPr>
      </p:pic>
      <p:pic>
        <p:nvPicPr>
          <p:cNvPr id="35"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2344400" y="3483589"/>
            <a:ext cx="5253015" cy="3043465"/>
          </a:xfrm>
          <a:prstGeom prst="rect">
            <a:avLst/>
          </a:prstGeom>
        </p:spPr>
      </p:pic>
      <p:grpSp>
        <p:nvGrpSpPr>
          <p:cNvPr id="13" name="Group 12"/>
          <p:cNvGrpSpPr/>
          <p:nvPr/>
        </p:nvGrpSpPr>
        <p:grpSpPr>
          <a:xfrm>
            <a:off x="-6984" y="-263525"/>
            <a:ext cx="7381875" cy="3963669"/>
            <a:chOff x="-1244303" y="-828576"/>
            <a:chExt cx="4351939" cy="2557302"/>
          </a:xfrm>
        </p:grpSpPr>
        <p:pic>
          <p:nvPicPr>
            <p:cNvPr id="1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44303" y="-828576"/>
              <a:ext cx="4351939" cy="2557302"/>
            </a:xfrm>
            <a:prstGeom prst="rect">
              <a:avLst/>
            </a:prstGeom>
          </p:spPr>
        </p:pic>
        <p:sp>
          <p:nvSpPr>
            <p:cNvPr id="15" name="TextBox 14"/>
            <p:cNvSpPr txBox="1"/>
            <p:nvPr/>
          </p:nvSpPr>
          <p:spPr>
            <a:xfrm>
              <a:off x="-1123010" y="-615552"/>
              <a:ext cx="4109353" cy="2282808"/>
            </a:xfrm>
            <a:prstGeom prst="rect">
              <a:avLst/>
            </a:prstGeom>
            <a:noFill/>
          </p:spPr>
          <p:txBody>
            <a:bodyPr wrap="square" rtlCol="0">
              <a:spAutoFit/>
            </a:bodyPr>
            <a:p>
              <a:pPr algn="ctr"/>
              <a:r>
                <a:rPr lang="vi-VN" altLang="en-US" sz="2800" b="1" dirty="0">
                  <a:latin typeface="UTM Azuki" pitchFamily="18" charset="0"/>
                  <a:cs typeface="Times New Roman" panose="02020603050405020304" pitchFamily="18" charset="0"/>
                </a:rPr>
                <a:t>Theo dự định, một xưởng mộc phải làm trong 30 ngày, mỗi ngày đóng được 12 bộ bàn ghế thì mới hoàn thành kế hoạch. Do cải tiến kĩ thuật nên mỗi ngày xưởng đó đóng được 18 bộ bàn ghế. Hỏi xưởng mộc làm bao nhiêu ngày thì hoàn thành kế hoạch?</a:t>
              </a:r>
              <a:endParaRPr lang="vi-VN" altLang="en-US" sz="2800" b="1" dirty="0">
                <a:latin typeface="UTM Azuki" pitchFamily="18" charset="0"/>
                <a:cs typeface="Times New Roman" panose="02020603050405020304" pitchFamily="18" charset="0"/>
              </a:endParaRPr>
            </a:p>
          </p:txBody>
        </p:sp>
      </p:grpSp>
      <p:grpSp>
        <p:nvGrpSpPr>
          <p:cNvPr id="16" name="Group 15"/>
          <p:cNvGrpSpPr/>
          <p:nvPr/>
        </p:nvGrpSpPr>
        <p:grpSpPr>
          <a:xfrm rot="21119452">
            <a:off x="7480411" y="238385"/>
            <a:ext cx="4839334" cy="3753485"/>
            <a:chOff x="5407623" y="696414"/>
            <a:chExt cx="3355484" cy="2499363"/>
          </a:xfrm>
        </p:grpSpPr>
        <p:pic>
          <p:nvPicPr>
            <p:cNvPr id="1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502295" flipH="1">
              <a:off x="5407623" y="696414"/>
              <a:ext cx="3355484" cy="2499363"/>
            </a:xfrm>
            <a:prstGeom prst="rect">
              <a:avLst/>
            </a:prstGeom>
          </p:spPr>
        </p:pic>
        <p:sp>
          <p:nvSpPr>
            <p:cNvPr id="18" name="TextBox 17"/>
            <p:cNvSpPr txBox="1"/>
            <p:nvPr/>
          </p:nvSpPr>
          <p:spPr>
            <a:xfrm rot="480548">
              <a:off x="5752931" y="1007282"/>
              <a:ext cx="2714090" cy="1782239"/>
            </a:xfrm>
            <a:prstGeom prst="rect">
              <a:avLst/>
            </a:prstGeom>
            <a:noFill/>
          </p:spPr>
          <p:txBody>
            <a:bodyPr wrap="square" rtlCol="0">
              <a:spAutoFit/>
            </a:bodyPr>
            <a:p>
              <a:pPr algn="ctr"/>
              <a:r>
                <a:rPr lang="vi-VN" altLang="en-US" sz="2800" b="1" dirty="0">
                  <a:latin typeface="UTM Azuki" pitchFamily="18" charset="0"/>
                  <a:cs typeface="Times New Roman" panose="02020603050405020304" pitchFamily="18" charset="0"/>
                </a:rPr>
                <a:t>Ôi, trường của chúng mình đây rồi. Mình cùng nhau vượt qua chướng ngại vật cuối cùng nhé!</a:t>
              </a:r>
              <a:endParaRPr lang="vi-VN" altLang="en-US" sz="2800" b="1" dirty="0">
                <a:latin typeface="UTM Azuki" pitchFamily="18" charset="0"/>
                <a:cs typeface="Times New Roman" panose="02020603050405020304" pitchFamily="18" charset="0"/>
              </a:endParaRPr>
            </a:p>
          </p:txBody>
        </p:sp>
      </p:grpSp>
      <p:pic>
        <p:nvPicPr>
          <p:cNvPr id="2" name="FILE_20220928_213017_Bài 4">
            <a:hlinkClick r:id="" action="ppaction://media"/>
          </p:cNvPr>
          <p:cNvPicPr/>
          <p:nvPr>
            <a:audioFile r:link="rId9"/>
            <p:extLst>
              <p:ext uri="{DAA4B4D4-6D71-4841-9C94-3DE7FCFB9230}">
                <p14:media xmlns:p14="http://schemas.microsoft.com/office/powerpoint/2010/main" r:embed="rId10"/>
              </p:ext>
            </p:extLst>
          </p:nvPr>
        </p:nvPicPr>
        <p:blipFill>
          <a:blip r:embed="rId11"/>
          <a:stretch>
            <a:fillRect/>
          </a:stretch>
        </p:blipFill>
        <p:spPr>
          <a:xfrm>
            <a:off x="11262995" y="590804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40537E-6 -1.11111E-6 L -0.76944 0.0007 " pathEditMode="relative" rAng="0" ptsTypes="AA">
                                      <p:cBhvr>
                                        <p:cTn id="6" dur="4000" fill="hold"/>
                                        <p:tgtEl>
                                          <p:spTgt spid="35"/>
                                        </p:tgtEl>
                                        <p:attrNameLst>
                                          <p:attrName>ppt_x</p:attrName>
                                          <p:attrName>ppt_y</p:attrName>
                                        </p:attrNameLst>
                                      </p:cBhvr>
                                      <p:rCtr x="-38479" y="2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1" presetClass="mediacall" presetSubtype="0" fill="hold" nodeType="withEffect">
                                  <p:stCondLst>
                                    <p:cond delay="0"/>
                                  </p:stCondLst>
                                  <p:childTnLst>
                                    <p:cmd type="call" cmd="playFrom(0.0)">
                                      <p:cBhvr additive="base">
                                        <p:cTn id="13" dur="6966"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838944" y="235195"/>
            <a:ext cx="9382760" cy="811778"/>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VẬN DỤNG</a:t>
            </a:r>
            <a:endPar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1838944" y="1988623"/>
            <a:ext cx="8773638" cy="2306955"/>
          </a:xfrm>
          <a:prstGeom prst="rect">
            <a:avLst/>
          </a:prstGeom>
          <a:noFill/>
        </p:spPr>
        <p:txBody>
          <a:bodyPr wrap="square" rtlCol="0">
            <a:spAutoFit/>
          </a:bodyPr>
          <a:lstStyle/>
          <a:p>
            <a:pPr algn="just"/>
            <a:r>
              <a:rPr lang="en-US" sz="3600" b="1" u="sng" dirty="0">
                <a:solidFill>
                  <a:srgbClr val="FF0000"/>
                </a:solidFill>
                <a:latin typeface="Times New Roman" panose="02020603050405020304" pitchFamily="18" charset="0"/>
                <a:cs typeface="Times New Roman" panose="02020603050405020304" pitchFamily="18" charset="0"/>
              </a:rPr>
              <a:t>Bài mở rộng</a:t>
            </a:r>
            <a:r>
              <a:rPr lang="en-US" sz="3600" b="1" dirty="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vi-VN" altLang="en-US" sz="3600" b="1" dirty="0">
                <a:solidFill>
                  <a:srgbClr val="FF0000"/>
                </a:solidFill>
                <a:latin typeface="Times New Roman" panose="02020603050405020304" pitchFamily="18" charset="0"/>
                <a:cs typeface="Times New Roman" panose="02020603050405020304" pitchFamily="18" charset="0"/>
              </a:rPr>
              <a:t>12 bộ/ 1 ngày: 30 ngày</a:t>
            </a:r>
            <a:endParaRPr lang="vi-VN" altLang="en-US" sz="3600" b="1" dirty="0">
              <a:solidFill>
                <a:srgbClr val="FF0000"/>
              </a:solidFill>
              <a:latin typeface="Times New Roman" panose="02020603050405020304" pitchFamily="18" charset="0"/>
              <a:cs typeface="Times New Roman" panose="02020603050405020304" pitchFamily="18" charset="0"/>
            </a:endParaRPr>
          </a:p>
          <a:p>
            <a:pPr algn="just"/>
            <a:r>
              <a:rPr lang="vi-VN" altLang="en-US" sz="3600" b="1" dirty="0">
                <a:solidFill>
                  <a:srgbClr val="FF0000"/>
                </a:solidFill>
                <a:latin typeface="Times New Roman" panose="02020603050405020304" pitchFamily="18" charset="0"/>
                <a:cs typeface="Times New Roman" panose="02020603050405020304" pitchFamily="18" charset="0"/>
              </a:rPr>
              <a:t>18 bộ/ 1 ngày: 20 ngày</a:t>
            </a:r>
            <a:endParaRPr lang="vi-VN" altLang="en-US" sz="3600" b="1" dirty="0">
              <a:solidFill>
                <a:srgbClr val="FF0000"/>
              </a:solidFill>
              <a:latin typeface="Times New Roman" panose="02020603050405020304" pitchFamily="18" charset="0"/>
              <a:cs typeface="Times New Roman" panose="02020603050405020304" pitchFamily="18" charset="0"/>
            </a:endParaRPr>
          </a:p>
          <a:p>
            <a:pPr algn="just"/>
            <a:r>
              <a:rPr lang="vi-VN" altLang="en-US" sz="3600" b="1" dirty="0">
                <a:solidFill>
                  <a:srgbClr val="FF0000"/>
                </a:solidFill>
                <a:latin typeface="Times New Roman" panose="02020603050405020304" pitchFamily="18" charset="0"/>
                <a:cs typeface="Times New Roman" panose="02020603050405020304" pitchFamily="18" charset="0"/>
              </a:rPr>
              <a:t>? ....../ 1 ngày: 15 ngày</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Curved Left Arrow 4"/>
          <p:cNvSpPr>
            <a:spLocks noChangeArrowheads="1"/>
          </p:cNvSpPr>
          <p:nvPr/>
        </p:nvSpPr>
        <p:spPr bwMode="auto">
          <a:xfrm>
            <a:off x="6341110" y="2679065"/>
            <a:ext cx="621665" cy="1501775"/>
          </a:xfrm>
          <a:prstGeom prst="curvedLeftArrow">
            <a:avLst>
              <a:gd name="adj1" fmla="val 24986"/>
              <a:gd name="adj2" fmla="val 41676"/>
              <a:gd name="adj3" fmla="val 25000"/>
            </a:avLst>
          </a:prstGeom>
          <a:solidFill>
            <a:schemeClr val="accent1"/>
          </a:solidFill>
          <a:ln w="9525" algn="ctr">
            <a:solidFill>
              <a:schemeClr val="tx1"/>
            </a:solidFill>
            <a:rou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vi-VN" altLang="en-US" sz="1400">
              <a:solidFill>
                <a:srgbClr val="2F2B20"/>
              </a:solidFill>
              <a:latin typeface="Times New Roman" panose="02020603050405020304" pitchFamily="18" charset="0"/>
            </a:endParaRPr>
          </a:p>
        </p:txBody>
      </p:sp>
      <p:sp>
        <p:nvSpPr>
          <p:cNvPr id="2" name="Text Box 1"/>
          <p:cNvSpPr txBox="1"/>
          <p:nvPr/>
        </p:nvSpPr>
        <p:spPr>
          <a:xfrm>
            <a:off x="5768340" y="4180840"/>
            <a:ext cx="1746250" cy="583565"/>
          </a:xfrm>
          <a:prstGeom prst="rect">
            <a:avLst/>
          </a:prstGeom>
          <a:noFill/>
        </p:spPr>
        <p:txBody>
          <a:bodyPr wrap="square" rtlCol="0">
            <a:spAutoFit/>
          </a:bodyPr>
          <a:p>
            <a:r>
              <a:rPr lang="vi-VN" altLang="en-US" sz="3200" b="1">
                <a:latin typeface="Times New Roman" panose="02020603050405020304" pitchFamily="18" charset="0"/>
                <a:cs typeface="Times New Roman" panose="02020603050405020304" pitchFamily="18" charset="0"/>
              </a:rPr>
              <a:t>2 lần</a:t>
            </a:r>
            <a:endParaRPr lang="vi-VN" altLang="en-US" sz="3200" b="1">
              <a:latin typeface="Times New Roman" panose="02020603050405020304" pitchFamily="18" charset="0"/>
              <a:cs typeface="Times New Roman" panose="02020603050405020304" pitchFamily="18" charset="0"/>
            </a:endParaRPr>
          </a:p>
        </p:txBody>
      </p:sp>
      <p:sp>
        <p:nvSpPr>
          <p:cNvPr id="6" name="Curved Left Arrow 4"/>
          <p:cNvSpPr>
            <a:spLocks noChangeArrowheads="1"/>
          </p:cNvSpPr>
          <p:nvPr/>
        </p:nvSpPr>
        <p:spPr bwMode="auto">
          <a:xfrm rot="11340000">
            <a:off x="1460500" y="2705735"/>
            <a:ext cx="454025" cy="1407795"/>
          </a:xfrm>
          <a:prstGeom prst="curvedLeftArrow">
            <a:avLst>
              <a:gd name="adj1" fmla="val 24986"/>
              <a:gd name="adj2" fmla="val 41676"/>
              <a:gd name="adj3" fmla="val 25000"/>
            </a:avLst>
          </a:prstGeom>
          <a:solidFill>
            <a:schemeClr val="accent1"/>
          </a:solidFill>
          <a:ln w="9525" algn="ctr">
            <a:solidFill>
              <a:schemeClr val="tx1"/>
            </a:solidFill>
            <a:rou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vi-VN" altLang="en-US" sz="1400">
              <a:solidFill>
                <a:srgbClr val="2F2B20"/>
              </a:solidFill>
              <a:latin typeface="Times New Roman" panose="02020603050405020304" pitchFamily="18" charset="0"/>
            </a:endParaRPr>
          </a:p>
        </p:txBody>
      </p:sp>
      <p:sp>
        <p:nvSpPr>
          <p:cNvPr id="7" name="Text Box 6"/>
          <p:cNvSpPr txBox="1"/>
          <p:nvPr/>
        </p:nvSpPr>
        <p:spPr>
          <a:xfrm>
            <a:off x="911860" y="2280920"/>
            <a:ext cx="1746250" cy="583565"/>
          </a:xfrm>
          <a:prstGeom prst="rect">
            <a:avLst/>
          </a:prstGeom>
          <a:noFill/>
        </p:spPr>
        <p:txBody>
          <a:bodyPr wrap="square" rtlCol="0">
            <a:spAutoFit/>
          </a:bodyPr>
          <a:p>
            <a:r>
              <a:rPr lang="vi-VN" altLang="en-US" sz="3200" b="1">
                <a:latin typeface="Times New Roman" panose="02020603050405020304" pitchFamily="18" charset="0"/>
                <a:cs typeface="Times New Roman" panose="02020603050405020304" pitchFamily="18" charset="0"/>
              </a:rPr>
              <a:t>2 lần</a:t>
            </a:r>
            <a:endParaRPr lang="vi-VN" altLang="en-US"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2000"/>
                                        <p:tgtEl>
                                          <p:spTgt spid="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2" grpId="1"/>
      <p:bldP spid="6" grpId="0" animBg="1"/>
      <p:bldP spid="6" grpId="1" animBg="1"/>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TextBox 22"/>
          <p:cNvSpPr txBox="1"/>
          <p:nvPr/>
        </p:nvSpPr>
        <p:spPr>
          <a:xfrm flipH="1">
            <a:off x="60325" y="1384300"/>
            <a:ext cx="12071350" cy="2814955"/>
          </a:xfrm>
          <a:prstGeom prst="rect">
            <a:avLst/>
          </a:prstGeom>
          <a:noFill/>
        </p:spPr>
        <p:txBody>
          <a:bodyPr wrap="square" rtlCol="0">
            <a:spAutoFit/>
          </a:bodyPr>
          <a:lstStyle/>
          <a:p>
            <a:pPr algn="ctr"/>
            <a:r>
              <a:rPr lang="vi-VN" altLang="en-US" sz="3600" b="1" dirty="0">
                <a:solidFill>
                  <a:srgbClr val="FF0000"/>
                </a:solidFill>
                <a:latin typeface="UTM Azuki" pitchFamily="18" charset="0"/>
                <a:cs typeface="Times New Roman" panose="02020603050405020304" pitchFamily="18" charset="0"/>
              </a:rPr>
              <a:t>Lưu ý khi giải bài toán về đại lượng tỉ lệ:</a:t>
            </a:r>
            <a:endParaRPr lang="vi-VN" altLang="en-US" sz="3600" b="1" dirty="0">
              <a:solidFill>
                <a:srgbClr val="FF0000"/>
              </a:solidFill>
              <a:latin typeface="UTM Azuki" pitchFamily="18" charset="0"/>
              <a:cs typeface="Times New Roman" panose="02020603050405020304" pitchFamily="18" charset="0"/>
            </a:endParaRPr>
          </a:p>
          <a:p>
            <a:pPr algn="ctr"/>
            <a:endParaRPr lang="vi-VN" altLang="en-US" sz="3600" b="1" dirty="0">
              <a:solidFill>
                <a:srgbClr val="FF0000"/>
              </a:solidFill>
              <a:latin typeface="UTM Azuki" pitchFamily="18" charset="0"/>
              <a:cs typeface="Times New Roman" panose="02020603050405020304" pitchFamily="18" charset="0"/>
            </a:endParaRPr>
          </a:p>
          <a:p>
            <a:pPr algn="l"/>
            <a:r>
              <a:rPr lang="vi-VN" altLang="en-US" sz="3500" b="1" dirty="0">
                <a:gradFill>
                  <a:gsLst>
                    <a:gs pos="0">
                      <a:srgbClr val="012D86"/>
                    </a:gs>
                    <a:gs pos="100000">
                      <a:srgbClr val="0E2557"/>
                    </a:gs>
                  </a:gsLst>
                  <a:lin scaled="0"/>
                </a:gradFill>
                <a:latin typeface="UTM Azuki" pitchFamily="18" charset="0"/>
                <a:cs typeface="Times New Roman" panose="02020603050405020304" pitchFamily="18" charset="0"/>
              </a:rPr>
              <a:t>- Bước 1: Tóm tắt</a:t>
            </a:r>
            <a:endParaRPr lang="vi-VN" altLang="en-US" sz="3500" b="1" dirty="0">
              <a:gradFill>
                <a:gsLst>
                  <a:gs pos="0">
                    <a:srgbClr val="012D86"/>
                  </a:gs>
                  <a:gs pos="100000">
                    <a:srgbClr val="0E2557"/>
                  </a:gs>
                </a:gsLst>
                <a:lin scaled="0"/>
              </a:gradFill>
              <a:latin typeface="UTM Azuki" pitchFamily="18" charset="0"/>
              <a:cs typeface="Times New Roman" panose="02020603050405020304" pitchFamily="18" charset="0"/>
            </a:endParaRPr>
          </a:p>
          <a:p>
            <a:pPr algn="l"/>
            <a:r>
              <a:rPr lang="vi-VN" altLang="en-US" sz="3500" b="1" dirty="0">
                <a:gradFill>
                  <a:gsLst>
                    <a:gs pos="0">
                      <a:srgbClr val="012D86"/>
                    </a:gs>
                    <a:gs pos="100000">
                      <a:srgbClr val="0E2557"/>
                    </a:gs>
                  </a:gsLst>
                  <a:lin scaled="0"/>
                </a:gradFill>
                <a:latin typeface="UTM Azuki" pitchFamily="18" charset="0"/>
                <a:cs typeface="Times New Roman" panose="02020603050405020304" pitchFamily="18" charset="0"/>
              </a:rPr>
              <a:t>- Bước 2: Xác định mối quan hệ của các đại lượng</a:t>
            </a:r>
            <a:endParaRPr lang="vi-VN" altLang="en-US" sz="3500" b="1" dirty="0">
              <a:gradFill>
                <a:gsLst>
                  <a:gs pos="0">
                    <a:srgbClr val="012D86"/>
                  </a:gs>
                  <a:gs pos="100000">
                    <a:srgbClr val="0E2557"/>
                  </a:gs>
                </a:gsLst>
                <a:lin scaled="0"/>
              </a:gradFill>
              <a:latin typeface="UTM Azuki" pitchFamily="18" charset="0"/>
              <a:cs typeface="Times New Roman" panose="02020603050405020304" pitchFamily="18" charset="0"/>
            </a:endParaRPr>
          </a:p>
          <a:p>
            <a:pPr algn="l"/>
            <a:r>
              <a:rPr lang="vi-VN" altLang="en-US" sz="3500" b="1" dirty="0">
                <a:gradFill>
                  <a:gsLst>
                    <a:gs pos="0">
                      <a:srgbClr val="012D86"/>
                    </a:gs>
                    <a:gs pos="100000">
                      <a:srgbClr val="0E2557"/>
                    </a:gs>
                  </a:gsLst>
                  <a:lin scaled="0"/>
                </a:gradFill>
                <a:latin typeface="UTM Azuki" pitchFamily="18" charset="0"/>
                <a:cs typeface="Times New Roman" panose="02020603050405020304" pitchFamily="18" charset="0"/>
              </a:rPr>
              <a:t>- Bước 3: Lựa chọn cách giải thuận tiện</a:t>
            </a:r>
            <a:endParaRPr lang="vi-VN" altLang="en-US" sz="3500" b="1" dirty="0">
              <a:gradFill>
                <a:gsLst>
                  <a:gs pos="0">
                    <a:srgbClr val="012D86"/>
                  </a:gs>
                  <a:gs pos="100000">
                    <a:srgbClr val="0E2557"/>
                  </a:gs>
                </a:gsLst>
                <a:lin scaled="0"/>
              </a:gradFill>
              <a:latin typeface="UTM Azuki"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24350" y="2647950"/>
            <a:ext cx="4000500" cy="15430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endPar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CHUNG</a:t>
            </a:r>
            <a:endPar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6829425" y="1534838"/>
            <a:ext cx="1809750" cy="8001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Hiệu – tỉ</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3538610" y="1537798"/>
            <a:ext cx="1809750" cy="8001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Tổng – tỉ</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6877050" y="4424852"/>
            <a:ext cx="1809750" cy="110752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Tỉ lệ </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Dạng </a:t>
            </a: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3538610" y="4501052"/>
            <a:ext cx="1809750" cy="10070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Tỉ lệ </a:t>
            </a:r>
            <a:endPar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Dạng 1</a:t>
            </a: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Connector 10"/>
          <p:cNvCxnSpPr>
            <a:endCxn id="2" idx="1"/>
          </p:cNvCxnSpPr>
          <p:nvPr/>
        </p:nvCxnSpPr>
        <p:spPr>
          <a:xfrm>
            <a:off x="4324350" y="2334938"/>
            <a:ext cx="585860" cy="5389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7524750" y="2324100"/>
            <a:ext cx="323850" cy="47625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p:cNvCxnSpPr>
            <a:stCxn id="9" idx="0"/>
          </p:cNvCxnSpPr>
          <p:nvPr/>
        </p:nvCxnSpPr>
        <p:spPr>
          <a:xfrm flipV="1">
            <a:off x="4443485" y="3965026"/>
            <a:ext cx="542925" cy="536026"/>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flipV="1">
            <a:off x="7510463" y="4041226"/>
            <a:ext cx="528637" cy="383626"/>
          </a:xfrm>
          <a:prstGeom prst="line">
            <a:avLst/>
          </a:prstGeom>
        </p:spPr>
        <p:style>
          <a:lnRef idx="2">
            <a:schemeClr val="accent4"/>
          </a:lnRef>
          <a:fillRef idx="0">
            <a:schemeClr val="accent4"/>
          </a:fillRef>
          <a:effectRef idx="1">
            <a:schemeClr val="accent4"/>
          </a:effectRef>
          <a:fontRef idx="minor">
            <a:schemeClr val="tx1"/>
          </a:fontRef>
        </p:style>
      </p:cxnSp>
      <p:sp>
        <p:nvSpPr>
          <p:cNvPr id="22" name="Rectangle 21"/>
          <p:cNvSpPr/>
          <p:nvPr/>
        </p:nvSpPr>
        <p:spPr>
          <a:xfrm>
            <a:off x="171450" y="152400"/>
            <a:ext cx="268605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B1: Vẽ sơ đồ</a:t>
            </a:r>
            <a:endPar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71450" y="971550"/>
            <a:ext cx="268605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B2: Tổng SPBN</a:t>
            </a:r>
            <a:endPar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178630" y="1763437"/>
            <a:ext cx="2697848" cy="82088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B3: Số bé </a:t>
            </a:r>
            <a:endPar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Số lớn</a:t>
            </a:r>
            <a:endPar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202443" y="2838252"/>
            <a:ext cx="2655057" cy="8328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B4: </a:t>
            </a: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Số </a:t>
            </a: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lớn </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Số </a:t>
            </a: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bé</a:t>
            </a:r>
            <a:endPar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78630" y="4514850"/>
            <a:ext cx="2678870"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C1: Rút về đv</a:t>
            </a:r>
            <a:endParaRPr kumimoji="0" 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p:cNvSpPr/>
          <p:nvPr/>
        </p:nvSpPr>
        <p:spPr>
          <a:xfrm>
            <a:off x="178630" y="5527126"/>
            <a:ext cx="2697848"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C2: Tìm tỉ số</a:t>
            </a:r>
            <a:endParaRPr kumimoji="0" 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p:cNvSpPr/>
          <p:nvPr/>
        </p:nvSpPr>
        <p:spPr>
          <a:xfrm>
            <a:off x="9353550" y="152400"/>
            <a:ext cx="2628900" cy="609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B1: Vẽ sơ đồ</a:t>
            </a:r>
            <a:endPar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8"/>
          <p:cNvSpPr/>
          <p:nvPr/>
        </p:nvSpPr>
        <p:spPr>
          <a:xfrm>
            <a:off x="9353550" y="1001438"/>
            <a:ext cx="2628900" cy="609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B2: </a:t>
            </a:r>
            <a:r>
              <a:rPr kumimoji="0" lang="en-US" sz="2800" b="1" i="0" u="none" strike="noStrike" kern="1200" cap="none" spc="0" normalizeH="0" baseline="0" noProof="0" smtClean="0">
                <a:ln>
                  <a:noFill/>
                </a:ln>
                <a:solidFill>
                  <a:srgbClr val="00B050"/>
                </a:solidFill>
                <a:effectLst/>
                <a:uLnTx/>
                <a:uFillTx/>
                <a:latin typeface="Times New Roman" panose="02020603050405020304" pitchFamily="18" charset="0"/>
                <a:ea typeface="+mn-ea"/>
                <a:cs typeface="Times New Roman" panose="02020603050405020304" pitchFamily="18" charset="0"/>
              </a:rPr>
              <a:t>Hiệu </a:t>
            </a: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SPBN</a:t>
            </a:r>
            <a:endPar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p:cNvSpPr/>
          <p:nvPr/>
        </p:nvSpPr>
        <p:spPr>
          <a:xfrm>
            <a:off x="9334500" y="1835532"/>
            <a:ext cx="2647950" cy="8124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B3: Số bé </a:t>
            </a:r>
            <a:endPar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       Số lớn</a:t>
            </a:r>
            <a:endPar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9353550" y="2822499"/>
            <a:ext cx="2628900" cy="8632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B4: Số lớn </a:t>
            </a:r>
            <a:endPar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       Số bé</a:t>
            </a:r>
            <a:endPar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9353550" y="4514850"/>
            <a:ext cx="2628900" cy="6096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C1: Rút về đv</a:t>
            </a:r>
            <a:endPar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p:cNvSpPr/>
          <p:nvPr/>
        </p:nvSpPr>
        <p:spPr>
          <a:xfrm>
            <a:off x="9353550" y="5527126"/>
            <a:ext cx="2628900" cy="6096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C2: Tìm tỉ số</a:t>
            </a:r>
            <a:endPar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cxnSp>
        <p:nvCxnSpPr>
          <p:cNvPr id="36" name="Straight Arrow Connector 35"/>
          <p:cNvCxnSpPr/>
          <p:nvPr/>
        </p:nvCxnSpPr>
        <p:spPr>
          <a:xfrm flipH="1" flipV="1">
            <a:off x="2876479" y="356845"/>
            <a:ext cx="914472" cy="1177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3"/>
          </p:cNvCxnSpPr>
          <p:nvPr/>
        </p:nvCxnSpPr>
        <p:spPr>
          <a:xfrm flipH="1" flipV="1">
            <a:off x="2857500" y="1276350"/>
            <a:ext cx="681110" cy="5026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7" idx="1"/>
            <a:endCxn id="24" idx="3"/>
          </p:cNvCxnSpPr>
          <p:nvPr/>
        </p:nvCxnSpPr>
        <p:spPr>
          <a:xfrm flipH="1">
            <a:off x="2876478" y="1937848"/>
            <a:ext cx="662132" cy="2360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25" idx="3"/>
          </p:cNvCxnSpPr>
          <p:nvPr/>
        </p:nvCxnSpPr>
        <p:spPr>
          <a:xfrm flipH="1">
            <a:off x="2857500" y="2343525"/>
            <a:ext cx="933451" cy="9111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28" idx="1"/>
          </p:cNvCxnSpPr>
          <p:nvPr/>
        </p:nvCxnSpPr>
        <p:spPr>
          <a:xfrm flipV="1">
            <a:off x="8596312" y="457200"/>
            <a:ext cx="757238" cy="106895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endCxn id="29" idx="1"/>
          </p:cNvCxnSpPr>
          <p:nvPr/>
        </p:nvCxnSpPr>
        <p:spPr>
          <a:xfrm flipV="1">
            <a:off x="8639175" y="1306238"/>
            <a:ext cx="714375" cy="5334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endCxn id="30" idx="1"/>
          </p:cNvCxnSpPr>
          <p:nvPr/>
        </p:nvCxnSpPr>
        <p:spPr>
          <a:xfrm>
            <a:off x="8639175" y="1953938"/>
            <a:ext cx="695325" cy="28780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p:nvPr/>
        </p:nvCxnSpPr>
        <p:spPr>
          <a:xfrm>
            <a:off x="8596312" y="2343525"/>
            <a:ext cx="738188" cy="78954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52" name="Straight Arrow Connector 51"/>
          <p:cNvCxnSpPr>
            <a:endCxn id="26" idx="3"/>
          </p:cNvCxnSpPr>
          <p:nvPr/>
        </p:nvCxnSpPr>
        <p:spPr>
          <a:xfrm flipH="1" flipV="1">
            <a:off x="2857500" y="4819650"/>
            <a:ext cx="681110" cy="1100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4" name="Straight Arrow Connector 53"/>
          <p:cNvCxnSpPr>
            <a:endCxn id="27" idx="3"/>
          </p:cNvCxnSpPr>
          <p:nvPr/>
        </p:nvCxnSpPr>
        <p:spPr>
          <a:xfrm flipH="1">
            <a:off x="2876478" y="5124450"/>
            <a:ext cx="662132" cy="7074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6" name="Straight Arrow Connector 55"/>
          <p:cNvCxnSpPr/>
          <p:nvPr/>
        </p:nvCxnSpPr>
        <p:spPr>
          <a:xfrm>
            <a:off x="8686800" y="4830656"/>
            <a:ext cx="666750"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58" name="Straight Arrow Connector 57"/>
          <p:cNvCxnSpPr>
            <a:endCxn id="33" idx="1"/>
          </p:cNvCxnSpPr>
          <p:nvPr/>
        </p:nvCxnSpPr>
        <p:spPr>
          <a:xfrm>
            <a:off x="8686800" y="5160988"/>
            <a:ext cx="666750" cy="67093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75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75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in)">
                                      <p:cBhvr>
                                        <p:cTn id="48" dur="75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75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circle(in)">
                                      <p:cBhvr>
                                        <p:cTn id="68" dur="75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wipe(down)">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circle(in)">
                                      <p:cBhvr>
                                        <p:cTn id="78" dur="75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down)">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circle(in)">
                                      <p:cBhvr>
                                        <p:cTn id="88" dur="750"/>
                                        <p:tgtEl>
                                          <p:spTgt spid="2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down)">
                                      <p:cBhvr>
                                        <p:cTn id="93" dur="500"/>
                                        <p:tgtEl>
                                          <p:spTgt spid="48"/>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circle(in)">
                                      <p:cBhvr>
                                        <p:cTn id="98" dur="75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00"/>
                                        <p:tgtEl>
                                          <p:spTgt spid="50"/>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circle(in)">
                                      <p:cBhvr>
                                        <p:cTn id="108" dur="750"/>
                                        <p:tgtEl>
                                          <p:spTgt spid="31"/>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down)">
                                      <p:cBhvr>
                                        <p:cTn id="113" dur="500"/>
                                        <p:tgtEl>
                                          <p:spTgt spid="16"/>
                                        </p:tgtEl>
                                      </p:cBhvr>
                                    </p:animEffect>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grpId="0" nodeType="click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circle(in)">
                                      <p:cBhvr>
                                        <p:cTn id="118" dur="750"/>
                                        <p:tgtEl>
                                          <p:spTgt spid="9"/>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wipe(down)">
                                      <p:cBhvr>
                                        <p:cTn id="123" dur="500"/>
                                        <p:tgtEl>
                                          <p:spTgt spid="52"/>
                                        </p:tgtEl>
                                      </p:cBhvr>
                                    </p:animEffect>
                                  </p:childTnLst>
                                </p:cTn>
                              </p:par>
                            </p:childTnLst>
                          </p:cTn>
                        </p:par>
                      </p:childTnLst>
                    </p:cTn>
                  </p:par>
                  <p:par>
                    <p:cTn id="124" fill="hold">
                      <p:stCondLst>
                        <p:cond delay="indefinite"/>
                      </p:stCondLst>
                      <p:childTnLst>
                        <p:par>
                          <p:cTn id="125" fill="hold">
                            <p:stCondLst>
                              <p:cond delay="0"/>
                            </p:stCondLst>
                            <p:childTnLst>
                              <p:par>
                                <p:cTn id="126" presetID="6" presetClass="entr" presetSubtype="16" fill="hold" grpId="0" nodeType="click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circle(in)">
                                      <p:cBhvr>
                                        <p:cTn id="128" dur="75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54"/>
                                        </p:tgtEl>
                                        <p:attrNameLst>
                                          <p:attrName>style.visibility</p:attrName>
                                        </p:attrNameLst>
                                      </p:cBhvr>
                                      <p:to>
                                        <p:strVal val="visible"/>
                                      </p:to>
                                    </p:set>
                                    <p:animEffect transition="in" filter="wipe(down)">
                                      <p:cBhvr>
                                        <p:cTn id="133" dur="500"/>
                                        <p:tgtEl>
                                          <p:spTgt spid="54"/>
                                        </p:tgtEl>
                                      </p:cBhvr>
                                    </p:animEffec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circle(in)">
                                      <p:cBhvr>
                                        <p:cTn id="138" dur="750"/>
                                        <p:tgtEl>
                                          <p:spTgt spid="27"/>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nodeType="click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down)">
                                      <p:cBhvr>
                                        <p:cTn id="143" dur="500"/>
                                        <p:tgtEl>
                                          <p:spTgt spid="21"/>
                                        </p:tgtEl>
                                      </p:cBhvr>
                                    </p:animEffect>
                                  </p:childTnLst>
                                </p:cTn>
                              </p:par>
                            </p:childTnLst>
                          </p:cTn>
                        </p:par>
                      </p:childTnLst>
                    </p:cTn>
                  </p:par>
                  <p:par>
                    <p:cTn id="144" fill="hold">
                      <p:stCondLst>
                        <p:cond delay="indefinite"/>
                      </p:stCondLst>
                      <p:childTnLst>
                        <p:par>
                          <p:cTn id="145" fill="hold">
                            <p:stCondLst>
                              <p:cond delay="0"/>
                            </p:stCondLst>
                            <p:childTnLst>
                              <p:par>
                                <p:cTn id="146" presetID="6" presetClass="entr" presetSubtype="16" fill="hold" grpId="0" nodeType="clickEffect">
                                  <p:stCondLst>
                                    <p:cond delay="0"/>
                                  </p:stCondLst>
                                  <p:childTnLst>
                                    <p:set>
                                      <p:cBhvr>
                                        <p:cTn id="147" dur="1" fill="hold">
                                          <p:stCondLst>
                                            <p:cond delay="0"/>
                                          </p:stCondLst>
                                        </p:cTn>
                                        <p:tgtEl>
                                          <p:spTgt spid="8"/>
                                        </p:tgtEl>
                                        <p:attrNameLst>
                                          <p:attrName>style.visibility</p:attrName>
                                        </p:attrNameLst>
                                      </p:cBhvr>
                                      <p:to>
                                        <p:strVal val="visible"/>
                                      </p:to>
                                    </p:set>
                                    <p:animEffect transition="in" filter="circle(in)">
                                      <p:cBhvr>
                                        <p:cTn id="148" dur="750"/>
                                        <p:tgtEl>
                                          <p:spTgt spid="8"/>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56"/>
                                        </p:tgtEl>
                                        <p:attrNameLst>
                                          <p:attrName>style.visibility</p:attrName>
                                        </p:attrNameLst>
                                      </p:cBhvr>
                                      <p:to>
                                        <p:strVal val="visible"/>
                                      </p:to>
                                    </p:set>
                                    <p:animEffect transition="in" filter="wipe(down)">
                                      <p:cBhvr>
                                        <p:cTn id="153" dur="500"/>
                                        <p:tgtEl>
                                          <p:spTgt spid="56"/>
                                        </p:tgtEl>
                                      </p:cBhvr>
                                    </p:animEffect>
                                  </p:childTnLst>
                                </p:cTn>
                              </p:par>
                            </p:childTnLst>
                          </p:cTn>
                        </p:par>
                      </p:childTnLst>
                    </p:cTn>
                  </p:par>
                  <p:par>
                    <p:cTn id="154" fill="hold">
                      <p:stCondLst>
                        <p:cond delay="indefinite"/>
                      </p:stCondLst>
                      <p:childTnLst>
                        <p:par>
                          <p:cTn id="155" fill="hold">
                            <p:stCondLst>
                              <p:cond delay="0"/>
                            </p:stCondLst>
                            <p:childTnLst>
                              <p:par>
                                <p:cTn id="156" presetID="6" presetClass="entr" presetSubtype="16" fill="hold" grpId="0" nodeType="clickEffect">
                                  <p:stCondLst>
                                    <p:cond delay="0"/>
                                  </p:stCondLst>
                                  <p:childTnLst>
                                    <p:set>
                                      <p:cBhvr>
                                        <p:cTn id="157" dur="1" fill="hold">
                                          <p:stCondLst>
                                            <p:cond delay="0"/>
                                          </p:stCondLst>
                                        </p:cTn>
                                        <p:tgtEl>
                                          <p:spTgt spid="32"/>
                                        </p:tgtEl>
                                        <p:attrNameLst>
                                          <p:attrName>style.visibility</p:attrName>
                                        </p:attrNameLst>
                                      </p:cBhvr>
                                      <p:to>
                                        <p:strVal val="visible"/>
                                      </p:to>
                                    </p:set>
                                    <p:animEffect transition="in" filter="circle(in)">
                                      <p:cBhvr>
                                        <p:cTn id="158" dur="750"/>
                                        <p:tgtEl>
                                          <p:spTgt spid="32"/>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wipe(down)">
                                      <p:cBhvr>
                                        <p:cTn id="163" dur="500"/>
                                        <p:tgtEl>
                                          <p:spTgt spid="58"/>
                                        </p:tgtEl>
                                      </p:cBhvr>
                                    </p:animEffect>
                                  </p:childTnLst>
                                </p:cTn>
                              </p:par>
                            </p:childTnLst>
                          </p:cTn>
                        </p:par>
                      </p:childTnLst>
                    </p:cTn>
                  </p:par>
                  <p:par>
                    <p:cTn id="164" fill="hold">
                      <p:stCondLst>
                        <p:cond delay="indefinite"/>
                      </p:stCondLst>
                      <p:childTnLst>
                        <p:par>
                          <p:cTn id="165" fill="hold">
                            <p:stCondLst>
                              <p:cond delay="0"/>
                            </p:stCondLst>
                            <p:childTnLst>
                              <p:par>
                                <p:cTn id="166" presetID="6" presetClass="entr" presetSubtype="16" fill="hold" grpId="0" nodeType="clickEffect">
                                  <p:stCondLst>
                                    <p:cond delay="0"/>
                                  </p:stCondLst>
                                  <p:childTnLst>
                                    <p:set>
                                      <p:cBhvr>
                                        <p:cTn id="167" dur="1" fill="hold">
                                          <p:stCondLst>
                                            <p:cond delay="0"/>
                                          </p:stCondLst>
                                        </p:cTn>
                                        <p:tgtEl>
                                          <p:spTgt spid="33"/>
                                        </p:tgtEl>
                                        <p:attrNameLst>
                                          <p:attrName>style.visibility</p:attrName>
                                        </p:attrNameLst>
                                      </p:cBhvr>
                                      <p:to>
                                        <p:strVal val="visible"/>
                                      </p:to>
                                    </p:set>
                                    <p:animEffect transition="in" filter="circle(in)">
                                      <p:cBhvr>
                                        <p:cTn id="168"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7" name="矩形 259"/>
          <p:cNvSpPr>
            <a:spLocks noChangeArrowheads="1"/>
          </p:cNvSpPr>
          <p:nvPr/>
        </p:nvSpPr>
        <p:spPr bwMode="auto">
          <a:xfrm>
            <a:off x="4083820" y="1463842"/>
            <a:ext cx="66065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ctr">
              <a:buNone/>
            </a:pPr>
            <a:r>
              <a:rPr lang="en-US" altLang="zh-CN" sz="8000" cap="all" dirty="0" err="1" smtClean="0">
                <a:ln w="38100">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Luyện</a:t>
            </a:r>
            <a:r>
              <a:rPr lang="en-US" altLang="zh-CN" sz="8000" cap="all" dirty="0" smtClean="0">
                <a:ln w="38100">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 </a:t>
            </a:r>
            <a:r>
              <a:rPr lang="en-US" altLang="zh-CN" sz="8000" cap="all" dirty="0" err="1" smtClean="0">
                <a:ln w="38100">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tập</a:t>
            </a:r>
            <a:r>
              <a:rPr lang="en-US" altLang="zh-CN" sz="8000" cap="all" dirty="0" smtClean="0">
                <a:ln w="38100">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 </a:t>
            </a:r>
            <a:r>
              <a:rPr lang="en-US" altLang="zh-CN" sz="8000" cap="all" dirty="0" err="1" smtClean="0">
                <a:ln w="38100">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rPr>
              <a:t>chung</a:t>
            </a:r>
            <a:endParaRPr lang="zh-CN" altLang="en-US" sz="8000" cap="all" dirty="0">
              <a:ln w="38100">
                <a:solidFill>
                  <a:schemeClr val="bg1"/>
                </a:solidFill>
              </a:ln>
              <a:solidFill>
                <a:schemeClr val="accent2">
                  <a:lumMod val="75000"/>
                </a:schemeClr>
              </a:solidFill>
              <a:effectLst>
                <a:outerShdw blurRad="38100" dist="38100" dir="2700000" algn="tl">
                  <a:srgbClr val="000000">
                    <a:alpha val="43137"/>
                  </a:srgbClr>
                </a:outerShdw>
              </a:effectLst>
              <a:latin typeface="UTM Showcard" pitchFamily="18" charset="0"/>
              <a:ea typeface="印品黑体" panose="00000500000000000000" pitchFamily="2" charset="-122"/>
              <a:cs typeface="Arial" panose="020B0604020202020204" pitchFamily="34" charset="0"/>
            </a:endParaRPr>
          </a:p>
        </p:txBody>
      </p:sp>
      <p:pic>
        <p:nvPicPr>
          <p:cNvPr id="11" name="图片 10" descr="图片包含 植物&#10;&#10;已生成高可信度的说明"/>
          <p:cNvPicPr>
            <a:picLocks noChangeAspect="1"/>
          </p:cNvPicPr>
          <p:nvPr/>
        </p:nvPicPr>
        <p:blipFill>
          <a:blip r:embed="rId2" cstate="screen"/>
          <a:stretch>
            <a:fillRect/>
          </a:stretch>
        </p:blipFill>
        <p:spPr>
          <a:xfrm>
            <a:off x="-541548" y="239863"/>
            <a:ext cx="4625368" cy="5717389"/>
          </a:xfrm>
          <a:prstGeom prst="rect">
            <a:avLst/>
          </a:prstGeom>
        </p:spPr>
      </p:pic>
      <p:pic>
        <p:nvPicPr>
          <p:cNvPr id="10" name="图片 9" descr="b4e2b2963786013a0e29a8e310116bbb"/>
          <p:cNvPicPr>
            <a:picLocks noChangeAspect="1"/>
          </p:cNvPicPr>
          <p:nvPr/>
        </p:nvPicPr>
        <p:blipFill>
          <a:blip r:embed="rId3"/>
          <a:stretch>
            <a:fillRect/>
          </a:stretch>
        </p:blipFill>
        <p:spPr>
          <a:xfrm>
            <a:off x="-19050" y="4384675"/>
            <a:ext cx="12230100" cy="2524125"/>
          </a:xfrm>
          <a:prstGeom prst="rect">
            <a:avLst/>
          </a:prstGeom>
        </p:spPr>
      </p:pic>
      <p:sp>
        <p:nvSpPr>
          <p:cNvPr id="2" name="圆角矩形 1"/>
          <p:cNvSpPr/>
          <p:nvPr/>
        </p:nvSpPr>
        <p:spPr>
          <a:xfrm>
            <a:off x="6340026" y="4110664"/>
            <a:ext cx="2460625" cy="664845"/>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endParaRPr>
          </a:p>
        </p:txBody>
      </p:sp>
      <p:sp>
        <p:nvSpPr>
          <p:cNvPr id="6" name="矩形 259"/>
          <p:cNvSpPr>
            <a:spLocks noChangeArrowheads="1"/>
          </p:cNvSpPr>
          <p:nvPr/>
        </p:nvSpPr>
        <p:spPr bwMode="auto">
          <a:xfrm>
            <a:off x="6320970" y="3992848"/>
            <a:ext cx="2479681" cy="7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ctr">
              <a:lnSpc>
                <a:spcPct val="150000"/>
              </a:lnSpc>
              <a:buNone/>
            </a:pPr>
            <a:r>
              <a:rPr lang="en-US" altLang="zh-CN" sz="3000" dirty="0" err="1" smtClean="0">
                <a:solidFill>
                  <a:schemeClr val="accent2">
                    <a:lumMod val="75000"/>
                  </a:schemeClr>
                </a:solidFill>
                <a:effectLst>
                  <a:outerShdw blurRad="38100" dist="38100" dir="2700000" algn="tl">
                    <a:srgbClr val="000000">
                      <a:alpha val="43137"/>
                    </a:srgbClr>
                  </a:outerShdw>
                </a:effectLst>
                <a:latin typeface="UTM Karate" pitchFamily="18" charset="0"/>
                <a:ea typeface="印品黑体" panose="00000500000000000000" pitchFamily="2" charset="-122"/>
                <a:cs typeface="Arial" panose="020B0604020202020204" pitchFamily="34" charset="0"/>
              </a:rPr>
              <a:t>Trang</a:t>
            </a:r>
            <a:r>
              <a:rPr lang="en-US" altLang="zh-CN" sz="3000" dirty="0" smtClean="0">
                <a:solidFill>
                  <a:schemeClr val="accent2">
                    <a:lumMod val="75000"/>
                  </a:schemeClr>
                </a:solidFill>
                <a:effectLst>
                  <a:outerShdw blurRad="38100" dist="38100" dir="2700000" algn="tl">
                    <a:srgbClr val="000000">
                      <a:alpha val="43137"/>
                    </a:srgbClr>
                  </a:outerShdw>
                </a:effectLst>
                <a:latin typeface="UTM Karate" pitchFamily="18" charset="0"/>
                <a:ea typeface="印品黑体" panose="00000500000000000000" pitchFamily="2" charset="-122"/>
                <a:cs typeface="Arial" panose="020B0604020202020204" pitchFamily="34" charset="0"/>
              </a:rPr>
              <a:t> 22</a:t>
            </a:r>
            <a:endParaRPr lang="zh-CN" altLang="en-US" sz="3000" dirty="0">
              <a:solidFill>
                <a:schemeClr val="accent2">
                  <a:lumMod val="75000"/>
                </a:schemeClr>
              </a:solidFill>
              <a:effectLst>
                <a:outerShdw blurRad="38100" dist="38100" dir="2700000" algn="tl">
                  <a:srgbClr val="000000">
                    <a:alpha val="43137"/>
                  </a:srgbClr>
                </a:outerShdw>
              </a:effectLst>
              <a:latin typeface="UTM Karate" pitchFamily="18" charset="0"/>
              <a:ea typeface="印品黑体" panose="00000500000000000000" pitchFamily="2" charset="-122"/>
              <a:cs typeface="Arial" panose="020B0604020202020204" pitchFamily="34" charset="0"/>
            </a:endParaRPr>
          </a:p>
        </p:txBody>
      </p:sp>
      <p:pic>
        <p:nvPicPr>
          <p:cNvPr id="45" name="图片 44"/>
          <p:cNvPicPr>
            <a:picLocks noChangeAspect="1"/>
          </p:cNvPicPr>
          <p:nvPr/>
        </p:nvPicPr>
        <p:blipFill>
          <a:blip r:embed="rId4" cstate="screen"/>
          <a:stretch>
            <a:fillRect/>
          </a:stretch>
        </p:blipFill>
        <p:spPr>
          <a:xfrm rot="20322767">
            <a:off x="4722495" y="3349625"/>
            <a:ext cx="1430655" cy="1575435"/>
          </a:xfrm>
          <a:prstGeom prst="rect">
            <a:avLst/>
          </a:prstGeom>
        </p:spPr>
      </p:pic>
      <p:pic>
        <p:nvPicPr>
          <p:cNvPr id="40" name="图片 39"/>
          <p:cNvPicPr>
            <a:picLocks noChangeAspect="1"/>
          </p:cNvPicPr>
          <p:nvPr/>
        </p:nvPicPr>
        <p:blipFill>
          <a:blip r:embed="rId5" cstate="screen"/>
          <a:stretch>
            <a:fillRect/>
          </a:stretch>
        </p:blipFill>
        <p:spPr>
          <a:xfrm rot="1570041">
            <a:off x="6196667" y="203527"/>
            <a:ext cx="704215" cy="915670"/>
          </a:xfrm>
          <a:prstGeom prst="rect">
            <a:avLst/>
          </a:prstGeom>
        </p:spPr>
      </p:pic>
      <p:pic>
        <p:nvPicPr>
          <p:cNvPr id="3" name="图片 2" descr="36f9a2a7dc2088575b3175c2c9b24629"/>
          <p:cNvPicPr>
            <a:picLocks noChangeAspect="1"/>
          </p:cNvPicPr>
          <p:nvPr/>
        </p:nvPicPr>
        <p:blipFill>
          <a:blip r:embed="rId6" cstate="screen"/>
          <a:stretch>
            <a:fillRect/>
          </a:stretch>
        </p:blipFill>
        <p:spPr>
          <a:xfrm>
            <a:off x="6463220" y="4972423"/>
            <a:ext cx="2874010" cy="1515745"/>
          </a:xfrm>
          <a:prstGeom prst="rect">
            <a:avLst/>
          </a:prstGeom>
        </p:spPr>
      </p:pic>
      <p:pic>
        <p:nvPicPr>
          <p:cNvPr id="14" name="图片 13"/>
          <p:cNvPicPr>
            <a:picLocks noChangeAspect="1"/>
          </p:cNvPicPr>
          <p:nvPr/>
        </p:nvPicPr>
        <p:blipFill>
          <a:blip r:embed="rId7" cstate="screen"/>
          <a:stretch>
            <a:fillRect/>
          </a:stretch>
        </p:blipFill>
        <p:spPr>
          <a:xfrm>
            <a:off x="9947747" y="3338490"/>
            <a:ext cx="1970514" cy="3247326"/>
          </a:xfrm>
          <a:prstGeom prst="rect">
            <a:avLst/>
          </a:prstGeom>
        </p:spPr>
      </p:pic>
      <p:pic>
        <p:nvPicPr>
          <p:cNvPr id="13" name="图片 12" descr="5"/>
          <p:cNvPicPr>
            <a:picLocks noChangeAspect="1"/>
          </p:cNvPicPr>
          <p:nvPr/>
        </p:nvPicPr>
        <p:blipFill>
          <a:blip r:embed="rId8" cstate="screen"/>
          <a:stretch>
            <a:fillRect/>
          </a:stretch>
        </p:blipFill>
        <p:spPr>
          <a:xfrm>
            <a:off x="-22860" y="5005705"/>
            <a:ext cx="12233910" cy="1903095"/>
          </a:xfrm>
          <a:prstGeom prst="rect">
            <a:avLst/>
          </a:prstGeom>
        </p:spPr>
      </p:pic>
      <p:pic>
        <p:nvPicPr>
          <p:cNvPr id="5" name="轻松休闲乡村流行背景音乐">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889831" y="1463842"/>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3" presetClass="entr" presetSubtype="3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strVal val="4*#ppt_w"/>
                                          </p:val>
                                        </p:tav>
                                        <p:tav tm="100000">
                                          <p:val>
                                            <p:strVal val="#ppt_w"/>
                                          </p:val>
                                        </p:tav>
                                      </p:tavLst>
                                    </p:anim>
                                    <p:anim calcmode="lin" valueType="num">
                                      <p:cBhvr>
                                        <p:cTn id="19" dur="500" fill="hold"/>
                                        <p:tgtEl>
                                          <p:spTgt spid="45"/>
                                        </p:tgtEl>
                                        <p:attrNameLst>
                                          <p:attrName>ppt_h</p:attrName>
                                        </p:attrNameLst>
                                      </p:cBhvr>
                                      <p:tavLst>
                                        <p:tav tm="0">
                                          <p:val>
                                            <p:strVal val="4*#ppt_h"/>
                                          </p:val>
                                        </p:tav>
                                        <p:tav tm="100000">
                                          <p:val>
                                            <p:strVal val="#ppt_h"/>
                                          </p:val>
                                        </p:tav>
                                      </p:tavLst>
                                    </p:anim>
                                  </p:childTnLst>
                                </p:cTn>
                              </p:par>
                              <p:par>
                                <p:cTn id="20" presetID="23" presetClass="entr" presetSubtype="36" fill="hold" nodeType="withEffect">
                                  <p:stCondLst>
                                    <p:cond delay="2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strVal val="(6*min(max(#ppt_w*#ppt_h,.3),1)-7.4)/-.7*#ppt_w"/>
                                          </p:val>
                                        </p:tav>
                                        <p:tav tm="100000">
                                          <p:val>
                                            <p:strVal val="#ppt_w"/>
                                          </p:val>
                                        </p:tav>
                                      </p:tavLst>
                                    </p:anim>
                                    <p:anim calcmode="lin" valueType="num">
                                      <p:cBhvr>
                                        <p:cTn id="23" dur="500" fill="hold"/>
                                        <p:tgtEl>
                                          <p:spTgt spid="40"/>
                                        </p:tgtEl>
                                        <p:attrNameLst>
                                          <p:attrName>ppt_h</p:attrName>
                                        </p:attrNameLst>
                                      </p:cBhvr>
                                      <p:tavLst>
                                        <p:tav tm="0">
                                          <p:val>
                                            <p:strVal val="(6*min(max(#ppt_w*#ppt_h,.3),1)-7.4)/-.7*#ppt_h"/>
                                          </p:val>
                                        </p:tav>
                                        <p:tav tm="100000">
                                          <p:val>
                                            <p:strVal val="#ppt_h"/>
                                          </p:val>
                                        </p:tav>
                                      </p:tavLst>
                                    </p:anim>
                                    <p:anim calcmode="lin" valueType="num">
                                      <p:cBhvr>
                                        <p:cTn id="24" dur="500" fill="hold"/>
                                        <p:tgtEl>
                                          <p:spTgt spid="40"/>
                                        </p:tgtEl>
                                        <p:attrNameLst>
                                          <p:attrName>ppt_x</p:attrName>
                                        </p:attrNameLst>
                                      </p:cBhvr>
                                      <p:tavLst>
                                        <p:tav tm="0">
                                          <p:val>
                                            <p:fltVal val="0.5"/>
                                          </p:val>
                                        </p:tav>
                                        <p:tav tm="100000">
                                          <p:val>
                                            <p:strVal val="#ppt_x"/>
                                          </p:val>
                                        </p:tav>
                                      </p:tavLst>
                                    </p:anim>
                                    <p:anim calcmode="lin" valueType="num">
                                      <p:cBhvr>
                                        <p:cTn id="2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1500"/>
                            </p:stCondLst>
                            <p:childTnLst>
                              <p:par>
                                <p:cTn id="27" presetID="3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7"/>
                                        </p:tgtEl>
                                        <p:attrNameLst>
                                          <p:attrName>ppt_y</p:attrName>
                                        </p:attrNameLst>
                                      </p:cBhvr>
                                      <p:tavLst>
                                        <p:tav tm="0">
                                          <p:val>
                                            <p:strVal val="#ppt_y"/>
                                          </p:val>
                                        </p:tav>
                                        <p:tav tm="100000">
                                          <p:val>
                                            <p:strVal val="#ppt_y"/>
                                          </p:val>
                                        </p:tav>
                                      </p:tavLst>
                                    </p:anim>
                                    <p:anim calcmode="lin" valueType="num">
                                      <p:cBhvr>
                                        <p:cTn id="5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7"/>
                                        </p:tgtEl>
                                      </p:cBhvr>
                                    </p:animEffect>
                                  </p:childTnLst>
                                </p:cTn>
                              </p:par>
                            </p:childTnLst>
                          </p:cTn>
                        </p:par>
                        <p:par>
                          <p:cTn id="54" fill="hold">
                            <p:stCondLst>
                              <p:cond delay="1200"/>
                            </p:stCondLst>
                            <p:childTnLst>
                              <p:par>
                                <p:cTn id="55" presetID="53" presetClass="entr" presetSubtype="16"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p:cTn id="62" dur="500" fill="hold"/>
                                        <p:tgtEl>
                                          <p:spTgt spid="6"/>
                                        </p:tgtEl>
                                        <p:attrNameLst>
                                          <p:attrName>ppt_w</p:attrName>
                                        </p:attrNameLst>
                                      </p:cBhvr>
                                      <p:tavLst>
                                        <p:tav tm="0">
                                          <p:val>
                                            <p:fltVal val="0"/>
                                          </p:val>
                                        </p:tav>
                                        <p:tav tm="100000">
                                          <p:val>
                                            <p:strVal val="#ppt_w"/>
                                          </p:val>
                                        </p:tav>
                                      </p:tavLst>
                                    </p:anim>
                                    <p:anim calcmode="lin" valueType="num">
                                      <p:cBhvr>
                                        <p:cTn id="63" dur="500" fill="hold"/>
                                        <p:tgtEl>
                                          <p:spTgt spid="6"/>
                                        </p:tgtEl>
                                        <p:attrNameLst>
                                          <p:attrName>ppt_h</p:attrName>
                                        </p:attrNameLst>
                                      </p:cBhvr>
                                      <p:tavLst>
                                        <p:tav tm="0">
                                          <p:val>
                                            <p:fltVal val="0"/>
                                          </p:val>
                                        </p:tav>
                                        <p:tav tm="100000">
                                          <p:val>
                                            <p:strVal val="#ppt_h"/>
                                          </p:val>
                                        </p:tav>
                                      </p:tavLst>
                                    </p:anim>
                                    <p:animEffect transition="in" filter="fade">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5"/>
                </p:tgtEl>
              </p:cMediaNode>
            </p:audio>
          </p:childTnLst>
        </p:cTn>
      </p:par>
    </p:tnLst>
    <p:bldLst>
      <p:bldP spid="7" grpId="0"/>
      <p:bldP spid="2" grpId="0"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p:cNvSpPr/>
          <p:nvPr/>
        </p:nvSpPr>
        <p:spPr bwMode="auto">
          <a:xfrm>
            <a:off x="1073676" y="2442811"/>
            <a:ext cx="602286" cy="455613"/>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1"/>
          <p:cNvSpPr/>
          <p:nvPr/>
        </p:nvSpPr>
        <p:spPr bwMode="auto">
          <a:xfrm>
            <a:off x="1114808" y="3899490"/>
            <a:ext cx="602286" cy="455613"/>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219244" y="1915871"/>
            <a:ext cx="10481447" cy="830997"/>
          </a:xfrm>
          <a:prstGeom prst="rect">
            <a:avLst/>
          </a:prstGeom>
        </p:spPr>
        <p:txBody>
          <a:bodyPr wrap="square">
            <a:spAutoFit/>
          </a:bodyPr>
          <a:lstStyle/>
          <a:p>
            <a:endParaRPr lang="en-US" sz="4800" dirty="0"/>
          </a:p>
        </p:txBody>
      </p:sp>
      <p:sp>
        <p:nvSpPr>
          <p:cNvPr id="5" name="Rectangle 4"/>
          <p:cNvSpPr/>
          <p:nvPr/>
        </p:nvSpPr>
        <p:spPr>
          <a:xfrm>
            <a:off x="1114808" y="3722392"/>
            <a:ext cx="10086592" cy="830997"/>
          </a:xfrm>
          <a:prstGeom prst="rect">
            <a:avLst/>
          </a:prstGeom>
        </p:spPr>
        <p:txBody>
          <a:bodyPr wrap="square">
            <a:spAutoFit/>
          </a:bodyPr>
          <a:lstStyle/>
          <a:p>
            <a:endParaRPr lang="en-US" sz="4800" dirty="0"/>
          </a:p>
        </p:txBody>
      </p:sp>
      <p:sp>
        <p:nvSpPr>
          <p:cNvPr id="2" name="Rectangle 1"/>
          <p:cNvSpPr/>
          <p:nvPr/>
        </p:nvSpPr>
        <p:spPr>
          <a:xfrm>
            <a:off x="1614099" y="2226111"/>
            <a:ext cx="10086592"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Củng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614099" y="3689791"/>
            <a:ext cx="10370994"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0" name="Title 1"/>
          <p:cNvSpPr txBox="1"/>
          <p:nvPr/>
        </p:nvSpPr>
        <p:spPr>
          <a:xfrm>
            <a:off x="1814946" y="529453"/>
            <a:ext cx="8229600" cy="1172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6981"/>
    </mc:Choice>
    <mc:Fallback>
      <p:transition spd="slow" advTm="69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l="-3000" t="-7000" r="-5000" b="-39000"/>
          </a:stretch>
        </a:blipFill>
        <a:effectLst/>
      </p:bgPr>
    </p:bg>
    <p:spTree>
      <p:nvGrpSpPr>
        <p:cNvPr id="1" name=""/>
        <p:cNvGrpSpPr/>
        <p:nvPr/>
      </p:nvGrpSpPr>
      <p:grpSpPr>
        <a:xfrm>
          <a:off x="0" y="0"/>
          <a:ext cx="0" cy="0"/>
          <a:chOff x="0" y="0"/>
          <a:chExt cx="0" cy="0"/>
        </a:xfrm>
      </p:grpSpPr>
      <p:pic>
        <p:nvPicPr>
          <p:cNvPr id="3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901358" y="234395"/>
            <a:ext cx="5767541" cy="5428699"/>
          </a:xfrm>
          <a:prstGeom prst="rect">
            <a:avLst/>
          </a:prstGeom>
        </p:spPr>
      </p:pic>
      <p:pic>
        <p:nvPicPr>
          <p:cNvPr id="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8439" y="-112830"/>
            <a:ext cx="5767541" cy="5428699"/>
          </a:xfrm>
          <a:prstGeom prst="rect">
            <a:avLst/>
          </a:prstGeom>
        </p:spPr>
      </p:pic>
      <p:pic>
        <p:nvPicPr>
          <p:cNvPr id="2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88042" y="66551"/>
            <a:ext cx="7413158" cy="4642491"/>
          </a:xfrm>
          <a:prstGeom prst="rect">
            <a:avLst/>
          </a:prstGeom>
        </p:spPr>
      </p:pic>
      <p:pic>
        <p:nvPicPr>
          <p:cNvPr id="29" name="Picture 7"/>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7000"/>
                    </a14:imgEffect>
                  </a14:imgLayer>
                </a14:imgProps>
              </a:ext>
              <a:ext uri="{28A0092B-C50C-407E-A947-70E740481C1C}">
                <a14:useLocalDpi xmlns:a14="http://schemas.microsoft.com/office/drawing/2010/main" val="0"/>
              </a:ext>
            </a:extLst>
          </a:blip>
          <a:srcRect b="38533"/>
          <a:stretch>
            <a:fillRect/>
          </a:stretch>
        </p:blipFill>
        <p:spPr>
          <a:xfrm>
            <a:off x="0" y="4709042"/>
            <a:ext cx="12192000" cy="2148958"/>
          </a:xfrm>
          <a:prstGeom prst="rect">
            <a:avLst/>
          </a:prstGeom>
        </p:spPr>
      </p:pic>
      <p:pic>
        <p:nvPicPr>
          <p:cNvPr id="35"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2344400" y="3483589"/>
            <a:ext cx="5253015" cy="3043465"/>
          </a:xfrm>
          <a:prstGeom prst="rect">
            <a:avLst/>
          </a:prstGeom>
        </p:spPr>
      </p:pic>
      <p:grpSp>
        <p:nvGrpSpPr>
          <p:cNvPr id="36" name="Group 35"/>
          <p:cNvGrpSpPr/>
          <p:nvPr/>
        </p:nvGrpSpPr>
        <p:grpSpPr>
          <a:xfrm rot="21397483">
            <a:off x="6406326" y="8053"/>
            <a:ext cx="5684521" cy="3486150"/>
            <a:chOff x="6228344" y="4838441"/>
            <a:chExt cx="2861861" cy="2239904"/>
          </a:xfrm>
        </p:grpSpPr>
        <p:pic>
          <p:nvPicPr>
            <p:cNvPr id="3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228344" y="4838441"/>
              <a:ext cx="2861861" cy="2239904"/>
            </a:xfrm>
            <a:prstGeom prst="rect">
              <a:avLst/>
            </a:prstGeom>
          </p:spPr>
        </p:pic>
        <p:sp>
          <p:nvSpPr>
            <p:cNvPr id="38" name="TextBox 37"/>
            <p:cNvSpPr txBox="1"/>
            <p:nvPr/>
          </p:nvSpPr>
          <p:spPr>
            <a:xfrm>
              <a:off x="6389913" y="5062249"/>
              <a:ext cx="2465446" cy="1719708"/>
            </a:xfrm>
            <a:prstGeom prst="rect">
              <a:avLst/>
            </a:prstGeom>
            <a:noFill/>
          </p:spPr>
          <p:txBody>
            <a:bodyPr wrap="square" rtlCol="0">
              <a:spAutoFit/>
            </a:bodyPr>
            <a:lstStyle/>
            <a:p>
              <a:pPr algn="ctr"/>
              <a:r>
                <a:rPr lang="vi-VN" altLang="en-US" sz="2800" b="1" dirty="0" err="1" smtClean="0">
                  <a:latin typeface="UTM Azuki" pitchFamily="18" charset="0"/>
                  <a:cs typeface="Times New Roman" panose="02020603050405020304" pitchFamily="18" charset="0"/>
                </a:rPr>
                <a:t>Các b</a:t>
              </a:r>
              <a:r>
                <a:rPr lang="en-US" sz="2800" b="1" dirty="0" err="1" smtClean="0">
                  <a:latin typeface="UTM Azuki" pitchFamily="18" charset="0"/>
                  <a:cs typeface="Times New Roman" panose="02020603050405020304" pitchFamily="18" charset="0"/>
                </a:rPr>
                <a:t>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đã</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cùng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mình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tham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quan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và</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thực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hiên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xong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tiết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học</a:t>
              </a:r>
              <a:r>
                <a:rPr lang="en-US" sz="2800" b="1" dirty="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luyện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tập</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chung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về</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giải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toán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ngày</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hôm</a:t>
              </a:r>
              <a:r>
                <a:rPr lang="en-US" sz="2800" b="1" dirty="0" smtClean="0">
                  <a:latin typeface="UTM Azuki" pitchFamily="18" charset="0"/>
                  <a:cs typeface="Times New Roman" panose="02020603050405020304" pitchFamily="18" charset="0"/>
                </a:rPr>
                <a:t> nay </a:t>
              </a:r>
              <a:r>
                <a:rPr lang="en-US" sz="2800" b="1" dirty="0" err="1" smtClean="0">
                  <a:latin typeface="UTM Azuki" pitchFamily="18" charset="0"/>
                  <a:cs typeface="Times New Roman" panose="02020603050405020304" pitchFamily="18" charset="0"/>
                </a:rPr>
                <a:t>rồi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Cảm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rất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nhiều</a:t>
              </a:r>
              <a:r>
                <a:rPr lang="en-US" sz="2800" b="1" dirty="0" smtClean="0">
                  <a:latin typeface="UTM Azuki" pitchFamily="18" charset="0"/>
                  <a:cs typeface="Times New Roman" panose="02020603050405020304" pitchFamily="18" charset="0"/>
                </a:rPr>
                <a:t>!</a:t>
              </a:r>
              <a:endParaRPr lang="en-US" sz="2800" b="1" dirty="0" smtClean="0">
                <a:latin typeface="UTM Azuki" pitchFamily="18" charset="0"/>
                <a:cs typeface="Times New Roman" panose="02020603050405020304" pitchFamily="18" charset="0"/>
              </a:endParaRPr>
            </a:p>
          </p:txBody>
        </p:sp>
      </p:grpSp>
      <p:pic>
        <p:nvPicPr>
          <p:cNvPr id="3" name="FILE_20220928_213017_Kết thúc">
            <a:hlinkClick r:id="" action="ppaction://media"/>
          </p:cNvPr>
          <p:cNvPicPr/>
          <p:nvPr>
            <a:audioFile r:link="rId8"/>
            <p:extLst>
              <p:ext uri="{DAA4B4D4-6D71-4841-9C94-3DE7FCFB9230}">
                <p14:media xmlns:p14="http://schemas.microsoft.com/office/powerpoint/2010/main" r:embed="rId9"/>
              </p:ext>
            </p:extLst>
          </p:nvPr>
        </p:nvPicPr>
        <p:blipFill>
          <a:blip r:embed="rId10"/>
          <a:stretch>
            <a:fillRect/>
          </a:stretch>
        </p:blipFill>
        <p:spPr>
          <a:xfrm>
            <a:off x="11287125" y="590804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40537E-6 -1.11111E-6 L -0.76944 0.0007 " pathEditMode="relative" rAng="0" ptsTypes="AA">
                                      <p:cBhvr>
                                        <p:cTn id="6" dur="4000" fill="hold"/>
                                        <p:tgtEl>
                                          <p:spTgt spid="35"/>
                                        </p:tgtEl>
                                        <p:attrNameLst>
                                          <p:attrName>ppt_x</p:attrName>
                                          <p:attrName>ppt_y</p:attrName>
                                        </p:attrNameLst>
                                      </p:cBhvr>
                                      <p:rCtr x="-38479" y="23"/>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additive="base">
                                        <p:cTn id="14" dur="10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871532" y="1909272"/>
            <a:ext cx="8098857" cy="1764041"/>
          </a:xfrm>
          <a:prstGeom prst="rect">
            <a:avLst/>
          </a:prstGeom>
          <a:noFill/>
        </p:spPr>
        <p:txBody>
          <a:bodyPr wrap="square" lIns="121899" tIns="60949" rIns="121899" bIns="60949" rtlCol="0">
            <a:spAutoFit/>
          </a:bodyPr>
          <a:lstStyle/>
          <a:p>
            <a:pPr algn="ctr"/>
            <a:r>
              <a:rPr lang="zh-CN" altLang="en-US" sz="10700" b="1" dirty="0">
                <a:ln>
                  <a:solidFill>
                    <a:schemeClr val="accent6">
                      <a:lumMod val="75000"/>
                    </a:schemeClr>
                  </a:solidFill>
                </a:ln>
                <a:solidFill>
                  <a:srgbClr val="FFFF00"/>
                </a:solidFill>
                <a:effectLst>
                  <a:outerShdw dist="50800" dir="4800000" algn="ctr" rotWithShape="0">
                    <a:schemeClr val="accent6">
                      <a:lumMod val="50000"/>
                    </a:schemeClr>
                  </a:outerShdw>
                </a:effectLst>
                <a:cs typeface="+mn-ea"/>
                <a:sym typeface="+mn-lt"/>
              </a:rPr>
              <a:t>Thank you</a:t>
            </a:r>
            <a:r>
              <a:rPr lang="en-US" altLang="zh-CN" sz="10700" b="1" dirty="0">
                <a:ln>
                  <a:solidFill>
                    <a:schemeClr val="accent6">
                      <a:lumMod val="75000"/>
                    </a:schemeClr>
                  </a:solidFill>
                </a:ln>
                <a:solidFill>
                  <a:srgbClr val="FFFF00"/>
                </a:solidFill>
                <a:effectLst>
                  <a:outerShdw dist="50800" dir="4800000" algn="ctr" rotWithShape="0">
                    <a:schemeClr val="accent6">
                      <a:lumMod val="50000"/>
                    </a:schemeClr>
                  </a:outerShdw>
                </a:effectLst>
                <a:cs typeface="+mn-ea"/>
                <a:sym typeface="+mn-lt"/>
              </a:rPr>
              <a:t>!</a:t>
            </a:r>
            <a:endParaRPr lang="zh-CN" altLang="en-US" sz="10700" b="1" dirty="0">
              <a:ln>
                <a:solidFill>
                  <a:schemeClr val="accent6">
                    <a:lumMod val="75000"/>
                  </a:schemeClr>
                </a:solidFill>
              </a:ln>
              <a:solidFill>
                <a:srgbClr val="FFFF00"/>
              </a:solidFill>
              <a:effectLst>
                <a:outerShdw dist="50800" dir="4800000" algn="ctr" rotWithShape="0">
                  <a:schemeClr val="accent6">
                    <a:lumMod val="50000"/>
                  </a:schemeClr>
                </a:outerShdw>
              </a:effectLst>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3195" y="2590419"/>
            <a:ext cx="3688807" cy="4606257"/>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81" y="4756206"/>
            <a:ext cx="12191877"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Nhạc intro miễn phí không vi phạm bản quyền cho anh em Youtuber - Free intro music .INTROMUSIC.mp3">
            <a:hlinkClick r:id="" action="ppaction://media"/>
          </p:cNvPr>
          <p:cNvPicPr>
            <a:picLocks noChangeAspect="1"/>
          </p:cNvPicPr>
          <p:nvPr>
            <a:audioFile r:link="rId4"/>
            <p:extLst>
              <p:ext uri="{DAA4B4D4-6D71-4841-9C94-3DE7FCFB9230}">
                <p14:media xmlns:p14="http://schemas.microsoft.com/office/powerpoint/2010/main" r:embed="rId5">
                  <p14:trim st="92761.078125" end="72631.109375"/>
                </p14:media>
              </p:ext>
            </p:extLst>
          </p:nvPr>
        </p:nvPicPr>
        <p:blipFill>
          <a:blip r:embed="rId6"/>
          <a:stretch>
            <a:fillRect/>
          </a:stretch>
        </p:blipFill>
        <p:spPr>
          <a:xfrm>
            <a:off x="11376587" y="6173257"/>
            <a:ext cx="541867" cy="541699"/>
          </a:xfrm>
          <a:prstGeom prst="rect">
            <a:avLst/>
          </a:prstGeom>
        </p:spPr>
      </p:pic>
      <p:grpSp>
        <p:nvGrpSpPr>
          <p:cNvPr id="7" name="组合 15"/>
          <p:cNvGrpSpPr/>
          <p:nvPr/>
        </p:nvGrpSpPr>
        <p:grpSpPr>
          <a:xfrm>
            <a:off x="8076998" y="1650191"/>
            <a:ext cx="463503" cy="619473"/>
            <a:chOff x="-2033679" y="889419"/>
            <a:chExt cx="463503" cy="619473"/>
          </a:xfrm>
        </p:grpSpPr>
        <p:pic>
          <p:nvPicPr>
            <p:cNvPr id="8"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18"/>
          <p:cNvGrpSpPr/>
          <p:nvPr/>
        </p:nvGrpSpPr>
        <p:grpSpPr>
          <a:xfrm>
            <a:off x="6792536" y="349703"/>
            <a:ext cx="463503" cy="619473"/>
            <a:chOff x="-2033679" y="889419"/>
            <a:chExt cx="463503" cy="619473"/>
          </a:xfrm>
        </p:grpSpPr>
        <p:pic>
          <p:nvPicPr>
            <p:cNvPr id="11"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28"/>
          <p:cNvGrpSpPr/>
          <p:nvPr/>
        </p:nvGrpSpPr>
        <p:grpSpPr>
          <a:xfrm>
            <a:off x="788087" y="2241260"/>
            <a:ext cx="463503" cy="619473"/>
            <a:chOff x="-2033679" y="889419"/>
            <a:chExt cx="463503" cy="619473"/>
          </a:xfrm>
        </p:grpSpPr>
        <p:pic>
          <p:nvPicPr>
            <p:cNvPr id="14"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组合 31"/>
          <p:cNvGrpSpPr/>
          <p:nvPr/>
        </p:nvGrpSpPr>
        <p:grpSpPr>
          <a:xfrm>
            <a:off x="1366661" y="1729664"/>
            <a:ext cx="463503" cy="619473"/>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34"/>
          <p:cNvGrpSpPr/>
          <p:nvPr/>
        </p:nvGrpSpPr>
        <p:grpSpPr>
          <a:xfrm>
            <a:off x="1598412" y="2518193"/>
            <a:ext cx="463503" cy="619473"/>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3635729" y="498892"/>
            <a:ext cx="463503" cy="619473"/>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1750" fill="hold"/>
                                        <p:tgtEl>
                                          <p:spTgt spid="3"/>
                                        </p:tgtEl>
                                        <p:attrNameLst>
                                          <p:attrName>ppt_y</p:attrName>
                                        </p:attrNameLst>
                                      </p:cBhvr>
                                      <p:tavLst>
                                        <p:tav tm="0">
                                          <p:val>
                                            <p:strVal val="#ppt_y"/>
                                          </p:val>
                                        </p:tav>
                                        <p:tav tm="100000">
                                          <p:val>
                                            <p:strVal val="#ppt_y"/>
                                          </p:val>
                                        </p:tav>
                                      </p:tavLst>
                                    </p:anim>
                                    <p:anim calcmode="lin" valueType="num">
                                      <p:cBhvr>
                                        <p:cTn id="9" dur="1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1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750" tmFilter="0,0; .5, 1; 1, 1"/>
                                        <p:tgtEl>
                                          <p:spTgt spid="3"/>
                                        </p:tgtEl>
                                      </p:cBhvr>
                                    </p:animEffect>
                                  </p:childTnLst>
                                </p:cTn>
                              </p:par>
                              <p:par>
                                <p:cTn id="12" presetID="1" presetClass="mediacall" presetSubtype="0" fill="hold" nodeType="withEffect">
                                  <p:stCondLst>
                                    <p:cond delay="0"/>
                                  </p:stCondLst>
                                  <p:childTnLst>
                                    <p:cmd type="call" cmd="playFrom(0.0)">
                                      <p:cBhvr>
                                        <p:cTn id="13" dur="5712" fill="hold"/>
                                        <p:tgtEl>
                                          <p:spTgt spid="6"/>
                                        </p:tgtEl>
                                      </p:cBhvr>
                                    </p:cmd>
                                  </p:childTnLst>
                                </p:cTn>
                              </p:par>
                              <p:par>
                                <p:cTn id="14" presetID="2" presetClass="entr" presetSubtype="6" fill="hold" nodeType="withEffect">
                                  <p:stCondLst>
                                    <p:cond delay="10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3000" fill="hold"/>
                                        <p:tgtEl>
                                          <p:spTgt spid="10"/>
                                        </p:tgtEl>
                                        <p:attrNameLst>
                                          <p:attrName>ppt_x</p:attrName>
                                        </p:attrNameLst>
                                      </p:cBhvr>
                                      <p:tavLst>
                                        <p:tav tm="0">
                                          <p:val>
                                            <p:strVal val="1+#ppt_w/2"/>
                                          </p:val>
                                        </p:tav>
                                        <p:tav tm="100000">
                                          <p:val>
                                            <p:strVal val="#ppt_x"/>
                                          </p:val>
                                        </p:tav>
                                      </p:tavLst>
                                    </p:anim>
                                    <p:anim calcmode="lin" valueType="num">
                                      <p:cBhvr additive="base">
                                        <p:cTn id="17" dur="3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100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3000" fill="hold"/>
                                        <p:tgtEl>
                                          <p:spTgt spid="22"/>
                                        </p:tgtEl>
                                        <p:attrNameLst>
                                          <p:attrName>ppt_x</p:attrName>
                                        </p:attrNameLst>
                                      </p:cBhvr>
                                      <p:tavLst>
                                        <p:tav tm="0">
                                          <p:val>
                                            <p:strVal val="1+#ppt_w/2"/>
                                          </p:val>
                                        </p:tav>
                                        <p:tav tm="100000">
                                          <p:val>
                                            <p:strVal val="#ppt_x"/>
                                          </p:val>
                                        </p:tav>
                                      </p:tavLst>
                                    </p:anim>
                                    <p:anim calcmode="lin" valueType="num">
                                      <p:cBhvr additive="base">
                                        <p:cTn id="21" dur="30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3000" fill="hold"/>
                                        <p:tgtEl>
                                          <p:spTgt spid="7"/>
                                        </p:tgtEl>
                                        <p:attrNameLst>
                                          <p:attrName>ppt_x</p:attrName>
                                        </p:attrNameLst>
                                      </p:cBhvr>
                                      <p:tavLst>
                                        <p:tav tm="0">
                                          <p:val>
                                            <p:strVal val="1+#ppt_w/2"/>
                                          </p:val>
                                        </p:tav>
                                        <p:tav tm="100000">
                                          <p:val>
                                            <p:strVal val="#ppt_x"/>
                                          </p:val>
                                        </p:tav>
                                      </p:tavLst>
                                    </p:anim>
                                    <p:anim calcmode="lin" valueType="num">
                                      <p:cBhvr additive="base">
                                        <p:cTn id="25" dur="30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10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3000" fill="hold"/>
                                        <p:tgtEl>
                                          <p:spTgt spid="19"/>
                                        </p:tgtEl>
                                        <p:attrNameLst>
                                          <p:attrName>ppt_x</p:attrName>
                                        </p:attrNameLst>
                                      </p:cBhvr>
                                      <p:tavLst>
                                        <p:tav tm="0">
                                          <p:val>
                                            <p:strVal val="1+#ppt_w/2"/>
                                          </p:val>
                                        </p:tav>
                                        <p:tav tm="100000">
                                          <p:val>
                                            <p:strVal val="#ppt_x"/>
                                          </p:val>
                                        </p:tav>
                                      </p:tavLst>
                                    </p:anim>
                                    <p:anim calcmode="lin" valueType="num">
                                      <p:cBhvr additive="base">
                                        <p:cTn id="29" dur="30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10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3000" fill="hold"/>
                                        <p:tgtEl>
                                          <p:spTgt spid="16"/>
                                        </p:tgtEl>
                                        <p:attrNameLst>
                                          <p:attrName>ppt_x</p:attrName>
                                        </p:attrNameLst>
                                      </p:cBhvr>
                                      <p:tavLst>
                                        <p:tav tm="0">
                                          <p:val>
                                            <p:strVal val="1+#ppt_w/2"/>
                                          </p:val>
                                        </p:tav>
                                        <p:tav tm="100000">
                                          <p:val>
                                            <p:strVal val="#ppt_x"/>
                                          </p:val>
                                        </p:tav>
                                      </p:tavLst>
                                    </p:anim>
                                    <p:anim calcmode="lin" valueType="num">
                                      <p:cBhvr additive="base">
                                        <p:cTn id="33" dur="30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3000" fill="hold"/>
                                        <p:tgtEl>
                                          <p:spTgt spid="13"/>
                                        </p:tgtEl>
                                        <p:attrNameLst>
                                          <p:attrName>ppt_x</p:attrName>
                                        </p:attrNameLst>
                                      </p:cBhvr>
                                      <p:tavLst>
                                        <p:tav tm="0">
                                          <p:val>
                                            <p:strVal val="1+#ppt_w/2"/>
                                          </p:val>
                                        </p:tav>
                                        <p:tav tm="100000">
                                          <p:val>
                                            <p:strVal val="#ppt_x"/>
                                          </p:val>
                                        </p:tav>
                                      </p:tavLst>
                                    </p:anim>
                                    <p:anim calcmode="lin" valueType="num">
                                      <p:cBhvr additive="base">
                                        <p:cTn id="37"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479127" y="2411561"/>
            <a:ext cx="723374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KHỞI ĐỘNG</a:t>
            </a:r>
            <a:endParaRPr kumimoji="0" lang="en-US" sz="8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3109129" y="952081"/>
            <a:ext cx="7327643" cy="2203755"/>
          </a:xfrm>
          <a:prstGeom prst="rect">
            <a:avLst/>
          </a:prstGeom>
          <a:noFill/>
        </p:spPr>
        <p:txBody>
          <a:bodyPr wrap="none" lIns="91440" tIns="45720" rIns="91440" bIns="45720">
            <a:prstTxWarp prst="textCan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5400" b="1" i="0" u="none" strike="noStrike" kern="1200" cap="none" spc="0" normalizeH="0" baseline="0" noProof="0" dirty="0">
                <a:ln w="6600">
                  <a:solidFill>
                    <a:srgbClr val="ED7D31"/>
                  </a:solidFill>
                  <a:prstDash val="solid"/>
                </a:ln>
                <a:solidFill>
                  <a:srgbClr val="ED7D31">
                    <a:lumMod val="20000"/>
                    <a:lumOff val="80000"/>
                  </a:srgbClr>
                </a:solidFill>
                <a:effectLst>
                  <a:glow rad="63500">
                    <a:srgbClr val="A5A5A5">
                      <a:satMod val="175000"/>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Calibri" panose="020F0502020204030204"/>
                <a:ea typeface="+mn-ea"/>
                <a:cs typeface="+mn-cs"/>
              </a:rPr>
              <a:t>Bài tập</a:t>
            </a:r>
            <a:r>
              <a:rPr kumimoji="0" lang="en-US" sz="5400" b="1" i="0" u="none" strike="noStrike" kern="1200" cap="none" spc="0" normalizeH="0" baseline="0" noProof="0" dirty="0">
                <a:ln w="6600">
                  <a:solidFill>
                    <a:srgbClr val="ED7D31"/>
                  </a:solidFill>
                  <a:prstDash val="solid"/>
                </a:ln>
                <a:solidFill>
                  <a:srgbClr val="ED7D31">
                    <a:lumMod val="20000"/>
                    <a:lumOff val="80000"/>
                  </a:srgbClr>
                </a:solidFill>
                <a:effectLst>
                  <a:glow rad="63500">
                    <a:srgbClr val="A5A5A5">
                      <a:satMod val="175000"/>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Calibri" panose="020F0502020204030204"/>
                <a:ea typeface="+mn-ea"/>
                <a:cs typeface="+mn-cs"/>
              </a:rPr>
              <a:t> </a:t>
            </a:r>
            <a:r>
              <a:rPr kumimoji="0" lang="en-US" sz="5400" b="1" i="0" u="none" strike="noStrike" kern="1200" cap="none" spc="0" normalizeH="0" baseline="0" noProof="0" dirty="0" err="1">
                <a:ln w="6600">
                  <a:solidFill>
                    <a:srgbClr val="ED7D31"/>
                  </a:solidFill>
                  <a:prstDash val="solid"/>
                </a:ln>
                <a:solidFill>
                  <a:srgbClr val="ED7D31">
                    <a:lumMod val="20000"/>
                    <a:lumOff val="80000"/>
                  </a:srgbClr>
                </a:solidFill>
                <a:effectLst>
                  <a:glow rad="63500">
                    <a:srgbClr val="A5A5A5">
                      <a:satMod val="175000"/>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Calibri" panose="020F0502020204030204"/>
                <a:ea typeface="+mn-ea"/>
                <a:cs typeface="+mn-cs"/>
              </a:rPr>
              <a:t>trắc</a:t>
            </a:r>
            <a:r>
              <a:rPr kumimoji="0" lang="en-US" sz="5400" b="1" i="0" u="none" strike="noStrike" kern="1200" cap="none" spc="0" normalizeH="0" baseline="0" noProof="0" dirty="0">
                <a:ln w="6600">
                  <a:solidFill>
                    <a:srgbClr val="ED7D31"/>
                  </a:solidFill>
                  <a:prstDash val="solid"/>
                </a:ln>
                <a:solidFill>
                  <a:srgbClr val="ED7D31">
                    <a:lumMod val="20000"/>
                    <a:lumOff val="80000"/>
                  </a:srgbClr>
                </a:solidFill>
                <a:effectLst>
                  <a:glow rad="63500">
                    <a:srgbClr val="A5A5A5">
                      <a:satMod val="175000"/>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Calibri" panose="020F0502020204030204"/>
                <a:ea typeface="+mn-ea"/>
                <a:cs typeface="+mn-cs"/>
              </a:rPr>
              <a:t> </a:t>
            </a:r>
            <a:r>
              <a:rPr kumimoji="0" lang="en-US" sz="5400" b="1" i="0" u="none" strike="noStrike" kern="1200" cap="none" spc="0" normalizeH="0" baseline="0" noProof="0" dirty="0" err="1">
                <a:ln w="6600">
                  <a:solidFill>
                    <a:srgbClr val="ED7D31"/>
                  </a:solidFill>
                  <a:prstDash val="solid"/>
                </a:ln>
                <a:solidFill>
                  <a:srgbClr val="ED7D31">
                    <a:lumMod val="20000"/>
                    <a:lumOff val="80000"/>
                  </a:srgbClr>
                </a:solidFill>
                <a:effectLst>
                  <a:glow rad="63500">
                    <a:srgbClr val="A5A5A5">
                      <a:satMod val="175000"/>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Calibri" panose="020F0502020204030204"/>
                <a:ea typeface="+mn-ea"/>
                <a:cs typeface="+mn-cs"/>
              </a:rPr>
              <a:t>nghiệm</a:t>
            </a:r>
            <a:endParaRPr kumimoji="0" lang="en-US" sz="5400" b="1" i="0" u="none" strike="noStrike" kern="1200" cap="none" spc="0" normalizeH="0" baseline="0" noProof="0" dirty="0">
              <a:ln w="6600">
                <a:solidFill>
                  <a:srgbClr val="ED7D31"/>
                </a:solidFill>
                <a:prstDash val="solid"/>
              </a:ln>
              <a:solidFill>
                <a:srgbClr val="ED7D31">
                  <a:lumMod val="20000"/>
                  <a:lumOff val="80000"/>
                </a:srgbClr>
              </a:solidFill>
              <a:effectLst>
                <a:glow rad="63500">
                  <a:srgbClr val="A5A5A5">
                    <a:satMod val="175000"/>
                    <a:alpha val="40000"/>
                  </a:srgbClr>
                </a:glow>
                <a:outerShdw blurRad="50800" dist="38100" dir="5400000" algn="t" rotWithShape="0">
                  <a:prstClr val="black">
                    <a:alpha val="40000"/>
                  </a:prstClr>
                </a:outerShdw>
                <a:reflection blurRad="6350" stA="55000" endA="300" endPos="45500" dir="5400000" sy="-100000" algn="bl" rotWithShape="0"/>
              </a:effectLst>
              <a:uLnTx/>
              <a:uFillTx/>
              <a:latin typeface="Calibri" panose="020F0502020204030204"/>
              <a:ea typeface="+mn-ea"/>
              <a:cs typeface="+mn-cs"/>
            </a:endParaRPr>
          </a:p>
        </p:txBody>
      </p:sp>
      <p:pic>
        <p:nvPicPr>
          <p:cNvPr id="1026" name="Picture 2" descr="Dễ Thương Gió Bảng Chữ Cái Tiếng Anh Abcd Nghệ Thuật Từ Hình ảnh | Định  dạng hình ảnh PSD 67866291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8769">
                        <a14:foregroundMark x1="10154" y1="38902" x2="16462" y2="64989"/>
                        <a14:foregroundMark x1="13692" y1="36842" x2="16769" y2="63844"/>
                        <a14:foregroundMark x1="28462" y1="36842" x2="28769" y2="61098"/>
                        <a14:foregroundMark x1="31538" y1="44165" x2="33077" y2="48970"/>
                        <a14:foregroundMark x1="32000" y1="56293" x2="34769" y2="60870"/>
                        <a14:foregroundMark x1="38308" y1="41876" x2="39077" y2="53318"/>
                        <a14:foregroundMark x1="60000" y1="36613" x2="53846" y2="52860"/>
                        <a14:foregroundMark x1="57692" y1="55378" x2="58769" y2="61556"/>
                        <a14:foregroundMark x1="64154" y1="63387" x2="64154" y2="63387"/>
                        <a14:foregroundMark x1="36615" y1="37300" x2="36615" y2="37300"/>
                        <a14:foregroundMark x1="39846" y1="55835" x2="39846" y2="55835"/>
                        <a14:foregroundMark x1="64154" y1="40046" x2="64154" y2="40046"/>
                      </a14:backgroundRemoval>
                    </a14:imgEffect>
                  </a14:imgLayer>
                </a14:imgProps>
              </a:ext>
              <a:ext uri="{28A0092B-C50C-407E-A947-70E740481C1C}">
                <a14:useLocalDpi xmlns:a14="http://schemas.microsoft.com/office/drawing/2010/main" val="0"/>
              </a:ext>
            </a:extLst>
          </a:blip>
          <a:srcRect/>
          <a:stretch>
            <a:fillRect/>
          </a:stretch>
        </p:blipFill>
        <p:spPr bwMode="auto">
          <a:xfrm>
            <a:off x="3339497" y="2388476"/>
            <a:ext cx="6025219" cy="40508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4584" y="139147"/>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586168" y="-27710"/>
            <a:ext cx="1260000" cy="6876000"/>
          </a:xfrm>
          <a:prstGeom prst="rect">
            <a:avLst/>
          </a:prstGeom>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Box 118"/>
          <p:cNvSpPr txBox="1">
            <a:spLocks noChangeArrowheads="1"/>
          </p:cNvSpPr>
          <p:nvPr/>
        </p:nvSpPr>
        <p:spPr bwMode="auto">
          <a:xfrm>
            <a:off x="2787077" y="5826215"/>
            <a:ext cx="67700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Hoan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hô</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đúng</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sp>
        <p:nvSpPr>
          <p:cNvPr id="10" name="Text Box 121"/>
          <p:cNvSpPr txBox="1">
            <a:spLocks noChangeArrowheads="1"/>
          </p:cNvSpPr>
          <p:nvPr/>
        </p:nvSpPr>
        <p:spPr bwMode="auto">
          <a:xfrm>
            <a:off x="2787077" y="5792502"/>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Tiếc</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quá</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sai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pic>
        <p:nvPicPr>
          <p:cNvPr id="11" name="Picture 2" descr="Khung viền PowerPoint đẹ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19644" y="-52063"/>
            <a:ext cx="952418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p:cNvPicPr>
            <a:picLocks noChangeAspect="1" noChangeArrowheads="1" noCrop="1"/>
          </p:cNvPicPr>
          <p:nvPr/>
        </p:nvPicPr>
        <p:blipFill>
          <a:blip r:embed="rId2"/>
          <a:srcRect/>
          <a:stretch>
            <a:fillRect/>
          </a:stretch>
        </p:blipFill>
        <p:spPr bwMode="auto">
          <a:xfrm>
            <a:off x="2611651" y="108622"/>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p:cNvSpPr/>
          <p:nvPr/>
        </p:nvSpPr>
        <p:spPr>
          <a:xfrm>
            <a:off x="8349790" y="3237254"/>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80 000đ</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Rounded Corners 51"/>
          <p:cNvSpPr/>
          <p:nvPr/>
        </p:nvSpPr>
        <p:spPr>
          <a:xfrm>
            <a:off x="8349790" y="4665145"/>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120 000đ</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4" name="Oval 53"/>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5" name="Oval 54"/>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6" name="Oval 55"/>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7" name="Oval 56"/>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8" name="TextBox 57"/>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p:cNvSpPr txBox="1"/>
          <p:nvPr/>
        </p:nvSpPr>
        <p:spPr>
          <a:xfrm>
            <a:off x="2747477" y="619464"/>
            <a:ext cx="835595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Mua 5 quyển vở hết 50 000đ. Hỏi mua 15 quyển vở như thế hết bao nhiêu tiền?</a:t>
            </a:r>
            <a:endParaRPr kumimoji="0" lang="vi-VN" sz="4000" b="1" i="0" u="none" strike="noStrike" kern="1200" cap="none" spc="0" normalizeH="0" baseline="0" noProof="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9" name="Circle: Hollow 78"/>
          <p:cNvSpPr/>
          <p:nvPr/>
        </p:nvSpPr>
        <p:spPr>
          <a:xfrm>
            <a:off x="-57782" y="139148"/>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0" name="Group 79"/>
          <p:cNvGrpSpPr/>
          <p:nvPr/>
        </p:nvGrpSpPr>
        <p:grpSpPr>
          <a:xfrm>
            <a:off x="-76515" y="139147"/>
            <a:ext cx="2527445" cy="2471561"/>
            <a:chOff x="-494973" y="1043791"/>
            <a:chExt cx="3009379" cy="2964766"/>
          </a:xfrm>
        </p:grpSpPr>
        <p:sp>
          <p:nvSpPr>
            <p:cNvPr id="81" name="Sun 80"/>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Oval 81"/>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3" name="Flowchart: Connector 82"/>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lowchart: Connector 83"/>
          <p:cNvSpPr/>
          <p:nvPr/>
        </p:nvSpPr>
        <p:spPr>
          <a:xfrm>
            <a:off x="545711" y="737437"/>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lowchart: Connector 84"/>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p:cNvSpPr txBox="1"/>
          <p:nvPr/>
        </p:nvSpPr>
        <p:spPr>
          <a:xfrm>
            <a:off x="893958"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7" name="TextBox 86"/>
          <p:cNvSpPr txBox="1"/>
          <p:nvPr/>
        </p:nvSpPr>
        <p:spPr>
          <a:xfrm>
            <a:off x="936989"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8" name="TextBox 87"/>
          <p:cNvSpPr txBox="1"/>
          <p:nvPr/>
        </p:nvSpPr>
        <p:spPr>
          <a:xfrm>
            <a:off x="869348"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9" name="TextBox 88"/>
          <p:cNvSpPr txBox="1"/>
          <p:nvPr/>
        </p:nvSpPr>
        <p:spPr>
          <a:xfrm>
            <a:off x="905944"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0" name="TextBox 89"/>
          <p:cNvSpPr txBox="1"/>
          <p:nvPr/>
        </p:nvSpPr>
        <p:spPr>
          <a:xfrm>
            <a:off x="882888"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1" name="TextBox 90"/>
          <p:cNvSpPr txBox="1"/>
          <p:nvPr/>
        </p:nvSpPr>
        <p:spPr>
          <a:xfrm>
            <a:off x="637151" y="808573"/>
            <a:ext cx="1073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2" name="TextBox 91"/>
          <p:cNvSpPr txBox="1"/>
          <p:nvPr/>
        </p:nvSpPr>
        <p:spPr>
          <a:xfrm>
            <a:off x="914849"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3" name="TextBox 92"/>
          <p:cNvSpPr txBox="1"/>
          <p:nvPr/>
        </p:nvSpPr>
        <p:spPr>
          <a:xfrm>
            <a:off x="858855" y="776538"/>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4" name="TextBox 93"/>
          <p:cNvSpPr txBox="1"/>
          <p:nvPr/>
        </p:nvSpPr>
        <p:spPr>
          <a:xfrm>
            <a:off x="949005"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p:cNvSpPr txBox="1"/>
          <p:nvPr/>
        </p:nvSpPr>
        <p:spPr>
          <a:xfrm>
            <a:off x="869348"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6" name="TextBox 95"/>
          <p:cNvSpPr txBox="1"/>
          <p:nvPr/>
        </p:nvSpPr>
        <p:spPr>
          <a:xfrm>
            <a:off x="810609" y="835726"/>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Rounded Corners 41"/>
          <p:cNvSpPr/>
          <p:nvPr/>
        </p:nvSpPr>
        <p:spPr>
          <a:xfrm>
            <a:off x="3403387" y="3300358"/>
            <a:ext cx="3147626" cy="748145"/>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65 000đ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Rounded Corners 42"/>
          <p:cNvSpPr/>
          <p:nvPr/>
        </p:nvSpPr>
        <p:spPr>
          <a:xfrm>
            <a:off x="3432219" y="4676667"/>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150 000đ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Text Box 121"/>
          <p:cNvSpPr txBox="1">
            <a:spLocks noChangeArrowheads="1"/>
          </p:cNvSpPr>
          <p:nvPr/>
        </p:nvSpPr>
        <p:spPr bwMode="auto">
          <a:xfrm>
            <a:off x="2842279" y="5809666"/>
            <a:ext cx="6507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Tiếc</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quá</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sai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sp>
        <p:nvSpPr>
          <p:cNvPr id="46" name="Text Box 121"/>
          <p:cNvSpPr txBox="1">
            <a:spLocks noChangeArrowheads="1"/>
          </p:cNvSpPr>
          <p:nvPr/>
        </p:nvSpPr>
        <p:spPr bwMode="auto">
          <a:xfrm>
            <a:off x="2739090" y="5758789"/>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Tiếc</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quá</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sai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pic>
        <p:nvPicPr>
          <p:cNvPr id="2"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2"/>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p:cNvPicPr>
            <a:picLocks noChangeAspect="1" noChangeArrowheads="1" noCrop="1"/>
          </p:cNvPicPr>
          <p:nvPr/>
        </p:nvPicPr>
        <p:blipFill>
          <a:blip r:embed="rId8"/>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350" y="4417927"/>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750"/>
                                        <p:tgtEl>
                                          <p:spTgt spid="51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randombar(horizontal)">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75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750"/>
                                        <p:tgtEl>
                                          <p:spTgt spid="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75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75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75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750"/>
                                        <p:tgtEl>
                                          <p:spTgt spid="5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750"/>
                                        <p:tgtEl>
                                          <p:spTgt spid="4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75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750"/>
                                        <p:tgtEl>
                                          <p:spTgt spid="51"/>
                                        </p:tgtEl>
                                      </p:cBhvr>
                                    </p:animEffect>
                                  </p:childTnLst>
                                </p:cTn>
                              </p:par>
                            </p:childTnLst>
                          </p:cTn>
                        </p:par>
                        <p:par>
                          <p:cTn id="56" fill="hold">
                            <p:stCondLst>
                              <p:cond delay="2500"/>
                            </p:stCondLst>
                            <p:childTnLst>
                              <p:par>
                                <p:cTn id="57" presetID="8" presetClass="emph" presetSubtype="0" repeatCount="indefinite" fill="hold" nodeType="afterEffect">
                                  <p:stCondLst>
                                    <p:cond delay="0"/>
                                  </p:stCondLst>
                                  <p:childTnLst>
                                    <p:animRot by="21600000">
                                      <p:cBhvr>
                                        <p:cTn id="58"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4"/>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42"/>
                                        </p:tgtEl>
                                        <p:attrNameLst>
                                          <p:attrName>ppt_w</p:attrName>
                                        </p:attrNameLst>
                                      </p:cBhvr>
                                      <p:tavLst>
                                        <p:tav tm="0">
                                          <p:val>
                                            <p:strVal val="ppt_w"/>
                                          </p:val>
                                        </p:tav>
                                        <p:tav tm="100000">
                                          <p:val>
                                            <p:fltVal val="0"/>
                                          </p:val>
                                        </p:tav>
                                      </p:tavLst>
                                    </p:anim>
                                    <p:anim calcmode="lin" valueType="num">
                                      <p:cBhvr>
                                        <p:cTn id="64" dur="500"/>
                                        <p:tgtEl>
                                          <p:spTgt spid="42"/>
                                        </p:tgtEl>
                                        <p:attrNameLst>
                                          <p:attrName>ppt_h</p:attrName>
                                        </p:attrNameLst>
                                      </p:cBhvr>
                                      <p:tavLst>
                                        <p:tav tm="0">
                                          <p:val>
                                            <p:strVal val="ppt_h"/>
                                          </p:val>
                                        </p:tav>
                                        <p:tav tm="100000">
                                          <p:val>
                                            <p:fltVal val="0"/>
                                          </p:val>
                                        </p:tav>
                                      </p:tavLst>
                                    </p:anim>
                                    <p:animEffect transition="out" filter="fade">
                                      <p:cBhvr>
                                        <p:cTn id="65" dur="500"/>
                                        <p:tgtEl>
                                          <p:spTgt spid="42"/>
                                        </p:tgtEl>
                                      </p:cBhvr>
                                    </p:animEffect>
                                    <p:set>
                                      <p:cBhvr>
                                        <p:cTn id="66"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10" name="bomb.wav"/>
                                        </p:tgtEl>
                                      </p:cMediaNode>
                                    </p:audio>
                                  </p:subTnLst>
                                </p:cTn>
                              </p:par>
                            </p:childTnLst>
                          </p:cTn>
                        </p:par>
                        <p:par>
                          <p:cTn id="67" fill="hold">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anim calcmode="lin" valueType="num">
                                      <p:cBhvr>
                                        <p:cTn id="71" dur="250" fill="hold"/>
                                        <p:tgtEl>
                                          <p:spTgt spid="44"/>
                                        </p:tgtEl>
                                        <p:attrNameLst>
                                          <p:attrName>ppt_x</p:attrName>
                                        </p:attrNameLst>
                                      </p:cBhvr>
                                      <p:tavLst>
                                        <p:tav tm="0">
                                          <p:val>
                                            <p:strVal val="#ppt_x"/>
                                          </p:val>
                                        </p:tav>
                                        <p:tav tm="100000">
                                          <p:val>
                                            <p:strVal val="#ppt_x"/>
                                          </p:val>
                                        </p:tav>
                                      </p:tavLst>
                                    </p:anim>
                                    <p:anim calcmode="lin" valueType="num">
                                      <p:cBhvr>
                                        <p:cTn id="72" dur="250" fill="hold"/>
                                        <p:tgtEl>
                                          <p:spTgt spid="44"/>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53" presetClass="exit" presetSubtype="32" fill="hold" grpId="1" nodeType="afterEffect">
                                  <p:stCondLst>
                                    <p:cond delay="2250"/>
                                  </p:stCondLst>
                                  <p:childTnLst>
                                    <p:anim calcmode="lin" valueType="num">
                                      <p:cBhvr>
                                        <p:cTn id="75" dur="5000"/>
                                        <p:tgtEl>
                                          <p:spTgt spid="44"/>
                                        </p:tgtEl>
                                        <p:attrNameLst>
                                          <p:attrName>ppt_w</p:attrName>
                                        </p:attrNameLst>
                                      </p:cBhvr>
                                      <p:tavLst>
                                        <p:tav tm="0">
                                          <p:val>
                                            <p:strVal val="ppt_w"/>
                                          </p:val>
                                        </p:tav>
                                        <p:tav tm="100000">
                                          <p:val>
                                            <p:fltVal val="0"/>
                                          </p:val>
                                        </p:tav>
                                      </p:tavLst>
                                    </p:anim>
                                    <p:anim calcmode="lin" valueType="num">
                                      <p:cBhvr>
                                        <p:cTn id="76" dur="5000"/>
                                        <p:tgtEl>
                                          <p:spTgt spid="44"/>
                                        </p:tgtEl>
                                        <p:attrNameLst>
                                          <p:attrName>ppt_h</p:attrName>
                                        </p:attrNameLst>
                                      </p:cBhvr>
                                      <p:tavLst>
                                        <p:tav tm="0">
                                          <p:val>
                                            <p:strVal val="ppt_h"/>
                                          </p:val>
                                        </p:tav>
                                        <p:tav tm="100000">
                                          <p:val>
                                            <p:fltVal val="0"/>
                                          </p:val>
                                        </p:tav>
                                      </p:tavLst>
                                    </p:anim>
                                    <p:animEffect transition="out" filter="fade">
                                      <p:cBhvr>
                                        <p:cTn id="77" dur="5000"/>
                                        <p:tgtEl>
                                          <p:spTgt spid="44"/>
                                        </p:tgtEl>
                                      </p:cBhvr>
                                    </p:animEffect>
                                    <p:set>
                                      <p:cBhvr>
                                        <p:cTn id="78"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9" restart="whenNotActive" fill="hold" evtFilter="cancelBubble" nodeType="interactiveSeq">
                <p:stCondLst>
                  <p:cond evt="onClick" delay="0">
                    <p:tgtEl>
                      <p:spTgt spid="57"/>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51"/>
                                        </p:tgtEl>
                                        <p:attrNameLst>
                                          <p:attrName>ppt_w</p:attrName>
                                        </p:attrNameLst>
                                      </p:cBhvr>
                                      <p:tavLst>
                                        <p:tav tm="0">
                                          <p:val>
                                            <p:strVal val="ppt_w"/>
                                          </p:val>
                                        </p:tav>
                                        <p:tav tm="100000">
                                          <p:val>
                                            <p:fltVal val="0"/>
                                          </p:val>
                                        </p:tav>
                                      </p:tavLst>
                                    </p:anim>
                                    <p:anim calcmode="lin" valueType="num">
                                      <p:cBhvr>
                                        <p:cTn id="84" dur="500"/>
                                        <p:tgtEl>
                                          <p:spTgt spid="51"/>
                                        </p:tgtEl>
                                        <p:attrNameLst>
                                          <p:attrName>ppt_h</p:attrName>
                                        </p:attrNameLst>
                                      </p:cBhvr>
                                      <p:tavLst>
                                        <p:tav tm="0">
                                          <p:val>
                                            <p:strVal val="ppt_h"/>
                                          </p:val>
                                        </p:tav>
                                        <p:tav tm="100000">
                                          <p:val>
                                            <p:fltVal val="0"/>
                                          </p:val>
                                        </p:tav>
                                      </p:tavLst>
                                    </p:anim>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10" name="bomb.wav"/>
                                        </p:tgtEl>
                                      </p:cMediaNode>
                                    </p:audio>
                                  </p:sub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250"/>
                                        <p:tgtEl>
                                          <p:spTgt spid="10"/>
                                        </p:tgtEl>
                                      </p:cBhvr>
                                    </p:animEffect>
                                    <p:anim calcmode="lin" valueType="num">
                                      <p:cBhvr>
                                        <p:cTn id="91" dur="250" fill="hold"/>
                                        <p:tgtEl>
                                          <p:spTgt spid="10"/>
                                        </p:tgtEl>
                                        <p:attrNameLst>
                                          <p:attrName>ppt_x</p:attrName>
                                        </p:attrNameLst>
                                      </p:cBhvr>
                                      <p:tavLst>
                                        <p:tav tm="0">
                                          <p:val>
                                            <p:strVal val="#ppt_x"/>
                                          </p:val>
                                        </p:tav>
                                        <p:tav tm="100000">
                                          <p:val>
                                            <p:strVal val="#ppt_x"/>
                                          </p:val>
                                        </p:tav>
                                      </p:tavLst>
                                    </p:anim>
                                    <p:anim calcmode="lin" valueType="num">
                                      <p:cBhvr>
                                        <p:cTn id="92" dur="250" fill="hold"/>
                                        <p:tgtEl>
                                          <p:spTgt spid="10"/>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53" presetClass="exit" presetSubtype="32" fill="hold" grpId="1" nodeType="afterEffect">
                                  <p:stCondLst>
                                    <p:cond delay="2250"/>
                                  </p:stCondLst>
                                  <p:childTnLst>
                                    <p:anim calcmode="lin" valueType="num">
                                      <p:cBhvr>
                                        <p:cTn id="95" dur="5000"/>
                                        <p:tgtEl>
                                          <p:spTgt spid="10"/>
                                        </p:tgtEl>
                                        <p:attrNameLst>
                                          <p:attrName>ppt_w</p:attrName>
                                        </p:attrNameLst>
                                      </p:cBhvr>
                                      <p:tavLst>
                                        <p:tav tm="0">
                                          <p:val>
                                            <p:strVal val="ppt_w"/>
                                          </p:val>
                                        </p:tav>
                                        <p:tav tm="100000">
                                          <p:val>
                                            <p:fltVal val="0"/>
                                          </p:val>
                                        </p:tav>
                                      </p:tavLst>
                                    </p:anim>
                                    <p:anim calcmode="lin" valueType="num">
                                      <p:cBhvr>
                                        <p:cTn id="96" dur="5000"/>
                                        <p:tgtEl>
                                          <p:spTgt spid="10"/>
                                        </p:tgtEl>
                                        <p:attrNameLst>
                                          <p:attrName>ppt_h</p:attrName>
                                        </p:attrNameLst>
                                      </p:cBhvr>
                                      <p:tavLst>
                                        <p:tav tm="0">
                                          <p:val>
                                            <p:strVal val="ppt_h"/>
                                          </p:val>
                                        </p:tav>
                                        <p:tav tm="100000">
                                          <p:val>
                                            <p:fltVal val="0"/>
                                          </p:val>
                                        </p:tav>
                                      </p:tavLst>
                                    </p:anim>
                                    <p:animEffect transition="out" filter="fade">
                                      <p:cBhvr>
                                        <p:cTn id="97" dur="5000"/>
                                        <p:tgtEl>
                                          <p:spTgt spid="10"/>
                                        </p:tgtEl>
                                      </p:cBhvr>
                                    </p:animEffect>
                                    <p:set>
                                      <p:cBhvr>
                                        <p:cTn id="98"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9" restart="whenNotActive" fill="hold" evtFilter="cancelBubble" nodeType="interactiveSeq">
                <p:stCondLst>
                  <p:cond evt="onClick" delay="0">
                    <p:tgtEl>
                      <p:spTgt spid="55"/>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52"/>
                                        </p:tgtEl>
                                        <p:attrNameLst>
                                          <p:attrName>ppt_w</p:attrName>
                                        </p:attrNameLst>
                                      </p:cBhvr>
                                      <p:tavLst>
                                        <p:tav tm="0">
                                          <p:val>
                                            <p:strVal val="ppt_w"/>
                                          </p:val>
                                        </p:tav>
                                        <p:tav tm="100000">
                                          <p:val>
                                            <p:fltVal val="0"/>
                                          </p:val>
                                        </p:tav>
                                      </p:tavLst>
                                    </p:anim>
                                    <p:anim calcmode="lin" valueType="num">
                                      <p:cBhvr>
                                        <p:cTn id="104" dur="500"/>
                                        <p:tgtEl>
                                          <p:spTgt spid="52"/>
                                        </p:tgtEl>
                                        <p:attrNameLst>
                                          <p:attrName>ppt_h</p:attrName>
                                        </p:attrNameLst>
                                      </p:cBhvr>
                                      <p:tavLst>
                                        <p:tav tm="0">
                                          <p:val>
                                            <p:strVal val="ppt_h"/>
                                          </p:val>
                                        </p:tav>
                                        <p:tav tm="100000">
                                          <p:val>
                                            <p:fltVal val="0"/>
                                          </p:val>
                                        </p:tav>
                                      </p:tavLst>
                                    </p:anim>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10" name="bomb.wav"/>
                                        </p:tgtEl>
                                      </p:cMediaNode>
                                    </p:audio>
                                  </p:subTnLst>
                                </p:cTn>
                              </p:par>
                              <p:par>
                                <p:cTn id="107" presetID="42"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1000"/>
                                        <p:tgtEl>
                                          <p:spTgt spid="46"/>
                                        </p:tgtEl>
                                      </p:cBhvr>
                                    </p:animEffect>
                                    <p:anim calcmode="lin" valueType="num">
                                      <p:cBhvr>
                                        <p:cTn id="110" dur="1000" fill="hold"/>
                                        <p:tgtEl>
                                          <p:spTgt spid="46"/>
                                        </p:tgtEl>
                                        <p:attrNameLst>
                                          <p:attrName>ppt_x</p:attrName>
                                        </p:attrNameLst>
                                      </p:cBhvr>
                                      <p:tavLst>
                                        <p:tav tm="0">
                                          <p:val>
                                            <p:strVal val="#ppt_x"/>
                                          </p:val>
                                        </p:tav>
                                        <p:tav tm="100000">
                                          <p:val>
                                            <p:strVal val="#ppt_x"/>
                                          </p:val>
                                        </p:tav>
                                      </p:tavLst>
                                    </p:anim>
                                    <p:anim calcmode="lin" valueType="num">
                                      <p:cBhvr>
                                        <p:cTn id="111" dur="1000" fill="hold"/>
                                        <p:tgtEl>
                                          <p:spTgt spid="46"/>
                                        </p:tgtEl>
                                        <p:attrNameLst>
                                          <p:attrName>ppt_y</p:attrName>
                                        </p:attrNameLst>
                                      </p:cBhvr>
                                      <p:tavLst>
                                        <p:tav tm="0">
                                          <p:val>
                                            <p:strVal val="#ppt_y+.1"/>
                                          </p:val>
                                        </p:tav>
                                        <p:tav tm="100000">
                                          <p:val>
                                            <p:strVal val="#ppt_y"/>
                                          </p:val>
                                        </p:tav>
                                      </p:tavLst>
                                    </p:anim>
                                  </p:childTnLst>
                                </p:cTn>
                              </p:par>
                            </p:childTnLst>
                          </p:cTn>
                        </p:par>
                        <p:par>
                          <p:cTn id="112" fill="hold">
                            <p:stCondLst>
                              <p:cond delay="500"/>
                            </p:stCondLst>
                            <p:childTnLst>
                              <p:par>
                                <p:cTn id="113" presetID="53" presetClass="exit" presetSubtype="32" fill="hold" grpId="1" nodeType="afterEffect">
                                  <p:stCondLst>
                                    <p:cond delay="1000"/>
                                  </p:stCondLst>
                                  <p:childTnLst>
                                    <p:anim calcmode="lin" valueType="num">
                                      <p:cBhvr>
                                        <p:cTn id="114" dur="5000"/>
                                        <p:tgtEl>
                                          <p:spTgt spid="46"/>
                                        </p:tgtEl>
                                        <p:attrNameLst>
                                          <p:attrName>ppt_w</p:attrName>
                                        </p:attrNameLst>
                                      </p:cBhvr>
                                      <p:tavLst>
                                        <p:tav tm="0">
                                          <p:val>
                                            <p:strVal val="ppt_w"/>
                                          </p:val>
                                        </p:tav>
                                        <p:tav tm="100000">
                                          <p:val>
                                            <p:fltVal val="0"/>
                                          </p:val>
                                        </p:tav>
                                      </p:tavLst>
                                    </p:anim>
                                    <p:anim calcmode="lin" valueType="num">
                                      <p:cBhvr>
                                        <p:cTn id="115" dur="5000"/>
                                        <p:tgtEl>
                                          <p:spTgt spid="46"/>
                                        </p:tgtEl>
                                        <p:attrNameLst>
                                          <p:attrName>ppt_h</p:attrName>
                                        </p:attrNameLst>
                                      </p:cBhvr>
                                      <p:tavLst>
                                        <p:tav tm="0">
                                          <p:val>
                                            <p:strVal val="ppt_h"/>
                                          </p:val>
                                        </p:tav>
                                        <p:tav tm="100000">
                                          <p:val>
                                            <p:fltVal val="0"/>
                                          </p:val>
                                        </p:tav>
                                      </p:tavLst>
                                    </p:anim>
                                    <p:animEffect transition="out" filter="fade">
                                      <p:cBhvr>
                                        <p:cTn id="116" dur="5000"/>
                                        <p:tgtEl>
                                          <p:spTgt spid="46"/>
                                        </p:tgtEl>
                                      </p:cBhvr>
                                    </p:animEffect>
                                    <p:set>
                                      <p:cBhvr>
                                        <p:cTn id="117"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8" restart="whenNotActive" fill="hold" evtFilter="cancelBubble" nodeType="interactiveSeq">
                <p:stCondLst>
                  <p:cond evt="onClick" delay="0">
                    <p:tgtEl>
                      <p:spTgt spid="56"/>
                    </p:tgtEl>
                  </p:cond>
                </p:stCondLst>
                <p:endSync evt="end" delay="0">
                  <p:rtn val="all"/>
                </p:endSync>
                <p:childTnLst>
                  <p:par>
                    <p:cTn id="119" fill="hold">
                      <p:stCondLst>
                        <p:cond delay="0"/>
                      </p:stCondLst>
                      <p:childTnLst>
                        <p:par>
                          <p:cTn id="120" fill="hold">
                            <p:stCondLst>
                              <p:cond delay="0"/>
                            </p:stCondLst>
                            <p:childTnLst>
                              <p:par>
                                <p:cTn id="121" presetID="21" presetClass="emph" presetSubtype="0" fill="hold" grpId="1" nodeType="clickEffect">
                                  <p:stCondLst>
                                    <p:cond delay="0"/>
                                  </p:stCondLst>
                                  <p:childTnLst>
                                    <p:animClr clrSpc="hsl" dir="cw">
                                      <p:cBhvr override="childStyle">
                                        <p:cTn id="122" dur="500" fill="hold"/>
                                        <p:tgtEl>
                                          <p:spTgt spid="43"/>
                                        </p:tgtEl>
                                        <p:attrNameLst>
                                          <p:attrName>style.color</p:attrName>
                                        </p:attrNameLst>
                                      </p:cBhvr>
                                      <p:by>
                                        <p:hsl h="7200000" s="0" l="0"/>
                                      </p:by>
                                    </p:animClr>
                                    <p:animClr clrSpc="hsl" dir="cw">
                                      <p:cBhvr>
                                        <p:cTn id="123" dur="500" fill="hold"/>
                                        <p:tgtEl>
                                          <p:spTgt spid="43"/>
                                        </p:tgtEl>
                                        <p:attrNameLst>
                                          <p:attrName>fillcolor</p:attrName>
                                        </p:attrNameLst>
                                      </p:cBhvr>
                                      <p:by>
                                        <p:hsl h="7200000" s="0" l="0"/>
                                      </p:by>
                                    </p:animClr>
                                    <p:animClr clrSpc="hsl" dir="cw">
                                      <p:cBhvr>
                                        <p:cTn id="124" dur="500" fill="hold"/>
                                        <p:tgtEl>
                                          <p:spTgt spid="43"/>
                                        </p:tgtEl>
                                        <p:attrNameLst>
                                          <p:attrName>stroke.color</p:attrName>
                                        </p:attrNameLst>
                                      </p:cBhvr>
                                      <p:by>
                                        <p:hsl h="7200000" s="0" l="0"/>
                                      </p:by>
                                    </p:animClr>
                                    <p:set>
                                      <p:cBhvr>
                                        <p:cTn id="125" dur="500" fill="hold"/>
                                        <p:tgtEl>
                                          <p:spTgt spid="43"/>
                                        </p:tgtEl>
                                        <p:attrNameLst>
                                          <p:attrName>fill.type</p:attrName>
                                        </p:attrNameLst>
                                      </p:cBhvr>
                                      <p:to>
                                        <p:strVal val="solid"/>
                                      </p:to>
                                    </p:set>
                                  </p:childTnLst>
                                  <p:subTnLst>
                                    <p:audio>
                                      <p:cMediaNode>
                                        <p:cTn display="0" masterRel="sameClick">
                                          <p:stCondLst>
                                            <p:cond evt="begin" delay="0">
                                              <p:tn val="121"/>
                                            </p:cond>
                                          </p:stCondLst>
                                          <p:endCondLst>
                                            <p:cond evt="onStopAudio" delay="0">
                                              <p:tgtEl>
                                                <p:sldTgt/>
                                              </p:tgtEl>
                                            </p:cond>
                                          </p:endCondLst>
                                        </p:cTn>
                                        <p:tgtEl>
                                          <p:sndTgt r:embed="rId11" name="applause.wav"/>
                                        </p:tgtEl>
                                      </p:cMediaNode>
                                    </p:audio>
                                  </p:subTnLst>
                                </p:cTn>
                              </p:par>
                            </p:childTnLst>
                          </p:cTn>
                        </p:par>
                        <p:par>
                          <p:cTn id="126" fill="hold">
                            <p:stCondLst>
                              <p:cond delay="500"/>
                            </p:stCondLst>
                            <p:childTnLst>
                              <p:par>
                                <p:cTn id="127" presetID="42" presetClass="entr" presetSubtype="0" fill="hold" grpId="0" nodeType="after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fade">
                                      <p:cBhvr>
                                        <p:cTn id="129" dur="10"/>
                                        <p:tgtEl>
                                          <p:spTgt spid="8"/>
                                        </p:tgtEl>
                                      </p:cBhvr>
                                    </p:animEffect>
                                    <p:anim calcmode="lin" valueType="num">
                                      <p:cBhvr>
                                        <p:cTn id="130" dur="10" fill="hold"/>
                                        <p:tgtEl>
                                          <p:spTgt spid="8"/>
                                        </p:tgtEl>
                                        <p:attrNameLst>
                                          <p:attrName>ppt_x</p:attrName>
                                        </p:attrNameLst>
                                      </p:cBhvr>
                                      <p:tavLst>
                                        <p:tav tm="0">
                                          <p:val>
                                            <p:strVal val="#ppt_x"/>
                                          </p:val>
                                        </p:tav>
                                        <p:tav tm="100000">
                                          <p:val>
                                            <p:strVal val="#ppt_x"/>
                                          </p:val>
                                        </p:tav>
                                      </p:tavLst>
                                    </p:anim>
                                    <p:anim calcmode="lin" valueType="num">
                                      <p:cBhvr>
                                        <p:cTn id="131"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32" fill="hold" display="0">
                  <p:stCondLst>
                    <p:cond delay="indefinite"/>
                  </p:stCondLst>
                  <p:endCondLst>
                    <p:cond evt="onStopAudio" delay="0">
                      <p:tgtEl>
                        <p:sldTgt/>
                      </p:tgtEl>
                    </p:cond>
                  </p:endCondLst>
                </p:cTn>
                <p:tgtEl>
                  <p:spTgt spid="2"/>
                </p:tgtEl>
              </p:cMediaNode>
            </p:audio>
            <p:seq concurrent="1" nextAc="seek">
              <p:cTn id="133" restart="whenNotActive" fill="hold" evtFilter="cancelBubble" nodeType="interactiveSeq">
                <p:stCondLst>
                  <p:cond evt="onClick" delay="0">
                    <p:tgtEl>
                      <p:spTgt spid="40"/>
                    </p:tgtEl>
                  </p:cond>
                </p:stCondLst>
                <p:endSync evt="end" delay="0">
                  <p:rtn val="all"/>
                </p:endSync>
                <p:childTnLst>
                  <p:par>
                    <p:cTn id="134" fill="hold">
                      <p:stCondLst>
                        <p:cond delay="0"/>
                      </p:stCondLst>
                      <p:childTnLst>
                        <p:par>
                          <p:cTn id="135" fill="hold">
                            <p:stCondLst>
                              <p:cond delay="0"/>
                            </p:stCondLst>
                            <p:childTnLst>
                              <p:par>
                                <p:cTn id="136" presetID="1" presetClass="mediacall" presetSubtype="0" fill="hold" nodeType="withEffect">
                                  <p:stCondLst>
                                    <p:cond delay="0"/>
                                  </p:stCondLst>
                                  <p:childTnLst>
                                    <p:cmd type="call" cmd="playFrom(0.0)">
                                      <p:cBhvr>
                                        <p:cTn id="137" dur="60003" fill="hold"/>
                                        <p:tgtEl>
                                          <p:spTgt spid="2"/>
                                        </p:tgtEl>
                                      </p:cBhvr>
                                    </p:cmd>
                                  </p:childTnLst>
                                </p:cTn>
                              </p:par>
                              <p:par>
                                <p:cTn id="138" presetID="21" presetClass="entr" presetSubtype="1" repeatCount="10000" fill="hold" grpId="0" nodeType="withEffect">
                                  <p:stCondLst>
                                    <p:cond delay="0"/>
                                  </p:stCondLst>
                                  <p:childTnLst>
                                    <p:set>
                                      <p:cBhvr>
                                        <p:cTn id="139" dur="1" fill="hold">
                                          <p:stCondLst>
                                            <p:cond delay="0"/>
                                          </p:stCondLst>
                                        </p:cTn>
                                        <p:tgtEl>
                                          <p:spTgt spid="85"/>
                                        </p:tgtEl>
                                        <p:attrNameLst>
                                          <p:attrName>style.visibility</p:attrName>
                                        </p:attrNameLst>
                                      </p:cBhvr>
                                      <p:to>
                                        <p:strVal val="visible"/>
                                      </p:to>
                                    </p:set>
                                    <p:animEffect transition="in" filter="wheel(1)">
                                      <p:cBhvr>
                                        <p:cTn id="140" dur="1000"/>
                                        <p:tgtEl>
                                          <p:spTgt spid="85"/>
                                        </p:tgtEl>
                                      </p:cBhvr>
                                    </p:animEffect>
                                  </p:childTnLst>
                                </p:cTn>
                              </p:par>
                              <p:par>
                                <p:cTn id="141" presetID="21" presetClass="entr" presetSubtype="1" repeatCount="10000" fill="hold" grpId="0" nodeType="withEffect">
                                  <p:stCondLst>
                                    <p:cond delay="0"/>
                                  </p:stCondLst>
                                  <p:childTnLst>
                                    <p:set>
                                      <p:cBhvr>
                                        <p:cTn id="142" dur="1" fill="hold">
                                          <p:stCondLst>
                                            <p:cond delay="0"/>
                                          </p:stCondLst>
                                        </p:cTn>
                                        <p:tgtEl>
                                          <p:spTgt spid="84"/>
                                        </p:tgtEl>
                                        <p:attrNameLst>
                                          <p:attrName>style.visibility</p:attrName>
                                        </p:attrNameLst>
                                      </p:cBhvr>
                                      <p:to>
                                        <p:strVal val="visible"/>
                                      </p:to>
                                    </p:set>
                                    <p:animEffect transition="in" filter="wheel(1)">
                                      <p:cBhvr>
                                        <p:cTn id="143" dur="1000"/>
                                        <p:tgtEl>
                                          <p:spTgt spid="8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91"/>
                                        </p:tgtEl>
                                        <p:attrNameLst>
                                          <p:attrName>style.visibility</p:attrName>
                                        </p:attrNameLst>
                                      </p:cBhvr>
                                      <p:to>
                                        <p:strVal val="visible"/>
                                      </p:to>
                                    </p:set>
                                    <p:animEffect transition="in" filter="fade">
                                      <p:cBhvr>
                                        <p:cTn id="146" dur="1000"/>
                                        <p:tgtEl>
                                          <p:spTgt spid="91"/>
                                        </p:tgtEl>
                                      </p:cBhvr>
                                    </p:animEffect>
                                  </p:childTnLst>
                                </p:cTn>
                              </p:par>
                              <p:par>
                                <p:cTn id="147" presetID="10" presetClass="exit" presetSubtype="0" fill="hold" grpId="1" nodeType="withEffect">
                                  <p:stCondLst>
                                    <p:cond delay="1000"/>
                                  </p:stCondLst>
                                  <p:childTnLst>
                                    <p:animEffect transition="out" filter="fade">
                                      <p:cBhvr>
                                        <p:cTn id="148" dur="250"/>
                                        <p:tgtEl>
                                          <p:spTgt spid="91"/>
                                        </p:tgtEl>
                                      </p:cBhvr>
                                    </p:animEffect>
                                    <p:set>
                                      <p:cBhvr>
                                        <p:cTn id="149" dur="1" fill="hold">
                                          <p:stCondLst>
                                            <p:cond delay="249"/>
                                          </p:stCondLst>
                                        </p:cTn>
                                        <p:tgtEl>
                                          <p:spTgt spid="91"/>
                                        </p:tgtEl>
                                        <p:attrNameLst>
                                          <p:attrName>style.visibility</p:attrName>
                                        </p:attrNameLst>
                                      </p:cBhvr>
                                      <p:to>
                                        <p:strVal val="hidden"/>
                                      </p:to>
                                    </p:set>
                                  </p:childTnLst>
                                </p:cTn>
                              </p:par>
                              <p:par>
                                <p:cTn id="150" presetID="10" presetClass="entr" presetSubtype="0" fill="hold" grpId="0" nodeType="withEffect">
                                  <p:stCondLst>
                                    <p:cond delay="1000"/>
                                  </p:stCondLst>
                                  <p:childTnLst>
                                    <p:set>
                                      <p:cBhvr>
                                        <p:cTn id="151" dur="1" fill="hold">
                                          <p:stCondLst>
                                            <p:cond delay="0"/>
                                          </p:stCondLst>
                                        </p:cTn>
                                        <p:tgtEl>
                                          <p:spTgt spid="92"/>
                                        </p:tgtEl>
                                        <p:attrNameLst>
                                          <p:attrName>style.visibility</p:attrName>
                                        </p:attrNameLst>
                                      </p:cBhvr>
                                      <p:to>
                                        <p:strVal val="visible"/>
                                      </p:to>
                                    </p:set>
                                    <p:animEffect transition="in" filter="fade">
                                      <p:cBhvr>
                                        <p:cTn id="152" dur="1000"/>
                                        <p:tgtEl>
                                          <p:spTgt spid="92"/>
                                        </p:tgtEl>
                                      </p:cBhvr>
                                    </p:animEffect>
                                  </p:childTnLst>
                                </p:cTn>
                              </p:par>
                              <p:par>
                                <p:cTn id="153" presetID="10" presetClass="exit" presetSubtype="0" fill="hold" grpId="1" nodeType="withEffect">
                                  <p:stCondLst>
                                    <p:cond delay="2000"/>
                                  </p:stCondLst>
                                  <p:childTnLst>
                                    <p:animEffect transition="out" filter="fade">
                                      <p:cBhvr>
                                        <p:cTn id="154" dur="250"/>
                                        <p:tgtEl>
                                          <p:spTgt spid="92"/>
                                        </p:tgtEl>
                                      </p:cBhvr>
                                    </p:animEffect>
                                    <p:set>
                                      <p:cBhvr>
                                        <p:cTn id="155" dur="1" fill="hold">
                                          <p:stCondLst>
                                            <p:cond delay="249"/>
                                          </p:stCondLst>
                                        </p:cTn>
                                        <p:tgtEl>
                                          <p:spTgt spid="92"/>
                                        </p:tgtEl>
                                        <p:attrNameLst>
                                          <p:attrName>style.visibility</p:attrName>
                                        </p:attrNameLst>
                                      </p:cBhvr>
                                      <p:to>
                                        <p:strVal val="hidden"/>
                                      </p:to>
                                    </p:set>
                                  </p:childTnLst>
                                </p:cTn>
                              </p:par>
                              <p:par>
                                <p:cTn id="156" presetID="10" presetClass="entr" presetSubtype="0" fill="hold" grpId="0" nodeType="withEffect">
                                  <p:stCondLst>
                                    <p:cond delay="2000"/>
                                  </p:stCondLst>
                                  <p:childTnLst>
                                    <p:set>
                                      <p:cBhvr>
                                        <p:cTn id="157" dur="1" fill="hold">
                                          <p:stCondLst>
                                            <p:cond delay="0"/>
                                          </p:stCondLst>
                                        </p:cTn>
                                        <p:tgtEl>
                                          <p:spTgt spid="89"/>
                                        </p:tgtEl>
                                        <p:attrNameLst>
                                          <p:attrName>style.visibility</p:attrName>
                                        </p:attrNameLst>
                                      </p:cBhvr>
                                      <p:to>
                                        <p:strVal val="visible"/>
                                      </p:to>
                                    </p:set>
                                    <p:animEffect transition="in" filter="fade">
                                      <p:cBhvr>
                                        <p:cTn id="158" dur="1000"/>
                                        <p:tgtEl>
                                          <p:spTgt spid="89"/>
                                        </p:tgtEl>
                                      </p:cBhvr>
                                    </p:animEffect>
                                  </p:childTnLst>
                                </p:cTn>
                              </p:par>
                              <p:par>
                                <p:cTn id="159" presetID="10" presetClass="exit" presetSubtype="0" fill="hold" grpId="1" nodeType="withEffect">
                                  <p:stCondLst>
                                    <p:cond delay="3000"/>
                                  </p:stCondLst>
                                  <p:childTnLst>
                                    <p:animEffect transition="out" filter="fade">
                                      <p:cBhvr>
                                        <p:cTn id="160" dur="250"/>
                                        <p:tgtEl>
                                          <p:spTgt spid="89"/>
                                        </p:tgtEl>
                                      </p:cBhvr>
                                    </p:animEffect>
                                    <p:set>
                                      <p:cBhvr>
                                        <p:cTn id="161" dur="1" fill="hold">
                                          <p:stCondLst>
                                            <p:cond delay="249"/>
                                          </p:stCondLst>
                                        </p:cTn>
                                        <p:tgtEl>
                                          <p:spTgt spid="89"/>
                                        </p:tgtEl>
                                        <p:attrNameLst>
                                          <p:attrName>style.visibility</p:attrName>
                                        </p:attrNameLst>
                                      </p:cBhvr>
                                      <p:to>
                                        <p:strVal val="hidden"/>
                                      </p:to>
                                    </p:set>
                                  </p:childTnLst>
                                </p:cTn>
                              </p:par>
                              <p:par>
                                <p:cTn id="162" presetID="10" presetClass="entr" presetSubtype="0" fill="hold" grpId="0" nodeType="withEffect">
                                  <p:stCondLst>
                                    <p:cond delay="3000"/>
                                  </p:stCondLst>
                                  <p:childTnLst>
                                    <p:set>
                                      <p:cBhvr>
                                        <p:cTn id="163" dur="1" fill="hold">
                                          <p:stCondLst>
                                            <p:cond delay="0"/>
                                          </p:stCondLst>
                                        </p:cTn>
                                        <p:tgtEl>
                                          <p:spTgt spid="90"/>
                                        </p:tgtEl>
                                        <p:attrNameLst>
                                          <p:attrName>style.visibility</p:attrName>
                                        </p:attrNameLst>
                                      </p:cBhvr>
                                      <p:to>
                                        <p:strVal val="visible"/>
                                      </p:to>
                                    </p:set>
                                    <p:animEffect transition="in" filter="fade">
                                      <p:cBhvr>
                                        <p:cTn id="164" dur="1000"/>
                                        <p:tgtEl>
                                          <p:spTgt spid="90"/>
                                        </p:tgtEl>
                                      </p:cBhvr>
                                    </p:animEffect>
                                  </p:childTnLst>
                                </p:cTn>
                              </p:par>
                              <p:par>
                                <p:cTn id="165" presetID="10" presetClass="exit" presetSubtype="0" fill="hold" grpId="1" nodeType="withEffect">
                                  <p:stCondLst>
                                    <p:cond delay="4000"/>
                                  </p:stCondLst>
                                  <p:childTnLst>
                                    <p:animEffect transition="out" filter="fade">
                                      <p:cBhvr>
                                        <p:cTn id="166" dur="250"/>
                                        <p:tgtEl>
                                          <p:spTgt spid="90"/>
                                        </p:tgtEl>
                                      </p:cBhvr>
                                    </p:animEffect>
                                    <p:set>
                                      <p:cBhvr>
                                        <p:cTn id="167" dur="1" fill="hold">
                                          <p:stCondLst>
                                            <p:cond delay="249"/>
                                          </p:stCondLst>
                                        </p:cTn>
                                        <p:tgtEl>
                                          <p:spTgt spid="90"/>
                                        </p:tgtEl>
                                        <p:attrNameLst>
                                          <p:attrName>style.visibility</p:attrName>
                                        </p:attrNameLst>
                                      </p:cBhvr>
                                      <p:to>
                                        <p:strVal val="hidden"/>
                                      </p:to>
                                    </p:set>
                                  </p:childTnLst>
                                </p:cTn>
                              </p:par>
                              <p:par>
                                <p:cTn id="168" presetID="10" presetClass="entr" presetSubtype="0" fill="hold" grpId="0" nodeType="withEffect">
                                  <p:stCondLst>
                                    <p:cond delay="4000"/>
                                  </p:stCondLst>
                                  <p:childTnLst>
                                    <p:set>
                                      <p:cBhvr>
                                        <p:cTn id="169" dur="1" fill="hold">
                                          <p:stCondLst>
                                            <p:cond delay="0"/>
                                          </p:stCondLst>
                                        </p:cTn>
                                        <p:tgtEl>
                                          <p:spTgt spid="88"/>
                                        </p:tgtEl>
                                        <p:attrNameLst>
                                          <p:attrName>style.visibility</p:attrName>
                                        </p:attrNameLst>
                                      </p:cBhvr>
                                      <p:to>
                                        <p:strVal val="visible"/>
                                      </p:to>
                                    </p:set>
                                    <p:animEffect transition="in" filter="fade">
                                      <p:cBhvr>
                                        <p:cTn id="170" dur="1000"/>
                                        <p:tgtEl>
                                          <p:spTgt spid="88"/>
                                        </p:tgtEl>
                                      </p:cBhvr>
                                    </p:animEffect>
                                  </p:childTnLst>
                                </p:cTn>
                              </p:par>
                              <p:par>
                                <p:cTn id="171" presetID="10" presetClass="exit" presetSubtype="0" fill="hold" grpId="1" nodeType="withEffect">
                                  <p:stCondLst>
                                    <p:cond delay="5000"/>
                                  </p:stCondLst>
                                  <p:childTnLst>
                                    <p:animEffect transition="out" filter="fade">
                                      <p:cBhvr>
                                        <p:cTn id="172" dur="250"/>
                                        <p:tgtEl>
                                          <p:spTgt spid="88"/>
                                        </p:tgtEl>
                                      </p:cBhvr>
                                    </p:animEffect>
                                    <p:set>
                                      <p:cBhvr>
                                        <p:cTn id="173" dur="1" fill="hold">
                                          <p:stCondLst>
                                            <p:cond delay="249"/>
                                          </p:stCondLst>
                                        </p:cTn>
                                        <p:tgtEl>
                                          <p:spTgt spid="88"/>
                                        </p:tgtEl>
                                        <p:attrNameLst>
                                          <p:attrName>style.visibility</p:attrName>
                                        </p:attrNameLst>
                                      </p:cBhvr>
                                      <p:to>
                                        <p:strVal val="hidden"/>
                                      </p:to>
                                    </p:set>
                                  </p:childTnLst>
                                </p:cTn>
                              </p:par>
                              <p:par>
                                <p:cTn id="174" presetID="10" presetClass="entr" presetSubtype="0" fill="hold" grpId="0" nodeType="withEffect">
                                  <p:stCondLst>
                                    <p:cond delay="5000"/>
                                  </p:stCondLst>
                                  <p:childTnLst>
                                    <p:set>
                                      <p:cBhvr>
                                        <p:cTn id="175" dur="1" fill="hold">
                                          <p:stCondLst>
                                            <p:cond delay="0"/>
                                          </p:stCondLst>
                                        </p:cTn>
                                        <p:tgtEl>
                                          <p:spTgt spid="87"/>
                                        </p:tgtEl>
                                        <p:attrNameLst>
                                          <p:attrName>style.visibility</p:attrName>
                                        </p:attrNameLst>
                                      </p:cBhvr>
                                      <p:to>
                                        <p:strVal val="visible"/>
                                      </p:to>
                                    </p:set>
                                    <p:animEffect transition="in" filter="fade">
                                      <p:cBhvr>
                                        <p:cTn id="176" dur="1000"/>
                                        <p:tgtEl>
                                          <p:spTgt spid="87"/>
                                        </p:tgtEl>
                                      </p:cBhvr>
                                    </p:animEffect>
                                  </p:childTnLst>
                                </p:cTn>
                              </p:par>
                              <p:par>
                                <p:cTn id="177" presetID="10" presetClass="exit" presetSubtype="0" fill="hold" grpId="1" nodeType="withEffect">
                                  <p:stCondLst>
                                    <p:cond delay="6000"/>
                                  </p:stCondLst>
                                  <p:childTnLst>
                                    <p:animEffect transition="out" filter="fade">
                                      <p:cBhvr>
                                        <p:cTn id="178" dur="250"/>
                                        <p:tgtEl>
                                          <p:spTgt spid="87"/>
                                        </p:tgtEl>
                                      </p:cBhvr>
                                    </p:animEffect>
                                    <p:set>
                                      <p:cBhvr>
                                        <p:cTn id="179" dur="1" fill="hold">
                                          <p:stCondLst>
                                            <p:cond delay="249"/>
                                          </p:stCondLst>
                                        </p:cTn>
                                        <p:tgtEl>
                                          <p:spTgt spid="87"/>
                                        </p:tgtEl>
                                        <p:attrNameLst>
                                          <p:attrName>style.visibility</p:attrName>
                                        </p:attrNameLst>
                                      </p:cBhvr>
                                      <p:to>
                                        <p:strVal val="hidden"/>
                                      </p:to>
                                    </p:set>
                                  </p:childTnLst>
                                </p:cTn>
                              </p:par>
                              <p:par>
                                <p:cTn id="180" presetID="10" presetClass="entr" presetSubtype="0" fill="hold" grpId="0" nodeType="withEffect">
                                  <p:stCondLst>
                                    <p:cond delay="6000"/>
                                  </p:stCondLst>
                                  <p:childTnLst>
                                    <p:set>
                                      <p:cBhvr>
                                        <p:cTn id="181" dur="1" fill="hold">
                                          <p:stCondLst>
                                            <p:cond delay="0"/>
                                          </p:stCondLst>
                                        </p:cTn>
                                        <p:tgtEl>
                                          <p:spTgt spid="93"/>
                                        </p:tgtEl>
                                        <p:attrNameLst>
                                          <p:attrName>style.visibility</p:attrName>
                                        </p:attrNameLst>
                                      </p:cBhvr>
                                      <p:to>
                                        <p:strVal val="visible"/>
                                      </p:to>
                                    </p:set>
                                    <p:animEffect transition="in" filter="fade">
                                      <p:cBhvr>
                                        <p:cTn id="182" dur="1000"/>
                                        <p:tgtEl>
                                          <p:spTgt spid="93"/>
                                        </p:tgtEl>
                                      </p:cBhvr>
                                    </p:animEffect>
                                  </p:childTnLst>
                                </p:cTn>
                              </p:par>
                              <p:par>
                                <p:cTn id="183" presetID="10" presetClass="exit" presetSubtype="0" fill="hold" grpId="1" nodeType="withEffect">
                                  <p:stCondLst>
                                    <p:cond delay="7000"/>
                                  </p:stCondLst>
                                  <p:childTnLst>
                                    <p:animEffect transition="out" filter="fade">
                                      <p:cBhvr>
                                        <p:cTn id="184" dur="250"/>
                                        <p:tgtEl>
                                          <p:spTgt spid="93"/>
                                        </p:tgtEl>
                                      </p:cBhvr>
                                    </p:animEffect>
                                    <p:set>
                                      <p:cBhvr>
                                        <p:cTn id="185" dur="1" fill="hold">
                                          <p:stCondLst>
                                            <p:cond delay="249"/>
                                          </p:stCondLst>
                                        </p:cTn>
                                        <p:tgtEl>
                                          <p:spTgt spid="93"/>
                                        </p:tgtEl>
                                        <p:attrNameLst>
                                          <p:attrName>style.visibility</p:attrName>
                                        </p:attrNameLst>
                                      </p:cBhvr>
                                      <p:to>
                                        <p:strVal val="hidden"/>
                                      </p:to>
                                    </p:set>
                                  </p:childTnLst>
                                </p:cTn>
                              </p:par>
                              <p:par>
                                <p:cTn id="186" presetID="10" presetClass="entr" presetSubtype="0" fill="hold" grpId="0" nodeType="withEffect">
                                  <p:stCondLst>
                                    <p:cond delay="7000"/>
                                  </p:stCondLst>
                                  <p:childTnLst>
                                    <p:set>
                                      <p:cBhvr>
                                        <p:cTn id="187" dur="1" fill="hold">
                                          <p:stCondLst>
                                            <p:cond delay="0"/>
                                          </p:stCondLst>
                                        </p:cTn>
                                        <p:tgtEl>
                                          <p:spTgt spid="94"/>
                                        </p:tgtEl>
                                        <p:attrNameLst>
                                          <p:attrName>style.visibility</p:attrName>
                                        </p:attrNameLst>
                                      </p:cBhvr>
                                      <p:to>
                                        <p:strVal val="visible"/>
                                      </p:to>
                                    </p:set>
                                    <p:animEffect transition="in" filter="fade">
                                      <p:cBhvr>
                                        <p:cTn id="188" dur="1000"/>
                                        <p:tgtEl>
                                          <p:spTgt spid="94"/>
                                        </p:tgtEl>
                                      </p:cBhvr>
                                    </p:animEffect>
                                  </p:childTnLst>
                                </p:cTn>
                              </p:par>
                              <p:par>
                                <p:cTn id="189" presetID="10" presetClass="exit" presetSubtype="0" fill="hold" grpId="1" nodeType="withEffect">
                                  <p:stCondLst>
                                    <p:cond delay="8000"/>
                                  </p:stCondLst>
                                  <p:childTnLst>
                                    <p:animEffect transition="out" filter="fade">
                                      <p:cBhvr>
                                        <p:cTn id="190" dur="250"/>
                                        <p:tgtEl>
                                          <p:spTgt spid="94"/>
                                        </p:tgtEl>
                                      </p:cBhvr>
                                    </p:animEffect>
                                    <p:set>
                                      <p:cBhvr>
                                        <p:cTn id="191" dur="1" fill="hold">
                                          <p:stCondLst>
                                            <p:cond delay="249"/>
                                          </p:stCondLst>
                                        </p:cTn>
                                        <p:tgtEl>
                                          <p:spTgt spid="94"/>
                                        </p:tgtEl>
                                        <p:attrNameLst>
                                          <p:attrName>style.visibility</p:attrName>
                                        </p:attrNameLst>
                                      </p:cBhvr>
                                      <p:to>
                                        <p:strVal val="hidden"/>
                                      </p:to>
                                    </p:set>
                                  </p:childTnLst>
                                </p:cTn>
                              </p:par>
                              <p:par>
                                <p:cTn id="192" presetID="10" presetClass="entr" presetSubtype="0" fill="hold" grpId="0" nodeType="withEffect">
                                  <p:stCondLst>
                                    <p:cond delay="8000"/>
                                  </p:stCondLst>
                                  <p:childTnLst>
                                    <p:set>
                                      <p:cBhvr>
                                        <p:cTn id="193" dur="1" fill="hold">
                                          <p:stCondLst>
                                            <p:cond delay="0"/>
                                          </p:stCondLst>
                                        </p:cTn>
                                        <p:tgtEl>
                                          <p:spTgt spid="95"/>
                                        </p:tgtEl>
                                        <p:attrNameLst>
                                          <p:attrName>style.visibility</p:attrName>
                                        </p:attrNameLst>
                                      </p:cBhvr>
                                      <p:to>
                                        <p:strVal val="visible"/>
                                      </p:to>
                                    </p:set>
                                    <p:animEffect transition="in" filter="fade">
                                      <p:cBhvr>
                                        <p:cTn id="194" dur="1000"/>
                                        <p:tgtEl>
                                          <p:spTgt spid="95"/>
                                        </p:tgtEl>
                                      </p:cBhvr>
                                    </p:animEffect>
                                  </p:childTnLst>
                                </p:cTn>
                              </p:par>
                              <p:par>
                                <p:cTn id="195" presetID="10" presetClass="exit" presetSubtype="0" fill="hold" grpId="1" nodeType="withEffect">
                                  <p:stCondLst>
                                    <p:cond delay="9000"/>
                                  </p:stCondLst>
                                  <p:childTnLst>
                                    <p:animEffect transition="out" filter="fade">
                                      <p:cBhvr>
                                        <p:cTn id="196" dur="250"/>
                                        <p:tgtEl>
                                          <p:spTgt spid="95"/>
                                        </p:tgtEl>
                                      </p:cBhvr>
                                    </p:animEffect>
                                    <p:set>
                                      <p:cBhvr>
                                        <p:cTn id="197" dur="1" fill="hold">
                                          <p:stCondLst>
                                            <p:cond delay="249"/>
                                          </p:stCondLst>
                                        </p:cTn>
                                        <p:tgtEl>
                                          <p:spTgt spid="95"/>
                                        </p:tgtEl>
                                        <p:attrNameLst>
                                          <p:attrName>style.visibility</p:attrName>
                                        </p:attrNameLst>
                                      </p:cBhvr>
                                      <p:to>
                                        <p:strVal val="hidden"/>
                                      </p:to>
                                    </p:set>
                                  </p:childTnLst>
                                </p:cTn>
                              </p:par>
                              <p:par>
                                <p:cTn id="198" presetID="10" presetClass="entr" presetSubtype="0" fill="hold" grpId="0" nodeType="withEffect">
                                  <p:stCondLst>
                                    <p:cond delay="9000"/>
                                  </p:stCondLst>
                                  <p:childTnLst>
                                    <p:set>
                                      <p:cBhvr>
                                        <p:cTn id="199" dur="1" fill="hold">
                                          <p:stCondLst>
                                            <p:cond delay="0"/>
                                          </p:stCondLst>
                                        </p:cTn>
                                        <p:tgtEl>
                                          <p:spTgt spid="86"/>
                                        </p:tgtEl>
                                        <p:attrNameLst>
                                          <p:attrName>style.visibility</p:attrName>
                                        </p:attrNameLst>
                                      </p:cBhvr>
                                      <p:to>
                                        <p:strVal val="visible"/>
                                      </p:to>
                                    </p:set>
                                    <p:animEffect transition="in" filter="fade">
                                      <p:cBhvr>
                                        <p:cTn id="200" dur="1000"/>
                                        <p:tgtEl>
                                          <p:spTgt spid="86"/>
                                        </p:tgtEl>
                                      </p:cBhvr>
                                    </p:animEffect>
                                  </p:childTnLst>
                                </p:cTn>
                              </p:par>
                              <p:par>
                                <p:cTn id="201" presetID="10" presetClass="exit" presetSubtype="0" fill="hold" grpId="1" nodeType="withEffect">
                                  <p:stCondLst>
                                    <p:cond delay="10000"/>
                                  </p:stCondLst>
                                  <p:childTnLst>
                                    <p:animEffect transition="out" filter="fade">
                                      <p:cBhvr>
                                        <p:cTn id="202" dur="250"/>
                                        <p:tgtEl>
                                          <p:spTgt spid="86"/>
                                        </p:tgtEl>
                                      </p:cBhvr>
                                    </p:animEffect>
                                    <p:set>
                                      <p:cBhvr>
                                        <p:cTn id="203" dur="1" fill="hold">
                                          <p:stCondLst>
                                            <p:cond delay="249"/>
                                          </p:stCondLst>
                                        </p:cTn>
                                        <p:tgtEl>
                                          <p:spTgt spid="86"/>
                                        </p:tgtEl>
                                        <p:attrNameLst>
                                          <p:attrName>style.visibility</p:attrName>
                                        </p:attrNameLst>
                                      </p:cBhvr>
                                      <p:to>
                                        <p:strVal val="hidden"/>
                                      </p:to>
                                    </p:set>
                                  </p:childTnLst>
                                </p:cTn>
                              </p:par>
                              <p:par>
                                <p:cTn id="204" presetID="10" presetClass="entr" presetSubtype="0" fill="hold" grpId="0" nodeType="withEffect">
                                  <p:stCondLst>
                                    <p:cond delay="10000"/>
                                  </p:stCondLst>
                                  <p:childTnLst>
                                    <p:set>
                                      <p:cBhvr>
                                        <p:cTn id="205" dur="1" fill="hold">
                                          <p:stCondLst>
                                            <p:cond delay="0"/>
                                          </p:stCondLst>
                                        </p:cTn>
                                        <p:tgtEl>
                                          <p:spTgt spid="96"/>
                                        </p:tgtEl>
                                        <p:attrNameLst>
                                          <p:attrName>style.visibility</p:attrName>
                                        </p:attrNameLst>
                                      </p:cBhvr>
                                      <p:to>
                                        <p:strVal val="visible"/>
                                      </p:to>
                                    </p:set>
                                    <p:animEffect transition="in" filter="fade">
                                      <p:cBhvr>
                                        <p:cTn id="206" dur="4250"/>
                                        <p:tgtEl>
                                          <p:spTgt spid="96"/>
                                        </p:tgtEl>
                                      </p:cBhvr>
                                    </p:animEffect>
                                  </p:childTnLst>
                                </p:cTn>
                              </p:par>
                            </p:childTnLst>
                          </p:cTn>
                        </p:par>
                      </p:childTnLst>
                    </p:cTn>
                  </p:par>
                </p:childTnLst>
              </p:cTn>
              <p:nextCondLst>
                <p:cond evt="onClick" delay="0">
                  <p:tgtEl>
                    <p:spTgt spid="40"/>
                  </p:tgtEl>
                </p:cond>
              </p:nextCondLst>
            </p:seq>
            <p:seq concurrent="1" nextAc="seek">
              <p:cTn id="207" restart="whenNotActive" fill="hold" evtFilter="cancelBubble" nodeType="interactiveSeq">
                <p:stCondLst>
                  <p:cond evt="onClick" delay="0">
                    <p:tgtEl>
                      <p:spTgt spid="5122"/>
                    </p:tgtEl>
                  </p:cond>
                </p:stCondLst>
                <p:endSync evt="end" delay="0">
                  <p:rtn val="all"/>
                </p:endSync>
                <p:childTnLst>
                  <p:par>
                    <p:cTn id="208" fill="hold">
                      <p:stCondLst>
                        <p:cond delay="0"/>
                      </p:stCondLst>
                      <p:childTnLst>
                        <p:par>
                          <p:cTn id="209" fill="hold">
                            <p:stCondLst>
                              <p:cond delay="0"/>
                            </p:stCondLst>
                            <p:childTnLst>
                              <p:par>
                                <p:cTn id="210" presetID="3" presetClass="mediacall" presetSubtype="0" fill="hold" nodeType="clickEffect">
                                  <p:stCondLst>
                                    <p:cond delay="0"/>
                                  </p:stCondLst>
                                  <p:childTnLst>
                                    <p:cmd type="call" cmd="stop">
                                      <p:cBhvr>
                                        <p:cTn id="211" dur="1" fill="hold"/>
                                        <p:tgtEl>
                                          <p:spTgt spid="2"/>
                                        </p:tgtEl>
                                      </p:cBhvr>
                                    </p:cmd>
                                  </p:childTnLst>
                                </p:cTn>
                              </p:par>
                            </p:childTnLst>
                          </p:cTn>
                        </p:par>
                      </p:childTnLst>
                    </p:cTn>
                  </p:par>
                </p:childTnLst>
              </p:cTn>
              <p:nextCondLst>
                <p:cond evt="onClick" delay="0">
                  <p:tgtEl>
                    <p:spTgt spid="5122"/>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4584" y="139147"/>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586168" y="-27710"/>
            <a:ext cx="1260000" cy="6876000"/>
          </a:xfrm>
          <a:prstGeom prst="rect">
            <a:avLst/>
          </a:prstGeom>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Box 118"/>
          <p:cNvSpPr txBox="1">
            <a:spLocks noChangeArrowheads="1"/>
          </p:cNvSpPr>
          <p:nvPr/>
        </p:nvSpPr>
        <p:spPr bwMode="auto">
          <a:xfrm>
            <a:off x="2787077" y="5826215"/>
            <a:ext cx="67700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Hoan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hô</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đúng</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sp>
        <p:nvSpPr>
          <p:cNvPr id="10" name="Text Box 121"/>
          <p:cNvSpPr txBox="1">
            <a:spLocks noChangeArrowheads="1"/>
          </p:cNvSpPr>
          <p:nvPr/>
        </p:nvSpPr>
        <p:spPr bwMode="auto">
          <a:xfrm>
            <a:off x="2747476" y="5862534"/>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Tiếc</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quá</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sai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pic>
        <p:nvPicPr>
          <p:cNvPr id="11" name="Picture 2" descr="Khung viền PowerPoint đẹ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19643" y="-52064"/>
            <a:ext cx="10072505" cy="32875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p:cNvPicPr>
            <a:picLocks noChangeAspect="1" noChangeArrowheads="1" noCrop="1"/>
          </p:cNvPicPr>
          <p:nvPr/>
        </p:nvPicPr>
        <p:blipFill>
          <a:blip r:embed="rId2"/>
          <a:srcRect/>
          <a:stretch>
            <a:fillRect/>
          </a:stretch>
        </p:blipFill>
        <p:spPr bwMode="auto">
          <a:xfrm>
            <a:off x="2341954" y="117470"/>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p:cNvSpPr/>
          <p:nvPr/>
        </p:nvSpPr>
        <p:spPr>
          <a:xfrm>
            <a:off x="8349790" y="3237254"/>
            <a:ext cx="314762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8 </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a:t>
            </a:r>
            <a:r>
              <a:rPr kumimoji="0" lang="vi-VN" alt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ười</a:t>
            </a:r>
            <a:endParaRPr kumimoji="0" lang="vi-VN" alt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Rounded Corners 51"/>
          <p:cNvSpPr/>
          <p:nvPr/>
        </p:nvSpPr>
        <p:spPr>
          <a:xfrm>
            <a:off x="8349790" y="4665145"/>
            <a:ext cx="314762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12 n</a:t>
            </a:r>
            <a:r>
              <a:rPr kumimoji="0" lang="vi-VN" alt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gười</a:t>
            </a:r>
            <a:endParaRPr kumimoji="0" lang="vi-VN" alt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4" name="Oval 53"/>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5" name="Oval 54"/>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6" name="Oval 55"/>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7" name="Oval 56"/>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8" name="TextBox 57"/>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p:cNvSpPr txBox="1"/>
          <p:nvPr/>
        </p:nvSpPr>
        <p:spPr>
          <a:xfrm>
            <a:off x="3896876" y="1617616"/>
            <a:ext cx="60267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9" name="Circle: Hollow 78"/>
          <p:cNvSpPr/>
          <p:nvPr/>
        </p:nvSpPr>
        <p:spPr>
          <a:xfrm>
            <a:off x="-57782" y="139148"/>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0" name="Group 79"/>
          <p:cNvGrpSpPr/>
          <p:nvPr/>
        </p:nvGrpSpPr>
        <p:grpSpPr>
          <a:xfrm>
            <a:off x="-76515" y="139147"/>
            <a:ext cx="2527445" cy="2471561"/>
            <a:chOff x="-494973" y="1043791"/>
            <a:chExt cx="3009379" cy="2964766"/>
          </a:xfrm>
        </p:grpSpPr>
        <p:sp>
          <p:nvSpPr>
            <p:cNvPr id="81" name="Sun 80"/>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Oval 81"/>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3" name="Flowchart: Connector 82"/>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lowchart: Connector 83"/>
          <p:cNvSpPr/>
          <p:nvPr/>
        </p:nvSpPr>
        <p:spPr>
          <a:xfrm>
            <a:off x="545711" y="737437"/>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lowchart: Connector 84"/>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p:cNvSpPr txBox="1"/>
          <p:nvPr/>
        </p:nvSpPr>
        <p:spPr>
          <a:xfrm>
            <a:off x="893958"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7" name="TextBox 86"/>
          <p:cNvSpPr txBox="1"/>
          <p:nvPr/>
        </p:nvSpPr>
        <p:spPr>
          <a:xfrm>
            <a:off x="936989"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8" name="TextBox 87"/>
          <p:cNvSpPr txBox="1"/>
          <p:nvPr/>
        </p:nvSpPr>
        <p:spPr>
          <a:xfrm>
            <a:off x="869348"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9" name="TextBox 88"/>
          <p:cNvSpPr txBox="1"/>
          <p:nvPr/>
        </p:nvSpPr>
        <p:spPr>
          <a:xfrm>
            <a:off x="905944"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0" name="TextBox 89"/>
          <p:cNvSpPr txBox="1"/>
          <p:nvPr/>
        </p:nvSpPr>
        <p:spPr>
          <a:xfrm>
            <a:off x="882888"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1" name="TextBox 90"/>
          <p:cNvSpPr txBox="1"/>
          <p:nvPr/>
        </p:nvSpPr>
        <p:spPr>
          <a:xfrm>
            <a:off x="637151" y="808573"/>
            <a:ext cx="1073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2" name="TextBox 91"/>
          <p:cNvSpPr txBox="1"/>
          <p:nvPr/>
        </p:nvSpPr>
        <p:spPr>
          <a:xfrm>
            <a:off x="914849"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3" name="TextBox 92"/>
          <p:cNvSpPr txBox="1"/>
          <p:nvPr/>
        </p:nvSpPr>
        <p:spPr>
          <a:xfrm>
            <a:off x="858855" y="776538"/>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4" name="TextBox 93"/>
          <p:cNvSpPr txBox="1"/>
          <p:nvPr/>
        </p:nvSpPr>
        <p:spPr>
          <a:xfrm>
            <a:off x="949005"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p:cNvSpPr txBox="1"/>
          <p:nvPr/>
        </p:nvSpPr>
        <p:spPr>
          <a:xfrm>
            <a:off x="869348"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6" name="TextBox 95"/>
          <p:cNvSpPr txBox="1"/>
          <p:nvPr/>
        </p:nvSpPr>
        <p:spPr>
          <a:xfrm>
            <a:off x="810609" y="835726"/>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Rounded Corners 41"/>
          <p:cNvSpPr/>
          <p:nvPr/>
        </p:nvSpPr>
        <p:spPr>
          <a:xfrm>
            <a:off x="3403387" y="3300358"/>
            <a:ext cx="314762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 ng</a:t>
            </a:r>
            <a:r>
              <a:rPr kumimoji="0" lang="vi-VN" alt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ười</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Rounded Corners 42"/>
          <p:cNvSpPr/>
          <p:nvPr/>
        </p:nvSpPr>
        <p:spPr>
          <a:xfrm>
            <a:off x="3432219" y="4676667"/>
            <a:ext cx="314762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6 ng</a:t>
            </a:r>
            <a:r>
              <a:rPr kumimoji="0" lang="vi-VN" alt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ười</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Text Box 121"/>
          <p:cNvSpPr txBox="1">
            <a:spLocks noChangeArrowheads="1"/>
          </p:cNvSpPr>
          <p:nvPr/>
        </p:nvSpPr>
        <p:spPr bwMode="auto">
          <a:xfrm>
            <a:off x="2787077" y="5882093"/>
            <a:ext cx="6507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Tiếc</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quá</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sai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sp>
        <p:nvSpPr>
          <p:cNvPr id="46" name="Text Box 121"/>
          <p:cNvSpPr txBox="1">
            <a:spLocks noChangeArrowheads="1"/>
          </p:cNvSpPr>
          <p:nvPr/>
        </p:nvSpPr>
        <p:spPr bwMode="auto">
          <a:xfrm>
            <a:off x="2747476" y="5870571"/>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Tiếc</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quá</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Bạn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chọn</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sai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r>
              <a:rPr kumimoji="0" lang="en-US" altLang="en-US" sz="4000" b="1" i="0" u="none" strike="noStrike" kern="1200" cap="none" spc="0" normalizeH="0" baseline="0" noProof="0" dirty="0" err="1">
                <a:solidFill>
                  <a:srgbClr val="FF0000"/>
                </a:solidFill>
                <a:effectLst>
                  <a:reflection blurRad="6350" stA="55000" endA="300" endPos="45500" dir="5400000" sy="-100000" algn="bl" rotWithShape="0"/>
                </a:effectLst>
                <a:uLnTx/>
                <a:uFillTx/>
                <a:latin typeface="Calibri" panose="020F0502020204030204"/>
                <a:ea typeface="+mn-ea"/>
                <a:cs typeface="+mn-cs"/>
              </a:rPr>
              <a:t>rồi</a:t>
            </a:r>
            <a:r>
              <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rPr>
              <a:t> !</a:t>
            </a:r>
            <a:endParaRPr kumimoji="0" lang="en-US" altLang="en-US" sz="4000" b="1" i="0" u="none" strike="noStrike" kern="1200" cap="none" spc="0" normalizeH="0" baseline="0" noProof="0" dirty="0">
              <a:solidFill>
                <a:srgbClr val="FF0000"/>
              </a:solidFill>
              <a:effectLst>
                <a:reflection blurRad="6350" stA="55000" endA="300" endPos="45500" dir="5400000" sy="-100000" algn="bl" rotWithShape="0"/>
              </a:effectLst>
              <a:uLnTx/>
              <a:uFillTx/>
              <a:latin typeface="Calibri" panose="020F0502020204030204"/>
              <a:ea typeface="+mn-ea"/>
              <a:cs typeface="+mn-cs"/>
            </a:endParaRPr>
          </a:p>
        </p:txBody>
      </p:sp>
      <p:pic>
        <p:nvPicPr>
          <p:cNvPr id="2"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2"/>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p:cNvPicPr>
            <a:picLocks noChangeAspect="1" noChangeArrowheads="1" noCrop="1"/>
          </p:cNvPicPr>
          <p:nvPr/>
        </p:nvPicPr>
        <p:blipFill>
          <a:blip r:embed="rId8"/>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350" y="4417927"/>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842439" y="593684"/>
            <a:ext cx="8966383" cy="2861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người đắp xong đoạn đường trong </a:t>
            </a:r>
            <a:endParaRPr kumimoji="0" lang="vi-VN" sz="3600" b="1" i="0" u="none" strike="noStrike" kern="1200" cap="none" spc="0" normalizeH="0" baseline="0" noProof="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 Hỏi muốn đắp xong đoạn đường ấy trong 3 </a:t>
            </a:r>
            <a:r>
              <a:rPr kumimoji="0" lang="vi-VN" sz="3600" b="1" i="0" u="none" strike="noStrike" kern="1200" cap="none" spc="0" normalizeH="0" baseline="0" noProof="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 thì cần bao nhiêu người?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mức làm của mỗi người như nhau)</a:t>
            </a:r>
            <a:endParaRPr kumimoji="0" lang="vi-VN" sz="3600" b="1" i="0" u="none" strike="noStrike" kern="1200" cap="none" spc="0" normalizeH="0" baseline="0" noProof="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750"/>
                                        <p:tgtEl>
                                          <p:spTgt spid="51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par>
                                <p:cTn id="29" presetID="14" presetClass="entr" presetSubtype="10" fill="hold" grpId="0" nodeType="withEffect" nodePh="1">
                                  <p:stCondLst>
                                    <p:cond delay="0"/>
                                  </p:stCondLst>
                                  <p:endCondLst>
                                    <p:cond evt="begin" delay="0">
                                      <p:tn val="29"/>
                                    </p:cond>
                                  </p:end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75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75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75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75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7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75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75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75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750"/>
                                        <p:tgtEl>
                                          <p:spTgt spid="51"/>
                                        </p:tgtEl>
                                      </p:cBhvr>
                                    </p:animEffect>
                                  </p:childTnLst>
                                </p:cTn>
                              </p:par>
                            </p:childTnLst>
                          </p:cTn>
                        </p:par>
                        <p:par>
                          <p:cTn id="59" fill="hold">
                            <p:stCondLst>
                              <p:cond delay="2500"/>
                            </p:stCondLst>
                            <p:childTnLst>
                              <p:par>
                                <p:cTn id="60" presetID="8" presetClass="emph" presetSubtype="0" repeatCount="indefinite" fill="hold" nodeType="afterEffect">
                                  <p:stCondLst>
                                    <p:cond delay="0"/>
                                  </p:stCondLst>
                                  <p:childTnLst>
                                    <p:animRot by="21600000">
                                      <p:cBhvr>
                                        <p:cTn id="61"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750"/>
                                        <p:tgtEl>
                                          <p:spTgt spid="42"/>
                                        </p:tgtEl>
                                        <p:attrNameLst>
                                          <p:attrName>ppt_w</p:attrName>
                                        </p:attrNameLst>
                                      </p:cBhvr>
                                      <p:tavLst>
                                        <p:tav tm="0">
                                          <p:val>
                                            <p:strVal val="ppt_w"/>
                                          </p:val>
                                        </p:tav>
                                        <p:tav tm="100000">
                                          <p:val>
                                            <p:fltVal val="0"/>
                                          </p:val>
                                        </p:tav>
                                      </p:tavLst>
                                    </p:anim>
                                    <p:anim calcmode="lin" valueType="num">
                                      <p:cBhvr>
                                        <p:cTn id="67" dur="750"/>
                                        <p:tgtEl>
                                          <p:spTgt spid="42"/>
                                        </p:tgtEl>
                                        <p:attrNameLst>
                                          <p:attrName>ppt_h</p:attrName>
                                        </p:attrNameLst>
                                      </p:cBhvr>
                                      <p:tavLst>
                                        <p:tav tm="0">
                                          <p:val>
                                            <p:strVal val="ppt_h"/>
                                          </p:val>
                                        </p:tav>
                                        <p:tav tm="100000">
                                          <p:val>
                                            <p:fltVal val="0"/>
                                          </p:val>
                                        </p:tav>
                                      </p:tavLst>
                                    </p:anim>
                                    <p:animEffect transition="out" filter="fade">
                                      <p:cBhvr>
                                        <p:cTn id="68" dur="750"/>
                                        <p:tgtEl>
                                          <p:spTgt spid="42"/>
                                        </p:tgtEl>
                                      </p:cBhvr>
                                    </p:animEffect>
                                    <p:set>
                                      <p:cBhvr>
                                        <p:cTn id="69" dur="1" fill="hold">
                                          <p:stCondLst>
                                            <p:cond delay="749"/>
                                          </p:stCondLst>
                                        </p:cTn>
                                        <p:tgtEl>
                                          <p:spTgt spid="4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0" name="bomb.wav"/>
                                        </p:tgtEl>
                                      </p:cMediaNode>
                                    </p:audio>
                                  </p:subTnLst>
                                </p:cTn>
                              </p:par>
                            </p:childTnLst>
                          </p:cTn>
                        </p:par>
                        <p:par>
                          <p:cTn id="70" fill="hold">
                            <p:stCondLst>
                              <p:cond delay="1000"/>
                            </p:stCondLst>
                            <p:childTnLst>
                              <p:par>
                                <p:cTn id="71" presetID="42"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250"/>
                                        <p:tgtEl>
                                          <p:spTgt spid="44"/>
                                        </p:tgtEl>
                                      </p:cBhvr>
                                    </p:animEffect>
                                    <p:anim calcmode="lin" valueType="num">
                                      <p:cBhvr>
                                        <p:cTn id="74" dur="250" fill="hold"/>
                                        <p:tgtEl>
                                          <p:spTgt spid="44"/>
                                        </p:tgtEl>
                                        <p:attrNameLst>
                                          <p:attrName>ppt_x</p:attrName>
                                        </p:attrNameLst>
                                      </p:cBhvr>
                                      <p:tavLst>
                                        <p:tav tm="0">
                                          <p:val>
                                            <p:strVal val="#ppt_x"/>
                                          </p:val>
                                        </p:tav>
                                        <p:tav tm="100000">
                                          <p:val>
                                            <p:strVal val="#ppt_x"/>
                                          </p:val>
                                        </p:tav>
                                      </p:tavLst>
                                    </p:anim>
                                    <p:anim calcmode="lin" valueType="num">
                                      <p:cBhvr>
                                        <p:cTn id="75" dur="250" fill="hold"/>
                                        <p:tgtEl>
                                          <p:spTgt spid="44"/>
                                        </p:tgtEl>
                                        <p:attrNameLst>
                                          <p:attrName>ppt_y</p:attrName>
                                        </p:attrNameLst>
                                      </p:cBhvr>
                                      <p:tavLst>
                                        <p:tav tm="0">
                                          <p:val>
                                            <p:strVal val="#ppt_y+.1"/>
                                          </p:val>
                                        </p:tav>
                                        <p:tav tm="100000">
                                          <p:val>
                                            <p:strVal val="#ppt_y"/>
                                          </p:val>
                                        </p:tav>
                                      </p:tavLst>
                                    </p:anim>
                                  </p:childTnLst>
                                </p:cTn>
                              </p:par>
                            </p:childTnLst>
                          </p:cTn>
                        </p:par>
                        <p:par>
                          <p:cTn id="76" fill="hold">
                            <p:stCondLst>
                              <p:cond delay="1500"/>
                            </p:stCondLst>
                            <p:childTnLst>
                              <p:par>
                                <p:cTn id="77" presetID="53" presetClass="exit" presetSubtype="32" fill="hold" grpId="1" nodeType="afterEffect">
                                  <p:stCondLst>
                                    <p:cond delay="2250"/>
                                  </p:stCondLst>
                                  <p:childTnLst>
                                    <p:anim calcmode="lin" valueType="num">
                                      <p:cBhvr>
                                        <p:cTn id="78" dur="5000"/>
                                        <p:tgtEl>
                                          <p:spTgt spid="44"/>
                                        </p:tgtEl>
                                        <p:attrNameLst>
                                          <p:attrName>ppt_w</p:attrName>
                                        </p:attrNameLst>
                                      </p:cBhvr>
                                      <p:tavLst>
                                        <p:tav tm="0">
                                          <p:val>
                                            <p:strVal val="ppt_w"/>
                                          </p:val>
                                        </p:tav>
                                        <p:tav tm="100000">
                                          <p:val>
                                            <p:fltVal val="0"/>
                                          </p:val>
                                        </p:tav>
                                      </p:tavLst>
                                    </p:anim>
                                    <p:anim calcmode="lin" valueType="num">
                                      <p:cBhvr>
                                        <p:cTn id="79" dur="5000"/>
                                        <p:tgtEl>
                                          <p:spTgt spid="44"/>
                                        </p:tgtEl>
                                        <p:attrNameLst>
                                          <p:attrName>ppt_h</p:attrName>
                                        </p:attrNameLst>
                                      </p:cBhvr>
                                      <p:tavLst>
                                        <p:tav tm="0">
                                          <p:val>
                                            <p:strVal val="ppt_h"/>
                                          </p:val>
                                        </p:tav>
                                        <p:tav tm="100000">
                                          <p:val>
                                            <p:fltVal val="0"/>
                                          </p:val>
                                        </p:tav>
                                      </p:tavLst>
                                    </p:anim>
                                    <p:animEffect transition="out" filter="fade">
                                      <p:cBhvr>
                                        <p:cTn id="80" dur="5000"/>
                                        <p:tgtEl>
                                          <p:spTgt spid="44"/>
                                        </p:tgtEl>
                                      </p:cBhvr>
                                    </p:animEffect>
                                    <p:set>
                                      <p:cBhvr>
                                        <p:cTn id="8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57"/>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51"/>
                                        </p:tgtEl>
                                        <p:attrNameLst>
                                          <p:attrName>style.color</p:attrName>
                                        </p:attrNameLst>
                                      </p:cBhvr>
                                      <p:by>
                                        <p:hsl h="7200000" s="0" l="0"/>
                                      </p:by>
                                    </p:animClr>
                                    <p:animClr clrSpc="hsl" dir="cw">
                                      <p:cBhvr>
                                        <p:cTn id="87" dur="500" fill="hold"/>
                                        <p:tgtEl>
                                          <p:spTgt spid="51"/>
                                        </p:tgtEl>
                                        <p:attrNameLst>
                                          <p:attrName>fillcolor</p:attrName>
                                        </p:attrNameLst>
                                      </p:cBhvr>
                                      <p:by>
                                        <p:hsl h="7200000" s="0" l="0"/>
                                      </p:by>
                                    </p:animClr>
                                    <p:animClr clrSpc="hsl" dir="cw">
                                      <p:cBhvr>
                                        <p:cTn id="88" dur="500" fill="hold"/>
                                        <p:tgtEl>
                                          <p:spTgt spid="51"/>
                                        </p:tgtEl>
                                        <p:attrNameLst>
                                          <p:attrName>stroke.color</p:attrName>
                                        </p:attrNameLst>
                                      </p:cBhvr>
                                      <p:by>
                                        <p:hsl h="7200000" s="0" l="0"/>
                                      </p:by>
                                    </p:animClr>
                                    <p:set>
                                      <p:cBhvr>
                                        <p:cTn id="89" dur="500" fill="hold"/>
                                        <p:tgtEl>
                                          <p:spTgt spid="51"/>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11" name="applause.wav"/>
                                        </p:tgtEl>
                                      </p:cMediaNode>
                                    </p:audio>
                                  </p:sub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10"/>
                                        <p:tgtEl>
                                          <p:spTgt spid="8"/>
                                        </p:tgtEl>
                                      </p:cBhvr>
                                    </p:animEffect>
                                    <p:anim calcmode="lin" valueType="num">
                                      <p:cBhvr>
                                        <p:cTn id="94" dur="10" fill="hold"/>
                                        <p:tgtEl>
                                          <p:spTgt spid="8"/>
                                        </p:tgtEl>
                                        <p:attrNameLst>
                                          <p:attrName>ppt_x</p:attrName>
                                        </p:attrNameLst>
                                      </p:cBhvr>
                                      <p:tavLst>
                                        <p:tav tm="0">
                                          <p:val>
                                            <p:strVal val="#ppt_x"/>
                                          </p:val>
                                        </p:tav>
                                        <p:tav tm="100000">
                                          <p:val>
                                            <p:strVal val="#ppt_x"/>
                                          </p:val>
                                        </p:tav>
                                      </p:tavLst>
                                    </p:anim>
                                    <p:anim calcmode="lin" valueType="num">
                                      <p:cBhvr>
                                        <p:cTn id="95"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10"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5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43"/>
                                        </p:tgtEl>
                                        <p:attrNameLst>
                                          <p:attrName>ppt_w</p:attrName>
                                        </p:attrNameLst>
                                      </p:cBhvr>
                                      <p:tavLst>
                                        <p:tav tm="0">
                                          <p:val>
                                            <p:strVal val="ppt_w"/>
                                          </p:val>
                                        </p:tav>
                                        <p:tav tm="100000">
                                          <p:val>
                                            <p:fltVal val="0"/>
                                          </p:val>
                                        </p:tav>
                                      </p:tavLst>
                                    </p:anim>
                                    <p:anim calcmode="lin" valueType="num">
                                      <p:cBhvr>
                                        <p:cTn id="120" dur="500"/>
                                        <p:tgtEl>
                                          <p:spTgt spid="43"/>
                                        </p:tgtEl>
                                        <p:attrNameLst>
                                          <p:attrName>ppt_h</p:attrName>
                                        </p:attrNameLst>
                                      </p:cBhvr>
                                      <p:tavLst>
                                        <p:tav tm="0">
                                          <p:val>
                                            <p:strVal val="ppt_h"/>
                                          </p:val>
                                        </p:tav>
                                        <p:tav tm="100000">
                                          <p:val>
                                            <p:fltVal val="0"/>
                                          </p:val>
                                        </p:tav>
                                      </p:tavLst>
                                    </p:anim>
                                    <p:animEffect transition="out" filter="fade">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10" name="bomb.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fade">
                                      <p:cBhvr>
                                        <p:cTn id="126" dur="250"/>
                                        <p:tgtEl>
                                          <p:spTgt spid="10"/>
                                        </p:tgtEl>
                                      </p:cBhvr>
                                    </p:animEffect>
                                    <p:anim calcmode="lin" valueType="num">
                                      <p:cBhvr>
                                        <p:cTn id="127" dur="250" fill="hold"/>
                                        <p:tgtEl>
                                          <p:spTgt spid="10"/>
                                        </p:tgtEl>
                                        <p:attrNameLst>
                                          <p:attrName>ppt_x</p:attrName>
                                        </p:attrNameLst>
                                      </p:cBhvr>
                                      <p:tavLst>
                                        <p:tav tm="0">
                                          <p:val>
                                            <p:strVal val="#ppt_x"/>
                                          </p:val>
                                        </p:tav>
                                        <p:tav tm="100000">
                                          <p:val>
                                            <p:strVal val="#ppt_x"/>
                                          </p:val>
                                        </p:tav>
                                      </p:tavLst>
                                    </p:anim>
                                    <p:anim calcmode="lin" valueType="num">
                                      <p:cBhvr>
                                        <p:cTn id="128" dur="250" fill="hold"/>
                                        <p:tgtEl>
                                          <p:spTgt spid="10"/>
                                        </p:tgtEl>
                                        <p:attrNameLst>
                                          <p:attrName>ppt_y</p:attrName>
                                        </p:attrNameLst>
                                      </p:cBhvr>
                                      <p:tavLst>
                                        <p:tav tm="0">
                                          <p:val>
                                            <p:strVal val="#ppt_y+.1"/>
                                          </p:val>
                                        </p:tav>
                                        <p:tav tm="100000">
                                          <p:val>
                                            <p:strVal val="#ppt_y"/>
                                          </p:val>
                                        </p:tav>
                                      </p:tavLst>
                                    </p:anim>
                                  </p:childTnLst>
                                </p:cTn>
                              </p:par>
                            </p:childTnLst>
                          </p:cTn>
                        </p:par>
                        <p:par>
                          <p:cTn id="129" fill="hold">
                            <p:stCondLst>
                              <p:cond delay="1000"/>
                            </p:stCondLst>
                            <p:childTnLst>
                              <p:par>
                                <p:cTn id="130" presetID="53" presetClass="exit" presetSubtype="32" fill="hold" grpId="1" nodeType="afterEffect">
                                  <p:stCondLst>
                                    <p:cond delay="2250"/>
                                  </p:stCondLst>
                                  <p:childTnLst>
                                    <p:anim calcmode="lin" valueType="num">
                                      <p:cBhvr>
                                        <p:cTn id="131" dur="5000"/>
                                        <p:tgtEl>
                                          <p:spTgt spid="10"/>
                                        </p:tgtEl>
                                        <p:attrNameLst>
                                          <p:attrName>ppt_w</p:attrName>
                                        </p:attrNameLst>
                                      </p:cBhvr>
                                      <p:tavLst>
                                        <p:tav tm="0">
                                          <p:val>
                                            <p:strVal val="ppt_w"/>
                                          </p:val>
                                        </p:tav>
                                        <p:tav tm="100000">
                                          <p:val>
                                            <p:fltVal val="0"/>
                                          </p:val>
                                        </p:tav>
                                      </p:tavLst>
                                    </p:anim>
                                    <p:anim calcmode="lin" valueType="num">
                                      <p:cBhvr>
                                        <p:cTn id="132" dur="5000"/>
                                        <p:tgtEl>
                                          <p:spTgt spid="10"/>
                                        </p:tgtEl>
                                        <p:attrNameLst>
                                          <p:attrName>ppt_h</p:attrName>
                                        </p:attrNameLst>
                                      </p:cBhvr>
                                      <p:tavLst>
                                        <p:tav tm="0">
                                          <p:val>
                                            <p:strVal val="ppt_h"/>
                                          </p:val>
                                        </p:tav>
                                        <p:tav tm="100000">
                                          <p:val>
                                            <p:fltVal val="0"/>
                                          </p:val>
                                        </p:tav>
                                      </p:tavLst>
                                    </p:anim>
                                    <p:animEffect transition="out" filter="fade">
                                      <p:cBhvr>
                                        <p:cTn id="133" dur="5000"/>
                                        <p:tgtEl>
                                          <p:spTgt spid="10"/>
                                        </p:tgtEl>
                                      </p:cBhvr>
                                    </p:animEffect>
                                    <p:set>
                                      <p:cBhvr>
                                        <p:cTn id="134"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vol="80000">
                <p:cTn id="135" fill="hold" display="0">
                  <p:stCondLst>
                    <p:cond delay="indefinite"/>
                  </p:stCondLst>
                  <p:endCondLst>
                    <p:cond evt="onStopAudio" delay="0">
                      <p:tgtEl>
                        <p:sldTgt/>
                      </p:tgtEl>
                    </p:cond>
                  </p:endCondLst>
                </p:cTn>
                <p:tgtEl>
                  <p:spTgt spid="2"/>
                </p:tgtEl>
              </p:cMediaNode>
            </p:audio>
            <p:seq concurrent="1" nextAc="seek">
              <p:cTn id="136" restart="whenNotActive" fill="hold" evtFilter="cancelBubble" nodeType="interactiveSeq">
                <p:stCondLst>
                  <p:cond evt="onClick" delay="0">
                    <p:tgtEl>
                      <p:spTgt spid="40"/>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withEffect">
                                  <p:stCondLst>
                                    <p:cond delay="0"/>
                                  </p:stCondLst>
                                  <p:childTnLst>
                                    <p:cmd type="call" cmd="playFrom(0.0)">
                                      <p:cBhvr>
                                        <p:cTn id="140" dur="60003" fill="hold"/>
                                        <p:tgtEl>
                                          <p:spTgt spid="2"/>
                                        </p:tgtEl>
                                      </p:cBhvr>
                                    </p:cmd>
                                  </p:childTnLst>
                                </p:cTn>
                              </p:par>
                              <p:par>
                                <p:cTn id="141" presetID="21" presetClass="entr" presetSubtype="1" repeatCount="10000"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wheel(1)">
                                      <p:cBhvr>
                                        <p:cTn id="143" dur="1000"/>
                                        <p:tgtEl>
                                          <p:spTgt spid="85"/>
                                        </p:tgtEl>
                                      </p:cBhvr>
                                    </p:animEffect>
                                  </p:childTnLst>
                                </p:cTn>
                              </p:par>
                              <p:par>
                                <p:cTn id="144" presetID="21" presetClass="entr" presetSubtype="1" repeatCount="10000"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wheel(1)">
                                      <p:cBhvr>
                                        <p:cTn id="146" dur="1000"/>
                                        <p:tgtEl>
                                          <p:spTgt spid="8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fade">
                                      <p:cBhvr>
                                        <p:cTn id="149" dur="1000"/>
                                        <p:tgtEl>
                                          <p:spTgt spid="91"/>
                                        </p:tgtEl>
                                      </p:cBhvr>
                                    </p:animEffect>
                                  </p:childTnLst>
                                </p:cTn>
                              </p:par>
                              <p:par>
                                <p:cTn id="150" presetID="10" presetClass="exit" presetSubtype="0" fill="hold" grpId="1" nodeType="withEffect">
                                  <p:stCondLst>
                                    <p:cond delay="1000"/>
                                  </p:stCondLst>
                                  <p:childTnLst>
                                    <p:animEffect transition="out" filter="fade">
                                      <p:cBhvr>
                                        <p:cTn id="151" dur="250"/>
                                        <p:tgtEl>
                                          <p:spTgt spid="91"/>
                                        </p:tgtEl>
                                      </p:cBhvr>
                                    </p:animEffect>
                                    <p:set>
                                      <p:cBhvr>
                                        <p:cTn id="152" dur="1" fill="hold">
                                          <p:stCondLst>
                                            <p:cond delay="249"/>
                                          </p:stCondLst>
                                        </p:cTn>
                                        <p:tgtEl>
                                          <p:spTgt spid="91"/>
                                        </p:tgtEl>
                                        <p:attrNameLst>
                                          <p:attrName>style.visibility</p:attrName>
                                        </p:attrNameLst>
                                      </p:cBhvr>
                                      <p:to>
                                        <p:strVal val="hidden"/>
                                      </p:to>
                                    </p:set>
                                  </p:childTnLst>
                                </p:cTn>
                              </p:par>
                              <p:par>
                                <p:cTn id="153" presetID="10" presetClass="entr" presetSubtype="0" fill="hold" grpId="0" nodeType="withEffect">
                                  <p:stCondLst>
                                    <p:cond delay="1000"/>
                                  </p:stCondLst>
                                  <p:childTnLst>
                                    <p:set>
                                      <p:cBhvr>
                                        <p:cTn id="154" dur="1" fill="hold">
                                          <p:stCondLst>
                                            <p:cond delay="0"/>
                                          </p:stCondLst>
                                        </p:cTn>
                                        <p:tgtEl>
                                          <p:spTgt spid="92"/>
                                        </p:tgtEl>
                                        <p:attrNameLst>
                                          <p:attrName>style.visibility</p:attrName>
                                        </p:attrNameLst>
                                      </p:cBhvr>
                                      <p:to>
                                        <p:strVal val="visible"/>
                                      </p:to>
                                    </p:set>
                                    <p:animEffect transition="in" filter="fade">
                                      <p:cBhvr>
                                        <p:cTn id="155" dur="1000"/>
                                        <p:tgtEl>
                                          <p:spTgt spid="92"/>
                                        </p:tgtEl>
                                      </p:cBhvr>
                                    </p:animEffect>
                                  </p:childTnLst>
                                </p:cTn>
                              </p:par>
                              <p:par>
                                <p:cTn id="156" presetID="10" presetClass="exit" presetSubtype="0" fill="hold" grpId="1" nodeType="withEffect">
                                  <p:stCondLst>
                                    <p:cond delay="2000"/>
                                  </p:stCondLst>
                                  <p:childTnLst>
                                    <p:animEffect transition="out" filter="fade">
                                      <p:cBhvr>
                                        <p:cTn id="157" dur="250"/>
                                        <p:tgtEl>
                                          <p:spTgt spid="92"/>
                                        </p:tgtEl>
                                      </p:cBhvr>
                                    </p:animEffect>
                                    <p:set>
                                      <p:cBhvr>
                                        <p:cTn id="158" dur="1" fill="hold">
                                          <p:stCondLst>
                                            <p:cond delay="249"/>
                                          </p:stCondLst>
                                        </p:cTn>
                                        <p:tgtEl>
                                          <p:spTgt spid="92"/>
                                        </p:tgtEl>
                                        <p:attrNameLst>
                                          <p:attrName>style.visibility</p:attrName>
                                        </p:attrNameLst>
                                      </p:cBhvr>
                                      <p:to>
                                        <p:strVal val="hidden"/>
                                      </p:to>
                                    </p:set>
                                  </p:childTnLst>
                                </p:cTn>
                              </p:par>
                              <p:par>
                                <p:cTn id="159" presetID="10" presetClass="entr" presetSubtype="0" fill="hold" grpId="0" nodeType="withEffect">
                                  <p:stCondLst>
                                    <p:cond delay="2000"/>
                                  </p:stCondLst>
                                  <p:childTnLst>
                                    <p:set>
                                      <p:cBhvr>
                                        <p:cTn id="160" dur="1" fill="hold">
                                          <p:stCondLst>
                                            <p:cond delay="0"/>
                                          </p:stCondLst>
                                        </p:cTn>
                                        <p:tgtEl>
                                          <p:spTgt spid="89"/>
                                        </p:tgtEl>
                                        <p:attrNameLst>
                                          <p:attrName>style.visibility</p:attrName>
                                        </p:attrNameLst>
                                      </p:cBhvr>
                                      <p:to>
                                        <p:strVal val="visible"/>
                                      </p:to>
                                    </p:set>
                                    <p:animEffect transition="in" filter="fade">
                                      <p:cBhvr>
                                        <p:cTn id="161" dur="1000"/>
                                        <p:tgtEl>
                                          <p:spTgt spid="89"/>
                                        </p:tgtEl>
                                      </p:cBhvr>
                                    </p:animEffect>
                                  </p:childTnLst>
                                </p:cTn>
                              </p:par>
                              <p:par>
                                <p:cTn id="162" presetID="10" presetClass="exit" presetSubtype="0" fill="hold" grpId="1" nodeType="withEffect">
                                  <p:stCondLst>
                                    <p:cond delay="3000"/>
                                  </p:stCondLst>
                                  <p:childTnLst>
                                    <p:animEffect transition="out" filter="fade">
                                      <p:cBhvr>
                                        <p:cTn id="163" dur="250"/>
                                        <p:tgtEl>
                                          <p:spTgt spid="89"/>
                                        </p:tgtEl>
                                      </p:cBhvr>
                                    </p:animEffect>
                                    <p:set>
                                      <p:cBhvr>
                                        <p:cTn id="164" dur="1" fill="hold">
                                          <p:stCondLst>
                                            <p:cond delay="249"/>
                                          </p:stCondLst>
                                        </p:cTn>
                                        <p:tgtEl>
                                          <p:spTgt spid="89"/>
                                        </p:tgtEl>
                                        <p:attrNameLst>
                                          <p:attrName>style.visibility</p:attrName>
                                        </p:attrNameLst>
                                      </p:cBhvr>
                                      <p:to>
                                        <p:strVal val="hidden"/>
                                      </p:to>
                                    </p:set>
                                  </p:childTnLst>
                                </p:cTn>
                              </p:par>
                              <p:par>
                                <p:cTn id="165" presetID="10" presetClass="entr" presetSubtype="0" fill="hold" grpId="0" nodeType="withEffect">
                                  <p:stCondLst>
                                    <p:cond delay="300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1000"/>
                                        <p:tgtEl>
                                          <p:spTgt spid="90"/>
                                        </p:tgtEl>
                                      </p:cBhvr>
                                    </p:animEffect>
                                  </p:childTnLst>
                                </p:cTn>
                              </p:par>
                              <p:par>
                                <p:cTn id="168" presetID="10" presetClass="exit" presetSubtype="0" fill="hold" grpId="1" nodeType="withEffect">
                                  <p:stCondLst>
                                    <p:cond delay="4000"/>
                                  </p:stCondLst>
                                  <p:childTnLst>
                                    <p:animEffect transition="out" filter="fade">
                                      <p:cBhvr>
                                        <p:cTn id="169" dur="250"/>
                                        <p:tgtEl>
                                          <p:spTgt spid="90"/>
                                        </p:tgtEl>
                                      </p:cBhvr>
                                    </p:animEffect>
                                    <p:set>
                                      <p:cBhvr>
                                        <p:cTn id="170" dur="1" fill="hold">
                                          <p:stCondLst>
                                            <p:cond delay="249"/>
                                          </p:stCondLst>
                                        </p:cTn>
                                        <p:tgtEl>
                                          <p:spTgt spid="90"/>
                                        </p:tgtEl>
                                        <p:attrNameLst>
                                          <p:attrName>style.visibility</p:attrName>
                                        </p:attrNameLst>
                                      </p:cBhvr>
                                      <p:to>
                                        <p:strVal val="hidden"/>
                                      </p:to>
                                    </p:set>
                                  </p:childTnLst>
                                </p:cTn>
                              </p:par>
                              <p:par>
                                <p:cTn id="171" presetID="10" presetClass="entr" presetSubtype="0" fill="hold" grpId="0" nodeType="withEffect">
                                  <p:stCondLst>
                                    <p:cond delay="4000"/>
                                  </p:stCondLst>
                                  <p:childTnLst>
                                    <p:set>
                                      <p:cBhvr>
                                        <p:cTn id="172" dur="1" fill="hold">
                                          <p:stCondLst>
                                            <p:cond delay="0"/>
                                          </p:stCondLst>
                                        </p:cTn>
                                        <p:tgtEl>
                                          <p:spTgt spid="88"/>
                                        </p:tgtEl>
                                        <p:attrNameLst>
                                          <p:attrName>style.visibility</p:attrName>
                                        </p:attrNameLst>
                                      </p:cBhvr>
                                      <p:to>
                                        <p:strVal val="visible"/>
                                      </p:to>
                                    </p:set>
                                    <p:animEffect transition="in" filter="fade">
                                      <p:cBhvr>
                                        <p:cTn id="173" dur="1000"/>
                                        <p:tgtEl>
                                          <p:spTgt spid="88"/>
                                        </p:tgtEl>
                                      </p:cBhvr>
                                    </p:animEffect>
                                  </p:childTnLst>
                                </p:cTn>
                              </p:par>
                              <p:par>
                                <p:cTn id="174" presetID="10" presetClass="exit" presetSubtype="0" fill="hold" grpId="1" nodeType="withEffect">
                                  <p:stCondLst>
                                    <p:cond delay="5000"/>
                                  </p:stCondLst>
                                  <p:childTnLst>
                                    <p:animEffect transition="out" filter="fade">
                                      <p:cBhvr>
                                        <p:cTn id="175" dur="250"/>
                                        <p:tgtEl>
                                          <p:spTgt spid="88"/>
                                        </p:tgtEl>
                                      </p:cBhvr>
                                    </p:animEffect>
                                    <p:set>
                                      <p:cBhvr>
                                        <p:cTn id="176" dur="1" fill="hold">
                                          <p:stCondLst>
                                            <p:cond delay="249"/>
                                          </p:stCondLst>
                                        </p:cTn>
                                        <p:tgtEl>
                                          <p:spTgt spid="88"/>
                                        </p:tgtEl>
                                        <p:attrNameLst>
                                          <p:attrName>style.visibility</p:attrName>
                                        </p:attrNameLst>
                                      </p:cBhvr>
                                      <p:to>
                                        <p:strVal val="hidden"/>
                                      </p:to>
                                    </p:set>
                                  </p:childTnLst>
                                </p:cTn>
                              </p:par>
                              <p:par>
                                <p:cTn id="177" presetID="10" presetClass="entr" presetSubtype="0" fill="hold" grpId="0" nodeType="withEffect">
                                  <p:stCondLst>
                                    <p:cond delay="5000"/>
                                  </p:stCondLst>
                                  <p:childTnLst>
                                    <p:set>
                                      <p:cBhvr>
                                        <p:cTn id="178" dur="1" fill="hold">
                                          <p:stCondLst>
                                            <p:cond delay="0"/>
                                          </p:stCondLst>
                                        </p:cTn>
                                        <p:tgtEl>
                                          <p:spTgt spid="87"/>
                                        </p:tgtEl>
                                        <p:attrNameLst>
                                          <p:attrName>style.visibility</p:attrName>
                                        </p:attrNameLst>
                                      </p:cBhvr>
                                      <p:to>
                                        <p:strVal val="visible"/>
                                      </p:to>
                                    </p:set>
                                    <p:animEffect transition="in" filter="fade">
                                      <p:cBhvr>
                                        <p:cTn id="179" dur="1000"/>
                                        <p:tgtEl>
                                          <p:spTgt spid="87"/>
                                        </p:tgtEl>
                                      </p:cBhvr>
                                    </p:animEffect>
                                  </p:childTnLst>
                                </p:cTn>
                              </p:par>
                              <p:par>
                                <p:cTn id="180" presetID="10" presetClass="exit" presetSubtype="0" fill="hold" grpId="1" nodeType="withEffect">
                                  <p:stCondLst>
                                    <p:cond delay="6000"/>
                                  </p:stCondLst>
                                  <p:childTnLst>
                                    <p:animEffect transition="out" filter="fade">
                                      <p:cBhvr>
                                        <p:cTn id="181" dur="250"/>
                                        <p:tgtEl>
                                          <p:spTgt spid="87"/>
                                        </p:tgtEl>
                                      </p:cBhvr>
                                    </p:animEffect>
                                    <p:set>
                                      <p:cBhvr>
                                        <p:cTn id="182" dur="1" fill="hold">
                                          <p:stCondLst>
                                            <p:cond delay="249"/>
                                          </p:stCondLst>
                                        </p:cTn>
                                        <p:tgtEl>
                                          <p:spTgt spid="87"/>
                                        </p:tgtEl>
                                        <p:attrNameLst>
                                          <p:attrName>style.visibility</p:attrName>
                                        </p:attrNameLst>
                                      </p:cBhvr>
                                      <p:to>
                                        <p:strVal val="hidden"/>
                                      </p:to>
                                    </p:set>
                                  </p:childTnLst>
                                </p:cTn>
                              </p:par>
                              <p:par>
                                <p:cTn id="183" presetID="10" presetClass="entr" presetSubtype="0" fill="hold" grpId="0" nodeType="withEffect">
                                  <p:stCondLst>
                                    <p:cond delay="6000"/>
                                  </p:stCondLst>
                                  <p:childTnLst>
                                    <p:set>
                                      <p:cBhvr>
                                        <p:cTn id="184" dur="1" fill="hold">
                                          <p:stCondLst>
                                            <p:cond delay="0"/>
                                          </p:stCondLst>
                                        </p:cTn>
                                        <p:tgtEl>
                                          <p:spTgt spid="93"/>
                                        </p:tgtEl>
                                        <p:attrNameLst>
                                          <p:attrName>style.visibility</p:attrName>
                                        </p:attrNameLst>
                                      </p:cBhvr>
                                      <p:to>
                                        <p:strVal val="visible"/>
                                      </p:to>
                                    </p:set>
                                    <p:animEffect transition="in" filter="fade">
                                      <p:cBhvr>
                                        <p:cTn id="185" dur="1000"/>
                                        <p:tgtEl>
                                          <p:spTgt spid="93"/>
                                        </p:tgtEl>
                                      </p:cBhvr>
                                    </p:animEffect>
                                  </p:childTnLst>
                                </p:cTn>
                              </p:par>
                              <p:par>
                                <p:cTn id="186" presetID="10" presetClass="exit" presetSubtype="0" fill="hold" grpId="1" nodeType="withEffect">
                                  <p:stCondLst>
                                    <p:cond delay="7000"/>
                                  </p:stCondLst>
                                  <p:childTnLst>
                                    <p:animEffect transition="out" filter="fade">
                                      <p:cBhvr>
                                        <p:cTn id="187" dur="250"/>
                                        <p:tgtEl>
                                          <p:spTgt spid="93"/>
                                        </p:tgtEl>
                                      </p:cBhvr>
                                    </p:animEffect>
                                    <p:set>
                                      <p:cBhvr>
                                        <p:cTn id="188" dur="1" fill="hold">
                                          <p:stCondLst>
                                            <p:cond delay="249"/>
                                          </p:stCondLst>
                                        </p:cTn>
                                        <p:tgtEl>
                                          <p:spTgt spid="93"/>
                                        </p:tgtEl>
                                        <p:attrNameLst>
                                          <p:attrName>style.visibility</p:attrName>
                                        </p:attrNameLst>
                                      </p:cBhvr>
                                      <p:to>
                                        <p:strVal val="hidden"/>
                                      </p:to>
                                    </p:set>
                                  </p:childTnLst>
                                </p:cTn>
                              </p:par>
                              <p:par>
                                <p:cTn id="189" presetID="10" presetClass="entr" presetSubtype="0" fill="hold" grpId="0" nodeType="withEffect">
                                  <p:stCondLst>
                                    <p:cond delay="7000"/>
                                  </p:stCondLst>
                                  <p:childTnLst>
                                    <p:set>
                                      <p:cBhvr>
                                        <p:cTn id="190" dur="1" fill="hold">
                                          <p:stCondLst>
                                            <p:cond delay="0"/>
                                          </p:stCondLst>
                                        </p:cTn>
                                        <p:tgtEl>
                                          <p:spTgt spid="94"/>
                                        </p:tgtEl>
                                        <p:attrNameLst>
                                          <p:attrName>style.visibility</p:attrName>
                                        </p:attrNameLst>
                                      </p:cBhvr>
                                      <p:to>
                                        <p:strVal val="visible"/>
                                      </p:to>
                                    </p:set>
                                    <p:animEffect transition="in" filter="fade">
                                      <p:cBhvr>
                                        <p:cTn id="191" dur="1000"/>
                                        <p:tgtEl>
                                          <p:spTgt spid="94"/>
                                        </p:tgtEl>
                                      </p:cBhvr>
                                    </p:animEffect>
                                  </p:childTnLst>
                                </p:cTn>
                              </p:par>
                              <p:par>
                                <p:cTn id="192" presetID="10" presetClass="exit" presetSubtype="0" fill="hold" grpId="1" nodeType="withEffect">
                                  <p:stCondLst>
                                    <p:cond delay="8000"/>
                                  </p:stCondLst>
                                  <p:childTnLst>
                                    <p:animEffect transition="out" filter="fade">
                                      <p:cBhvr>
                                        <p:cTn id="193" dur="250"/>
                                        <p:tgtEl>
                                          <p:spTgt spid="94"/>
                                        </p:tgtEl>
                                      </p:cBhvr>
                                    </p:animEffect>
                                    <p:set>
                                      <p:cBhvr>
                                        <p:cTn id="194" dur="1" fill="hold">
                                          <p:stCondLst>
                                            <p:cond delay="249"/>
                                          </p:stCondLst>
                                        </p:cTn>
                                        <p:tgtEl>
                                          <p:spTgt spid="94"/>
                                        </p:tgtEl>
                                        <p:attrNameLst>
                                          <p:attrName>style.visibility</p:attrName>
                                        </p:attrNameLst>
                                      </p:cBhvr>
                                      <p:to>
                                        <p:strVal val="hidden"/>
                                      </p:to>
                                    </p:set>
                                  </p:childTnLst>
                                </p:cTn>
                              </p:par>
                              <p:par>
                                <p:cTn id="195" presetID="10" presetClass="entr" presetSubtype="0" fill="hold" grpId="0" nodeType="withEffect">
                                  <p:stCondLst>
                                    <p:cond delay="8000"/>
                                  </p:stCondLst>
                                  <p:childTnLst>
                                    <p:set>
                                      <p:cBhvr>
                                        <p:cTn id="196" dur="1" fill="hold">
                                          <p:stCondLst>
                                            <p:cond delay="0"/>
                                          </p:stCondLst>
                                        </p:cTn>
                                        <p:tgtEl>
                                          <p:spTgt spid="95"/>
                                        </p:tgtEl>
                                        <p:attrNameLst>
                                          <p:attrName>style.visibility</p:attrName>
                                        </p:attrNameLst>
                                      </p:cBhvr>
                                      <p:to>
                                        <p:strVal val="visible"/>
                                      </p:to>
                                    </p:set>
                                    <p:animEffect transition="in" filter="fade">
                                      <p:cBhvr>
                                        <p:cTn id="197" dur="1000"/>
                                        <p:tgtEl>
                                          <p:spTgt spid="95"/>
                                        </p:tgtEl>
                                      </p:cBhvr>
                                    </p:animEffect>
                                  </p:childTnLst>
                                </p:cTn>
                              </p:par>
                              <p:par>
                                <p:cTn id="198" presetID="10" presetClass="exit" presetSubtype="0" fill="hold" grpId="1" nodeType="withEffect">
                                  <p:stCondLst>
                                    <p:cond delay="9000"/>
                                  </p:stCondLst>
                                  <p:childTnLst>
                                    <p:animEffect transition="out" filter="fade">
                                      <p:cBhvr>
                                        <p:cTn id="199" dur="250"/>
                                        <p:tgtEl>
                                          <p:spTgt spid="95"/>
                                        </p:tgtEl>
                                      </p:cBhvr>
                                    </p:animEffect>
                                    <p:set>
                                      <p:cBhvr>
                                        <p:cTn id="200" dur="1" fill="hold">
                                          <p:stCondLst>
                                            <p:cond delay="249"/>
                                          </p:stCondLst>
                                        </p:cTn>
                                        <p:tgtEl>
                                          <p:spTgt spid="95"/>
                                        </p:tgtEl>
                                        <p:attrNameLst>
                                          <p:attrName>style.visibility</p:attrName>
                                        </p:attrNameLst>
                                      </p:cBhvr>
                                      <p:to>
                                        <p:strVal val="hidden"/>
                                      </p:to>
                                    </p:set>
                                  </p:childTnLst>
                                </p:cTn>
                              </p:par>
                              <p:par>
                                <p:cTn id="201" presetID="10" presetClass="entr" presetSubtype="0" fill="hold" grpId="0" nodeType="withEffect">
                                  <p:stCondLst>
                                    <p:cond delay="9000"/>
                                  </p:stCondLst>
                                  <p:childTnLst>
                                    <p:set>
                                      <p:cBhvr>
                                        <p:cTn id="202" dur="1" fill="hold">
                                          <p:stCondLst>
                                            <p:cond delay="0"/>
                                          </p:stCondLst>
                                        </p:cTn>
                                        <p:tgtEl>
                                          <p:spTgt spid="86"/>
                                        </p:tgtEl>
                                        <p:attrNameLst>
                                          <p:attrName>style.visibility</p:attrName>
                                        </p:attrNameLst>
                                      </p:cBhvr>
                                      <p:to>
                                        <p:strVal val="visible"/>
                                      </p:to>
                                    </p:set>
                                    <p:animEffect transition="in" filter="fade">
                                      <p:cBhvr>
                                        <p:cTn id="203" dur="1000"/>
                                        <p:tgtEl>
                                          <p:spTgt spid="86"/>
                                        </p:tgtEl>
                                      </p:cBhvr>
                                    </p:animEffect>
                                  </p:childTnLst>
                                </p:cTn>
                              </p:par>
                              <p:par>
                                <p:cTn id="204" presetID="10" presetClass="exit" presetSubtype="0" fill="hold" grpId="1" nodeType="withEffect">
                                  <p:stCondLst>
                                    <p:cond delay="10000"/>
                                  </p:stCondLst>
                                  <p:childTnLst>
                                    <p:animEffect transition="out" filter="fade">
                                      <p:cBhvr>
                                        <p:cTn id="205" dur="250"/>
                                        <p:tgtEl>
                                          <p:spTgt spid="86"/>
                                        </p:tgtEl>
                                      </p:cBhvr>
                                    </p:animEffect>
                                    <p:set>
                                      <p:cBhvr>
                                        <p:cTn id="206" dur="1" fill="hold">
                                          <p:stCondLst>
                                            <p:cond delay="249"/>
                                          </p:stCondLst>
                                        </p:cTn>
                                        <p:tgtEl>
                                          <p:spTgt spid="86"/>
                                        </p:tgtEl>
                                        <p:attrNameLst>
                                          <p:attrName>style.visibility</p:attrName>
                                        </p:attrNameLst>
                                      </p:cBhvr>
                                      <p:to>
                                        <p:strVal val="hidden"/>
                                      </p:to>
                                    </p:set>
                                  </p:childTnLst>
                                </p:cTn>
                              </p:par>
                              <p:par>
                                <p:cTn id="207" presetID="10" presetClass="entr" presetSubtype="0" fill="hold" grpId="0" nodeType="withEffect">
                                  <p:stCondLst>
                                    <p:cond delay="10000"/>
                                  </p:stCondLst>
                                  <p:childTnLst>
                                    <p:set>
                                      <p:cBhvr>
                                        <p:cTn id="208" dur="1" fill="hold">
                                          <p:stCondLst>
                                            <p:cond delay="0"/>
                                          </p:stCondLst>
                                        </p:cTn>
                                        <p:tgtEl>
                                          <p:spTgt spid="96"/>
                                        </p:tgtEl>
                                        <p:attrNameLst>
                                          <p:attrName>style.visibility</p:attrName>
                                        </p:attrNameLst>
                                      </p:cBhvr>
                                      <p:to>
                                        <p:strVal val="visible"/>
                                      </p:to>
                                    </p:set>
                                    <p:animEffect transition="in" filter="fade">
                                      <p:cBhvr>
                                        <p:cTn id="209" dur="4250"/>
                                        <p:tgtEl>
                                          <p:spTgt spid="96"/>
                                        </p:tgtEl>
                                      </p:cBhvr>
                                    </p:animEffect>
                                  </p:child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5122"/>
                    </p:tgtEl>
                  </p:cond>
                </p:stCondLst>
                <p:endSync evt="end" delay="0">
                  <p:rtn val="all"/>
                </p:endSync>
                <p:childTnLst>
                  <p:par>
                    <p:cTn id="211" fill="hold">
                      <p:stCondLst>
                        <p:cond delay="0"/>
                      </p:stCondLst>
                      <p:childTnLst>
                        <p:par>
                          <p:cTn id="212" fill="hold">
                            <p:stCondLst>
                              <p:cond delay="0"/>
                            </p:stCondLst>
                            <p:childTnLst>
                              <p:par>
                                <p:cTn id="213" presetID="3" presetClass="mediacall" presetSubtype="0" fill="hold" nodeType="clickEffect">
                                  <p:stCondLst>
                                    <p:cond delay="0"/>
                                  </p:stCondLst>
                                  <p:childTnLst>
                                    <p:cmd type="call" cmd="stop">
                                      <p:cBhvr>
                                        <p:cTn id="214" dur="1" fill="hold"/>
                                        <p:tgtEl>
                                          <p:spTgt spid="2"/>
                                        </p:tgtEl>
                                      </p:cBhvr>
                                    </p:cmd>
                                  </p:childTnLst>
                                </p:cTn>
                              </p:par>
                            </p:childTnLst>
                          </p:cTn>
                        </p:par>
                      </p:childTnLst>
                    </p:cTn>
                  </p:par>
                </p:childTnLst>
              </p:cTn>
              <p:nextCondLst>
                <p:cond evt="onClick" delay="0">
                  <p:tgtEl>
                    <p:spTgt spid="5122"/>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p:cNvSpPr/>
          <p:nvPr/>
        </p:nvSpPr>
        <p:spPr bwMode="auto">
          <a:xfrm>
            <a:off x="1073676" y="2442811"/>
            <a:ext cx="602286" cy="455613"/>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1"/>
          <p:cNvSpPr/>
          <p:nvPr/>
        </p:nvSpPr>
        <p:spPr bwMode="auto">
          <a:xfrm>
            <a:off x="1114808" y="3899490"/>
            <a:ext cx="602286" cy="455613"/>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1219244" y="1915871"/>
            <a:ext cx="10481447" cy="830997"/>
          </a:xfrm>
          <a:prstGeom prst="rect">
            <a:avLst/>
          </a:prstGeom>
        </p:spPr>
        <p:txBody>
          <a:bodyPr wrap="square">
            <a:spAutoFit/>
          </a:bodyPr>
          <a:lstStyle/>
          <a:p>
            <a:endParaRPr lang="en-US" sz="4800" dirty="0"/>
          </a:p>
        </p:txBody>
      </p:sp>
      <p:sp>
        <p:nvSpPr>
          <p:cNvPr id="5" name="Rectangle 4"/>
          <p:cNvSpPr/>
          <p:nvPr/>
        </p:nvSpPr>
        <p:spPr>
          <a:xfrm>
            <a:off x="1114808" y="3722392"/>
            <a:ext cx="10086592" cy="830997"/>
          </a:xfrm>
          <a:prstGeom prst="rect">
            <a:avLst/>
          </a:prstGeom>
        </p:spPr>
        <p:txBody>
          <a:bodyPr wrap="square">
            <a:spAutoFit/>
          </a:bodyPr>
          <a:lstStyle/>
          <a:p>
            <a:endParaRPr lang="en-US" sz="4800" dirty="0"/>
          </a:p>
        </p:txBody>
      </p:sp>
      <p:sp>
        <p:nvSpPr>
          <p:cNvPr id="2" name="Rectangle 1"/>
          <p:cNvSpPr/>
          <p:nvPr/>
        </p:nvSpPr>
        <p:spPr>
          <a:xfrm>
            <a:off x="1614099" y="2226111"/>
            <a:ext cx="10086592"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Củng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614099" y="3689791"/>
            <a:ext cx="10370994"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0" name="Title 1"/>
          <p:cNvSpPr txBox="1"/>
          <p:nvPr/>
        </p:nvSpPr>
        <p:spPr>
          <a:xfrm>
            <a:off x="1814946" y="529453"/>
            <a:ext cx="8229600" cy="1172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l="-3000" t="-7000" r="-5000" b="-39000"/>
          </a:stretch>
        </a:blipFill>
        <a:effectLst/>
      </p:bgPr>
    </p:bg>
    <p:spTree>
      <p:nvGrpSpPr>
        <p:cNvPr id="1" name=""/>
        <p:cNvGrpSpPr/>
        <p:nvPr/>
      </p:nvGrpSpPr>
      <p:grpSpPr>
        <a:xfrm>
          <a:off x="0" y="0"/>
          <a:ext cx="0" cy="0"/>
          <a:chOff x="0" y="0"/>
          <a:chExt cx="0" cy="0"/>
        </a:xfrm>
      </p:grpSpPr>
      <p:pic>
        <p:nvPicPr>
          <p:cNvPr id="3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01180" y="699135"/>
            <a:ext cx="5767705" cy="4963795"/>
          </a:xfrm>
          <a:prstGeom prst="rect">
            <a:avLst/>
          </a:prstGeom>
        </p:spPr>
      </p:pic>
      <p:pic>
        <p:nvPicPr>
          <p:cNvPr id="3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439" y="-112830"/>
            <a:ext cx="5767541" cy="5428699"/>
          </a:xfrm>
          <a:prstGeom prst="rect">
            <a:avLst/>
          </a:prstGeom>
        </p:spPr>
      </p:pic>
      <p:pic>
        <p:nvPicPr>
          <p:cNvPr id="20" name="Picture 11" descr="F:\未标题-1.png"/>
          <p:cNvPicPr>
            <a:picLocks noChangeAspect="1" noChangeArrowheads="1"/>
          </p:cNvPicPr>
          <p:nvPr/>
        </p:nvPicPr>
        <p:blipFill rotWithShape="1">
          <a:blip r:embed="rId4" cstate="screen">
            <a:duotone>
              <a:prstClr val="black"/>
              <a:schemeClr val="accent6">
                <a:tint val="45000"/>
                <a:satMod val="400000"/>
              </a:schemeClr>
            </a:duotone>
          </a:blip>
          <a:srcRect/>
          <a:stretch>
            <a:fillRect/>
          </a:stretch>
        </p:blipFill>
        <p:spPr bwMode="auto">
          <a:xfrm>
            <a:off x="239085" y="2392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4" cstate="screen"/>
          <a:srcRect/>
          <a:stretch>
            <a:fillRect/>
          </a:stretch>
        </p:blipFill>
        <p:spPr bwMode="auto">
          <a:xfrm>
            <a:off x="816312" y="18791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4" cstate="screen">
            <a:duotone>
              <a:prstClr val="black"/>
              <a:schemeClr val="accent3">
                <a:tint val="45000"/>
                <a:satMod val="400000"/>
              </a:schemeClr>
            </a:duotone>
          </a:blip>
          <a:srcRect/>
          <a:stretch>
            <a:fillRect/>
          </a:stretch>
        </p:blipFill>
        <p:spPr bwMode="auto">
          <a:xfrm>
            <a:off x="12401" y="60885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5" cstate="screen">
            <a:duotone>
              <a:prstClr val="black"/>
              <a:schemeClr val="accent5">
                <a:tint val="45000"/>
                <a:satMod val="400000"/>
              </a:schemeClr>
            </a:duotone>
          </a:blip>
          <a:srcRect/>
          <a:stretch>
            <a:fillRect/>
          </a:stretch>
        </p:blipFill>
        <p:spPr bwMode="auto">
          <a:xfrm>
            <a:off x="510916" y="400495"/>
            <a:ext cx="451093" cy="4188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4" cstate="screen">
            <a:duotone>
              <a:prstClr val="black"/>
              <a:schemeClr val="accent4">
                <a:tint val="45000"/>
                <a:satMod val="400000"/>
              </a:schemeClr>
            </a:duotone>
          </a:blip>
          <a:srcRect/>
          <a:stretch>
            <a:fillRect/>
          </a:stretch>
        </p:blipFill>
        <p:spPr bwMode="auto">
          <a:xfrm>
            <a:off x="816312" y="734066"/>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4" cstate="screen">
            <a:duotone>
              <a:schemeClr val="accent1">
                <a:shade val="45000"/>
                <a:satMod val="135000"/>
              </a:schemeClr>
              <a:prstClr val="white"/>
            </a:duotone>
          </a:blip>
          <a:srcRect/>
          <a:stretch>
            <a:fillRect/>
          </a:stretch>
        </p:blipFill>
        <p:spPr bwMode="auto">
          <a:xfrm>
            <a:off x="1258391" y="444866"/>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8042" y="66551"/>
            <a:ext cx="7413158" cy="4642491"/>
          </a:xfrm>
          <a:prstGeom prst="rect">
            <a:avLst/>
          </a:prstGeom>
        </p:spPr>
      </p:pic>
      <p:pic>
        <p:nvPicPr>
          <p:cNvPr id="29" name="Picture 7"/>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17000"/>
                    </a14:imgEffect>
                  </a14:imgLayer>
                </a14:imgProps>
              </a:ext>
              <a:ext uri="{28A0092B-C50C-407E-A947-70E740481C1C}">
                <a14:useLocalDpi xmlns:a14="http://schemas.microsoft.com/office/drawing/2010/main" val="0"/>
              </a:ext>
              <a:ext uri="{96DAC541-7B7A-43D3-8B79-37D633B846F1}">
                <asvg:svgBlip xmlns:asvg="http://schemas.microsoft.com/office/drawing/2016/SVG/main" r:embed="rId10"/>
              </a:ext>
            </a:extLst>
          </a:blip>
          <a:srcRect b="38533"/>
          <a:stretch>
            <a:fillRect/>
          </a:stretch>
        </p:blipFill>
        <p:spPr>
          <a:xfrm>
            <a:off x="0" y="4709042"/>
            <a:ext cx="12192000" cy="2148958"/>
          </a:xfrm>
          <a:prstGeom prst="rect">
            <a:avLst/>
          </a:prstGeom>
        </p:spPr>
      </p:pic>
      <p:pic>
        <p:nvPicPr>
          <p:cNvPr id="35"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6517758" y="3342752"/>
            <a:ext cx="5253015" cy="3043465"/>
          </a:xfrm>
          <a:prstGeom prst="rect">
            <a:avLst/>
          </a:prstGeom>
        </p:spPr>
      </p:pic>
      <p:grpSp>
        <p:nvGrpSpPr>
          <p:cNvPr id="13" name="Group 12"/>
          <p:cNvGrpSpPr/>
          <p:nvPr/>
        </p:nvGrpSpPr>
        <p:grpSpPr>
          <a:xfrm>
            <a:off x="526752" y="444866"/>
            <a:ext cx="6565976" cy="3517664"/>
            <a:chOff x="-1239811" y="-615536"/>
            <a:chExt cx="4351939" cy="2513875"/>
          </a:xfrm>
        </p:grpSpPr>
        <p:pic>
          <p:nvPicPr>
            <p:cNvPr id="14"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39811" y="-615536"/>
              <a:ext cx="4351939" cy="2513875"/>
            </a:xfrm>
            <a:prstGeom prst="rect">
              <a:avLst/>
            </a:prstGeom>
          </p:spPr>
        </p:pic>
        <p:sp>
          <p:nvSpPr>
            <p:cNvPr id="15" name="TextBox 14"/>
            <p:cNvSpPr txBox="1"/>
            <p:nvPr/>
          </p:nvSpPr>
          <p:spPr>
            <a:xfrm>
              <a:off x="-991915" y="-150847"/>
              <a:ext cx="3856514" cy="1912761"/>
            </a:xfrm>
            <a:prstGeom prst="rect">
              <a:avLst/>
            </a:prstGeom>
            <a:noFill/>
          </p:spPr>
          <p:txBody>
            <a:bodyPr wrap="square" rtlCol="0">
              <a:spAutoFit/>
            </a:bodyPr>
            <a:lstStyle/>
            <a:p>
              <a:pPr algn="ctr"/>
              <a:r>
                <a:rPr lang="vi-VN" altLang="en-US" sz="2800" b="1" dirty="0">
                  <a:latin typeface="Times New Roman" panose="02020603050405020304" pitchFamily="18" charset="0"/>
                  <a:cs typeface="Times New Roman" panose="02020603050405020304" pitchFamily="18" charset="0"/>
                </a:rPr>
                <a:t>Mình xin chào các bạn 5A3 nhé! Các bạn có muốn cùng mình tham gia chuyến du lịch trải nghiệm đến trang trại vui vẻ không? Vậy hãy cùng mình lên xe và bắt đầu hành trình nào!</a:t>
              </a:r>
              <a:endParaRPr lang="vi-VN" altLang="en-US" sz="2800" b="1"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rot="21119452">
            <a:off x="6761975" y="27688"/>
            <a:ext cx="5855335" cy="3765550"/>
            <a:chOff x="5190569" y="710974"/>
            <a:chExt cx="4059765" cy="2108657"/>
          </a:xfrm>
        </p:grpSpPr>
        <p:pic>
          <p:nvPicPr>
            <p:cNvPr id="17"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02295" flipH="1">
              <a:off x="5190569" y="710974"/>
              <a:ext cx="4059765" cy="2108657"/>
            </a:xfrm>
            <a:prstGeom prst="rect">
              <a:avLst/>
            </a:prstGeom>
          </p:spPr>
        </p:pic>
        <p:sp>
          <p:nvSpPr>
            <p:cNvPr id="18" name="TextBox 17"/>
            <p:cNvSpPr txBox="1"/>
            <p:nvPr/>
          </p:nvSpPr>
          <p:spPr>
            <a:xfrm rot="480548">
              <a:off x="5607685" y="1109371"/>
              <a:ext cx="3281801" cy="1257371"/>
            </a:xfrm>
            <a:prstGeom prst="rect">
              <a:avLst/>
            </a:prstGeom>
            <a:noFill/>
          </p:spPr>
          <p:txBody>
            <a:bodyPr wrap="square" rtlCol="0">
              <a:spAutoFit/>
            </a:bodyPr>
            <a:lstStyle/>
            <a:p>
              <a:pPr algn="ctr"/>
              <a:r>
                <a:rPr lang="vi-VN" altLang="en-US" sz="2800" b="1" dirty="0" err="1" smtClean="0">
                  <a:latin typeface="UTM Azuki" pitchFamily="18" charset="0"/>
                  <a:cs typeface="Times New Roman" panose="02020603050405020304" pitchFamily="18" charset="0"/>
                </a:rPr>
                <a:t>Mỗi điểm dừng xe chúng mình sẽ cùng vượt qua một thử thách và bây giờ chúng ta cùng đến với thử thách đầu tiên</a:t>
              </a:r>
              <a:r>
                <a:rPr lang="en-US" sz="2800" b="1" dirty="0" smtClean="0">
                  <a:latin typeface="UTM Azuki" pitchFamily="18" charset="0"/>
                  <a:cs typeface="Times New Roman" panose="02020603050405020304" pitchFamily="18" charset="0"/>
                </a:rPr>
                <a:t>!</a:t>
              </a:r>
              <a:endParaRPr lang="en-US" sz="2800" b="1" dirty="0">
                <a:latin typeface="UTM Azuki"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8" presetClass="emph" presetSubtype="0" repeatCount="indefinite" fill="hold" nodeType="afterEffect">
                                  <p:stCondLst>
                                    <p:cond delay="0"/>
                                  </p:stCondLst>
                                  <p:childTnLst>
                                    <p:animRot by="21600000">
                                      <p:cBhvr>
                                        <p:cTn id="31" dur="1500" fill="hold"/>
                                        <p:tgtEl>
                                          <p:spTgt spid="20"/>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1500" fill="hold"/>
                                        <p:tgtEl>
                                          <p:spTgt spid="2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1500" fill="hold"/>
                                        <p:tgtEl>
                                          <p:spTgt spid="2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1500" fill="hold"/>
                                        <p:tgtEl>
                                          <p:spTgt spid="23"/>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1500" fill="hold"/>
                                        <p:tgtEl>
                                          <p:spTgt spid="24"/>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1500" fill="hold"/>
                                        <p:tgtEl>
                                          <p:spTgt spid="25"/>
                                        </p:tgtEl>
                                        <p:attrNameLst>
                                          <p:attrName>r</p:attrName>
                                        </p:attrNameLst>
                                      </p:cBhvr>
                                    </p:animRot>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l="-3000" t="-7000" r="-5000" b="-39000"/>
          </a:stretch>
        </a:blipFill>
        <a:effectLst/>
      </p:bgPr>
    </p:bg>
    <p:spTree>
      <p:nvGrpSpPr>
        <p:cNvPr id="1" name=""/>
        <p:cNvGrpSpPr/>
        <p:nvPr/>
      </p:nvGrpSpPr>
      <p:grpSpPr>
        <a:xfrm>
          <a:off x="0" y="0"/>
          <a:ext cx="0" cy="0"/>
          <a:chOff x="0" y="0"/>
          <a:chExt cx="0" cy="0"/>
        </a:xfrm>
      </p:grpSpPr>
      <p:pic>
        <p:nvPicPr>
          <p:cNvPr id="3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01358" y="234395"/>
            <a:ext cx="5767541" cy="5428699"/>
          </a:xfrm>
          <a:prstGeom prst="rect">
            <a:avLst/>
          </a:prstGeom>
        </p:spPr>
      </p:pic>
      <p:pic>
        <p:nvPicPr>
          <p:cNvPr id="3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439" y="-112830"/>
            <a:ext cx="5767541" cy="5428699"/>
          </a:xfrm>
          <a:prstGeom prst="rect">
            <a:avLst/>
          </a:prstGeom>
        </p:spPr>
      </p:pic>
      <p:pic>
        <p:nvPicPr>
          <p:cNvPr id="20" name="Picture 11" descr="F:\未标题-1.png"/>
          <p:cNvPicPr>
            <a:picLocks noChangeAspect="1" noChangeArrowheads="1"/>
          </p:cNvPicPr>
          <p:nvPr/>
        </p:nvPicPr>
        <p:blipFill rotWithShape="1">
          <a:blip r:embed="rId4" cstate="screen">
            <a:duotone>
              <a:prstClr val="black"/>
              <a:schemeClr val="accent6">
                <a:tint val="45000"/>
                <a:satMod val="400000"/>
              </a:schemeClr>
            </a:duotone>
          </a:blip>
          <a:srcRect/>
          <a:stretch>
            <a:fillRect/>
          </a:stretch>
        </p:blipFill>
        <p:spPr bwMode="auto">
          <a:xfrm>
            <a:off x="239085" y="2392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4" cstate="screen"/>
          <a:srcRect/>
          <a:stretch>
            <a:fillRect/>
          </a:stretch>
        </p:blipFill>
        <p:spPr bwMode="auto">
          <a:xfrm>
            <a:off x="816312" y="18791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4" cstate="screen">
            <a:duotone>
              <a:prstClr val="black"/>
              <a:schemeClr val="accent3">
                <a:tint val="45000"/>
                <a:satMod val="400000"/>
              </a:schemeClr>
            </a:duotone>
          </a:blip>
          <a:srcRect/>
          <a:stretch>
            <a:fillRect/>
          </a:stretch>
        </p:blipFill>
        <p:spPr bwMode="auto">
          <a:xfrm>
            <a:off x="12401" y="60885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5" cstate="screen">
            <a:duotone>
              <a:prstClr val="black"/>
              <a:schemeClr val="accent5">
                <a:tint val="45000"/>
                <a:satMod val="400000"/>
              </a:schemeClr>
            </a:duotone>
          </a:blip>
          <a:srcRect/>
          <a:stretch>
            <a:fillRect/>
          </a:stretch>
        </p:blipFill>
        <p:spPr bwMode="auto">
          <a:xfrm>
            <a:off x="510916" y="400495"/>
            <a:ext cx="451093" cy="4188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4" cstate="screen">
            <a:duotone>
              <a:prstClr val="black"/>
              <a:schemeClr val="accent4">
                <a:tint val="45000"/>
                <a:satMod val="400000"/>
              </a:schemeClr>
            </a:duotone>
          </a:blip>
          <a:srcRect/>
          <a:stretch>
            <a:fillRect/>
          </a:stretch>
        </p:blipFill>
        <p:spPr bwMode="auto">
          <a:xfrm>
            <a:off x="816312" y="734066"/>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4" cstate="screen">
            <a:duotone>
              <a:schemeClr val="accent1">
                <a:shade val="45000"/>
                <a:satMod val="135000"/>
              </a:schemeClr>
              <a:prstClr val="white"/>
            </a:duotone>
          </a:blip>
          <a:srcRect/>
          <a:stretch>
            <a:fillRect/>
          </a:stretch>
        </p:blipFill>
        <p:spPr bwMode="auto">
          <a:xfrm>
            <a:off x="1258391" y="444866"/>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8042" y="66551"/>
            <a:ext cx="7413158" cy="4642491"/>
          </a:xfrm>
          <a:prstGeom prst="rect">
            <a:avLst/>
          </a:prstGeom>
        </p:spPr>
      </p:pic>
      <p:pic>
        <p:nvPicPr>
          <p:cNvPr id="29" name="Picture 7"/>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17000"/>
                    </a14:imgEffect>
                  </a14:imgLayer>
                </a14:imgProps>
              </a:ext>
              <a:ext uri="{28A0092B-C50C-407E-A947-70E740481C1C}">
                <a14:useLocalDpi xmlns:a14="http://schemas.microsoft.com/office/drawing/2010/main" val="0"/>
              </a:ext>
              <a:ext uri="{96DAC541-7B7A-43D3-8B79-37D633B846F1}">
                <asvg:svgBlip xmlns:asvg="http://schemas.microsoft.com/office/drawing/2016/SVG/main" r:embed="rId10"/>
              </a:ext>
            </a:extLst>
          </a:blip>
          <a:srcRect b="38533"/>
          <a:stretch>
            <a:fillRect/>
          </a:stretch>
        </p:blipFill>
        <p:spPr>
          <a:xfrm>
            <a:off x="0" y="4709042"/>
            <a:ext cx="12192000" cy="2148958"/>
          </a:xfrm>
          <a:prstGeom prst="rect">
            <a:avLst/>
          </a:prstGeom>
        </p:spPr>
      </p:pic>
      <p:pic>
        <p:nvPicPr>
          <p:cNvPr id="35"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6517758" y="3342752"/>
            <a:ext cx="5253015" cy="3043465"/>
          </a:xfrm>
          <a:prstGeom prst="rect">
            <a:avLst/>
          </a:prstGeom>
        </p:spPr>
      </p:pic>
      <p:grpSp>
        <p:nvGrpSpPr>
          <p:cNvPr id="13" name="Group 12"/>
          <p:cNvGrpSpPr/>
          <p:nvPr/>
        </p:nvGrpSpPr>
        <p:grpSpPr>
          <a:xfrm>
            <a:off x="816312" y="444866"/>
            <a:ext cx="6565976" cy="3517664"/>
            <a:chOff x="-1239811" y="-615536"/>
            <a:chExt cx="4351939" cy="2513875"/>
          </a:xfrm>
        </p:grpSpPr>
        <p:pic>
          <p:nvPicPr>
            <p:cNvPr id="14"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39811" y="-615536"/>
              <a:ext cx="4351939" cy="2513875"/>
            </a:xfrm>
            <a:prstGeom prst="rect">
              <a:avLst/>
            </a:prstGeom>
          </p:spPr>
        </p:pic>
        <mc:AlternateContent xmlns:mc="http://schemas.openxmlformats.org/markup-compatibility/2006">
          <mc:Choice xmlns:a14="http://schemas.microsoft.com/office/drawing/2010/main" Requires="a14">
            <p:sp>
              <p:nvSpPr>
                <p:cNvPr id="15" name="TextBox 14"/>
                <p:cNvSpPr txBox="1"/>
                <p:nvPr/>
              </p:nvSpPr>
              <p:spPr>
                <a:xfrm>
                  <a:off x="-849324" y="-205133"/>
                  <a:ext cx="3562380" cy="1781613"/>
                </a:xfrm>
                <a:prstGeom prst="rect">
                  <a:avLst/>
                </a:prstGeom>
                <a:noFill/>
              </p:spPr>
              <p:txBody>
                <a:bodyPr wrap="square" rtlCol="0">
                  <a:spAutoFit/>
                </a:bodyPr>
                <a:lstStyle/>
                <a:p>
                  <a:pPr algn="ctr"/>
                  <a:r>
                    <a:rPr lang="en-US" sz="2800" b="1" dirty="0" err="1" smtClean="0">
                      <a:latin typeface="UTM Azuki" pitchFamily="18" charset="0"/>
                      <a:cs typeface="Times New Roman" panose="02020603050405020304" pitchFamily="18" charset="0"/>
                    </a:rPr>
                    <a:t>Một</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lớp</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học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có</a:t>
                  </a:r>
                  <a:r>
                    <a:rPr lang="en-US" sz="2800" b="1" dirty="0" smtClean="0">
                      <a:latin typeface="UTM Azuki" pitchFamily="18" charset="0"/>
                      <a:cs typeface="Times New Roman" panose="02020603050405020304" pitchFamily="18" charset="0"/>
                    </a:rPr>
                    <a:t> 28 </a:t>
                  </a:r>
                  <a:r>
                    <a:rPr lang="en-US" sz="2800" b="1" dirty="0" err="1" smtClean="0">
                      <a:latin typeface="UTM Azuki" pitchFamily="18" charset="0"/>
                      <a:cs typeface="Times New Roman" panose="02020603050405020304" pitchFamily="18" charset="0"/>
                    </a:rPr>
                    <a:t>học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sinh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trong</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đó</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số</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em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nam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bằng</a:t>
                  </a:r>
                  <a:r>
                    <a:rPr lang="en-US" sz="2800" b="1" dirty="0" smtClean="0">
                      <a:latin typeface="UTM Azuki" pitchFamily="18" charset="0"/>
                      <a:cs typeface="Times New Roman" panose="02020603050405020304" pitchFamily="18" charset="0"/>
                    </a:rPr>
                    <a:t> </a:t>
                  </a:r>
                  <a14:m>
                    <m:oMath xmlns:m="http://schemas.openxmlformats.org/officeDocument/2006/math">
                      <m:f>
                        <m:fPr>
                          <m:ctrlPr>
                            <a:rPr lang="en-US" sz="2800" b="1" i="1" smtClean="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2800" b="1" i="1">
                              <a:effectLst>
                                <a:outerShdw blurRad="38100" dist="38100" dir="2700000" algn="tl">
                                  <a:srgbClr val="000000">
                                    <a:alpha val="43137"/>
                                  </a:srgbClr>
                                </a:outerShdw>
                              </a:effectLst>
                              <a:latin typeface="Cambria Math" panose="02040503050406030204"/>
                              <a:cs typeface="Times New Roman" panose="02020603050405020304" pitchFamily="18" charset="0"/>
                            </a:rPr>
                            <m:t>𝟐</m:t>
                          </m:r>
                        </m:num>
                        <m:den>
                          <m:r>
                            <a:rPr lang="en-US" sz="2800" b="1" i="1">
                              <a:effectLst>
                                <a:outerShdw blurRad="38100" dist="38100" dir="2700000" algn="tl">
                                  <a:srgbClr val="000000">
                                    <a:alpha val="43137"/>
                                  </a:srgbClr>
                                </a:outerShdw>
                              </a:effectLst>
                              <a:latin typeface="Cambria Math" panose="02040503050406030204"/>
                              <a:cs typeface="Times New Roman" panose="02020603050405020304" pitchFamily="18" charset="0"/>
                            </a:rPr>
                            <m:t>𝟓</m:t>
                          </m:r>
                        </m:den>
                      </m:f>
                    </m:oMath>
                  </a14:m>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số</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em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nữ</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Hỏi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lớp</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học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đó</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có</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bao</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nhiêu</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em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nữ</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bao</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nhiêu</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em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nam</a:t>
                  </a:r>
                  <a:r>
                    <a:rPr lang="en-US" sz="2800" b="1" dirty="0" smtClean="0">
                      <a:latin typeface="UTM Azuki" pitchFamily="18" charset="0"/>
                      <a:cs typeface="Times New Roman" panose="02020603050405020304" pitchFamily="18" charset="0"/>
                    </a:rPr>
                    <a:t>?</a:t>
                  </a:r>
                  <a:endParaRPr lang="en-US" sz="2800" b="1" dirty="0">
                    <a:latin typeface="UTM Azuki" pitchFamily="18" charset="0"/>
                    <a:cs typeface="Times New Roman" panose="020206030504050203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849324" y="-205133"/>
                  <a:ext cx="3562380" cy="1781613"/>
                </a:xfrm>
                <a:prstGeom prst="rect">
                  <a:avLst/>
                </a:prstGeom>
                <a:blipFill rotWithShape="1">
                  <a:blip r:embed="rId15"/>
                </a:blipFill>
              </p:spPr>
              <p:txBody>
                <a:bodyPr/>
                <a:lstStyle/>
                <a:p>
                  <a:r>
                    <a:rPr lang="en-US" altLang="en-US">
                      <a:noFill/>
                    </a:rPr>
                    <a:t> </a:t>
                  </a:r>
                </a:p>
              </p:txBody>
            </p:sp>
          </mc:Fallback>
        </mc:AlternateContent>
      </p:grpSp>
      <p:grpSp>
        <p:nvGrpSpPr>
          <p:cNvPr id="16" name="Group 15"/>
          <p:cNvGrpSpPr/>
          <p:nvPr/>
        </p:nvGrpSpPr>
        <p:grpSpPr>
          <a:xfrm rot="21119452">
            <a:off x="7482738" y="238390"/>
            <a:ext cx="4839108" cy="3166745"/>
            <a:chOff x="5437563" y="698528"/>
            <a:chExt cx="3355327" cy="2108666"/>
          </a:xfrm>
        </p:grpSpPr>
        <p:pic>
          <p:nvPicPr>
            <p:cNvPr id="17"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02295" flipH="1">
              <a:off x="5437563" y="698528"/>
              <a:ext cx="3355327" cy="2108666"/>
            </a:xfrm>
            <a:prstGeom prst="rect">
              <a:avLst/>
            </a:prstGeom>
          </p:spPr>
        </p:pic>
        <p:sp>
          <p:nvSpPr>
            <p:cNvPr id="18" name="TextBox 17"/>
            <p:cNvSpPr txBox="1"/>
            <p:nvPr/>
          </p:nvSpPr>
          <p:spPr>
            <a:xfrm rot="480548">
              <a:off x="5752931" y="1007282"/>
              <a:ext cx="2714090" cy="1495136"/>
            </a:xfrm>
            <a:prstGeom prst="rect">
              <a:avLst/>
            </a:prstGeom>
            <a:noFill/>
          </p:spPr>
          <p:txBody>
            <a:bodyPr wrap="square" rtlCol="0">
              <a:spAutoFit/>
            </a:bodyPr>
            <a:lstStyle/>
            <a:p>
              <a:pPr algn="ctr"/>
              <a:r>
                <a:rPr lang="en-US" sz="2800" b="1" dirty="0" err="1" smtClean="0">
                  <a:latin typeface="UTM Azuki" pitchFamily="18" charset="0"/>
                  <a:cs typeface="Times New Roman" panose="02020603050405020304" pitchFamily="18" charset="0"/>
                </a:rPr>
                <a:t>Các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hãy</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giải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bài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toán</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này</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vào</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vở</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để</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giúp</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lớp</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mình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điểm</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danh</a:t>
              </a:r>
              <a:r>
                <a:rPr lang="en-US" sz="2800" b="1" dirty="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trước</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khi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khởi</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hành</a:t>
              </a:r>
              <a:r>
                <a:rPr lang="en-US" sz="2800" b="1" dirty="0" smtClean="0">
                  <a:latin typeface="UTM Azuki" pitchFamily="18" charset="0"/>
                  <a:cs typeface="Times New Roman" panose="02020603050405020304" pitchFamily="18" charset="0"/>
                </a:rPr>
                <a:t> </a:t>
              </a:r>
              <a:r>
                <a:rPr lang="en-US" sz="2800" b="1" dirty="0" err="1" smtClean="0">
                  <a:latin typeface="UTM Azuki" pitchFamily="18" charset="0"/>
                  <a:cs typeface="Times New Roman" panose="02020603050405020304" pitchFamily="18" charset="0"/>
                </a:rPr>
                <a:t>nh</a:t>
              </a:r>
              <a:r>
                <a:rPr lang="vi-VN" altLang="en-US" sz="2800" b="1" dirty="0" err="1" smtClean="0">
                  <a:latin typeface="UTM Azuki" pitchFamily="18" charset="0"/>
                  <a:cs typeface="Times New Roman" panose="02020603050405020304" pitchFamily="18" charset="0"/>
                </a:rPr>
                <a:t>é</a:t>
              </a:r>
              <a:r>
                <a:rPr lang="en-US" sz="2800" b="1" dirty="0" smtClean="0">
                  <a:latin typeface="UTM Azuki" pitchFamily="18" charset="0"/>
                  <a:cs typeface="Times New Roman" panose="02020603050405020304" pitchFamily="18" charset="0"/>
                </a:rPr>
                <a:t>!</a:t>
              </a:r>
              <a:endParaRPr lang="en-US" sz="2800" b="1" dirty="0">
                <a:latin typeface="UTM Azuki" pitchFamily="18" charset="0"/>
                <a:cs typeface="Times New Roman" panose="02020603050405020304" pitchFamily="18" charset="0"/>
              </a:endParaRPr>
            </a:p>
          </p:txBody>
        </p:sp>
      </p:grpSp>
      <p:pic>
        <p:nvPicPr>
          <p:cNvPr id="2" name="FILE_20220928_213016_Bài 1">
            <a:hlinkClick r:id="" action="ppaction://media"/>
          </p:cNvPr>
          <p:cNvPicPr/>
          <p:nvPr>
            <a:audioFile r:link="rId18"/>
            <p:extLst>
              <p:ext uri="{DAA4B4D4-6D71-4841-9C94-3DE7FCFB9230}">
                <p14:media xmlns:p14="http://schemas.microsoft.com/office/powerpoint/2010/main" r:embed="rId19"/>
              </p:ext>
            </p:extLst>
          </p:nvPr>
        </p:nvPicPr>
        <p:blipFill>
          <a:blip r:embed="rId20"/>
          <a:stretch>
            <a:fillRect/>
          </a:stretch>
        </p:blipFill>
        <p:spPr>
          <a:xfrm>
            <a:off x="11426190" y="608647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8" presetClass="emph" presetSubtype="0" repeatCount="indefinite" fill="hold" nodeType="afterEffect">
                                  <p:stCondLst>
                                    <p:cond delay="0"/>
                                  </p:stCondLst>
                                  <p:childTnLst>
                                    <p:animRot by="21600000">
                                      <p:cBhvr>
                                        <p:cTn id="31" dur="1500" fill="hold"/>
                                        <p:tgtEl>
                                          <p:spTgt spid="20"/>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1500" fill="hold"/>
                                        <p:tgtEl>
                                          <p:spTgt spid="2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1500" fill="hold"/>
                                        <p:tgtEl>
                                          <p:spTgt spid="2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1500" fill="hold"/>
                                        <p:tgtEl>
                                          <p:spTgt spid="23"/>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1500" fill="hold"/>
                                        <p:tgtEl>
                                          <p:spTgt spid="24"/>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1500" fill="hold"/>
                                        <p:tgtEl>
                                          <p:spTgt spid="25"/>
                                        </p:tgtEl>
                                        <p:attrNameLst>
                                          <p:attrName>r</p:attrName>
                                        </p:attrNameLst>
                                      </p:cBhvr>
                                    </p:animRot>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500"/>
                                        <p:tgtEl>
                                          <p:spTgt spid="16"/>
                                        </p:tgtEl>
                                      </p:cBhvr>
                                    </p:animEffect>
                                  </p:childTnLst>
                                </p:cTn>
                              </p:par>
                              <p:par>
                                <p:cTn id="72" presetID="1" presetClass="mediacall" presetSubtype="0" fill="hold" nodeType="withEffect">
                                  <p:stCondLst>
                                    <p:cond delay="0"/>
                                  </p:stCondLst>
                                  <p:childTnLst>
                                    <p:cmd type="call" cmd="playFrom(0.0)">
                                      <p:cBhvr additive="base">
                                        <p:cTn id="73" dur="7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4" fill="hold" display="1">
                  <p:stCondLst>
                    <p:cond delay="indefinite"/>
                  </p:stCondLst>
                  <p:endCondLst>
                    <p:cond evt="onStopAudio">
                      <p:tgtEl>
                        <p:sldTgt/>
                      </p:tgtEl>
                    </p:cond>
                  </p:endCondLst>
                </p:cTn>
                <p:tgtEl>
                  <p:spTgt spid="2"/>
                </p:tgtEl>
              </p:cMediaNode>
            </p:audio>
          </p:childTnLst>
        </p:cTn>
      </p:par>
    </p:tnLst>
  </p:timing>
</p:sld>
</file>

<file path=ppt/tags/tag1.xml><?xml version="1.0" encoding="utf-8"?>
<p:tagLst xmlns:p="http://schemas.openxmlformats.org/presentationml/2006/main">
  <p:tag name="ISPRING_PRESENTATION_TITLE" val="卡通小学幼儿园家长会PPT模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3150</Words>
  <Application>WPS Presentation</Application>
  <PresentationFormat>Widescreen</PresentationFormat>
  <Paragraphs>218</Paragraphs>
  <Slides>22</Slides>
  <Notes>7</Notes>
  <HiddenSlides>0</HiddenSlides>
  <MMClips>4</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22</vt:i4>
      </vt:variant>
    </vt:vector>
  </HeadingPairs>
  <TitlesOfParts>
    <vt:vector size="46" baseType="lpstr">
      <vt:lpstr>Arial</vt:lpstr>
      <vt:lpstr>SimSun</vt:lpstr>
      <vt:lpstr>Wingdings</vt:lpstr>
      <vt:lpstr>Microsoft YaHei</vt:lpstr>
      <vt:lpstr>Calibri</vt:lpstr>
      <vt:lpstr>UTM Showcard</vt:lpstr>
      <vt:lpstr>Segoe Print</vt:lpstr>
      <vt:lpstr>印品黑体</vt:lpstr>
      <vt:lpstr>UTM Karate</vt:lpstr>
      <vt:lpstr>Times New Roman</vt:lpstr>
      <vt:lpstr>Calibri</vt:lpstr>
      <vt:lpstr>Aharoni</vt:lpstr>
      <vt:lpstr>Yu Gothic UI Semibold</vt:lpstr>
      <vt:lpstr>.VnTime</vt:lpstr>
      <vt:lpstr>UTM Azuki</vt:lpstr>
      <vt:lpstr>Cambria Math</vt:lpstr>
      <vt:lpstr>Cambria Math</vt:lpstr>
      <vt:lpstr>Arial Unicode MS</vt:lpstr>
      <vt:lpstr>等线</vt:lpstr>
      <vt:lpstr>Calibri Light</vt:lpstr>
      <vt:lpstr>Office Theme</vt:lpstr>
      <vt:lpstr>1_Office Theme</vt:lpstr>
      <vt:lpstr>3_Office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WIN7</dc:creator>
  <cp:lastModifiedBy>My PC</cp:lastModifiedBy>
  <cp:revision>103</cp:revision>
  <dcterms:created xsi:type="dcterms:W3CDTF">2017-08-18T03:02:00Z</dcterms:created>
  <dcterms:modified xsi:type="dcterms:W3CDTF">2022-10-17T06:52:55Z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D55664EDCDC049268EC33DA7EB8805D9</vt:lpwstr>
  </property>
</Properties>
</file>