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36"/>
  </p:notesMasterIdLst>
  <p:sldIdLst>
    <p:sldId id="332" r:id="rId2"/>
    <p:sldId id="273" r:id="rId3"/>
    <p:sldId id="310" r:id="rId4"/>
    <p:sldId id="311" r:id="rId5"/>
    <p:sldId id="256" r:id="rId6"/>
    <p:sldId id="312" r:id="rId7"/>
    <p:sldId id="268" r:id="rId8"/>
    <p:sldId id="316" r:id="rId9"/>
    <p:sldId id="313" r:id="rId10"/>
    <p:sldId id="318" r:id="rId11"/>
    <p:sldId id="314" r:id="rId12"/>
    <p:sldId id="315" r:id="rId13"/>
    <p:sldId id="319" r:id="rId14"/>
    <p:sldId id="259" r:id="rId15"/>
    <p:sldId id="260" r:id="rId16"/>
    <p:sldId id="320" r:id="rId17"/>
    <p:sldId id="321" r:id="rId18"/>
    <p:sldId id="258" r:id="rId19"/>
    <p:sldId id="324" r:id="rId20"/>
    <p:sldId id="323" r:id="rId21"/>
    <p:sldId id="322" r:id="rId22"/>
    <p:sldId id="325" r:id="rId23"/>
    <p:sldId id="326" r:id="rId24"/>
    <p:sldId id="327" r:id="rId25"/>
    <p:sldId id="328" r:id="rId26"/>
    <p:sldId id="329" r:id="rId27"/>
    <p:sldId id="330" r:id="rId28"/>
    <p:sldId id="261" r:id="rId29"/>
    <p:sldId id="266" r:id="rId30"/>
    <p:sldId id="277" r:id="rId31"/>
    <p:sldId id="317" r:id="rId32"/>
    <p:sldId id="262" r:id="rId33"/>
    <p:sldId id="331" r:id="rId34"/>
    <p:sldId id="269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B79AF5-39F8-43E4-A932-A530DC0CDE28}">
  <a:tblStyle styleId="{7BB79AF5-39F8-43E4-A932-A530DC0CDE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93" autoAdjust="0"/>
  </p:normalViewPr>
  <p:slideViewPr>
    <p:cSldViewPr snapToGrid="0">
      <p:cViewPr varScale="1">
        <p:scale>
          <a:sx n="73" d="100"/>
          <a:sy n="73" d="100"/>
        </p:scale>
        <p:origin x="10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tri.com.vn/van-hoa/bi-an-ve-nhung-thuoc-phim-quay-le-doc-lap-mung-291945-1409145151.ht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T%C6%B0%E1%BB%9Bng_l%C4%A9nh_Qu%C3%A2n_%C4%91%E1%BB%99i_nh%C3%A2n_d%C3%A2n_Vi%E1%BB%87t_Nam" TargetMode="External"/><Relationship Id="rId13" Type="http://schemas.openxmlformats.org/officeDocument/2006/relationships/hyperlink" Target="https://vi.wikipedia.org/wiki/Li%C3%AAn_X%C3%B4" TargetMode="External"/><Relationship Id="rId3" Type="http://schemas.openxmlformats.org/officeDocument/2006/relationships/hyperlink" Target="https://vi.wikipedia.org/wiki/14_th%C3%A1ng_2" TargetMode="External"/><Relationship Id="rId7" Type="http://schemas.openxmlformats.org/officeDocument/2006/relationships/hyperlink" Target="https://vi.wikipedia.org/wiki/Ng%C6%B0%E1%BB%9Di_Vi%E1%BB%87t" TargetMode="External"/><Relationship Id="rId12" Type="http://schemas.openxmlformats.org/officeDocument/2006/relationships/hyperlink" Target="https://vi.wikipedia.org/wiki/Interkosmo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vi.wikipedia.org/wiki/Nh%C3%A0_du_h%C3%A0nh_v%C5%A9_tr%E1%BB%A5" TargetMode="External"/><Relationship Id="rId11" Type="http://schemas.openxmlformats.org/officeDocument/2006/relationships/hyperlink" Target="https://vi.wikipedia.org/wiki/V%C5%A9_tr%E1%BB%A5" TargetMode="External"/><Relationship Id="rId5" Type="http://schemas.openxmlformats.org/officeDocument/2006/relationships/hyperlink" Target="https://vi.wikipedia.org/wiki/Phi_c%C3%B4ng" TargetMode="External"/><Relationship Id="rId10" Type="http://schemas.openxmlformats.org/officeDocument/2006/relationships/hyperlink" Target="https://vi.wikipedia.org/wiki/Ch%C3%A2u_%C3%81" TargetMode="External"/><Relationship Id="rId4" Type="http://schemas.openxmlformats.org/officeDocument/2006/relationships/hyperlink" Target="https://vi.wikipedia.org/wiki/1947" TargetMode="External"/><Relationship Id="rId9" Type="http://schemas.openxmlformats.org/officeDocument/2006/relationships/hyperlink" Target="https://vi.wikipedia.org/wiki/Vi%E1%BB%87t_Nam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aec3e84f1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aec3e84f1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ước</a:t>
            </a:r>
            <a:r>
              <a:rPr lang="en-US" altLang="en-US" dirty="0"/>
              <a:t> </a:t>
            </a:r>
            <a:r>
              <a:rPr lang="en-US" altLang="en-US" dirty="0" err="1"/>
              <a:t>mơ</a:t>
            </a:r>
            <a:r>
              <a:rPr lang="en-US" altLang="en-US" dirty="0"/>
              <a:t> </a:t>
            </a:r>
            <a:r>
              <a:rPr lang="en-US" altLang="en-US" dirty="0" err="1"/>
              <a:t>giản</a:t>
            </a:r>
            <a:r>
              <a:rPr lang="en-US" altLang="en-US" dirty="0"/>
              <a:t> </a:t>
            </a:r>
            <a:r>
              <a:rPr lang="en-US" altLang="en-US" dirty="0" err="1"/>
              <a:t>dị</a:t>
            </a:r>
            <a:r>
              <a:rPr lang="en-US" altLang="en-US" dirty="0"/>
              <a:t>, </a:t>
            </a:r>
            <a:r>
              <a:rPr lang="en-US" altLang="en-US" dirty="0" err="1"/>
              <a:t>bình</a:t>
            </a:r>
            <a:r>
              <a:rPr lang="en-US" altLang="en-US" dirty="0"/>
              <a:t> </a:t>
            </a:r>
            <a:r>
              <a:rPr lang="en-US" altLang="en-US" dirty="0" err="1"/>
              <a:t>thường</a:t>
            </a:r>
            <a:r>
              <a:rPr lang="en-US" altLang="en-US" dirty="0"/>
              <a:t>,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ước</a:t>
            </a:r>
            <a:r>
              <a:rPr lang="en-US" altLang="en-US" dirty="0"/>
              <a:t> </a:t>
            </a:r>
            <a:r>
              <a:rPr lang="en-US" altLang="en-US" dirty="0" err="1"/>
              <a:t>mơ</a:t>
            </a:r>
            <a:r>
              <a:rPr lang="en-US" altLang="en-US" dirty="0"/>
              <a:t> </a:t>
            </a:r>
            <a:r>
              <a:rPr lang="en-US" altLang="en-US" dirty="0" err="1"/>
              <a:t>viễn</a:t>
            </a:r>
            <a:r>
              <a:rPr lang="en-US" altLang="en-US" dirty="0"/>
              <a:t> </a:t>
            </a:r>
            <a:r>
              <a:rPr lang="en-US" altLang="en-US" dirty="0" err="1"/>
              <a:t>vông</a:t>
            </a:r>
            <a:r>
              <a:rPr lang="en-US" altLang="en-US" dirty="0"/>
              <a:t>, phi </a:t>
            </a:r>
            <a:r>
              <a:rPr lang="en-US" altLang="en-US" dirty="0" err="1"/>
              <a:t>lí</a:t>
            </a:r>
            <a:r>
              <a:rPr lang="en-US" altLang="en-US" dirty="0"/>
              <a:t>,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ước</a:t>
            </a:r>
            <a:r>
              <a:rPr lang="en-US" altLang="en-US" dirty="0"/>
              <a:t> </a:t>
            </a:r>
            <a:r>
              <a:rPr lang="en-US" altLang="en-US" dirty="0" err="1"/>
              <a:t>mơ</a:t>
            </a:r>
            <a:r>
              <a:rPr lang="en-US" altLang="en-US" dirty="0"/>
              <a:t> </a:t>
            </a:r>
            <a:r>
              <a:rPr lang="en-US" altLang="en-US" dirty="0" err="1"/>
              <a:t>chính</a:t>
            </a:r>
            <a:r>
              <a:rPr lang="en-US" altLang="en-US" dirty="0"/>
              <a:t> </a:t>
            </a:r>
            <a:r>
              <a:rPr lang="en-US" altLang="en-US" dirty="0" err="1"/>
              <a:t>đáng</a:t>
            </a:r>
            <a:r>
              <a:rPr lang="en-US" altLang="en-US" dirty="0"/>
              <a:t>, </a:t>
            </a:r>
            <a:r>
              <a:rPr lang="en-US" altLang="en-US" dirty="0" err="1"/>
              <a:t>cao</a:t>
            </a:r>
            <a:r>
              <a:rPr lang="en-US" altLang="en-US" dirty="0"/>
              <a:t> </a:t>
            </a:r>
            <a:r>
              <a:rPr lang="en-US" altLang="en-US" dirty="0" err="1"/>
              <a:t>đẹp</a:t>
            </a:r>
            <a:r>
              <a:rPr lang="en-US" altLang="en-US" dirty="0"/>
              <a:t> </a:t>
            </a:r>
            <a:r>
              <a:rPr lang="en-US" altLang="en-US" dirty="0" err="1"/>
              <a:t>thật</a:t>
            </a:r>
            <a:r>
              <a:rPr lang="en-US" altLang="en-US" dirty="0"/>
              <a:t> </a:t>
            </a:r>
            <a:r>
              <a:rPr lang="en-US" altLang="en-US" dirty="0" err="1"/>
              <a:t>đáng</a:t>
            </a:r>
            <a:r>
              <a:rPr lang="en-US" altLang="en-US" dirty="0"/>
              <a:t> </a:t>
            </a:r>
            <a:r>
              <a:rPr lang="en-US" altLang="en-US" dirty="0" err="1"/>
              <a:t>trân</a:t>
            </a:r>
            <a:r>
              <a:rPr lang="en-US" altLang="en-US" dirty="0"/>
              <a:t> </a:t>
            </a:r>
            <a:r>
              <a:rPr lang="en-US" altLang="en-US" dirty="0" err="1"/>
              <a:t>trọng</a:t>
            </a:r>
            <a:r>
              <a:rPr lang="en-US" altLang="en-US" dirty="0"/>
              <a:t>. 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05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aec3e84f1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aec3e84f1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3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gaefb8bcaea_0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5" name="Google Shape;3175;gaefb8bcaea_0_1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/>
              <a:t>Chú</a:t>
            </a:r>
            <a:r>
              <a:rPr lang="vi-VN" dirty="0"/>
              <a:t> ý </a:t>
            </a:r>
            <a:r>
              <a:rPr lang="vi-VN" dirty="0" err="1"/>
              <a:t>giọng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: 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200" b="1" u="sng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1200" b="1" u="sng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u="sng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1200" b="1" u="sng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528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aec3e84f15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aec3e84f15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aec3e84f15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2" name="Google Shape;2362;gaec3e84f15_0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dirty="0" err="1"/>
              <a:t>Đứng</a:t>
            </a:r>
            <a:r>
              <a:rPr lang="en-US" altLang="en-US" dirty="0"/>
              <a:t> </a:t>
            </a:r>
            <a:r>
              <a:rPr lang="en-US" altLang="en-US" dirty="0" err="1"/>
              <a:t>gác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đêm</a:t>
            </a:r>
            <a:r>
              <a:rPr lang="en-US" altLang="en-US" dirty="0"/>
              <a:t> </a:t>
            </a:r>
            <a:r>
              <a:rPr lang="en-US" altLang="en-US" dirty="0" err="1"/>
              <a:t>trung</a:t>
            </a:r>
            <a:r>
              <a:rPr lang="en-US" altLang="en-US" dirty="0"/>
              <a:t> </a:t>
            </a:r>
            <a:r>
              <a:rPr lang="en-US" altLang="en-US" dirty="0" err="1"/>
              <a:t>thu</a:t>
            </a:r>
            <a:r>
              <a:rPr lang="en-US" altLang="en-US" dirty="0"/>
              <a:t>, </a:t>
            </a:r>
            <a:r>
              <a:rPr lang="en-US" altLang="en-US" dirty="0" err="1"/>
              <a:t>anh</a:t>
            </a:r>
            <a:r>
              <a:rPr lang="en-US" altLang="en-US" dirty="0"/>
              <a:t> </a:t>
            </a:r>
            <a:r>
              <a:rPr lang="en-US" altLang="en-US" dirty="0" err="1"/>
              <a:t>chiến</a:t>
            </a:r>
            <a:r>
              <a:rPr lang="en-US" altLang="en-US" dirty="0"/>
              <a:t> </a:t>
            </a:r>
            <a:r>
              <a:rPr lang="en-US" altLang="en-US" dirty="0" err="1"/>
              <a:t>sĩ</a:t>
            </a:r>
            <a:r>
              <a:rPr lang="en-US" altLang="en-US" dirty="0"/>
              <a:t> </a:t>
            </a:r>
            <a:r>
              <a:rPr lang="en-US" altLang="en-US" dirty="0" err="1"/>
              <a:t>nghĩ</a:t>
            </a:r>
            <a:r>
              <a:rPr lang="en-US" altLang="en-US" dirty="0"/>
              <a:t> </a:t>
            </a:r>
            <a:r>
              <a:rPr lang="en-US" altLang="en-US" dirty="0" err="1"/>
              <a:t>đến</a:t>
            </a:r>
            <a:r>
              <a:rPr lang="en-US" altLang="en-US" dirty="0"/>
              <a:t> </a:t>
            </a:r>
            <a:r>
              <a:rPr lang="en-US" altLang="en-US" dirty="0" err="1"/>
              <a:t>điều</a:t>
            </a:r>
            <a:r>
              <a:rPr lang="en-US" altLang="en-US" dirty="0"/>
              <a:t> </a:t>
            </a:r>
            <a:r>
              <a:rPr lang="en-US" altLang="en-US" dirty="0" err="1"/>
              <a:t>gì</a:t>
            </a:r>
            <a:r>
              <a:rPr lang="en-US" altLang="en-US" dirty="0"/>
              <a:t>? – </a:t>
            </a:r>
            <a:r>
              <a:rPr lang="en-US" altLang="en-US" dirty="0" err="1"/>
              <a:t>Nghĩ</a:t>
            </a:r>
            <a:r>
              <a:rPr lang="en-US" altLang="en-US" dirty="0"/>
              <a:t> </a:t>
            </a:r>
            <a:r>
              <a:rPr lang="en-US" altLang="en-US" dirty="0" err="1"/>
              <a:t>tới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tương</a:t>
            </a:r>
            <a:r>
              <a:rPr lang="en-US" altLang="en-US" dirty="0"/>
              <a:t> </a:t>
            </a:r>
            <a:r>
              <a:rPr lang="en-US" altLang="en-US" dirty="0" err="1"/>
              <a:t>lai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=&gt; </a:t>
            </a:r>
            <a:r>
              <a:rPr lang="en-US" altLang="en-US" dirty="0" err="1"/>
              <a:t>Đêm</a:t>
            </a:r>
            <a:r>
              <a:rPr lang="en-US" altLang="en-US" dirty="0"/>
              <a:t> nay </a:t>
            </a:r>
            <a:r>
              <a:rPr lang="en-US" altLang="en-US" dirty="0" err="1"/>
              <a:t>thật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ý </a:t>
            </a:r>
            <a:r>
              <a:rPr lang="en-US" altLang="en-US" dirty="0" err="1"/>
              <a:t>nghĩa</a:t>
            </a:r>
            <a:r>
              <a:rPr lang="en-US" altLang="en-US" dirty="0"/>
              <a:t>, </a:t>
            </a:r>
            <a:r>
              <a:rPr lang="en-US" altLang="en-US" dirty="0" err="1"/>
              <a:t>vẻ</a:t>
            </a:r>
            <a:r>
              <a:rPr lang="en-US" altLang="en-US" dirty="0"/>
              <a:t> </a:t>
            </a:r>
            <a:r>
              <a:rPr lang="en-US" altLang="en-US" dirty="0" err="1"/>
              <a:t>đẹp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núi</a:t>
            </a:r>
            <a:r>
              <a:rPr lang="en-US" altLang="en-US" dirty="0"/>
              <a:t> </a:t>
            </a:r>
            <a:r>
              <a:rPr lang="en-US" altLang="en-US" dirty="0" err="1"/>
              <a:t>sông</a:t>
            </a:r>
            <a:r>
              <a:rPr lang="en-US" altLang="en-US" dirty="0"/>
              <a:t> </a:t>
            </a:r>
            <a:r>
              <a:rPr lang="en-US" altLang="en-US" dirty="0" err="1"/>
              <a:t>tự</a:t>
            </a:r>
            <a:r>
              <a:rPr lang="en-US" altLang="en-US" dirty="0"/>
              <a:t> do, </a:t>
            </a:r>
            <a:r>
              <a:rPr lang="en-US" altLang="en-US" dirty="0" err="1"/>
              <a:t>độc</a:t>
            </a:r>
            <a:r>
              <a:rPr lang="en-US" altLang="en-US" dirty="0"/>
              <a:t> </a:t>
            </a:r>
            <a:r>
              <a:rPr lang="en-US" altLang="en-US" dirty="0" err="1"/>
              <a:t>lập</a:t>
            </a:r>
            <a:r>
              <a:rPr lang="en-US" altLang="en-US" dirty="0"/>
              <a:t>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nl-NL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Đoạn 1 nói lên điều  gì? </a:t>
            </a:r>
            <a:r>
              <a:rPr lang="nl-NL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 đẹp trong đêm trung thu độc lập đầu tiên. Mơ ước của anh chiến sĩ về tương lai tươi đẹp của trẻ em.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ga58c9fe418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8" name="Google Shape;2368;ga58c9fe418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709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 dirty="0" err="1"/>
              <a:t>Chủ</a:t>
            </a:r>
            <a:r>
              <a:rPr lang="vi-VN" altLang="en-US" dirty="0"/>
              <a:t> </a:t>
            </a:r>
            <a:r>
              <a:rPr lang="vi-VN" altLang="en-US" dirty="0" err="1"/>
              <a:t>tịch</a:t>
            </a:r>
            <a:r>
              <a:rPr lang="vi-VN" altLang="en-US" dirty="0"/>
              <a:t> </a:t>
            </a:r>
            <a:r>
              <a:rPr lang="vi-VN" altLang="en-US" dirty="0" err="1"/>
              <a:t>Hồ</a:t>
            </a:r>
            <a:r>
              <a:rPr lang="vi-VN" altLang="en-US" dirty="0"/>
              <a:t> </a:t>
            </a:r>
            <a:r>
              <a:rPr lang="vi-VN" altLang="en-US" dirty="0" err="1"/>
              <a:t>Chí</a:t>
            </a:r>
            <a:r>
              <a:rPr lang="vi-VN" altLang="en-US" dirty="0"/>
              <a:t> Minh </a:t>
            </a:r>
            <a:r>
              <a:rPr lang="vi-VN" altLang="en-US" dirty="0" err="1"/>
              <a:t>đã</a:t>
            </a:r>
            <a:r>
              <a:rPr lang="vi-VN" altLang="en-US" dirty="0"/>
              <a:t> </a:t>
            </a:r>
            <a:r>
              <a:rPr lang="vi-VN" altLang="en-US" dirty="0" err="1"/>
              <a:t>từng</a:t>
            </a:r>
            <a:r>
              <a:rPr lang="vi-VN" altLang="en-US" dirty="0"/>
              <a:t> so </a:t>
            </a:r>
            <a:r>
              <a:rPr lang="vi-VN" altLang="en-US" dirty="0" err="1"/>
              <a:t>sánh</a:t>
            </a:r>
            <a:r>
              <a:rPr lang="vi-VN" altLang="en-US" dirty="0"/>
              <a:t> </a:t>
            </a:r>
            <a:r>
              <a:rPr lang="vi-VN" altLang="en-US" dirty="0" err="1"/>
              <a:t>nạn</a:t>
            </a:r>
            <a:r>
              <a:rPr lang="vi-VN" altLang="en-US" dirty="0"/>
              <a:t> </a:t>
            </a:r>
            <a:r>
              <a:rPr lang="vi-VN" altLang="en-US" dirty="0" err="1"/>
              <a:t>đói</a:t>
            </a:r>
            <a:r>
              <a:rPr lang="vi-VN" altLang="en-US" dirty="0"/>
              <a:t> năm </a:t>
            </a:r>
            <a:r>
              <a:rPr lang="vi-VN" altLang="en-US" dirty="0">
                <a:hlinkClick r:id="rId3" tooltip="1945"/>
              </a:rPr>
              <a:t>1945</a:t>
            </a:r>
            <a:r>
              <a:rPr lang="vi-VN" altLang="en-US" dirty="0"/>
              <a:t> ở </a:t>
            </a:r>
            <a:r>
              <a:rPr lang="vi-VN" altLang="en-US" dirty="0" err="1"/>
              <a:t>Việt</a:t>
            </a:r>
            <a:r>
              <a:rPr lang="vi-VN" altLang="en-US" dirty="0"/>
              <a:t> Nam </a:t>
            </a:r>
            <a:r>
              <a:rPr lang="vi-VN" altLang="en-US" dirty="0" err="1"/>
              <a:t>với</a:t>
            </a:r>
            <a:r>
              <a:rPr lang="vi-VN" altLang="en-US" dirty="0"/>
              <a:t> </a:t>
            </a:r>
            <a:r>
              <a:rPr lang="vi-VN" altLang="en-US" dirty="0" err="1"/>
              <a:t>tổn</a:t>
            </a:r>
            <a:r>
              <a:rPr lang="vi-VN" altLang="en-US" dirty="0"/>
              <a:t> </a:t>
            </a:r>
            <a:r>
              <a:rPr lang="vi-VN" altLang="en-US" dirty="0" err="1"/>
              <a:t>thất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</a:t>
            </a:r>
            <a:r>
              <a:rPr lang="vi-VN" altLang="en-US" dirty="0" err="1"/>
              <a:t>cuộc</a:t>
            </a:r>
            <a:r>
              <a:rPr lang="vi-VN" altLang="en-US" dirty="0"/>
              <a:t> </a:t>
            </a:r>
            <a:r>
              <a:rPr lang="vi-VN" altLang="en-US" dirty="0" err="1"/>
              <a:t>chiến</a:t>
            </a:r>
            <a:r>
              <a:rPr lang="vi-VN" altLang="en-US" dirty="0"/>
              <a:t> tranh </a:t>
            </a:r>
            <a:r>
              <a:rPr lang="vi-VN" altLang="en-US" dirty="0" err="1"/>
              <a:t>Pháp</a:t>
            </a:r>
            <a:r>
              <a:rPr lang="vi-VN" altLang="en-US" dirty="0"/>
              <a:t>- </a:t>
            </a:r>
            <a:r>
              <a:rPr lang="vi-VN" altLang="en-US" dirty="0" err="1"/>
              <a:t>Đức</a:t>
            </a:r>
            <a:r>
              <a:rPr lang="vi-VN" altLang="en-US" dirty="0"/>
              <a:t>, </a:t>
            </a:r>
            <a:r>
              <a:rPr lang="vi-VN" altLang="en-US" dirty="0" err="1"/>
              <a:t>Người</a:t>
            </a:r>
            <a:r>
              <a:rPr lang="vi-VN" altLang="en-US" dirty="0"/>
              <a:t> </a:t>
            </a:r>
            <a:r>
              <a:rPr lang="vi-VN" altLang="en-US" dirty="0" err="1"/>
              <a:t>viết</a:t>
            </a:r>
            <a:r>
              <a:rPr lang="vi-VN" altLang="en-US" dirty="0"/>
              <a:t> “</a:t>
            </a:r>
            <a:r>
              <a:rPr lang="vi-VN" altLang="en-US" dirty="0" err="1"/>
              <a:t>Nạn</a:t>
            </a:r>
            <a:r>
              <a:rPr lang="vi-VN" altLang="en-US" dirty="0"/>
              <a:t> </a:t>
            </a:r>
            <a:r>
              <a:rPr lang="vi-VN" altLang="en-US" dirty="0" err="1"/>
              <a:t>đói</a:t>
            </a:r>
            <a:r>
              <a:rPr lang="vi-VN" altLang="en-US" dirty="0"/>
              <a:t> </a:t>
            </a:r>
            <a:r>
              <a:rPr lang="vi-VN" altLang="en-US" dirty="0" err="1"/>
              <a:t>kém</a:t>
            </a:r>
            <a:r>
              <a:rPr lang="vi-VN" altLang="en-US" dirty="0"/>
              <a:t> nguy </a:t>
            </a:r>
            <a:r>
              <a:rPr lang="vi-VN" altLang="en-US" dirty="0" err="1"/>
              <a:t>hiểm</a:t>
            </a:r>
            <a:r>
              <a:rPr lang="vi-VN" altLang="en-US" dirty="0"/>
              <a:t> hơn </a:t>
            </a:r>
            <a:r>
              <a:rPr lang="vi-VN" altLang="en-US" dirty="0" err="1"/>
              <a:t>nạn</a:t>
            </a:r>
            <a:r>
              <a:rPr lang="vi-VN" altLang="en-US" dirty="0"/>
              <a:t> </a:t>
            </a:r>
            <a:r>
              <a:rPr lang="vi-VN" altLang="en-US" dirty="0" err="1"/>
              <a:t>chiến</a:t>
            </a:r>
            <a:r>
              <a:rPr lang="vi-VN" altLang="en-US" dirty="0"/>
              <a:t> tranh. </a:t>
            </a:r>
            <a:r>
              <a:rPr lang="vi-VN" altLang="en-US" dirty="0" err="1"/>
              <a:t>Thí</a:t>
            </a:r>
            <a:r>
              <a:rPr lang="vi-VN" altLang="en-US" dirty="0"/>
              <a:t> </a:t>
            </a:r>
            <a:r>
              <a:rPr lang="vi-VN" altLang="en-US" dirty="0" err="1"/>
              <a:t>dụ</a:t>
            </a:r>
            <a:r>
              <a:rPr lang="vi-VN" altLang="en-US" dirty="0"/>
              <a:t>, trong 6 năm </a:t>
            </a:r>
            <a:r>
              <a:rPr lang="vi-VN" altLang="en-US" dirty="0" err="1"/>
              <a:t>chiến</a:t>
            </a:r>
            <a:r>
              <a:rPr lang="vi-VN" altLang="en-US" dirty="0"/>
              <a:t> tranh, </a:t>
            </a:r>
            <a:r>
              <a:rPr lang="vi-VN" altLang="en-US" dirty="0" err="1"/>
              <a:t>nước</a:t>
            </a:r>
            <a:r>
              <a:rPr lang="vi-VN" altLang="en-US" dirty="0"/>
              <a:t> </a:t>
            </a:r>
            <a:r>
              <a:rPr lang="vi-VN" altLang="en-US" dirty="0" err="1"/>
              <a:t>Pháp</a:t>
            </a:r>
            <a:r>
              <a:rPr lang="vi-VN" altLang="en-US" dirty="0"/>
              <a:t> </a:t>
            </a:r>
            <a:r>
              <a:rPr lang="vi-VN" altLang="en-US" dirty="0" err="1"/>
              <a:t>chỉ</a:t>
            </a:r>
            <a:r>
              <a:rPr lang="vi-VN" altLang="en-US" dirty="0"/>
              <a:t> </a:t>
            </a:r>
            <a:r>
              <a:rPr lang="vi-VN" altLang="en-US" dirty="0" err="1"/>
              <a:t>chết</a:t>
            </a:r>
            <a:r>
              <a:rPr lang="vi-VN" altLang="en-US" dirty="0"/>
              <a:t> 1 </a:t>
            </a:r>
            <a:r>
              <a:rPr lang="vi-VN" altLang="en-US" dirty="0" err="1"/>
              <a:t>triệu</a:t>
            </a:r>
            <a:r>
              <a:rPr lang="vi-VN" altLang="en-US" dirty="0"/>
              <a:t> </a:t>
            </a:r>
            <a:r>
              <a:rPr lang="vi-VN" altLang="en-US" dirty="0" err="1"/>
              <a:t>người</a:t>
            </a:r>
            <a:r>
              <a:rPr lang="vi-VN" altLang="en-US" dirty="0"/>
              <a:t>, </a:t>
            </a:r>
            <a:r>
              <a:rPr lang="vi-VN" altLang="en-US" dirty="0" err="1"/>
              <a:t>nước</a:t>
            </a:r>
            <a:r>
              <a:rPr lang="vi-VN" altLang="en-US" dirty="0"/>
              <a:t> </a:t>
            </a:r>
            <a:r>
              <a:rPr lang="vi-VN" altLang="en-US" dirty="0" err="1"/>
              <a:t>Đức</a:t>
            </a:r>
            <a:r>
              <a:rPr lang="vi-VN" altLang="en-US" dirty="0"/>
              <a:t> </a:t>
            </a:r>
            <a:r>
              <a:rPr lang="vi-VN" altLang="en-US" dirty="0" err="1"/>
              <a:t>chỉ</a:t>
            </a:r>
            <a:r>
              <a:rPr lang="vi-VN" altLang="en-US" dirty="0"/>
              <a:t> </a:t>
            </a:r>
            <a:r>
              <a:rPr lang="vi-VN" altLang="en-US" dirty="0" err="1"/>
              <a:t>chết</a:t>
            </a:r>
            <a:r>
              <a:rPr lang="vi-VN" altLang="en-US" dirty="0"/>
              <a:t> </a:t>
            </a:r>
            <a:r>
              <a:rPr lang="vi-VN" altLang="en-US" dirty="0" err="1"/>
              <a:t>chừng</a:t>
            </a:r>
            <a:r>
              <a:rPr lang="vi-VN" altLang="en-US" dirty="0"/>
              <a:t> 3 </a:t>
            </a:r>
            <a:r>
              <a:rPr lang="vi-VN" altLang="en-US" dirty="0" err="1"/>
              <a:t>triệu</a:t>
            </a:r>
            <a:r>
              <a:rPr lang="vi-VN" altLang="en-US" dirty="0"/>
              <a:t> </a:t>
            </a:r>
            <a:r>
              <a:rPr lang="vi-VN" altLang="en-US" dirty="0" err="1"/>
              <a:t>người</a:t>
            </a:r>
            <a:r>
              <a:rPr lang="vi-VN" altLang="en-US" dirty="0"/>
              <a:t>. </a:t>
            </a:r>
            <a:r>
              <a:rPr lang="vi-VN" altLang="en-US" dirty="0" err="1"/>
              <a:t>Thế</a:t>
            </a:r>
            <a:r>
              <a:rPr lang="vi-VN" altLang="en-US" dirty="0"/>
              <a:t> </a:t>
            </a:r>
            <a:r>
              <a:rPr lang="vi-VN" altLang="en-US" dirty="0" err="1"/>
              <a:t>mà</a:t>
            </a:r>
            <a:r>
              <a:rPr lang="vi-VN" altLang="en-US" dirty="0"/>
              <a:t>, </a:t>
            </a:r>
            <a:r>
              <a:rPr lang="vi-VN" altLang="en-US" dirty="0" err="1"/>
              <a:t>nạn</a:t>
            </a:r>
            <a:r>
              <a:rPr lang="vi-VN" altLang="en-US" dirty="0"/>
              <a:t> </a:t>
            </a:r>
            <a:r>
              <a:rPr lang="vi-VN" altLang="en-US" dirty="0" err="1"/>
              <a:t>đói</a:t>
            </a:r>
            <a:r>
              <a:rPr lang="vi-VN" altLang="en-US" dirty="0"/>
              <a:t> </a:t>
            </a:r>
            <a:r>
              <a:rPr lang="vi-VN" altLang="en-US" dirty="0" err="1"/>
              <a:t>nửa</a:t>
            </a:r>
            <a:r>
              <a:rPr lang="vi-VN" altLang="en-US" dirty="0"/>
              <a:t> năm ở </a:t>
            </a:r>
            <a:r>
              <a:rPr lang="vi-VN" altLang="en-US" dirty="0" err="1"/>
              <a:t>Bắc</a:t>
            </a:r>
            <a:r>
              <a:rPr lang="vi-VN" altLang="en-US" dirty="0"/>
              <a:t> </a:t>
            </a:r>
            <a:r>
              <a:rPr lang="vi-VN" altLang="en-US" dirty="0" err="1"/>
              <a:t>Bộ</a:t>
            </a:r>
            <a:r>
              <a:rPr lang="vi-VN" altLang="en-US" dirty="0"/>
              <a:t> ta </a:t>
            </a:r>
            <a:r>
              <a:rPr lang="vi-VN" altLang="en-US" dirty="0" err="1"/>
              <a:t>đã</a:t>
            </a:r>
            <a:r>
              <a:rPr lang="vi-VN" altLang="en-US" dirty="0"/>
              <a:t> </a:t>
            </a:r>
            <a:r>
              <a:rPr lang="vi-VN" altLang="en-US" dirty="0" err="1"/>
              <a:t>chết</a:t>
            </a:r>
            <a:r>
              <a:rPr lang="vi-VN" altLang="en-US" dirty="0"/>
              <a:t> hơn 2 </a:t>
            </a:r>
            <a:r>
              <a:rPr lang="vi-VN" altLang="en-US" dirty="0" err="1"/>
              <a:t>triệu</a:t>
            </a:r>
            <a:r>
              <a:rPr lang="vi-VN" altLang="en-US" dirty="0"/>
              <a:t> </a:t>
            </a:r>
            <a:r>
              <a:rPr lang="vi-VN" altLang="en-US" dirty="0" err="1"/>
              <a:t>người</a:t>
            </a:r>
            <a:r>
              <a:rPr lang="vi-VN" altLang="en-US" dirty="0"/>
              <a:t>…” (</a:t>
            </a:r>
            <a:r>
              <a:rPr lang="vi-VN" altLang="en-US" dirty="0" err="1"/>
              <a:t>Trích</a:t>
            </a:r>
            <a:r>
              <a:rPr lang="vi-VN" altLang="en-US" dirty="0"/>
              <a:t> </a:t>
            </a:r>
            <a:r>
              <a:rPr lang="vi-VN" altLang="en-US" dirty="0" err="1"/>
              <a:t>Hồ</a:t>
            </a:r>
            <a:r>
              <a:rPr lang="vi-VN" altLang="en-US" dirty="0"/>
              <a:t> </a:t>
            </a:r>
            <a:r>
              <a:rPr lang="vi-VN" altLang="en-US" dirty="0" err="1"/>
              <a:t>Chủ</a:t>
            </a:r>
            <a:r>
              <a:rPr lang="vi-VN" altLang="en-US" dirty="0"/>
              <a:t> </a:t>
            </a:r>
            <a:r>
              <a:rPr lang="vi-VN" altLang="en-US" dirty="0" err="1"/>
              <a:t>Tịch</a:t>
            </a:r>
            <a:r>
              <a:rPr lang="vi-VN" altLang="en-US" dirty="0"/>
              <a:t> hô </a:t>
            </a:r>
            <a:r>
              <a:rPr lang="vi-VN" altLang="en-US" dirty="0" err="1"/>
              <a:t>hào</a:t>
            </a:r>
            <a:r>
              <a:rPr lang="vi-VN" altLang="en-US" dirty="0"/>
              <a:t> </a:t>
            </a:r>
            <a:r>
              <a:rPr lang="vi-VN" altLang="en-US" dirty="0" err="1"/>
              <a:t>chống</a:t>
            </a:r>
            <a:r>
              <a:rPr lang="vi-VN" altLang="en-US" dirty="0"/>
              <a:t> </a:t>
            </a:r>
            <a:r>
              <a:rPr lang="vi-VN" altLang="en-US" dirty="0" err="1"/>
              <a:t>nạn</a:t>
            </a:r>
            <a:r>
              <a:rPr lang="vi-VN" altLang="en-US" dirty="0"/>
              <a:t> </a:t>
            </a:r>
            <a:r>
              <a:rPr lang="vi-VN" altLang="en-US" dirty="0" err="1"/>
              <a:t>đói</a:t>
            </a:r>
            <a:r>
              <a:rPr lang="vi-VN" altLang="en-US" dirty="0"/>
              <a:t> năm 1945).</a:t>
            </a:r>
          </a:p>
          <a:p>
            <a:r>
              <a:rPr lang="vi-VN" altLang="en-US" dirty="0"/>
              <a:t>Trong 6 </a:t>
            </a:r>
            <a:r>
              <a:rPr lang="vi-VN" altLang="en-US" dirty="0" err="1"/>
              <a:t>tháng</a:t>
            </a:r>
            <a:r>
              <a:rPr lang="vi-VN" altLang="en-US" dirty="0"/>
              <a:t>, </a:t>
            </a:r>
            <a:r>
              <a:rPr lang="vi-VN" altLang="en-US" dirty="0" err="1"/>
              <a:t>số</a:t>
            </a:r>
            <a:r>
              <a:rPr lang="vi-VN" altLang="en-US" dirty="0"/>
              <a:t> </a:t>
            </a:r>
            <a:r>
              <a:rPr lang="vi-VN" altLang="en-US" dirty="0" err="1"/>
              <a:t>người</a:t>
            </a:r>
            <a:r>
              <a:rPr lang="vi-VN" altLang="en-US" dirty="0"/>
              <a:t> </a:t>
            </a:r>
            <a:r>
              <a:rPr lang="vi-VN" altLang="en-US" dirty="0" err="1"/>
              <a:t>chết</a:t>
            </a:r>
            <a:r>
              <a:rPr lang="vi-VN" altLang="en-US" dirty="0"/>
              <a:t> </a:t>
            </a:r>
            <a:r>
              <a:rPr lang="vi-VN" altLang="en-US" dirty="0" err="1"/>
              <a:t>vì</a:t>
            </a:r>
            <a:r>
              <a:rPr lang="vi-VN" altLang="en-US" dirty="0"/>
              <a:t> </a:t>
            </a:r>
            <a:r>
              <a:rPr lang="vi-VN" altLang="en-US" dirty="0" err="1"/>
              <a:t>đói</a:t>
            </a:r>
            <a:r>
              <a:rPr lang="vi-VN" altLang="en-US" dirty="0"/>
              <a:t> ở </a:t>
            </a:r>
            <a:r>
              <a:rPr lang="vi-VN" altLang="en-US" dirty="0" err="1"/>
              <a:t>Việt</a:t>
            </a:r>
            <a:r>
              <a:rPr lang="vi-VN" altLang="en-US" dirty="0"/>
              <a:t> Nam </a:t>
            </a:r>
            <a:r>
              <a:rPr lang="vi-VN" altLang="en-US" dirty="0" err="1"/>
              <a:t>lớn</a:t>
            </a:r>
            <a:r>
              <a:rPr lang="vi-VN" altLang="en-US" dirty="0"/>
              <a:t> hơn </a:t>
            </a:r>
            <a:r>
              <a:rPr lang="vi-VN" altLang="en-US" dirty="0" err="1"/>
              <a:t>cả</a:t>
            </a:r>
            <a:r>
              <a:rPr lang="vi-VN" altLang="en-US" dirty="0"/>
              <a:t> </a:t>
            </a:r>
            <a:r>
              <a:rPr lang="vi-VN" altLang="en-US" dirty="0" err="1"/>
              <a:t>số</a:t>
            </a:r>
            <a:r>
              <a:rPr lang="vi-VN" altLang="en-US" dirty="0"/>
              <a:t> </a:t>
            </a:r>
            <a:r>
              <a:rPr lang="vi-VN" altLang="en-US" dirty="0" err="1"/>
              <a:t>người</a:t>
            </a:r>
            <a:r>
              <a:rPr lang="vi-VN" altLang="en-US" dirty="0"/>
              <a:t> </a:t>
            </a:r>
            <a:r>
              <a:rPr lang="vi-VN" altLang="en-US" dirty="0" err="1"/>
              <a:t>chết</a:t>
            </a:r>
            <a:r>
              <a:rPr lang="vi-VN" altLang="en-US" dirty="0"/>
              <a:t> </a:t>
            </a:r>
            <a:r>
              <a:rPr lang="vi-VN" altLang="en-US" dirty="0" err="1"/>
              <a:t>vì</a:t>
            </a:r>
            <a:r>
              <a:rPr lang="vi-VN" altLang="en-US" dirty="0"/>
              <a:t> </a:t>
            </a:r>
            <a:r>
              <a:rPr lang="vi-VN" altLang="en-US" dirty="0" err="1"/>
              <a:t>chiến</a:t>
            </a:r>
            <a:r>
              <a:rPr lang="vi-VN" altLang="en-US" dirty="0"/>
              <a:t> tranh ở </a:t>
            </a:r>
            <a:r>
              <a:rPr lang="vi-VN" altLang="en-US" dirty="0" err="1"/>
              <a:t>Pháp</a:t>
            </a:r>
            <a:r>
              <a:rPr lang="vi-VN" altLang="en-US" dirty="0"/>
              <a:t> trong 6 năm.</a:t>
            </a:r>
          </a:p>
          <a:p>
            <a:endParaRPr lang="en-US" altLang="en-US" dirty="0"/>
          </a:p>
          <a:p>
            <a:r>
              <a:rPr lang="vi-VN" altLang="en-US" dirty="0"/>
              <a:t>Trong </a:t>
            </a:r>
            <a:r>
              <a:rPr lang="vi-VN" altLang="en-US" dirty="0" err="1"/>
              <a:t>tác</a:t>
            </a:r>
            <a:r>
              <a:rPr lang="vi-VN" altLang="en-US" dirty="0"/>
              <a:t> </a:t>
            </a:r>
            <a:r>
              <a:rPr lang="vi-VN" altLang="en-US" dirty="0" err="1"/>
              <a:t>phẩm</a:t>
            </a:r>
            <a:r>
              <a:rPr lang="vi-VN" altLang="en-US" dirty="0"/>
              <a:t> “</a:t>
            </a:r>
            <a:r>
              <a:rPr lang="vi-VN" altLang="en-US" dirty="0" err="1"/>
              <a:t>Chuyện</a:t>
            </a:r>
            <a:r>
              <a:rPr lang="vi-VN" altLang="en-US" dirty="0"/>
              <a:t> </a:t>
            </a:r>
            <a:r>
              <a:rPr lang="vi-VN" altLang="en-US" dirty="0" err="1"/>
              <a:t>cũ</a:t>
            </a:r>
            <a:r>
              <a:rPr lang="vi-VN" altLang="en-US" dirty="0"/>
              <a:t> </a:t>
            </a:r>
            <a:r>
              <a:rPr lang="vi-VN" altLang="en-US" dirty="0" err="1"/>
              <a:t>Hà</a:t>
            </a:r>
            <a:r>
              <a:rPr lang="vi-VN" altLang="en-US" dirty="0"/>
              <a:t> </a:t>
            </a:r>
            <a:r>
              <a:rPr lang="vi-VN" altLang="en-US" dirty="0" err="1"/>
              <a:t>Nội</a:t>
            </a:r>
            <a:r>
              <a:rPr lang="vi-VN" altLang="en-US" dirty="0"/>
              <a:t>” </a:t>
            </a:r>
            <a:r>
              <a:rPr lang="vi-VN" altLang="en-US" dirty="0" err="1"/>
              <a:t>của</a:t>
            </a:r>
            <a:r>
              <a:rPr lang="vi-VN" altLang="en-US" dirty="0"/>
              <a:t> </a:t>
            </a:r>
            <a:r>
              <a:rPr lang="vi-VN" altLang="en-US" dirty="0" err="1"/>
              <a:t>nhà</a:t>
            </a:r>
            <a:r>
              <a:rPr lang="vi-VN" altLang="en-US" dirty="0"/>
              <a:t> văn Tô </a:t>
            </a:r>
            <a:r>
              <a:rPr lang="vi-VN" altLang="en-US" dirty="0" err="1"/>
              <a:t>Hoài</a:t>
            </a:r>
            <a:r>
              <a:rPr lang="vi-VN" altLang="en-US" dirty="0"/>
              <a:t>, ông </a:t>
            </a:r>
            <a:r>
              <a:rPr lang="vi-VN" altLang="en-US" dirty="0" err="1"/>
              <a:t>từng</a:t>
            </a:r>
            <a:r>
              <a:rPr lang="vi-VN" altLang="en-US" dirty="0"/>
              <a:t> </a:t>
            </a:r>
            <a:r>
              <a:rPr lang="vi-VN" altLang="en-US" dirty="0" err="1"/>
              <a:t>viết</a:t>
            </a:r>
            <a:r>
              <a:rPr lang="vi-VN" altLang="en-US" dirty="0"/>
              <a:t>, “</a:t>
            </a:r>
            <a:r>
              <a:rPr lang="vi-VN" altLang="en-US" dirty="0" err="1"/>
              <a:t>Nói</a:t>
            </a:r>
            <a:r>
              <a:rPr lang="vi-VN" altLang="en-US" dirty="0"/>
              <a:t> bao nhiêu </a:t>
            </a:r>
            <a:r>
              <a:rPr lang="vi-VN" altLang="en-US" dirty="0" err="1"/>
              <a:t>về</a:t>
            </a:r>
            <a:r>
              <a:rPr lang="vi-VN" altLang="en-US" dirty="0"/>
              <a:t> </a:t>
            </a:r>
            <a:r>
              <a:rPr lang="vi-VN" altLang="en-US" dirty="0" err="1"/>
              <a:t>cảnh</a:t>
            </a:r>
            <a:r>
              <a:rPr lang="vi-VN" altLang="en-US" dirty="0"/>
              <a:t> </a:t>
            </a:r>
            <a:r>
              <a:rPr lang="vi-VN" altLang="en-US" dirty="0" err="1"/>
              <a:t>đói</a:t>
            </a:r>
            <a:r>
              <a:rPr lang="vi-VN" altLang="en-US" dirty="0"/>
              <a:t> 1944-1945 </a:t>
            </a:r>
            <a:r>
              <a:rPr lang="vi-VN" altLang="en-US" dirty="0" err="1"/>
              <a:t>cũng</a:t>
            </a:r>
            <a:r>
              <a:rPr lang="vi-VN" altLang="en-US" dirty="0"/>
              <a:t> </a:t>
            </a:r>
            <a:r>
              <a:rPr lang="vi-VN" altLang="en-US" dirty="0" err="1"/>
              <a:t>vẫn</a:t>
            </a:r>
            <a:r>
              <a:rPr lang="vi-VN" altLang="en-US" dirty="0"/>
              <a:t> chưa </a:t>
            </a:r>
            <a:r>
              <a:rPr lang="vi-VN" altLang="en-US" dirty="0" err="1"/>
              <a:t>thấm</a:t>
            </a:r>
            <a:r>
              <a:rPr lang="vi-VN" altLang="en-US" dirty="0"/>
              <a:t>. </a:t>
            </a:r>
            <a:r>
              <a:rPr lang="vi-VN" altLang="en-US" dirty="0" err="1"/>
              <a:t>Chữ</a:t>
            </a:r>
            <a:r>
              <a:rPr lang="vi-VN" altLang="en-US" dirty="0"/>
              <a:t> </a:t>
            </a:r>
            <a:r>
              <a:rPr lang="vi-VN" altLang="en-US" dirty="0" err="1"/>
              <a:t>nghĩa</a:t>
            </a:r>
            <a:r>
              <a:rPr lang="vi-VN" altLang="en-US" dirty="0"/>
              <a:t> tôi run </a:t>
            </a:r>
            <a:r>
              <a:rPr lang="vi-VN" altLang="en-US" dirty="0" err="1"/>
              <a:t>rẩy</a:t>
            </a:r>
            <a:r>
              <a:rPr lang="vi-VN" altLang="en-US" dirty="0"/>
              <a:t>, </a:t>
            </a:r>
            <a:r>
              <a:rPr lang="vi-VN" altLang="en-US" dirty="0" err="1"/>
              <a:t>thổi</a:t>
            </a:r>
            <a:r>
              <a:rPr lang="vi-VN" altLang="en-US" dirty="0"/>
              <a:t> bay </a:t>
            </a:r>
            <a:r>
              <a:rPr lang="vi-VN" altLang="en-US" dirty="0" err="1"/>
              <a:t>được</a:t>
            </a:r>
            <a:r>
              <a:rPr lang="vi-VN" altLang="en-US" dirty="0"/>
              <a:t>. </a:t>
            </a:r>
            <a:r>
              <a:rPr lang="vi-VN" altLang="en-US" dirty="0" err="1"/>
              <a:t>Khủng</a:t>
            </a:r>
            <a:r>
              <a:rPr lang="vi-VN" altLang="en-US" dirty="0"/>
              <a:t> </a:t>
            </a:r>
            <a:r>
              <a:rPr lang="vi-VN" altLang="en-US" dirty="0" err="1"/>
              <a:t>khiếp</a:t>
            </a:r>
            <a:r>
              <a:rPr lang="vi-VN" altLang="en-US" dirty="0"/>
              <a:t> </a:t>
            </a:r>
            <a:r>
              <a:rPr lang="vi-VN" altLang="en-US" dirty="0" err="1"/>
              <a:t>quá</a:t>
            </a:r>
            <a:r>
              <a:rPr lang="vi-VN" altLang="en-US" dirty="0"/>
              <a:t>”.</a:t>
            </a:r>
            <a:endParaRPr lang="en-US" alt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58c9fe418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58c9fe418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58c9fe418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58c9fe418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l-NL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đoạn 2 là gì? </a:t>
            </a:r>
            <a:r>
              <a:rPr lang="nl-NL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 mơ của anh chiến sĩ về cuộc sống tươi đẹp trong tương lai.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5575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58c9fe418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58c9fe418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dirty="0" err="1"/>
              <a:t>Nhà</a:t>
            </a:r>
            <a:r>
              <a:rPr lang="en-US" altLang="en-US" dirty="0"/>
              <a:t> </a:t>
            </a:r>
            <a:r>
              <a:rPr lang="en-US" altLang="en-US" dirty="0" err="1"/>
              <a:t>máy</a:t>
            </a:r>
            <a:r>
              <a:rPr lang="en-US" altLang="en-US" dirty="0"/>
              <a:t> </a:t>
            </a:r>
            <a:r>
              <a:rPr lang="en-US" altLang="en-US" dirty="0" err="1"/>
              <a:t>thủy</a:t>
            </a:r>
            <a:r>
              <a:rPr lang="en-US" altLang="en-US" dirty="0"/>
              <a:t> </a:t>
            </a:r>
            <a:r>
              <a:rPr lang="en-US" altLang="en-US" dirty="0" err="1"/>
              <a:t>điện</a:t>
            </a:r>
            <a:r>
              <a:rPr lang="en-US" altLang="en-US" dirty="0"/>
              <a:t> </a:t>
            </a:r>
            <a:r>
              <a:rPr lang="en-US" altLang="en-US" dirty="0" err="1"/>
              <a:t>lớn</a:t>
            </a:r>
            <a:r>
              <a:rPr lang="en-US" altLang="en-US" dirty="0"/>
              <a:t>: </a:t>
            </a:r>
            <a:r>
              <a:rPr lang="en-US" altLang="en-US" dirty="0" err="1"/>
              <a:t>Hòa</a:t>
            </a:r>
            <a:r>
              <a:rPr lang="en-US" altLang="en-US" dirty="0"/>
              <a:t> </a:t>
            </a:r>
            <a:r>
              <a:rPr lang="en-US" altLang="en-US" dirty="0" err="1"/>
              <a:t>Bình</a:t>
            </a:r>
            <a:r>
              <a:rPr lang="en-US" altLang="en-US" dirty="0"/>
              <a:t>, Y-a-li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454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58c9fe418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58c9fe418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dirty="0" err="1"/>
              <a:t>Những</a:t>
            </a:r>
            <a:r>
              <a:rPr lang="en-US" altLang="en-US" dirty="0"/>
              <a:t> </a:t>
            </a:r>
            <a:r>
              <a:rPr lang="en-US" altLang="en-US" dirty="0" err="1"/>
              <a:t>cánh</a:t>
            </a:r>
            <a:r>
              <a:rPr lang="en-US" altLang="en-US" dirty="0"/>
              <a:t> </a:t>
            </a:r>
            <a:r>
              <a:rPr lang="en-US" altLang="en-US" dirty="0" err="1"/>
              <a:t>đồng</a:t>
            </a:r>
            <a:r>
              <a:rPr lang="en-US" altLang="en-US" dirty="0"/>
              <a:t> </a:t>
            </a:r>
            <a:r>
              <a:rPr lang="en-US" altLang="en-US" dirty="0" err="1"/>
              <a:t>lúa</a:t>
            </a:r>
            <a:r>
              <a:rPr lang="en-US" altLang="en-US" dirty="0"/>
              <a:t> </a:t>
            </a:r>
            <a:r>
              <a:rPr lang="en-US" altLang="en-US" dirty="0" err="1"/>
              <a:t>phì</a:t>
            </a:r>
            <a:r>
              <a:rPr lang="en-US" altLang="en-US" dirty="0"/>
              <a:t> </a:t>
            </a:r>
            <a:r>
              <a:rPr lang="en-US" altLang="en-US" dirty="0" err="1"/>
              <a:t>nhiêu</a:t>
            </a:r>
            <a:r>
              <a:rPr lang="en-US" altLang="en-US" dirty="0"/>
              <a:t>, </a:t>
            </a:r>
            <a:r>
              <a:rPr lang="en-US" altLang="en-US" dirty="0" err="1"/>
              <a:t>màu</a:t>
            </a:r>
            <a:r>
              <a:rPr lang="en-US" altLang="en-US" dirty="0"/>
              <a:t> </a:t>
            </a:r>
            <a:r>
              <a:rPr lang="en-US" altLang="en-US" dirty="0" err="1"/>
              <a:t>mỡ</a:t>
            </a:r>
            <a:r>
              <a:rPr lang="en-US" altLang="en-US" dirty="0"/>
              <a:t>,...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267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aec3e84f1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aec3e84f1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834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58c9fe418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58c9fe418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dirty="0" err="1"/>
              <a:t>Những</a:t>
            </a:r>
            <a:r>
              <a:rPr lang="en-US" altLang="en-US" dirty="0"/>
              <a:t> con </a:t>
            </a:r>
            <a:r>
              <a:rPr lang="en-US" altLang="en-US" dirty="0" err="1"/>
              <a:t>tàu</a:t>
            </a:r>
            <a:r>
              <a:rPr lang="en-US" altLang="en-US" dirty="0"/>
              <a:t> </a:t>
            </a:r>
            <a:r>
              <a:rPr lang="en-US" altLang="en-US" dirty="0" err="1"/>
              <a:t>chở</a:t>
            </a:r>
            <a:r>
              <a:rPr lang="en-US" altLang="en-US" dirty="0"/>
              <a:t> </a:t>
            </a:r>
            <a:r>
              <a:rPr lang="en-US" altLang="en-US" dirty="0" err="1"/>
              <a:t>hàng</a:t>
            </a:r>
            <a:r>
              <a:rPr lang="en-US" altLang="en-US" dirty="0"/>
              <a:t> </a:t>
            </a:r>
            <a:r>
              <a:rPr lang="en-US" altLang="en-US" dirty="0" err="1"/>
              <a:t>hóa</a:t>
            </a:r>
            <a:r>
              <a:rPr lang="en-US" altLang="en-US" dirty="0"/>
              <a:t> </a:t>
            </a:r>
            <a:r>
              <a:rPr lang="en-US" altLang="en-US" dirty="0" err="1"/>
              <a:t>xuôi</a:t>
            </a:r>
            <a:r>
              <a:rPr lang="en-US" altLang="en-US" dirty="0"/>
              <a:t> </a:t>
            </a:r>
            <a:r>
              <a:rPr lang="en-US" altLang="en-US" dirty="0" err="1"/>
              <a:t>ngược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err="1"/>
              <a:t>biển</a:t>
            </a:r>
            <a:r>
              <a:rPr lang="en-US" altLang="en-US" dirty="0"/>
              <a:t>. </a:t>
            </a:r>
            <a:r>
              <a:rPr lang="en-US" altLang="en-US" dirty="0" err="1"/>
              <a:t>Tàu</a:t>
            </a:r>
            <a:r>
              <a:rPr lang="en-US" altLang="en-US" dirty="0"/>
              <a:t> TT400T</a:t>
            </a:r>
          </a:p>
          <a:p>
            <a:r>
              <a:rPr lang="vi-VN" altLang="en-US" dirty="0"/>
              <a:t>TT-400TP </a:t>
            </a:r>
            <a:r>
              <a:rPr lang="vi-VN" altLang="en-US" dirty="0" err="1"/>
              <a:t>là</a:t>
            </a:r>
            <a:r>
              <a:rPr lang="vi-VN" altLang="en-US" dirty="0"/>
              <a:t> </a:t>
            </a:r>
            <a:r>
              <a:rPr lang="vi-VN" altLang="en-US" dirty="0" err="1"/>
              <a:t>một</a:t>
            </a:r>
            <a:r>
              <a:rPr lang="vi-VN" altLang="en-US" dirty="0"/>
              <a:t> </a:t>
            </a:r>
            <a:r>
              <a:rPr lang="vi-VN" altLang="en-US" dirty="0" err="1"/>
              <a:t>lớp</a:t>
            </a:r>
            <a:r>
              <a:rPr lang="vi-VN" altLang="en-US" dirty="0"/>
              <a:t> </a:t>
            </a:r>
            <a:r>
              <a:rPr lang="vi-VN" altLang="en-US" dirty="0" err="1"/>
              <a:t>tàu</a:t>
            </a:r>
            <a:r>
              <a:rPr lang="vi-VN" altLang="en-US" dirty="0"/>
              <a:t> </a:t>
            </a:r>
            <a:r>
              <a:rPr lang="vi-VN" altLang="en-US" dirty="0" err="1"/>
              <a:t>pháo</a:t>
            </a:r>
            <a:r>
              <a:rPr lang="vi-VN" altLang="en-US" dirty="0"/>
              <a:t> do Công ty </a:t>
            </a:r>
            <a:r>
              <a:rPr lang="vi-VN" altLang="en-US" dirty="0" err="1"/>
              <a:t>đóng</a:t>
            </a:r>
            <a:r>
              <a:rPr lang="vi-VN" altLang="en-US" dirty="0"/>
              <a:t> </a:t>
            </a:r>
            <a:r>
              <a:rPr lang="vi-VN" altLang="en-US" dirty="0" err="1"/>
              <a:t>tàu</a:t>
            </a:r>
            <a:r>
              <a:rPr lang="vi-VN" altLang="en-US" dirty="0"/>
              <a:t> </a:t>
            </a:r>
            <a:r>
              <a:rPr lang="vi-VN" altLang="en-US" dirty="0" err="1"/>
              <a:t>Hồng</a:t>
            </a:r>
            <a:r>
              <a:rPr lang="vi-VN" altLang="en-US" dirty="0"/>
              <a:t> </a:t>
            </a:r>
            <a:r>
              <a:rPr lang="vi-VN" altLang="en-US" dirty="0" err="1"/>
              <a:t>Hà</a:t>
            </a:r>
            <a:r>
              <a:rPr lang="vi-VN" altLang="en-US" dirty="0"/>
              <a:t> - </a:t>
            </a:r>
            <a:r>
              <a:rPr lang="vi-VN" altLang="en-US" dirty="0" err="1"/>
              <a:t>Việt</a:t>
            </a:r>
            <a:r>
              <a:rPr lang="vi-VN" altLang="en-US" dirty="0"/>
              <a:t> Nam </a:t>
            </a:r>
            <a:r>
              <a:rPr lang="vi-VN" altLang="en-US" dirty="0" err="1"/>
              <a:t>tự</a:t>
            </a:r>
            <a:r>
              <a:rPr lang="vi-VN" altLang="en-US" dirty="0"/>
              <a:t> </a:t>
            </a:r>
            <a:r>
              <a:rPr lang="vi-VN" altLang="en-US" dirty="0" err="1"/>
              <a:t>sản</a:t>
            </a:r>
            <a:r>
              <a:rPr lang="vi-VN" altLang="en-US" dirty="0"/>
              <a:t> </a:t>
            </a:r>
            <a:r>
              <a:rPr lang="vi-VN" altLang="en-US" dirty="0" err="1"/>
              <a:t>xuất</a:t>
            </a:r>
            <a:r>
              <a:rPr lang="vi-VN" altLang="en-US" dirty="0"/>
              <a:t> </a:t>
            </a:r>
            <a:r>
              <a:rPr lang="vi-VN" altLang="en-US" dirty="0" err="1"/>
              <a:t>dựa</a:t>
            </a:r>
            <a:r>
              <a:rPr lang="vi-VN" altLang="en-US" dirty="0"/>
              <a:t> trên </a:t>
            </a:r>
            <a:r>
              <a:rPr lang="vi-VN" altLang="en-US" dirty="0" err="1"/>
              <a:t>bản</a:t>
            </a:r>
            <a:r>
              <a:rPr lang="vi-VN" altLang="en-US" dirty="0"/>
              <a:t> </a:t>
            </a:r>
            <a:r>
              <a:rPr lang="vi-VN" altLang="en-US" dirty="0" err="1"/>
              <a:t>thiết</a:t>
            </a:r>
            <a:r>
              <a:rPr lang="vi-VN" altLang="en-US" dirty="0"/>
              <a:t> </a:t>
            </a:r>
            <a:r>
              <a:rPr lang="vi-VN" altLang="en-US" dirty="0" err="1"/>
              <a:t>kế</a:t>
            </a:r>
            <a:r>
              <a:rPr lang="vi-VN" altLang="en-US" dirty="0"/>
              <a:t> sơ </a:t>
            </a:r>
            <a:r>
              <a:rPr lang="vi-VN" altLang="en-US" dirty="0" err="1"/>
              <a:t>bộ</a:t>
            </a:r>
            <a:r>
              <a:rPr lang="vi-VN" altLang="en-US" dirty="0"/>
              <a:t> mua </a:t>
            </a:r>
            <a:r>
              <a:rPr lang="vi-VN" altLang="en-US" dirty="0" err="1"/>
              <a:t>từ</a:t>
            </a:r>
            <a:r>
              <a:rPr lang="vi-VN" altLang="en-US" dirty="0"/>
              <a:t> </a:t>
            </a:r>
            <a:r>
              <a:rPr lang="vi-VN" altLang="en-US" dirty="0" err="1"/>
              <a:t>nước</a:t>
            </a:r>
            <a:r>
              <a:rPr lang="vi-VN" altLang="en-US" dirty="0"/>
              <a:t> </a:t>
            </a:r>
            <a:r>
              <a:rPr lang="vi-VN" altLang="en-US" dirty="0" err="1"/>
              <a:t>ngoài</a:t>
            </a:r>
            <a:r>
              <a:rPr lang="vi-VN" altLang="en-US" dirty="0"/>
              <a:t>. TT </a:t>
            </a:r>
            <a:r>
              <a:rPr lang="vi-VN" altLang="en-US" dirty="0" err="1"/>
              <a:t>là</a:t>
            </a:r>
            <a:r>
              <a:rPr lang="vi-VN" altLang="en-US" dirty="0"/>
              <a:t> </a:t>
            </a:r>
            <a:r>
              <a:rPr lang="vi-VN" altLang="en-US" dirty="0" err="1"/>
              <a:t>viết</a:t>
            </a:r>
            <a:r>
              <a:rPr lang="vi-VN" altLang="en-US" dirty="0"/>
              <a:t> </a:t>
            </a:r>
            <a:r>
              <a:rPr lang="vi-VN" altLang="en-US" dirty="0" err="1"/>
              <a:t>tắt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</a:t>
            </a:r>
            <a:r>
              <a:rPr lang="vi-VN" altLang="en-US" dirty="0" err="1"/>
              <a:t>từ</a:t>
            </a:r>
            <a:r>
              <a:rPr lang="vi-VN" altLang="en-US" dirty="0"/>
              <a:t> "</a:t>
            </a:r>
            <a:r>
              <a:rPr lang="vi-VN" altLang="en-US" dirty="0" err="1"/>
              <a:t>tuần</a:t>
            </a:r>
            <a:r>
              <a:rPr lang="vi-VN" altLang="en-US" dirty="0"/>
              <a:t> tra", </a:t>
            </a:r>
            <a:r>
              <a:rPr lang="vi-VN" altLang="en-US" dirty="0" err="1"/>
              <a:t>còn</a:t>
            </a:r>
            <a:r>
              <a:rPr lang="vi-VN" altLang="en-US" dirty="0"/>
              <a:t> TP </a:t>
            </a:r>
            <a:r>
              <a:rPr lang="vi-VN" altLang="en-US" dirty="0" err="1"/>
              <a:t>là</a:t>
            </a:r>
            <a:r>
              <a:rPr lang="vi-VN" altLang="en-US" dirty="0"/>
              <a:t> </a:t>
            </a:r>
            <a:r>
              <a:rPr lang="vi-VN" altLang="en-US" dirty="0" err="1"/>
              <a:t>viết</a:t>
            </a:r>
            <a:r>
              <a:rPr lang="vi-VN" altLang="en-US" dirty="0"/>
              <a:t> </a:t>
            </a:r>
            <a:r>
              <a:rPr lang="vi-VN" altLang="en-US" dirty="0" err="1"/>
              <a:t>tắt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</a:t>
            </a:r>
            <a:r>
              <a:rPr lang="vi-VN" altLang="en-US" dirty="0" err="1"/>
              <a:t>từ</a:t>
            </a:r>
            <a:r>
              <a:rPr lang="vi-VN" altLang="en-US" dirty="0"/>
              <a:t> "</a:t>
            </a:r>
            <a:r>
              <a:rPr lang="vi-VN" altLang="en-US" dirty="0" err="1"/>
              <a:t>tàu</a:t>
            </a:r>
            <a:r>
              <a:rPr lang="vi-VN" altLang="en-US" dirty="0"/>
              <a:t> </a:t>
            </a:r>
            <a:r>
              <a:rPr lang="vi-VN" altLang="en-US" dirty="0" err="1"/>
              <a:t>pháo</a:t>
            </a:r>
            <a:r>
              <a:rPr lang="vi-VN" altLang="en-US" dirty="0"/>
              <a:t>" TT-400TP </a:t>
            </a:r>
            <a:r>
              <a:rPr lang="vi-VN" altLang="en-US" dirty="0" err="1"/>
              <a:t>là</a:t>
            </a:r>
            <a:r>
              <a:rPr lang="vi-VN" altLang="en-US" dirty="0"/>
              <a:t> </a:t>
            </a:r>
            <a:r>
              <a:rPr lang="vi-VN" altLang="en-US" dirty="0" err="1"/>
              <a:t>lớp</a:t>
            </a:r>
            <a:r>
              <a:rPr lang="vi-VN" altLang="en-US" dirty="0"/>
              <a:t> </a:t>
            </a:r>
            <a:r>
              <a:rPr lang="vi-VN" altLang="en-US" dirty="0" err="1"/>
              <a:t>tàu</a:t>
            </a:r>
            <a:r>
              <a:rPr lang="vi-VN" altLang="en-US" dirty="0"/>
              <a:t> </a:t>
            </a:r>
            <a:r>
              <a:rPr lang="vi-VN" altLang="en-US" dirty="0" err="1"/>
              <a:t>pháo</a:t>
            </a:r>
            <a:r>
              <a:rPr lang="vi-VN" altLang="en-US" dirty="0"/>
              <a:t> </a:t>
            </a:r>
            <a:r>
              <a:rPr lang="vi-VN" altLang="en-US" dirty="0" err="1"/>
              <a:t>có</a:t>
            </a:r>
            <a:r>
              <a:rPr lang="vi-VN" altLang="en-US" dirty="0"/>
              <a:t> </a:t>
            </a:r>
            <a:r>
              <a:rPr lang="vi-VN" altLang="en-US" dirty="0" err="1"/>
              <a:t>vũ</a:t>
            </a:r>
            <a:r>
              <a:rPr lang="vi-VN" altLang="en-US" dirty="0"/>
              <a:t> </a:t>
            </a:r>
            <a:r>
              <a:rPr lang="vi-VN" altLang="en-US" dirty="0" err="1"/>
              <a:t>khí</a:t>
            </a:r>
            <a:r>
              <a:rPr lang="vi-VN" altLang="en-US" dirty="0"/>
              <a:t> </a:t>
            </a:r>
            <a:r>
              <a:rPr lang="vi-VN" altLang="en-US" dirty="0" err="1"/>
              <a:t>điều</a:t>
            </a:r>
            <a:r>
              <a:rPr lang="vi-VN" altLang="en-US" dirty="0"/>
              <a:t> </a:t>
            </a:r>
            <a:r>
              <a:rPr lang="vi-VN" altLang="en-US" dirty="0" err="1"/>
              <a:t>khiển</a:t>
            </a:r>
            <a:r>
              <a:rPr lang="vi-VN" altLang="en-US" dirty="0"/>
              <a:t> </a:t>
            </a:r>
            <a:r>
              <a:rPr lang="vi-VN" altLang="en-US" dirty="0" err="1"/>
              <a:t>tự</a:t>
            </a:r>
            <a:r>
              <a:rPr lang="vi-VN" altLang="en-US" dirty="0"/>
              <a:t> </a:t>
            </a:r>
            <a:r>
              <a:rPr lang="vi-VN" altLang="en-US" dirty="0" err="1"/>
              <a:t>động</a:t>
            </a:r>
            <a:r>
              <a:rPr lang="vi-VN" altLang="en-US" dirty="0"/>
              <a:t> </a:t>
            </a:r>
            <a:r>
              <a:rPr lang="vi-VN" altLang="en-US" dirty="0" err="1"/>
              <a:t>hoạt</a:t>
            </a:r>
            <a:r>
              <a:rPr lang="vi-VN" altLang="en-US" dirty="0"/>
              <a:t> </a:t>
            </a:r>
            <a:r>
              <a:rPr lang="vi-VN" altLang="en-US" dirty="0" err="1"/>
              <a:t>động</a:t>
            </a:r>
            <a:r>
              <a:rPr lang="vi-VN" altLang="en-US" dirty="0"/>
              <a:t> trên </a:t>
            </a:r>
            <a:r>
              <a:rPr lang="vi-VN" altLang="en-US" dirty="0" err="1"/>
              <a:t>biển</a:t>
            </a:r>
            <a:r>
              <a:rPr lang="vi-VN" altLang="en-US" dirty="0"/>
              <a:t> </a:t>
            </a:r>
            <a:r>
              <a:rPr lang="vi-VN" altLang="en-US" dirty="0" err="1"/>
              <a:t>với</a:t>
            </a:r>
            <a:r>
              <a:rPr lang="vi-VN" altLang="en-US" dirty="0"/>
              <a:t> </a:t>
            </a:r>
            <a:r>
              <a:rPr lang="vi-VN" altLang="en-US" dirty="0" err="1"/>
              <a:t>bốn</a:t>
            </a:r>
            <a:r>
              <a:rPr lang="vi-VN" altLang="en-US" dirty="0"/>
              <a:t> </a:t>
            </a:r>
            <a:r>
              <a:rPr lang="vi-VN" altLang="en-US" dirty="0" err="1"/>
              <a:t>nhiệm</a:t>
            </a:r>
            <a:r>
              <a:rPr lang="vi-VN" altLang="en-US" dirty="0"/>
              <a:t> </a:t>
            </a:r>
            <a:r>
              <a:rPr lang="vi-VN" altLang="en-US" dirty="0" err="1"/>
              <a:t>vụ</a:t>
            </a:r>
            <a:r>
              <a:rPr lang="vi-VN" altLang="en-US" dirty="0"/>
              <a:t>: Tiêu </a:t>
            </a:r>
            <a:r>
              <a:rPr lang="vi-VN" altLang="en-US" dirty="0" err="1"/>
              <a:t>diệt</a:t>
            </a:r>
            <a:r>
              <a:rPr lang="vi-VN" altLang="en-US" dirty="0"/>
              <a:t> </a:t>
            </a:r>
            <a:r>
              <a:rPr lang="vi-VN" altLang="en-US" dirty="0" err="1"/>
              <a:t>tất</a:t>
            </a:r>
            <a:r>
              <a:rPr lang="vi-VN" altLang="en-US" dirty="0"/>
              <a:t> </a:t>
            </a:r>
            <a:r>
              <a:rPr lang="vi-VN" altLang="en-US" dirty="0" err="1"/>
              <a:t>cả</a:t>
            </a:r>
            <a:r>
              <a:rPr lang="vi-VN" altLang="en-US" dirty="0"/>
              <a:t> </a:t>
            </a:r>
            <a:r>
              <a:rPr lang="vi-VN" altLang="en-US" dirty="0" err="1"/>
              <a:t>tàu</a:t>
            </a:r>
            <a:r>
              <a:rPr lang="vi-VN" altLang="en-US" dirty="0"/>
              <a:t> </a:t>
            </a:r>
            <a:r>
              <a:rPr lang="vi-VN" altLang="en-US" dirty="0" err="1"/>
              <a:t>chiến</a:t>
            </a:r>
            <a:r>
              <a:rPr lang="vi-VN" altLang="en-US" dirty="0"/>
              <a:t> </a:t>
            </a:r>
            <a:r>
              <a:rPr lang="vi-VN" altLang="en-US" dirty="0" err="1"/>
              <a:t>đổ</a:t>
            </a:r>
            <a:r>
              <a:rPr lang="vi-VN" altLang="en-US" dirty="0"/>
              <a:t> </a:t>
            </a:r>
            <a:r>
              <a:rPr lang="vi-VN" altLang="en-US" dirty="0" err="1"/>
              <a:t>bộ</a:t>
            </a:r>
            <a:r>
              <a:rPr lang="vi-VN" altLang="en-US" dirty="0"/>
              <a:t> </a:t>
            </a:r>
            <a:r>
              <a:rPr lang="vi-VN" altLang="en-US" dirty="0" err="1"/>
              <a:t>và</a:t>
            </a:r>
            <a:r>
              <a:rPr lang="vi-VN" altLang="en-US" dirty="0"/>
              <a:t> </a:t>
            </a:r>
            <a:r>
              <a:rPr lang="vi-VN" altLang="en-US" dirty="0" err="1"/>
              <a:t>tàu</a:t>
            </a:r>
            <a:r>
              <a:rPr lang="vi-VN" altLang="en-US" dirty="0"/>
              <a:t> </a:t>
            </a:r>
            <a:r>
              <a:rPr lang="vi-VN" altLang="en-US" dirty="0" err="1"/>
              <a:t>hộ</a:t>
            </a:r>
            <a:r>
              <a:rPr lang="vi-VN" altLang="en-US" dirty="0"/>
              <a:t> </a:t>
            </a:r>
            <a:r>
              <a:rPr lang="vi-VN" altLang="en-US" dirty="0" err="1"/>
              <a:t>tống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</a:t>
            </a:r>
            <a:r>
              <a:rPr lang="vi-VN" altLang="en-US" dirty="0" err="1"/>
              <a:t>địch</a:t>
            </a:r>
            <a:r>
              <a:rPr lang="vi-VN" altLang="en-US" dirty="0"/>
              <a:t>; </a:t>
            </a:r>
            <a:r>
              <a:rPr lang="vi-VN" altLang="en-US" dirty="0" err="1"/>
              <a:t>bảo</a:t>
            </a:r>
            <a:r>
              <a:rPr lang="vi-VN" altLang="en-US" dirty="0"/>
              <a:t> </a:t>
            </a:r>
            <a:r>
              <a:rPr lang="vi-VN" altLang="en-US" dirty="0" err="1"/>
              <a:t>vệ</a:t>
            </a:r>
            <a:r>
              <a:rPr lang="vi-VN" altLang="en-US" dirty="0"/>
              <a:t> căn </a:t>
            </a:r>
            <a:r>
              <a:rPr lang="vi-VN" altLang="en-US" dirty="0" err="1"/>
              <a:t>cứ</a:t>
            </a:r>
            <a:r>
              <a:rPr lang="vi-VN" altLang="en-US" dirty="0"/>
              <a:t> </a:t>
            </a:r>
            <a:r>
              <a:rPr lang="vi-VN" altLang="en-US" dirty="0" err="1"/>
              <a:t>các</a:t>
            </a:r>
            <a:r>
              <a:rPr lang="vi-VN" altLang="en-US" dirty="0"/>
              <a:t> </a:t>
            </a:r>
            <a:r>
              <a:rPr lang="vi-VN" altLang="en-US" dirty="0" err="1"/>
              <a:t>đội</a:t>
            </a:r>
            <a:r>
              <a:rPr lang="vi-VN" altLang="en-US" dirty="0"/>
              <a:t> </a:t>
            </a:r>
            <a:r>
              <a:rPr lang="vi-VN" altLang="en-US" dirty="0" err="1"/>
              <a:t>tàu</a:t>
            </a:r>
            <a:r>
              <a:rPr lang="vi-VN" altLang="en-US" dirty="0"/>
              <a:t> </a:t>
            </a:r>
            <a:r>
              <a:rPr lang="vi-VN" altLang="en-US" dirty="0" err="1"/>
              <a:t>đổ</a:t>
            </a:r>
            <a:r>
              <a:rPr lang="vi-VN" altLang="en-US" dirty="0"/>
              <a:t> </a:t>
            </a:r>
            <a:r>
              <a:rPr lang="vi-VN" altLang="en-US" dirty="0" err="1"/>
              <a:t>bộ</a:t>
            </a:r>
            <a:r>
              <a:rPr lang="vi-VN" altLang="en-US" dirty="0"/>
              <a:t> </a:t>
            </a:r>
            <a:r>
              <a:rPr lang="vi-VN" altLang="en-US" dirty="0" err="1"/>
              <a:t>và</a:t>
            </a:r>
            <a:r>
              <a:rPr lang="vi-VN" altLang="en-US" dirty="0"/>
              <a:t> </a:t>
            </a:r>
            <a:r>
              <a:rPr lang="vi-VN" altLang="en-US" dirty="0" err="1"/>
              <a:t>đội</a:t>
            </a:r>
            <a:r>
              <a:rPr lang="vi-VN" altLang="en-US" dirty="0"/>
              <a:t> </a:t>
            </a:r>
            <a:r>
              <a:rPr lang="vi-VN" altLang="en-US" dirty="0" err="1"/>
              <a:t>tàu</a:t>
            </a:r>
            <a:r>
              <a:rPr lang="vi-VN" altLang="en-US" dirty="0"/>
              <a:t> </a:t>
            </a:r>
            <a:r>
              <a:rPr lang="vi-VN" altLang="en-US" dirty="0" err="1"/>
              <a:t>hộ</a:t>
            </a:r>
            <a:r>
              <a:rPr lang="vi-VN" altLang="en-US" dirty="0"/>
              <a:t> </a:t>
            </a:r>
            <a:r>
              <a:rPr lang="vi-VN" altLang="en-US" dirty="0" err="1"/>
              <a:t>tống</a:t>
            </a:r>
            <a:r>
              <a:rPr lang="vi-VN" altLang="en-US" dirty="0"/>
              <a:t> ở </a:t>
            </a:r>
            <a:r>
              <a:rPr lang="vi-VN" altLang="en-US" dirty="0" err="1"/>
              <a:t>vùng</a:t>
            </a:r>
            <a:r>
              <a:rPr lang="vi-VN" altLang="en-US" dirty="0"/>
              <a:t> </a:t>
            </a:r>
            <a:r>
              <a:rPr lang="vi-VN" altLang="en-US" dirty="0" err="1"/>
              <a:t>hoạt</a:t>
            </a:r>
            <a:r>
              <a:rPr lang="vi-VN" altLang="en-US" dirty="0"/>
              <a:t> </a:t>
            </a:r>
            <a:r>
              <a:rPr lang="vi-VN" altLang="en-US" dirty="0" err="1"/>
              <a:t>động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</a:t>
            </a:r>
            <a:r>
              <a:rPr lang="vi-VN" altLang="en-US" dirty="0" err="1"/>
              <a:t>các</a:t>
            </a:r>
            <a:r>
              <a:rPr lang="vi-VN" altLang="en-US" dirty="0"/>
              <a:t> </a:t>
            </a:r>
            <a:r>
              <a:rPr lang="vi-VN" altLang="en-US" dirty="0" err="1"/>
              <a:t>lực</a:t>
            </a:r>
            <a:r>
              <a:rPr lang="vi-VN" altLang="en-US" dirty="0"/>
              <a:t> </a:t>
            </a:r>
            <a:r>
              <a:rPr lang="vi-VN" altLang="en-US" dirty="0" err="1"/>
              <a:t>lượng</a:t>
            </a:r>
            <a:r>
              <a:rPr lang="vi-VN" altLang="en-US" dirty="0"/>
              <a:t> </a:t>
            </a:r>
            <a:r>
              <a:rPr lang="vi-VN" altLang="en-US" dirty="0" err="1"/>
              <a:t>và</a:t>
            </a:r>
            <a:r>
              <a:rPr lang="vi-VN" altLang="en-US" dirty="0"/>
              <a:t> </a:t>
            </a:r>
            <a:r>
              <a:rPr lang="vi-VN" altLang="en-US" dirty="0" err="1"/>
              <a:t>tàu</a:t>
            </a:r>
            <a:r>
              <a:rPr lang="vi-VN" altLang="en-US" dirty="0"/>
              <a:t> </a:t>
            </a:r>
            <a:r>
              <a:rPr lang="vi-VN" altLang="en-US" dirty="0" err="1"/>
              <a:t>phục</a:t>
            </a:r>
            <a:r>
              <a:rPr lang="vi-VN" altLang="en-US" dirty="0"/>
              <a:t> </a:t>
            </a:r>
            <a:r>
              <a:rPr lang="vi-VN" altLang="en-US" dirty="0" err="1"/>
              <a:t>vụ</a:t>
            </a:r>
            <a:r>
              <a:rPr lang="vi-VN" altLang="en-US" dirty="0"/>
              <a:t> </a:t>
            </a:r>
            <a:r>
              <a:rPr lang="vi-VN" altLang="en-US" dirty="0" err="1"/>
              <a:t>các</a:t>
            </a:r>
            <a:r>
              <a:rPr lang="vi-VN" altLang="en-US" dirty="0"/>
              <a:t> </a:t>
            </a:r>
            <a:r>
              <a:rPr lang="vi-VN" altLang="en-US" dirty="0" err="1"/>
              <a:t>lực</a:t>
            </a:r>
            <a:r>
              <a:rPr lang="vi-VN" altLang="en-US" dirty="0"/>
              <a:t> </a:t>
            </a:r>
            <a:r>
              <a:rPr lang="vi-VN" altLang="en-US" dirty="0" err="1"/>
              <a:t>lượng</a:t>
            </a:r>
            <a:r>
              <a:rPr lang="vi-VN" altLang="en-US" dirty="0"/>
              <a:t> </a:t>
            </a:r>
            <a:r>
              <a:rPr lang="vi-VN" altLang="en-US" dirty="0" err="1"/>
              <a:t>rà</a:t>
            </a:r>
            <a:r>
              <a:rPr lang="vi-VN" altLang="en-US" dirty="0"/>
              <a:t> </a:t>
            </a:r>
            <a:r>
              <a:rPr lang="vi-VN" altLang="en-US" dirty="0" err="1"/>
              <a:t>quét</a:t>
            </a:r>
            <a:r>
              <a:rPr lang="vi-VN" altLang="en-US" dirty="0"/>
              <a:t> </a:t>
            </a:r>
            <a:r>
              <a:rPr lang="vi-VN" altLang="en-US" dirty="0" err="1"/>
              <a:t>mìn</a:t>
            </a:r>
            <a:r>
              <a:rPr lang="vi-VN" altLang="en-US" dirty="0"/>
              <a:t>; </a:t>
            </a:r>
            <a:r>
              <a:rPr lang="vi-VN" altLang="en-US" dirty="0" err="1"/>
              <a:t>bảo</a:t>
            </a:r>
            <a:r>
              <a:rPr lang="vi-VN" altLang="en-US" dirty="0"/>
              <a:t> </a:t>
            </a:r>
            <a:r>
              <a:rPr lang="vi-VN" altLang="en-US" dirty="0" err="1"/>
              <a:t>vệ</a:t>
            </a:r>
            <a:r>
              <a:rPr lang="vi-VN" altLang="en-US" dirty="0"/>
              <a:t> </a:t>
            </a:r>
            <a:r>
              <a:rPr lang="vi-VN" altLang="en-US" dirty="0" err="1"/>
              <a:t>tàu</a:t>
            </a:r>
            <a:r>
              <a:rPr lang="vi-VN" altLang="en-US" dirty="0"/>
              <a:t> dân </a:t>
            </a:r>
            <a:r>
              <a:rPr lang="vi-VN" altLang="en-US" dirty="0" err="1"/>
              <a:t>sự</a:t>
            </a:r>
            <a:r>
              <a:rPr lang="vi-VN" altLang="en-US" dirty="0"/>
              <a:t> trên </a:t>
            </a:r>
            <a:r>
              <a:rPr lang="vi-VN" altLang="en-US" dirty="0" err="1"/>
              <a:t>biển</a:t>
            </a:r>
            <a:r>
              <a:rPr lang="vi-VN" altLang="en-US" dirty="0"/>
              <a:t> </a:t>
            </a:r>
            <a:r>
              <a:rPr lang="vi-VN" altLang="en-US" dirty="0" err="1"/>
              <a:t>và</a:t>
            </a:r>
            <a:r>
              <a:rPr lang="vi-VN" altLang="en-US" dirty="0"/>
              <a:t> trinh </a:t>
            </a:r>
            <a:r>
              <a:rPr lang="vi-VN" altLang="en-US" dirty="0" err="1"/>
              <a:t>sát</a:t>
            </a:r>
            <a:r>
              <a:rPr lang="vi-VN" altLang="en-US" dirty="0"/>
              <a:t> </a:t>
            </a:r>
            <a:r>
              <a:rPr lang="vi-VN" altLang="en-US" dirty="0" err="1"/>
              <a:t>chiến</a:t>
            </a:r>
            <a:r>
              <a:rPr lang="vi-VN" altLang="en-US" dirty="0"/>
              <a:t> </a:t>
            </a:r>
            <a:r>
              <a:rPr lang="vi-VN" altLang="en-US" dirty="0" err="1"/>
              <a:t>thuật</a:t>
            </a:r>
            <a:r>
              <a:rPr lang="vi-VN" altLang="en-US" dirty="0"/>
              <a:t> </a:t>
            </a:r>
            <a:r>
              <a:rPr lang="vi-VN" altLang="en-US" dirty="0" err="1"/>
              <a:t>cảnh</a:t>
            </a:r>
            <a:r>
              <a:rPr lang="vi-VN" altLang="en-US" dirty="0"/>
              <a:t> </a:t>
            </a:r>
            <a:r>
              <a:rPr lang="vi-VN" altLang="en-US" dirty="0" err="1"/>
              <a:t>giới</a:t>
            </a:r>
            <a:r>
              <a:rPr lang="vi-VN" altLang="en-US" dirty="0"/>
              <a:t> </a:t>
            </a:r>
            <a:r>
              <a:rPr lang="vi-VN" altLang="en-US" dirty="0" err="1"/>
              <a:t>mặt</a:t>
            </a:r>
            <a:r>
              <a:rPr lang="vi-VN" altLang="en-US" dirty="0"/>
              <a:t> </a:t>
            </a:r>
            <a:r>
              <a:rPr lang="vi-VN" altLang="en-US" dirty="0" err="1"/>
              <a:t>nước</a:t>
            </a:r>
            <a:r>
              <a:rPr lang="vi-VN" altLang="en-US" dirty="0"/>
              <a:t>.</a:t>
            </a:r>
            <a:endParaRPr lang="en-US" altLang="en-US" dirty="0"/>
          </a:p>
          <a:p>
            <a:r>
              <a:rPr lang="en-US" altLang="en-US" dirty="0" err="1"/>
              <a:t>Nhiều</a:t>
            </a:r>
            <a:r>
              <a:rPr lang="en-US" altLang="en-US" dirty="0"/>
              <a:t> </a:t>
            </a:r>
            <a:r>
              <a:rPr lang="en-US" altLang="en-US" dirty="0" err="1"/>
              <a:t>nhà</a:t>
            </a:r>
            <a:r>
              <a:rPr lang="en-US" altLang="en-US" dirty="0"/>
              <a:t> </a:t>
            </a:r>
            <a:r>
              <a:rPr lang="en-US" altLang="en-US" dirty="0" err="1"/>
              <a:t>máy</a:t>
            </a:r>
            <a:r>
              <a:rPr lang="en-US" altLang="en-US" dirty="0"/>
              <a:t>, </a:t>
            </a:r>
            <a:r>
              <a:rPr lang="en-US" altLang="en-US" dirty="0" err="1"/>
              <a:t>khu</a:t>
            </a:r>
            <a:r>
              <a:rPr lang="en-US" altLang="en-US" dirty="0"/>
              <a:t> </a:t>
            </a:r>
            <a:r>
              <a:rPr lang="en-US" altLang="en-US" dirty="0" err="1"/>
              <a:t>phố</a:t>
            </a:r>
            <a:r>
              <a:rPr lang="en-US" altLang="en-US" dirty="0"/>
              <a:t> </a:t>
            </a:r>
            <a:r>
              <a:rPr lang="en-US" altLang="en-US" dirty="0" err="1"/>
              <a:t>hiện</a:t>
            </a:r>
            <a:r>
              <a:rPr lang="en-US" altLang="en-US" dirty="0"/>
              <a:t> </a:t>
            </a:r>
            <a:r>
              <a:rPr lang="en-US" altLang="en-US" dirty="0" err="1"/>
              <a:t>đại</a:t>
            </a:r>
            <a:r>
              <a:rPr lang="en-US" altLang="en-US" dirty="0"/>
              <a:t> </a:t>
            </a:r>
            <a:r>
              <a:rPr lang="en-US" altLang="en-US" dirty="0" err="1"/>
              <a:t>mọc</a:t>
            </a:r>
            <a:r>
              <a:rPr lang="en-US" altLang="en-US" dirty="0"/>
              <a:t> </a:t>
            </a:r>
            <a:r>
              <a:rPr lang="en-US" altLang="en-US" dirty="0" err="1"/>
              <a:t>lên</a:t>
            </a:r>
            <a:endParaRPr lang="en-US" altLang="en-US" dirty="0"/>
          </a:p>
          <a:p>
            <a:r>
              <a:rPr lang="vi-VN" altLang="en-US" b="1" dirty="0"/>
              <a:t>Biên </a:t>
            </a:r>
            <a:r>
              <a:rPr lang="vi-VN" altLang="en-US" b="1" dirty="0" err="1"/>
              <a:t>đội</a:t>
            </a:r>
            <a:r>
              <a:rPr lang="vi-VN" altLang="en-US" b="1" dirty="0"/>
              <a:t> </a:t>
            </a:r>
            <a:r>
              <a:rPr lang="vi-VN" altLang="en-US" b="1" dirty="0" err="1"/>
              <a:t>tàu</a:t>
            </a:r>
            <a:r>
              <a:rPr lang="vi-VN" altLang="en-US" b="1" dirty="0"/>
              <a:t> </a:t>
            </a:r>
            <a:r>
              <a:rPr lang="vi-VN" altLang="en-US" b="1" dirty="0" err="1"/>
              <a:t>Hải</a:t>
            </a:r>
            <a:r>
              <a:rPr lang="vi-VN" altLang="en-US" b="1" dirty="0"/>
              <a:t> quân </a:t>
            </a:r>
            <a:r>
              <a:rPr lang="vi-VN" altLang="en-US" b="1" dirty="0" err="1"/>
              <a:t>Việt</a:t>
            </a:r>
            <a:r>
              <a:rPr lang="vi-VN" altLang="en-US" b="1" dirty="0"/>
              <a:t> Nam, </a:t>
            </a:r>
            <a:r>
              <a:rPr lang="vi-VN" altLang="en-US" b="1" dirty="0" err="1"/>
              <a:t>gồm</a:t>
            </a:r>
            <a:r>
              <a:rPr lang="vi-VN" altLang="en-US" b="1" dirty="0"/>
              <a:t> 2 </a:t>
            </a:r>
            <a:r>
              <a:rPr lang="vi-VN" altLang="en-US" b="1" dirty="0" err="1"/>
              <a:t>tàu</a:t>
            </a:r>
            <a:r>
              <a:rPr lang="vi-VN" altLang="en-US" b="1" dirty="0"/>
              <a:t> </a:t>
            </a:r>
            <a:r>
              <a:rPr lang="vi-VN" altLang="en-US" b="1" dirty="0" err="1"/>
              <a:t>hộ</a:t>
            </a:r>
            <a:r>
              <a:rPr lang="vi-VN" altLang="en-US" b="1" dirty="0"/>
              <a:t> </a:t>
            </a:r>
            <a:r>
              <a:rPr lang="vi-VN" altLang="en-US" b="1" dirty="0" err="1"/>
              <a:t>vệ</a:t>
            </a:r>
            <a:r>
              <a:rPr lang="vi-VN" altLang="en-US" b="1" dirty="0"/>
              <a:t> tên </a:t>
            </a:r>
            <a:r>
              <a:rPr lang="vi-VN" altLang="en-US" b="1" dirty="0" err="1"/>
              <a:t>lửa</a:t>
            </a:r>
            <a:r>
              <a:rPr lang="vi-VN" altLang="en-US" b="1" dirty="0"/>
              <a:t> </a:t>
            </a:r>
            <a:r>
              <a:rPr lang="vi-VN" altLang="en-US" b="1" dirty="0" err="1"/>
              <a:t>tàng</a:t>
            </a:r>
            <a:r>
              <a:rPr lang="vi-VN" altLang="en-US" b="1" dirty="0"/>
              <a:t> </a:t>
            </a:r>
            <a:r>
              <a:rPr lang="vi-VN" altLang="en-US" b="1" dirty="0" err="1"/>
              <a:t>hình</a:t>
            </a:r>
            <a:r>
              <a:rPr lang="vi-VN" altLang="en-US" b="1" dirty="0"/>
              <a:t> HQ-011 Đinh Tiên </a:t>
            </a:r>
            <a:r>
              <a:rPr lang="vi-VN" altLang="en-US" b="1" dirty="0" err="1"/>
              <a:t>Hoàng</a:t>
            </a:r>
            <a:r>
              <a:rPr lang="vi-VN" altLang="en-US" b="1" dirty="0"/>
              <a:t> </a:t>
            </a:r>
            <a:r>
              <a:rPr lang="vi-VN" altLang="en-US" b="1" dirty="0" err="1"/>
              <a:t>và</a:t>
            </a:r>
            <a:r>
              <a:rPr lang="vi-VN" altLang="en-US" b="1" dirty="0"/>
              <a:t> HQ-012 </a:t>
            </a:r>
            <a:r>
              <a:rPr lang="vi-VN" altLang="en-US" b="1" dirty="0" err="1"/>
              <a:t>Lý</a:t>
            </a:r>
            <a:r>
              <a:rPr lang="vi-VN" altLang="en-US" b="1" dirty="0"/>
              <a:t> </a:t>
            </a:r>
            <a:r>
              <a:rPr lang="vi-VN" altLang="en-US" b="1" dirty="0" err="1"/>
              <a:t>Thái</a:t>
            </a:r>
            <a:r>
              <a:rPr lang="vi-VN" altLang="en-US" b="1" dirty="0"/>
              <a:t> </a:t>
            </a:r>
            <a:r>
              <a:rPr lang="vi-VN" altLang="en-US" b="1" dirty="0" err="1"/>
              <a:t>Tổ</a:t>
            </a:r>
            <a:r>
              <a:rPr lang="vi-VN" altLang="en-US" b="1" dirty="0"/>
              <a:t> </a:t>
            </a:r>
            <a:r>
              <a:rPr lang="vi-VN" altLang="en-US" b="1" dirty="0" err="1"/>
              <a:t>hiện</a:t>
            </a:r>
            <a:r>
              <a:rPr lang="vi-VN" altLang="en-US" b="1" dirty="0"/>
              <a:t> </a:t>
            </a:r>
            <a:r>
              <a:rPr lang="vi-VN" altLang="en-US" b="1" dirty="0" err="1"/>
              <a:t>đại</a:t>
            </a:r>
            <a:r>
              <a:rPr lang="vi-VN" altLang="en-US" b="1" dirty="0"/>
              <a:t> </a:t>
            </a:r>
            <a:r>
              <a:rPr lang="vi-VN" altLang="en-US" b="1" dirty="0" err="1"/>
              <a:t>nhất</a:t>
            </a:r>
            <a:r>
              <a:rPr lang="vi-VN" altLang="en-US" b="1" dirty="0"/>
              <a:t> </a:t>
            </a:r>
            <a:r>
              <a:rPr lang="vi-VN" altLang="en-US" b="1" dirty="0" err="1"/>
              <a:t>đã</a:t>
            </a:r>
            <a:r>
              <a:rPr lang="vi-VN" altLang="en-US" b="1" dirty="0"/>
              <a:t> </a:t>
            </a:r>
            <a:r>
              <a:rPr lang="vi-VN" altLang="en-US" b="1" dirty="0" err="1"/>
              <a:t>rời</a:t>
            </a:r>
            <a:r>
              <a:rPr lang="vi-VN" altLang="en-US" b="1" dirty="0"/>
              <a:t> Quân </a:t>
            </a:r>
            <a:r>
              <a:rPr lang="vi-VN" altLang="en-US" b="1" dirty="0" err="1"/>
              <a:t>cảng</a:t>
            </a:r>
            <a:r>
              <a:rPr lang="vi-VN" altLang="en-US" b="1" dirty="0"/>
              <a:t> Cam Ranh</a:t>
            </a:r>
          </a:p>
          <a:p>
            <a:endParaRPr lang="en-US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561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58c9fe418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58c9fe418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dirty="0" err="1"/>
              <a:t>Điện</a:t>
            </a:r>
            <a:r>
              <a:rPr lang="en-US" altLang="en-US" dirty="0"/>
              <a:t> </a:t>
            </a:r>
            <a:r>
              <a:rPr lang="en-US" altLang="en-US" dirty="0" err="1"/>
              <a:t>sáng</a:t>
            </a:r>
            <a:r>
              <a:rPr lang="en-US" altLang="en-US" dirty="0"/>
              <a:t> </a:t>
            </a:r>
            <a:r>
              <a:rPr lang="en-US" altLang="en-US" dirty="0" err="1"/>
              <a:t>khắp</a:t>
            </a:r>
            <a:r>
              <a:rPr lang="en-US" altLang="en-US" dirty="0"/>
              <a:t> </a:t>
            </a:r>
            <a:r>
              <a:rPr lang="en-US" altLang="en-US" dirty="0" err="1"/>
              <a:t>mọi</a:t>
            </a:r>
            <a:r>
              <a:rPr lang="en-US" altLang="en-US" dirty="0"/>
              <a:t> </a:t>
            </a:r>
            <a:r>
              <a:rPr lang="en-US" altLang="en-US" dirty="0" err="1"/>
              <a:t>miền</a:t>
            </a:r>
            <a:r>
              <a:rPr lang="en-US" altLang="en-US" dirty="0"/>
              <a:t>,...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47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58c9fe418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58c9fe418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428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58c9fe418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58c9fe418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Phạm</a:t>
            </a:r>
            <a:r>
              <a:rPr lang="vi-VN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Tuân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(sinh </a:t>
            </a:r>
            <a:r>
              <a:rPr lang="vi-V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14 tháng 2"/>
              </a:rPr>
              <a:t>14 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14 tháng 2"/>
              </a:rPr>
              <a:t>tháng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14 tháng 2"/>
              </a:rPr>
              <a:t> 2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năm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1947"/>
              </a:rPr>
              <a:t>1947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vi-V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Phi công"/>
              </a:rPr>
              <a:t>phi công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Nhà du hành vũ trụ"/>
              </a:rPr>
              <a:t>phi 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Nhà du hành vũ trụ"/>
              </a:rPr>
              <a:t>hành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Nhà du hành vũ trụ"/>
              </a:rPr>
              <a:t> gia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Người Việt"/>
              </a:rPr>
              <a:t>người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Người Việt"/>
              </a:rPr>
              <a:t> 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Người Việt"/>
              </a:rPr>
              <a:t>Việt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Tướng lĩnh Quân đội nhân dân Việt Nam"/>
              </a:rPr>
              <a:t>tướng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Tướng lĩnh Quân đội nhân dân Việt Nam"/>
              </a:rPr>
              <a:t> 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Tướng lĩnh Quân đội nhân dân Việt Nam"/>
              </a:rPr>
              <a:t>lĩnh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Tướng lĩnh Quân đội nhân dân Việt Nam"/>
              </a:rPr>
              <a:t> Quân 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Tướng lĩnh Quân đội nhân dân Việt Nam"/>
              </a:rPr>
              <a:t>đội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Tướng lĩnh Quân đội nhân dân Việt Nam"/>
              </a:rPr>
              <a:t> nhân dân 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Tướng lĩnh Quân đội nhân dân Việt Nam"/>
              </a:rPr>
              <a:t>Việt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Tướng lĩnh Quân đội nhân dân Việt Nam"/>
              </a:rPr>
              <a:t> Nam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Ông </a:t>
            </a:r>
            <a:r>
              <a:rPr lang="vi-V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người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đầu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tiên </a:t>
            </a:r>
            <a:r>
              <a:rPr lang="vi-V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Việt Nam"/>
              </a:rPr>
              <a:t>Việt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Việt Nam"/>
              </a:rPr>
              <a:t> Nam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Châu Á"/>
              </a:rPr>
              <a:t>châu Á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bay lên 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Vũ trụ"/>
              </a:rPr>
              <a:t>vũ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Vũ trụ"/>
              </a:rPr>
              <a:t> 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Vũ trụ"/>
              </a:rPr>
              <a:t>trụ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vào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năm 1980 trong chương </a:t>
            </a:r>
            <a:r>
              <a:rPr lang="vi-V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trình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Interkosmos"/>
              </a:rPr>
              <a:t>Interkosmos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Liên Xô"/>
              </a:rPr>
              <a:t>Liên Xô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695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58c9fe418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58c9fe418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891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58c9fe418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58c9fe418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altLang="en-US" dirty="0" err="1"/>
              <a:t>Kể</a:t>
            </a:r>
            <a:r>
              <a:rPr lang="en-US" altLang="en-US" dirty="0"/>
              <a:t> </a:t>
            </a:r>
            <a:r>
              <a:rPr lang="en-US" altLang="en-US" dirty="0" err="1"/>
              <a:t>từ</a:t>
            </a:r>
            <a:r>
              <a:rPr lang="en-US" altLang="en-US" dirty="0"/>
              <a:t> </a:t>
            </a:r>
            <a:r>
              <a:rPr lang="en-US" altLang="en-US" dirty="0" err="1"/>
              <a:t>ngày</a:t>
            </a:r>
            <a:r>
              <a:rPr lang="en-US" altLang="en-US" dirty="0"/>
              <a:t> </a:t>
            </a:r>
            <a:r>
              <a:rPr lang="en-US" altLang="en-US" dirty="0" err="1"/>
              <a:t>đất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 </a:t>
            </a:r>
            <a:r>
              <a:rPr lang="en-US" altLang="en-US" dirty="0" err="1"/>
              <a:t>giành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độc</a:t>
            </a:r>
            <a:r>
              <a:rPr lang="en-US" altLang="en-US" dirty="0"/>
              <a:t> </a:t>
            </a:r>
            <a:r>
              <a:rPr lang="en-US" altLang="en-US" dirty="0" err="1"/>
              <a:t>lập</a:t>
            </a:r>
            <a:r>
              <a:rPr lang="en-US" altLang="en-US" dirty="0"/>
              <a:t> </a:t>
            </a:r>
            <a:r>
              <a:rPr lang="en-US" altLang="en-US" dirty="0" err="1"/>
              <a:t>năm</a:t>
            </a:r>
            <a:r>
              <a:rPr lang="en-US" altLang="en-US" dirty="0"/>
              <a:t> 1945, ta </a:t>
            </a:r>
            <a:r>
              <a:rPr lang="en-US" altLang="en-US" dirty="0" err="1"/>
              <a:t>bắt</a:t>
            </a:r>
            <a:r>
              <a:rPr lang="en-US" altLang="en-US" dirty="0"/>
              <a:t> </a:t>
            </a:r>
            <a:r>
              <a:rPr lang="en-US" altLang="en-US" dirty="0" err="1"/>
              <a:t>tay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sự</a:t>
            </a:r>
            <a:r>
              <a:rPr lang="en-US" altLang="en-US" dirty="0"/>
              <a:t> </a:t>
            </a:r>
            <a:r>
              <a:rPr lang="en-US" altLang="en-US" dirty="0" err="1"/>
              <a:t>nghiệp</a:t>
            </a:r>
            <a:r>
              <a:rPr lang="en-US" altLang="en-US" dirty="0"/>
              <a:t> </a:t>
            </a:r>
            <a:r>
              <a:rPr lang="en-US" altLang="en-US" dirty="0" err="1"/>
              <a:t>xây</a:t>
            </a:r>
            <a:r>
              <a:rPr lang="en-US" altLang="en-US" dirty="0"/>
              <a:t> </a:t>
            </a:r>
            <a:r>
              <a:rPr lang="en-US" altLang="en-US" dirty="0" err="1"/>
              <a:t>dựng</a:t>
            </a:r>
            <a:r>
              <a:rPr lang="en-US" altLang="en-US" dirty="0"/>
              <a:t> </a:t>
            </a:r>
            <a:r>
              <a:rPr lang="en-US" altLang="en-US" dirty="0" err="1"/>
              <a:t>đất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. </a:t>
            </a:r>
            <a:r>
              <a:rPr lang="en-US" altLang="en-US" dirty="0" err="1"/>
              <a:t>Đã</a:t>
            </a:r>
            <a:r>
              <a:rPr lang="en-US" altLang="en-US" dirty="0"/>
              <a:t> </a:t>
            </a:r>
            <a:r>
              <a:rPr lang="en-US" altLang="en-US" dirty="0" err="1"/>
              <a:t>hơn</a:t>
            </a:r>
            <a:r>
              <a:rPr lang="en-US" altLang="en-US" dirty="0"/>
              <a:t> 70 </a:t>
            </a:r>
            <a:r>
              <a:rPr lang="en-US" altLang="en-US" dirty="0" err="1"/>
              <a:t>năm</a:t>
            </a:r>
            <a:r>
              <a:rPr lang="en-US" altLang="en-US" dirty="0"/>
              <a:t> </a:t>
            </a:r>
            <a:r>
              <a:rPr lang="en-US" altLang="en-US" dirty="0" err="1"/>
              <a:t>trôi</a:t>
            </a:r>
            <a:r>
              <a:rPr lang="en-US" altLang="en-US" dirty="0"/>
              <a:t> qua, </a:t>
            </a:r>
            <a:r>
              <a:rPr lang="en-US" altLang="en-US" dirty="0" err="1"/>
              <a:t>chúng</a:t>
            </a:r>
            <a:r>
              <a:rPr lang="en-US" altLang="en-US" dirty="0"/>
              <a:t> ta </a:t>
            </a:r>
            <a:r>
              <a:rPr lang="en-US" altLang="en-US" dirty="0" err="1"/>
              <a:t>đang</a:t>
            </a:r>
            <a:r>
              <a:rPr lang="en-US" altLang="en-US" dirty="0"/>
              <a:t> </a:t>
            </a:r>
            <a:r>
              <a:rPr lang="en-US" altLang="en-US" dirty="0" err="1"/>
              <a:t>chứng</a:t>
            </a:r>
            <a:r>
              <a:rPr lang="en-US" altLang="en-US" dirty="0"/>
              <a:t> </a:t>
            </a:r>
            <a:r>
              <a:rPr lang="en-US" altLang="en-US" dirty="0" err="1"/>
              <a:t>kiến</a:t>
            </a:r>
            <a:r>
              <a:rPr lang="en-US" altLang="en-US" dirty="0"/>
              <a:t> </a:t>
            </a:r>
            <a:r>
              <a:rPr lang="en-US" altLang="en-US" dirty="0" err="1"/>
              <a:t>những</a:t>
            </a:r>
            <a:r>
              <a:rPr lang="en-US" altLang="en-US" dirty="0"/>
              <a:t> </a:t>
            </a:r>
            <a:r>
              <a:rPr lang="en-US" altLang="en-US" dirty="0" err="1"/>
              <a:t>điều</a:t>
            </a:r>
            <a:r>
              <a:rPr lang="en-US" altLang="en-US" dirty="0"/>
              <a:t> </a:t>
            </a:r>
            <a:r>
              <a:rPr lang="en-US" altLang="en-US" dirty="0" err="1"/>
              <a:t>anh</a:t>
            </a:r>
            <a:r>
              <a:rPr lang="en-US" altLang="en-US" dirty="0"/>
              <a:t> </a:t>
            </a:r>
            <a:r>
              <a:rPr lang="en-US" altLang="en-US" dirty="0" err="1"/>
              <a:t>mơ</a:t>
            </a:r>
            <a:r>
              <a:rPr lang="en-US" altLang="en-US" dirty="0"/>
              <a:t> </a:t>
            </a:r>
            <a:r>
              <a:rPr lang="en-US" altLang="en-US" dirty="0" err="1"/>
              <a:t>ước</a:t>
            </a:r>
            <a:r>
              <a:rPr lang="en-US" altLang="en-US" dirty="0"/>
              <a:t> </a:t>
            </a:r>
            <a:r>
              <a:rPr lang="en-US" altLang="en-US" dirty="0" err="1"/>
              <a:t>đã</a:t>
            </a:r>
            <a:r>
              <a:rPr lang="en-US" altLang="en-US" dirty="0"/>
              <a:t> </a:t>
            </a:r>
            <a:r>
              <a:rPr lang="en-US" altLang="en-US" dirty="0" err="1"/>
              <a:t>thành</a:t>
            </a:r>
            <a:r>
              <a:rPr lang="en-US" altLang="en-US" dirty="0"/>
              <a:t> </a:t>
            </a:r>
            <a:r>
              <a:rPr lang="en-US" altLang="en-US" dirty="0" err="1"/>
              <a:t>sự</a:t>
            </a:r>
            <a:r>
              <a:rPr lang="en-US" altLang="en-US" dirty="0"/>
              <a:t> </a:t>
            </a:r>
            <a:r>
              <a:rPr lang="en-US" altLang="en-US" dirty="0" err="1"/>
              <a:t>thực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nhiều</a:t>
            </a:r>
            <a:r>
              <a:rPr lang="en-US" altLang="en-US" dirty="0"/>
              <a:t> </a:t>
            </a:r>
            <a:r>
              <a:rPr lang="en-US" altLang="en-US" dirty="0" err="1"/>
              <a:t>điều</a:t>
            </a:r>
            <a:r>
              <a:rPr lang="en-US" altLang="en-US" dirty="0"/>
              <a:t> </a:t>
            </a:r>
            <a:r>
              <a:rPr lang="en-US" altLang="en-US" dirty="0" err="1"/>
              <a:t>vượt</a:t>
            </a:r>
            <a:r>
              <a:rPr lang="en-US" altLang="en-US" dirty="0"/>
              <a:t> </a:t>
            </a:r>
            <a:r>
              <a:rPr lang="en-US" altLang="en-US" dirty="0" err="1"/>
              <a:t>xa</a:t>
            </a:r>
            <a:r>
              <a:rPr lang="en-US" altLang="en-US" dirty="0"/>
              <a:t> </a:t>
            </a:r>
            <a:r>
              <a:rPr lang="en-US" altLang="en-US" dirty="0" err="1"/>
              <a:t>ước</a:t>
            </a:r>
            <a:r>
              <a:rPr lang="en-US" altLang="en-US" dirty="0"/>
              <a:t> </a:t>
            </a:r>
            <a:r>
              <a:rPr lang="en-US" altLang="en-US" dirty="0" err="1"/>
              <a:t>mơ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anh</a:t>
            </a:r>
            <a:endParaRPr lang="en-US" altLang="en-US" dirty="0"/>
          </a:p>
          <a:p>
            <a:pPr marL="158750" indent="0">
              <a:buNone/>
            </a:pPr>
            <a:r>
              <a:rPr lang="nl-NL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 tin vào những ngày tươi đẹp sẽ đến với trẻ em, các em cần luôn luôn cố gắng để xây dựng đất nước ngày càng giàu mạnh</a:t>
            </a:r>
            <a:r>
              <a:rPr lang="en-US" sz="18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nl-NL" alt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mơ ước đất nước ta mai sau sẽ như thế nào?</a:t>
            </a:r>
            <a:endParaRPr lang="en-US" altLang="en-US" sz="11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Con </a:t>
            </a:r>
            <a:r>
              <a:rPr lang="nl-NL" altLang="en-US" sz="11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làm gì để thực hiện ước mơ đó?</a:t>
            </a:r>
            <a:endParaRPr lang="en-US" altLang="en-US" sz="11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nl-NL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3 cho em biết điều gì ?</a:t>
            </a:r>
            <a:r>
              <a:rPr lang="en-US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 tin vào những ngày tươi đẹp sẽ đến với trẻ em và đất nước.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buNone/>
            </a:pPr>
            <a:endParaRPr lang="en-US" altLang="en-US" dirty="0"/>
          </a:p>
          <a:p>
            <a:endParaRPr lang="en-US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9336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ga58c9fe418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8" name="Google Shape;2368;ga58c9fe418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sz="1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CÙNG THAM QUAN ĐẤT NƯỚC MÌNH HÔM NAY!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gaefb8bcae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6" name="Google Shape;2826;gaefb8bcae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gaefb8bcaea_0_1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7" name="Google Shape;3347;gaefb8bcaea_0_1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dirty="0" err="1"/>
              <a:t>Bác</a:t>
            </a:r>
            <a:r>
              <a:rPr lang="en-US" altLang="en-US" dirty="0"/>
              <a:t> </a:t>
            </a:r>
            <a:r>
              <a:rPr lang="en-US" altLang="en-US" dirty="0" err="1"/>
              <a:t>Hồ</a:t>
            </a:r>
            <a:r>
              <a:rPr lang="en-US" altLang="en-US" dirty="0"/>
              <a:t> </a:t>
            </a:r>
            <a:r>
              <a:rPr lang="en-US" altLang="en-US" dirty="0" err="1"/>
              <a:t>muôn</a:t>
            </a:r>
            <a:r>
              <a:rPr lang="en-US" altLang="en-US" dirty="0"/>
              <a:t> </a:t>
            </a:r>
            <a:r>
              <a:rPr lang="en-US" altLang="en-US" dirty="0" err="1"/>
              <a:t>vàn</a:t>
            </a:r>
            <a:r>
              <a:rPr lang="en-US" altLang="en-US" dirty="0"/>
              <a:t> </a:t>
            </a:r>
            <a:r>
              <a:rPr lang="en-US" altLang="en-US" dirty="0" err="1"/>
              <a:t>kính</a:t>
            </a:r>
            <a:r>
              <a:rPr lang="en-US" altLang="en-US" dirty="0"/>
              <a:t> </a:t>
            </a:r>
            <a:r>
              <a:rPr lang="en-US" altLang="en-US" dirty="0" err="1"/>
              <a:t>yêu</a:t>
            </a:r>
            <a:r>
              <a:rPr lang="en-US" altLang="en-US" dirty="0"/>
              <a:t> </a:t>
            </a:r>
            <a:r>
              <a:rPr lang="en-US" altLang="en-US" dirty="0" err="1"/>
              <a:t>đã</a:t>
            </a:r>
            <a:r>
              <a:rPr lang="en-US" altLang="en-US" dirty="0"/>
              <a:t> </a:t>
            </a:r>
            <a:r>
              <a:rPr lang="en-US" altLang="en-US" dirty="0" err="1"/>
              <a:t>dặn</a:t>
            </a:r>
            <a:r>
              <a:rPr lang="en-US" altLang="en-US" dirty="0"/>
              <a:t> </a:t>
            </a:r>
            <a:r>
              <a:rPr lang="en-US" altLang="en-US" dirty="0" err="1"/>
              <a:t>dò</a:t>
            </a:r>
            <a:r>
              <a:rPr lang="en-US" altLang="en-US" dirty="0"/>
              <a:t> “</a:t>
            </a:r>
            <a:r>
              <a:rPr lang="en-US" altLang="en-US" dirty="0" err="1"/>
              <a:t>Đất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 VN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giàu</a:t>
            </a:r>
            <a:r>
              <a:rPr lang="en-US" altLang="en-US" dirty="0"/>
              <a:t> </a:t>
            </a:r>
            <a:r>
              <a:rPr lang="en-US" altLang="en-US" dirty="0" err="1"/>
              <a:t>đẹp</a:t>
            </a:r>
            <a:r>
              <a:rPr lang="en-US" altLang="en-US" dirty="0"/>
              <a:t> hay </a:t>
            </a:r>
            <a:r>
              <a:rPr lang="en-US" altLang="en-US" dirty="0" err="1"/>
              <a:t>không</a:t>
            </a:r>
            <a:r>
              <a:rPr lang="en-US" altLang="en-US" dirty="0"/>
              <a:t>, </a:t>
            </a:r>
            <a:r>
              <a:rPr lang="en-US" altLang="en-US" dirty="0" err="1"/>
              <a:t>dân</a:t>
            </a:r>
            <a:r>
              <a:rPr lang="en-US" altLang="en-US" dirty="0"/>
              <a:t> </a:t>
            </a:r>
            <a:r>
              <a:rPr lang="en-US" altLang="en-US" dirty="0" err="1"/>
              <a:t>tộc</a:t>
            </a:r>
            <a:r>
              <a:rPr lang="en-US" altLang="en-US" dirty="0"/>
              <a:t> VN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sánh</a:t>
            </a:r>
            <a:r>
              <a:rPr lang="en-US" altLang="en-US" dirty="0"/>
              <a:t> </a:t>
            </a:r>
            <a:r>
              <a:rPr lang="en-US" altLang="en-US" dirty="0" err="1"/>
              <a:t>vai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cường</a:t>
            </a:r>
            <a:r>
              <a:rPr lang="en-US" altLang="en-US" dirty="0"/>
              <a:t> </a:t>
            </a:r>
            <a:r>
              <a:rPr lang="en-US" altLang="en-US" dirty="0" err="1"/>
              <a:t>quốc</a:t>
            </a:r>
            <a:r>
              <a:rPr lang="en-US" altLang="en-US" dirty="0"/>
              <a:t> </a:t>
            </a:r>
            <a:r>
              <a:rPr lang="en-US" altLang="en-US" dirty="0" err="1"/>
              <a:t>năm</a:t>
            </a:r>
            <a:r>
              <a:rPr lang="en-US" altLang="en-US" dirty="0"/>
              <a:t> </a:t>
            </a:r>
            <a:r>
              <a:rPr lang="en-US" altLang="en-US" dirty="0" err="1"/>
              <a:t>châu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hay </a:t>
            </a:r>
            <a:r>
              <a:rPr lang="en-US" altLang="en-US" dirty="0" err="1"/>
              <a:t>không</a:t>
            </a:r>
            <a:r>
              <a:rPr lang="en-US" altLang="en-US" dirty="0"/>
              <a:t>,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nhờ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công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cháu</a:t>
            </a:r>
            <a:r>
              <a:rPr lang="en-US" altLang="en-US" dirty="0"/>
              <a:t>”.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aec3e84f15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aec3e84f15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20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aec3e84f15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aec3e84f15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aec3e84f15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aec3e84f15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079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gaefb8bcaea_0_1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7" name="Google Shape;2967;gaefb8bcaea_0_1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aec3e84f1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aec3e84f1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03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gaefb8bcaea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9" name="Google Shape;2919;gaefb8bcaea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aec3e84f15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aec3e84f15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65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aec3e84f1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aec3e84f1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738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aec3e84f1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aec3e84f1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18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aec3e84f1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aec3e84f15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48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2850" y="0"/>
            <a:ext cx="5143505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49425" y="124500"/>
            <a:ext cx="5143505" cy="514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 rot="-707319">
            <a:off x="652974" y="1497978"/>
            <a:ext cx="1510484" cy="2003275"/>
            <a:chOff x="1915150" y="957525"/>
            <a:chExt cx="756175" cy="1002875"/>
          </a:xfrm>
        </p:grpSpPr>
        <p:sp>
          <p:nvSpPr>
            <p:cNvPr id="13" name="Google Shape;13;p2"/>
            <p:cNvSpPr/>
            <p:nvPr/>
          </p:nvSpPr>
          <p:spPr>
            <a:xfrm>
              <a:off x="1915150" y="958425"/>
              <a:ext cx="495425" cy="535375"/>
            </a:xfrm>
            <a:custGeom>
              <a:avLst/>
              <a:gdLst/>
              <a:ahLst/>
              <a:cxnLst/>
              <a:rect l="l" t="t" r="r" b="b"/>
              <a:pathLst>
                <a:path w="19817" h="21415" extrusionOk="0">
                  <a:moveTo>
                    <a:pt x="7011" y="0"/>
                  </a:moveTo>
                  <a:lnTo>
                    <a:pt x="6904" y="18"/>
                  </a:lnTo>
                  <a:lnTo>
                    <a:pt x="6806" y="81"/>
                  </a:lnTo>
                  <a:lnTo>
                    <a:pt x="6502" y="393"/>
                  </a:lnTo>
                  <a:lnTo>
                    <a:pt x="5868" y="1161"/>
                  </a:lnTo>
                  <a:lnTo>
                    <a:pt x="4761" y="2697"/>
                  </a:lnTo>
                  <a:lnTo>
                    <a:pt x="3510" y="4590"/>
                  </a:lnTo>
                  <a:lnTo>
                    <a:pt x="2876" y="5617"/>
                  </a:lnTo>
                  <a:lnTo>
                    <a:pt x="2287" y="6582"/>
                  </a:lnTo>
                  <a:lnTo>
                    <a:pt x="1751" y="7537"/>
                  </a:lnTo>
                  <a:lnTo>
                    <a:pt x="1590" y="7823"/>
                  </a:lnTo>
                  <a:lnTo>
                    <a:pt x="1439" y="8100"/>
                  </a:lnTo>
                  <a:lnTo>
                    <a:pt x="1117" y="8707"/>
                  </a:lnTo>
                  <a:lnTo>
                    <a:pt x="581" y="9823"/>
                  </a:lnTo>
                  <a:lnTo>
                    <a:pt x="197" y="10797"/>
                  </a:lnTo>
                  <a:lnTo>
                    <a:pt x="37" y="11377"/>
                  </a:lnTo>
                  <a:lnTo>
                    <a:pt x="1" y="11690"/>
                  </a:lnTo>
                  <a:lnTo>
                    <a:pt x="1" y="11824"/>
                  </a:lnTo>
                  <a:lnTo>
                    <a:pt x="19" y="11931"/>
                  </a:lnTo>
                  <a:lnTo>
                    <a:pt x="99" y="12163"/>
                  </a:lnTo>
                  <a:lnTo>
                    <a:pt x="331" y="12574"/>
                  </a:lnTo>
                  <a:lnTo>
                    <a:pt x="849" y="13217"/>
                  </a:lnTo>
                  <a:lnTo>
                    <a:pt x="1573" y="13940"/>
                  </a:lnTo>
                  <a:lnTo>
                    <a:pt x="2457" y="14726"/>
                  </a:lnTo>
                  <a:lnTo>
                    <a:pt x="3484" y="15556"/>
                  </a:lnTo>
                  <a:lnTo>
                    <a:pt x="4618" y="16414"/>
                  </a:lnTo>
                  <a:lnTo>
                    <a:pt x="5823" y="17262"/>
                  </a:lnTo>
                  <a:lnTo>
                    <a:pt x="6448" y="17682"/>
                  </a:lnTo>
                  <a:lnTo>
                    <a:pt x="7591" y="18423"/>
                  </a:lnTo>
                  <a:lnTo>
                    <a:pt x="9297" y="19423"/>
                  </a:lnTo>
                  <a:lnTo>
                    <a:pt x="10404" y="20021"/>
                  </a:lnTo>
                  <a:lnTo>
                    <a:pt x="11449" y="20530"/>
                  </a:lnTo>
                  <a:lnTo>
                    <a:pt x="12414" y="20941"/>
                  </a:lnTo>
                  <a:lnTo>
                    <a:pt x="13280" y="21236"/>
                  </a:lnTo>
                  <a:lnTo>
                    <a:pt x="14021" y="21397"/>
                  </a:lnTo>
                  <a:lnTo>
                    <a:pt x="14325" y="21414"/>
                  </a:lnTo>
                  <a:lnTo>
                    <a:pt x="14566" y="21191"/>
                  </a:lnTo>
                  <a:lnTo>
                    <a:pt x="15057" y="20539"/>
                  </a:lnTo>
                  <a:lnTo>
                    <a:pt x="15575" y="19691"/>
                  </a:lnTo>
                  <a:lnTo>
                    <a:pt x="16102" y="18664"/>
                  </a:lnTo>
                  <a:lnTo>
                    <a:pt x="16629" y="17503"/>
                  </a:lnTo>
                  <a:lnTo>
                    <a:pt x="17155" y="16235"/>
                  </a:lnTo>
                  <a:lnTo>
                    <a:pt x="17905" y="14208"/>
                  </a:lnTo>
                  <a:lnTo>
                    <a:pt x="18772" y="11422"/>
                  </a:lnTo>
                  <a:lnTo>
                    <a:pt x="19281" y="9422"/>
                  </a:lnTo>
                  <a:lnTo>
                    <a:pt x="19540" y="8198"/>
                  </a:lnTo>
                  <a:lnTo>
                    <a:pt x="19727" y="7082"/>
                  </a:lnTo>
                  <a:lnTo>
                    <a:pt x="19817" y="6126"/>
                  </a:lnTo>
                  <a:lnTo>
                    <a:pt x="19817" y="5349"/>
                  </a:lnTo>
                  <a:lnTo>
                    <a:pt x="19736" y="4912"/>
                  </a:lnTo>
                  <a:lnTo>
                    <a:pt x="19656" y="4689"/>
                  </a:lnTo>
                  <a:lnTo>
                    <a:pt x="19602" y="4608"/>
                  </a:lnTo>
                  <a:lnTo>
                    <a:pt x="19495" y="4474"/>
                  </a:lnTo>
                  <a:lnTo>
                    <a:pt x="19165" y="4198"/>
                  </a:lnTo>
                  <a:lnTo>
                    <a:pt x="18450" y="3742"/>
                  </a:lnTo>
                  <a:lnTo>
                    <a:pt x="17825" y="3430"/>
                  </a:lnTo>
                  <a:lnTo>
                    <a:pt x="17557" y="3296"/>
                  </a:lnTo>
                  <a:lnTo>
                    <a:pt x="17263" y="3162"/>
                  </a:lnTo>
                  <a:lnTo>
                    <a:pt x="16629" y="2885"/>
                  </a:lnTo>
                  <a:lnTo>
                    <a:pt x="15227" y="2322"/>
                  </a:lnTo>
                  <a:lnTo>
                    <a:pt x="14476" y="2045"/>
                  </a:lnTo>
                  <a:lnTo>
                    <a:pt x="13378" y="1661"/>
                  </a:lnTo>
                  <a:lnTo>
                    <a:pt x="12280" y="1304"/>
                  </a:lnTo>
                  <a:lnTo>
                    <a:pt x="11333" y="1010"/>
                  </a:lnTo>
                  <a:lnTo>
                    <a:pt x="9574" y="509"/>
                  </a:lnTo>
                  <a:lnTo>
                    <a:pt x="8127" y="161"/>
                  </a:lnTo>
                  <a:lnTo>
                    <a:pt x="7359" y="27"/>
                  </a:lnTo>
                  <a:lnTo>
                    <a:pt x="70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51100" y="1037450"/>
              <a:ext cx="409700" cy="190675"/>
            </a:xfrm>
            <a:custGeom>
              <a:avLst/>
              <a:gdLst/>
              <a:ahLst/>
              <a:cxnLst/>
              <a:rect l="l" t="t" r="r" b="b"/>
              <a:pathLst>
                <a:path w="16388" h="7627" extrusionOk="0">
                  <a:moveTo>
                    <a:pt x="15825" y="1"/>
                  </a:moveTo>
                  <a:lnTo>
                    <a:pt x="15789" y="224"/>
                  </a:lnTo>
                  <a:lnTo>
                    <a:pt x="15673" y="670"/>
                  </a:lnTo>
                  <a:lnTo>
                    <a:pt x="15485" y="1090"/>
                  </a:lnTo>
                  <a:lnTo>
                    <a:pt x="15244" y="1474"/>
                  </a:lnTo>
                  <a:lnTo>
                    <a:pt x="15092" y="1662"/>
                  </a:lnTo>
                  <a:lnTo>
                    <a:pt x="14958" y="1805"/>
                  </a:lnTo>
                  <a:lnTo>
                    <a:pt x="14664" y="2072"/>
                  </a:lnTo>
                  <a:lnTo>
                    <a:pt x="14333" y="2296"/>
                  </a:lnTo>
                  <a:lnTo>
                    <a:pt x="13976" y="2474"/>
                  </a:lnTo>
                  <a:lnTo>
                    <a:pt x="13610" y="2608"/>
                  </a:lnTo>
                  <a:lnTo>
                    <a:pt x="13217" y="2698"/>
                  </a:lnTo>
                  <a:lnTo>
                    <a:pt x="12824" y="2742"/>
                  </a:lnTo>
                  <a:lnTo>
                    <a:pt x="12422" y="2733"/>
                  </a:lnTo>
                  <a:lnTo>
                    <a:pt x="12226" y="2715"/>
                  </a:lnTo>
                  <a:lnTo>
                    <a:pt x="12154" y="2706"/>
                  </a:lnTo>
                  <a:lnTo>
                    <a:pt x="12029" y="2751"/>
                  </a:lnTo>
                  <a:lnTo>
                    <a:pt x="11931" y="2831"/>
                  </a:lnTo>
                  <a:lnTo>
                    <a:pt x="11877" y="2956"/>
                  </a:lnTo>
                  <a:lnTo>
                    <a:pt x="11877" y="3028"/>
                  </a:lnTo>
                  <a:lnTo>
                    <a:pt x="11877" y="3358"/>
                  </a:lnTo>
                  <a:lnTo>
                    <a:pt x="11788" y="3992"/>
                  </a:lnTo>
                  <a:lnTo>
                    <a:pt x="11592" y="4609"/>
                  </a:lnTo>
                  <a:lnTo>
                    <a:pt x="11297" y="5180"/>
                  </a:lnTo>
                  <a:lnTo>
                    <a:pt x="10922" y="5707"/>
                  </a:lnTo>
                  <a:lnTo>
                    <a:pt x="10467" y="6162"/>
                  </a:lnTo>
                  <a:lnTo>
                    <a:pt x="9940" y="6537"/>
                  </a:lnTo>
                  <a:lnTo>
                    <a:pt x="9359" y="6823"/>
                  </a:lnTo>
                  <a:lnTo>
                    <a:pt x="9047" y="6912"/>
                  </a:lnTo>
                  <a:lnTo>
                    <a:pt x="8734" y="6993"/>
                  </a:lnTo>
                  <a:lnTo>
                    <a:pt x="8100" y="7046"/>
                  </a:lnTo>
                  <a:lnTo>
                    <a:pt x="7466" y="6993"/>
                  </a:lnTo>
                  <a:lnTo>
                    <a:pt x="6859" y="6841"/>
                  </a:lnTo>
                  <a:lnTo>
                    <a:pt x="6269" y="6591"/>
                  </a:lnTo>
                  <a:lnTo>
                    <a:pt x="5734" y="6252"/>
                  </a:lnTo>
                  <a:lnTo>
                    <a:pt x="5251" y="5841"/>
                  </a:lnTo>
                  <a:lnTo>
                    <a:pt x="4850" y="5359"/>
                  </a:lnTo>
                  <a:lnTo>
                    <a:pt x="4680" y="5091"/>
                  </a:lnTo>
                  <a:lnTo>
                    <a:pt x="4617" y="5019"/>
                  </a:lnTo>
                  <a:lnTo>
                    <a:pt x="4421" y="4957"/>
                  </a:lnTo>
                  <a:lnTo>
                    <a:pt x="4332" y="4984"/>
                  </a:lnTo>
                  <a:lnTo>
                    <a:pt x="4037" y="5118"/>
                  </a:lnTo>
                  <a:lnTo>
                    <a:pt x="3412" y="5314"/>
                  </a:lnTo>
                  <a:lnTo>
                    <a:pt x="2778" y="5421"/>
                  </a:lnTo>
                  <a:lnTo>
                    <a:pt x="2126" y="5412"/>
                  </a:lnTo>
                  <a:lnTo>
                    <a:pt x="1796" y="5359"/>
                  </a:lnTo>
                  <a:lnTo>
                    <a:pt x="1581" y="5296"/>
                  </a:lnTo>
                  <a:lnTo>
                    <a:pt x="1153" y="5118"/>
                  </a:lnTo>
                  <a:lnTo>
                    <a:pt x="778" y="4867"/>
                  </a:lnTo>
                  <a:lnTo>
                    <a:pt x="447" y="4555"/>
                  </a:lnTo>
                  <a:lnTo>
                    <a:pt x="313" y="4376"/>
                  </a:lnTo>
                  <a:lnTo>
                    <a:pt x="152" y="4662"/>
                  </a:lnTo>
                  <a:lnTo>
                    <a:pt x="1" y="4939"/>
                  </a:lnTo>
                  <a:lnTo>
                    <a:pt x="152" y="5109"/>
                  </a:lnTo>
                  <a:lnTo>
                    <a:pt x="492" y="5394"/>
                  </a:lnTo>
                  <a:lnTo>
                    <a:pt x="876" y="5635"/>
                  </a:lnTo>
                  <a:lnTo>
                    <a:pt x="1287" y="5823"/>
                  </a:lnTo>
                  <a:lnTo>
                    <a:pt x="1510" y="5894"/>
                  </a:lnTo>
                  <a:lnTo>
                    <a:pt x="1858" y="5975"/>
                  </a:lnTo>
                  <a:lnTo>
                    <a:pt x="2572" y="6028"/>
                  </a:lnTo>
                  <a:lnTo>
                    <a:pt x="3287" y="5957"/>
                  </a:lnTo>
                  <a:lnTo>
                    <a:pt x="3983" y="5769"/>
                  </a:lnTo>
                  <a:lnTo>
                    <a:pt x="4323" y="5635"/>
                  </a:lnTo>
                  <a:lnTo>
                    <a:pt x="4528" y="5921"/>
                  </a:lnTo>
                  <a:lnTo>
                    <a:pt x="5010" y="6430"/>
                  </a:lnTo>
                  <a:lnTo>
                    <a:pt x="5555" y="6859"/>
                  </a:lnTo>
                  <a:lnTo>
                    <a:pt x="6171" y="7198"/>
                  </a:lnTo>
                  <a:lnTo>
                    <a:pt x="6823" y="7448"/>
                  </a:lnTo>
                  <a:lnTo>
                    <a:pt x="7511" y="7591"/>
                  </a:lnTo>
                  <a:lnTo>
                    <a:pt x="8207" y="7627"/>
                  </a:lnTo>
                  <a:lnTo>
                    <a:pt x="8904" y="7555"/>
                  </a:lnTo>
                  <a:lnTo>
                    <a:pt x="9252" y="7475"/>
                  </a:lnTo>
                  <a:lnTo>
                    <a:pt x="9591" y="7368"/>
                  </a:lnTo>
                  <a:lnTo>
                    <a:pt x="10225" y="7064"/>
                  </a:lnTo>
                  <a:lnTo>
                    <a:pt x="10788" y="6662"/>
                  </a:lnTo>
                  <a:lnTo>
                    <a:pt x="11297" y="6180"/>
                  </a:lnTo>
                  <a:lnTo>
                    <a:pt x="11717" y="5627"/>
                  </a:lnTo>
                  <a:lnTo>
                    <a:pt x="12056" y="5019"/>
                  </a:lnTo>
                  <a:lnTo>
                    <a:pt x="12297" y="4358"/>
                  </a:lnTo>
                  <a:lnTo>
                    <a:pt x="12440" y="3680"/>
                  </a:lnTo>
                  <a:lnTo>
                    <a:pt x="12467" y="3332"/>
                  </a:lnTo>
                  <a:lnTo>
                    <a:pt x="12681" y="3332"/>
                  </a:lnTo>
                  <a:lnTo>
                    <a:pt x="13101" y="3314"/>
                  </a:lnTo>
                  <a:lnTo>
                    <a:pt x="13512" y="3242"/>
                  </a:lnTo>
                  <a:lnTo>
                    <a:pt x="13914" y="3126"/>
                  </a:lnTo>
                  <a:lnTo>
                    <a:pt x="14306" y="2974"/>
                  </a:lnTo>
                  <a:lnTo>
                    <a:pt x="14673" y="2778"/>
                  </a:lnTo>
                  <a:lnTo>
                    <a:pt x="15021" y="2546"/>
                  </a:lnTo>
                  <a:lnTo>
                    <a:pt x="15342" y="2269"/>
                  </a:lnTo>
                  <a:lnTo>
                    <a:pt x="15485" y="2108"/>
                  </a:lnTo>
                  <a:lnTo>
                    <a:pt x="15655" y="1912"/>
                  </a:lnTo>
                  <a:lnTo>
                    <a:pt x="15950" y="1483"/>
                  </a:lnTo>
                  <a:lnTo>
                    <a:pt x="16173" y="1010"/>
                  </a:lnTo>
                  <a:lnTo>
                    <a:pt x="16334" y="519"/>
                  </a:lnTo>
                  <a:lnTo>
                    <a:pt x="16387" y="269"/>
                  </a:lnTo>
                  <a:lnTo>
                    <a:pt x="16119" y="135"/>
                  </a:lnTo>
                  <a:lnTo>
                    <a:pt x="158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87050" y="958425"/>
              <a:ext cx="290475" cy="192475"/>
            </a:xfrm>
            <a:custGeom>
              <a:avLst/>
              <a:gdLst/>
              <a:ahLst/>
              <a:cxnLst/>
              <a:rect l="l" t="t" r="r" b="b"/>
              <a:pathLst>
                <a:path w="11619" h="7699" extrusionOk="0">
                  <a:moveTo>
                    <a:pt x="4135" y="0"/>
                  </a:moveTo>
                  <a:lnTo>
                    <a:pt x="4028" y="18"/>
                  </a:lnTo>
                  <a:lnTo>
                    <a:pt x="3930" y="81"/>
                  </a:lnTo>
                  <a:lnTo>
                    <a:pt x="3626" y="393"/>
                  </a:lnTo>
                  <a:lnTo>
                    <a:pt x="2992" y="1161"/>
                  </a:lnTo>
                  <a:lnTo>
                    <a:pt x="1885" y="2697"/>
                  </a:lnTo>
                  <a:lnTo>
                    <a:pt x="634" y="4590"/>
                  </a:lnTo>
                  <a:lnTo>
                    <a:pt x="0" y="5617"/>
                  </a:lnTo>
                  <a:lnTo>
                    <a:pt x="81" y="5769"/>
                  </a:lnTo>
                  <a:lnTo>
                    <a:pt x="268" y="6064"/>
                  </a:lnTo>
                  <a:lnTo>
                    <a:pt x="500" y="6332"/>
                  </a:lnTo>
                  <a:lnTo>
                    <a:pt x="777" y="6546"/>
                  </a:lnTo>
                  <a:lnTo>
                    <a:pt x="929" y="6644"/>
                  </a:lnTo>
                  <a:lnTo>
                    <a:pt x="1099" y="6725"/>
                  </a:lnTo>
                  <a:lnTo>
                    <a:pt x="1447" y="6841"/>
                  </a:lnTo>
                  <a:lnTo>
                    <a:pt x="1813" y="6903"/>
                  </a:lnTo>
                  <a:lnTo>
                    <a:pt x="2188" y="6903"/>
                  </a:lnTo>
                  <a:lnTo>
                    <a:pt x="2554" y="6841"/>
                  </a:lnTo>
                  <a:lnTo>
                    <a:pt x="2912" y="6725"/>
                  </a:lnTo>
                  <a:lnTo>
                    <a:pt x="3242" y="6555"/>
                  </a:lnTo>
                  <a:lnTo>
                    <a:pt x="3537" y="6332"/>
                  </a:lnTo>
                  <a:lnTo>
                    <a:pt x="3671" y="6198"/>
                  </a:lnTo>
                  <a:lnTo>
                    <a:pt x="3822" y="6484"/>
                  </a:lnTo>
                  <a:lnTo>
                    <a:pt x="4242" y="6984"/>
                  </a:lnTo>
                  <a:lnTo>
                    <a:pt x="4769" y="7368"/>
                  </a:lnTo>
                  <a:lnTo>
                    <a:pt x="5376" y="7609"/>
                  </a:lnTo>
                  <a:lnTo>
                    <a:pt x="5698" y="7671"/>
                  </a:lnTo>
                  <a:lnTo>
                    <a:pt x="6019" y="7698"/>
                  </a:lnTo>
                  <a:lnTo>
                    <a:pt x="6662" y="7618"/>
                  </a:lnTo>
                  <a:lnTo>
                    <a:pt x="7269" y="7386"/>
                  </a:lnTo>
                  <a:lnTo>
                    <a:pt x="7805" y="7010"/>
                  </a:lnTo>
                  <a:lnTo>
                    <a:pt x="8028" y="6778"/>
                  </a:lnTo>
                  <a:lnTo>
                    <a:pt x="8234" y="6519"/>
                  </a:lnTo>
                  <a:lnTo>
                    <a:pt x="8511" y="5930"/>
                  </a:lnTo>
                  <a:lnTo>
                    <a:pt x="8653" y="5296"/>
                  </a:lnTo>
                  <a:lnTo>
                    <a:pt x="8636" y="4644"/>
                  </a:lnTo>
                  <a:lnTo>
                    <a:pt x="8555" y="4331"/>
                  </a:lnTo>
                  <a:lnTo>
                    <a:pt x="8912" y="4358"/>
                  </a:lnTo>
                  <a:lnTo>
                    <a:pt x="9636" y="4367"/>
                  </a:lnTo>
                  <a:lnTo>
                    <a:pt x="9993" y="4323"/>
                  </a:lnTo>
                  <a:lnTo>
                    <a:pt x="10163" y="4296"/>
                  </a:lnTo>
                  <a:lnTo>
                    <a:pt x="10511" y="4180"/>
                  </a:lnTo>
                  <a:lnTo>
                    <a:pt x="10832" y="4019"/>
                  </a:lnTo>
                  <a:lnTo>
                    <a:pt x="11118" y="3805"/>
                  </a:lnTo>
                  <a:lnTo>
                    <a:pt x="11234" y="3671"/>
                  </a:lnTo>
                  <a:lnTo>
                    <a:pt x="11368" y="3501"/>
                  </a:lnTo>
                  <a:lnTo>
                    <a:pt x="11538" y="3117"/>
                  </a:lnTo>
                  <a:lnTo>
                    <a:pt x="11618" y="2697"/>
                  </a:lnTo>
                  <a:lnTo>
                    <a:pt x="11618" y="2269"/>
                  </a:lnTo>
                  <a:lnTo>
                    <a:pt x="11600" y="2045"/>
                  </a:lnTo>
                  <a:lnTo>
                    <a:pt x="10502" y="1661"/>
                  </a:lnTo>
                  <a:lnTo>
                    <a:pt x="9404" y="1304"/>
                  </a:lnTo>
                  <a:lnTo>
                    <a:pt x="8457" y="1010"/>
                  </a:lnTo>
                  <a:lnTo>
                    <a:pt x="6698" y="509"/>
                  </a:lnTo>
                  <a:lnTo>
                    <a:pt x="5251" y="161"/>
                  </a:lnTo>
                  <a:lnTo>
                    <a:pt x="4483" y="27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2925" y="1062450"/>
              <a:ext cx="12075" cy="11200"/>
            </a:xfrm>
            <a:custGeom>
              <a:avLst/>
              <a:gdLst/>
              <a:ahLst/>
              <a:cxnLst/>
              <a:rect l="l" t="t" r="r" b="b"/>
              <a:pathLst>
                <a:path w="483" h="448" extrusionOk="0">
                  <a:moveTo>
                    <a:pt x="0" y="1"/>
                  </a:moveTo>
                  <a:lnTo>
                    <a:pt x="9" y="9"/>
                  </a:lnTo>
                  <a:lnTo>
                    <a:pt x="9" y="1"/>
                  </a:lnTo>
                  <a:close/>
                  <a:moveTo>
                    <a:pt x="9" y="9"/>
                  </a:moveTo>
                  <a:lnTo>
                    <a:pt x="9" y="10"/>
                  </a:lnTo>
                  <a:lnTo>
                    <a:pt x="482" y="447"/>
                  </a:lnTo>
                  <a:lnTo>
                    <a:pt x="9" y="9"/>
                  </a:lnTo>
                  <a:close/>
                  <a:moveTo>
                    <a:pt x="482" y="447"/>
                  </a:moveTo>
                  <a:lnTo>
                    <a:pt x="482" y="447"/>
                  </a:lnTo>
                  <a:lnTo>
                    <a:pt x="482" y="447"/>
                  </a:lnTo>
                  <a:close/>
                </a:path>
              </a:pathLst>
            </a:custGeom>
            <a:solidFill>
              <a:srgbClr val="FBC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76350" y="1044150"/>
              <a:ext cx="334450" cy="449650"/>
            </a:xfrm>
            <a:custGeom>
              <a:avLst/>
              <a:gdLst/>
              <a:ahLst/>
              <a:cxnLst/>
              <a:rect l="l" t="t" r="r" b="b"/>
              <a:pathLst>
                <a:path w="13378" h="17986" fill="none" extrusionOk="0">
                  <a:moveTo>
                    <a:pt x="7877" y="17985"/>
                  </a:moveTo>
                  <a:lnTo>
                    <a:pt x="7573" y="17968"/>
                  </a:lnTo>
                  <a:lnTo>
                    <a:pt x="6832" y="17807"/>
                  </a:lnTo>
                  <a:lnTo>
                    <a:pt x="5966" y="17512"/>
                  </a:lnTo>
                  <a:lnTo>
                    <a:pt x="5001" y="17101"/>
                  </a:lnTo>
                  <a:lnTo>
                    <a:pt x="3956" y="16592"/>
                  </a:lnTo>
                  <a:lnTo>
                    <a:pt x="2849" y="15994"/>
                  </a:lnTo>
                  <a:lnTo>
                    <a:pt x="1143" y="14994"/>
                  </a:lnTo>
                  <a:lnTo>
                    <a:pt x="0" y="14253"/>
                  </a:lnTo>
                  <a:lnTo>
                    <a:pt x="483" y="14324"/>
                  </a:lnTo>
                  <a:lnTo>
                    <a:pt x="974" y="14360"/>
                  </a:lnTo>
                  <a:lnTo>
                    <a:pt x="1179" y="14369"/>
                  </a:lnTo>
                  <a:lnTo>
                    <a:pt x="1376" y="14369"/>
                  </a:lnTo>
                  <a:lnTo>
                    <a:pt x="1858" y="14360"/>
                  </a:lnTo>
                  <a:lnTo>
                    <a:pt x="2822" y="14244"/>
                  </a:lnTo>
                  <a:lnTo>
                    <a:pt x="3760" y="14029"/>
                  </a:lnTo>
                  <a:lnTo>
                    <a:pt x="4671" y="13708"/>
                  </a:lnTo>
                  <a:lnTo>
                    <a:pt x="5537" y="13297"/>
                  </a:lnTo>
                  <a:lnTo>
                    <a:pt x="6358" y="12788"/>
                  </a:lnTo>
                  <a:lnTo>
                    <a:pt x="7118" y="12190"/>
                  </a:lnTo>
                  <a:lnTo>
                    <a:pt x="7814" y="11520"/>
                  </a:lnTo>
                  <a:lnTo>
                    <a:pt x="8118" y="11145"/>
                  </a:lnTo>
                  <a:lnTo>
                    <a:pt x="8430" y="10752"/>
                  </a:lnTo>
                  <a:lnTo>
                    <a:pt x="8975" y="9886"/>
                  </a:lnTo>
                  <a:lnTo>
                    <a:pt x="9404" y="8975"/>
                  </a:lnTo>
                  <a:lnTo>
                    <a:pt x="9743" y="8011"/>
                  </a:lnTo>
                  <a:lnTo>
                    <a:pt x="9957" y="7019"/>
                  </a:lnTo>
                  <a:lnTo>
                    <a:pt x="10073" y="6010"/>
                  </a:lnTo>
                  <a:lnTo>
                    <a:pt x="10073" y="5001"/>
                  </a:lnTo>
                  <a:lnTo>
                    <a:pt x="9957" y="3992"/>
                  </a:lnTo>
                  <a:lnTo>
                    <a:pt x="9850" y="3492"/>
                  </a:lnTo>
                  <a:lnTo>
                    <a:pt x="9734" y="3019"/>
                  </a:lnTo>
                  <a:lnTo>
                    <a:pt x="9573" y="2563"/>
                  </a:lnTo>
                  <a:lnTo>
                    <a:pt x="9823" y="2412"/>
                  </a:lnTo>
                  <a:lnTo>
                    <a:pt x="10279" y="2054"/>
                  </a:lnTo>
                  <a:lnTo>
                    <a:pt x="10475" y="1840"/>
                  </a:lnTo>
                  <a:lnTo>
                    <a:pt x="10645" y="1644"/>
                  </a:lnTo>
                  <a:lnTo>
                    <a:pt x="10940" y="1215"/>
                  </a:lnTo>
                  <a:lnTo>
                    <a:pt x="11163" y="742"/>
                  </a:lnTo>
                  <a:lnTo>
                    <a:pt x="11324" y="251"/>
                  </a:lnTo>
                  <a:lnTo>
                    <a:pt x="11377" y="1"/>
                  </a:lnTo>
                  <a:lnTo>
                    <a:pt x="11761" y="188"/>
                  </a:lnTo>
                  <a:lnTo>
                    <a:pt x="12413" y="554"/>
                  </a:lnTo>
                  <a:lnTo>
                    <a:pt x="12663" y="733"/>
                  </a:lnTo>
                  <a:lnTo>
                    <a:pt x="12672" y="733"/>
                  </a:lnTo>
                  <a:lnTo>
                    <a:pt x="12672" y="742"/>
                  </a:lnTo>
                  <a:lnTo>
                    <a:pt x="12672" y="742"/>
                  </a:lnTo>
                  <a:lnTo>
                    <a:pt x="12672" y="742"/>
                  </a:lnTo>
                  <a:lnTo>
                    <a:pt x="12824" y="849"/>
                  </a:lnTo>
                  <a:lnTo>
                    <a:pt x="13065" y="1072"/>
                  </a:lnTo>
                  <a:lnTo>
                    <a:pt x="13145" y="1179"/>
                  </a:lnTo>
                  <a:lnTo>
                    <a:pt x="13154" y="1179"/>
                  </a:lnTo>
                  <a:lnTo>
                    <a:pt x="13154" y="1179"/>
                  </a:lnTo>
                  <a:lnTo>
                    <a:pt x="13208" y="1260"/>
                  </a:lnTo>
                  <a:lnTo>
                    <a:pt x="13297" y="1492"/>
                  </a:lnTo>
                  <a:lnTo>
                    <a:pt x="13369" y="1929"/>
                  </a:lnTo>
                  <a:lnTo>
                    <a:pt x="13377" y="2313"/>
                  </a:lnTo>
                  <a:lnTo>
                    <a:pt x="13369" y="2671"/>
                  </a:lnTo>
                  <a:lnTo>
                    <a:pt x="13297" y="3492"/>
                  </a:lnTo>
                  <a:lnTo>
                    <a:pt x="13065" y="4930"/>
                  </a:lnTo>
                  <a:lnTo>
                    <a:pt x="12547" y="7171"/>
                  </a:lnTo>
                  <a:lnTo>
                    <a:pt x="11850" y="9582"/>
                  </a:lnTo>
                  <a:lnTo>
                    <a:pt x="11020" y="12002"/>
                  </a:lnTo>
                  <a:lnTo>
                    <a:pt x="10118" y="14253"/>
                  </a:lnTo>
                  <a:lnTo>
                    <a:pt x="9421" y="15708"/>
                  </a:lnTo>
                  <a:lnTo>
                    <a:pt x="8966" y="16548"/>
                  </a:lnTo>
                  <a:lnTo>
                    <a:pt x="8511" y="17253"/>
                  </a:lnTo>
                  <a:lnTo>
                    <a:pt x="8082" y="17789"/>
                  </a:lnTo>
                  <a:lnTo>
                    <a:pt x="7877" y="1798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275050" y="1009550"/>
              <a:ext cx="71675" cy="84850"/>
            </a:xfrm>
            <a:custGeom>
              <a:avLst/>
              <a:gdLst/>
              <a:ahLst/>
              <a:cxnLst/>
              <a:rect l="l" t="t" r="r" b="b"/>
              <a:pathLst>
                <a:path w="2867" h="3394" fill="none" extrusionOk="0">
                  <a:moveTo>
                    <a:pt x="1411" y="3394"/>
                  </a:moveTo>
                  <a:lnTo>
                    <a:pt x="1268" y="3081"/>
                  </a:lnTo>
                  <a:lnTo>
                    <a:pt x="956" y="2492"/>
                  </a:lnTo>
                  <a:lnTo>
                    <a:pt x="607" y="1920"/>
                  </a:lnTo>
                  <a:lnTo>
                    <a:pt x="205" y="1376"/>
                  </a:lnTo>
                  <a:lnTo>
                    <a:pt x="0" y="1117"/>
                  </a:lnTo>
                  <a:lnTo>
                    <a:pt x="71" y="858"/>
                  </a:lnTo>
                  <a:lnTo>
                    <a:pt x="107" y="286"/>
                  </a:lnTo>
                  <a:lnTo>
                    <a:pt x="80" y="0"/>
                  </a:lnTo>
                  <a:lnTo>
                    <a:pt x="831" y="277"/>
                  </a:lnTo>
                  <a:lnTo>
                    <a:pt x="2233" y="840"/>
                  </a:lnTo>
                  <a:lnTo>
                    <a:pt x="2867" y="1117"/>
                  </a:lnTo>
                  <a:lnTo>
                    <a:pt x="2831" y="1340"/>
                  </a:lnTo>
                  <a:lnTo>
                    <a:pt x="2715" y="1786"/>
                  </a:lnTo>
                  <a:lnTo>
                    <a:pt x="2527" y="2206"/>
                  </a:lnTo>
                  <a:lnTo>
                    <a:pt x="2286" y="2590"/>
                  </a:lnTo>
                  <a:lnTo>
                    <a:pt x="2134" y="2778"/>
                  </a:lnTo>
                  <a:lnTo>
                    <a:pt x="1974" y="2956"/>
                  </a:lnTo>
                  <a:lnTo>
                    <a:pt x="1607" y="3260"/>
                  </a:lnTo>
                  <a:lnTo>
                    <a:pt x="1411" y="33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10300" y="1037450"/>
              <a:ext cx="50500" cy="70800"/>
            </a:xfrm>
            <a:custGeom>
              <a:avLst/>
              <a:gdLst/>
              <a:ahLst/>
              <a:cxnLst/>
              <a:rect l="l" t="t" r="r" b="b"/>
              <a:pathLst>
                <a:path w="2020" h="2832" extrusionOk="0">
                  <a:moveTo>
                    <a:pt x="1457" y="1"/>
                  </a:moveTo>
                  <a:lnTo>
                    <a:pt x="1421" y="224"/>
                  </a:lnTo>
                  <a:lnTo>
                    <a:pt x="1305" y="670"/>
                  </a:lnTo>
                  <a:lnTo>
                    <a:pt x="1117" y="1090"/>
                  </a:lnTo>
                  <a:lnTo>
                    <a:pt x="876" y="1474"/>
                  </a:lnTo>
                  <a:lnTo>
                    <a:pt x="724" y="1662"/>
                  </a:lnTo>
                  <a:lnTo>
                    <a:pt x="564" y="1840"/>
                  </a:lnTo>
                  <a:lnTo>
                    <a:pt x="197" y="2144"/>
                  </a:lnTo>
                  <a:lnTo>
                    <a:pt x="1" y="2278"/>
                  </a:lnTo>
                  <a:lnTo>
                    <a:pt x="117" y="2555"/>
                  </a:lnTo>
                  <a:lnTo>
                    <a:pt x="215" y="2831"/>
                  </a:lnTo>
                  <a:lnTo>
                    <a:pt x="465" y="2680"/>
                  </a:lnTo>
                  <a:lnTo>
                    <a:pt x="921" y="2322"/>
                  </a:lnTo>
                  <a:lnTo>
                    <a:pt x="1117" y="2108"/>
                  </a:lnTo>
                  <a:lnTo>
                    <a:pt x="1287" y="1912"/>
                  </a:lnTo>
                  <a:lnTo>
                    <a:pt x="1582" y="1483"/>
                  </a:lnTo>
                  <a:lnTo>
                    <a:pt x="1805" y="1010"/>
                  </a:lnTo>
                  <a:lnTo>
                    <a:pt x="1966" y="519"/>
                  </a:lnTo>
                  <a:lnTo>
                    <a:pt x="2019" y="269"/>
                  </a:lnTo>
                  <a:lnTo>
                    <a:pt x="1751" y="135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812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22125" y="991025"/>
              <a:ext cx="49150" cy="16550"/>
            </a:xfrm>
            <a:custGeom>
              <a:avLst/>
              <a:gdLst/>
              <a:ahLst/>
              <a:cxnLst/>
              <a:rect l="l" t="t" r="r" b="b"/>
              <a:pathLst>
                <a:path w="1966" h="662" extrusionOk="0">
                  <a:moveTo>
                    <a:pt x="1965" y="661"/>
                  </a:moveTo>
                  <a:lnTo>
                    <a:pt x="983" y="322"/>
                  </a:lnTo>
                  <a:lnTo>
                    <a:pt x="1" y="0"/>
                  </a:lnTo>
                  <a:lnTo>
                    <a:pt x="983" y="322"/>
                  </a:lnTo>
                  <a:lnTo>
                    <a:pt x="1965" y="661"/>
                  </a:lnTo>
                  <a:close/>
                </a:path>
              </a:pathLst>
            </a:custGeom>
            <a:solidFill>
              <a:srgbClr val="FBC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22125" y="991025"/>
              <a:ext cx="55625" cy="46450"/>
            </a:xfrm>
            <a:custGeom>
              <a:avLst/>
              <a:gdLst/>
              <a:ahLst/>
              <a:cxnLst/>
              <a:rect l="l" t="t" r="r" b="b"/>
              <a:pathLst>
                <a:path w="2225" h="1858" extrusionOk="0">
                  <a:moveTo>
                    <a:pt x="1" y="0"/>
                  </a:moveTo>
                  <a:lnTo>
                    <a:pt x="295" y="197"/>
                  </a:lnTo>
                  <a:lnTo>
                    <a:pt x="858" y="625"/>
                  </a:lnTo>
                  <a:lnTo>
                    <a:pt x="1394" y="1090"/>
                  </a:lnTo>
                  <a:lnTo>
                    <a:pt x="1885" y="1590"/>
                  </a:lnTo>
                  <a:lnTo>
                    <a:pt x="2117" y="1858"/>
                  </a:lnTo>
                  <a:lnTo>
                    <a:pt x="2188" y="1599"/>
                  </a:lnTo>
                  <a:lnTo>
                    <a:pt x="2224" y="1027"/>
                  </a:lnTo>
                  <a:lnTo>
                    <a:pt x="2197" y="741"/>
                  </a:lnTo>
                  <a:lnTo>
                    <a:pt x="2081" y="706"/>
                  </a:lnTo>
                  <a:lnTo>
                    <a:pt x="1965" y="661"/>
                  </a:lnTo>
                  <a:lnTo>
                    <a:pt x="983" y="3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2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916050" y="1076525"/>
              <a:ext cx="494525" cy="182425"/>
            </a:xfrm>
            <a:custGeom>
              <a:avLst/>
              <a:gdLst/>
              <a:ahLst/>
              <a:cxnLst/>
              <a:rect l="l" t="t" r="r" b="b"/>
              <a:pathLst>
                <a:path w="19781" h="7297" extrusionOk="0">
                  <a:moveTo>
                    <a:pt x="18602" y="0"/>
                  </a:moveTo>
                  <a:lnTo>
                    <a:pt x="16521" y="90"/>
                  </a:lnTo>
                  <a:lnTo>
                    <a:pt x="15494" y="206"/>
                  </a:lnTo>
                  <a:lnTo>
                    <a:pt x="14458" y="340"/>
                  </a:lnTo>
                  <a:lnTo>
                    <a:pt x="12422" y="733"/>
                  </a:lnTo>
                  <a:lnTo>
                    <a:pt x="11413" y="1001"/>
                  </a:lnTo>
                  <a:lnTo>
                    <a:pt x="10413" y="1277"/>
                  </a:lnTo>
                  <a:lnTo>
                    <a:pt x="8439" y="1965"/>
                  </a:lnTo>
                  <a:lnTo>
                    <a:pt x="7475" y="2376"/>
                  </a:lnTo>
                  <a:lnTo>
                    <a:pt x="6528" y="2795"/>
                  </a:lnTo>
                  <a:lnTo>
                    <a:pt x="4689" y="3751"/>
                  </a:lnTo>
                  <a:lnTo>
                    <a:pt x="3796" y="4287"/>
                  </a:lnTo>
                  <a:lnTo>
                    <a:pt x="2921" y="4840"/>
                  </a:lnTo>
                  <a:lnTo>
                    <a:pt x="1233" y="6055"/>
                  </a:lnTo>
                  <a:lnTo>
                    <a:pt x="429" y="6716"/>
                  </a:lnTo>
                  <a:lnTo>
                    <a:pt x="233" y="6885"/>
                  </a:lnTo>
                  <a:lnTo>
                    <a:pt x="45" y="7055"/>
                  </a:lnTo>
                  <a:lnTo>
                    <a:pt x="1" y="7100"/>
                  </a:lnTo>
                  <a:lnTo>
                    <a:pt x="1" y="7198"/>
                  </a:lnTo>
                  <a:lnTo>
                    <a:pt x="54" y="7278"/>
                  </a:lnTo>
                  <a:lnTo>
                    <a:pt x="144" y="7296"/>
                  </a:lnTo>
                  <a:lnTo>
                    <a:pt x="197" y="7269"/>
                  </a:lnTo>
                  <a:lnTo>
                    <a:pt x="983" y="6600"/>
                  </a:lnTo>
                  <a:lnTo>
                    <a:pt x="2635" y="5349"/>
                  </a:lnTo>
                  <a:lnTo>
                    <a:pt x="3501" y="4787"/>
                  </a:lnTo>
                  <a:lnTo>
                    <a:pt x="4376" y="4242"/>
                  </a:lnTo>
                  <a:lnTo>
                    <a:pt x="6180" y="3251"/>
                  </a:lnTo>
                  <a:lnTo>
                    <a:pt x="7118" y="2822"/>
                  </a:lnTo>
                  <a:lnTo>
                    <a:pt x="8064" y="2403"/>
                  </a:lnTo>
                  <a:lnTo>
                    <a:pt x="10002" y="1688"/>
                  </a:lnTo>
                  <a:lnTo>
                    <a:pt x="10993" y="1385"/>
                  </a:lnTo>
                  <a:lnTo>
                    <a:pt x="11994" y="1117"/>
                  </a:lnTo>
                  <a:lnTo>
                    <a:pt x="14003" y="679"/>
                  </a:lnTo>
                  <a:lnTo>
                    <a:pt x="15021" y="527"/>
                  </a:lnTo>
                  <a:lnTo>
                    <a:pt x="16048" y="402"/>
                  </a:lnTo>
                  <a:lnTo>
                    <a:pt x="18111" y="268"/>
                  </a:lnTo>
                  <a:lnTo>
                    <a:pt x="19146" y="268"/>
                  </a:lnTo>
                  <a:lnTo>
                    <a:pt x="19405" y="277"/>
                  </a:lnTo>
                  <a:lnTo>
                    <a:pt x="19718" y="277"/>
                  </a:lnTo>
                  <a:lnTo>
                    <a:pt x="19781" y="197"/>
                  </a:lnTo>
                  <a:lnTo>
                    <a:pt x="19772" y="99"/>
                  </a:lnTo>
                  <a:lnTo>
                    <a:pt x="19700" y="27"/>
                  </a:lnTo>
                  <a:lnTo>
                    <a:pt x="19638" y="18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085275" y="957525"/>
              <a:ext cx="190450" cy="538050"/>
            </a:xfrm>
            <a:custGeom>
              <a:avLst/>
              <a:gdLst/>
              <a:ahLst/>
              <a:cxnLst/>
              <a:rect l="l" t="t" r="r" b="b"/>
              <a:pathLst>
                <a:path w="7618" h="21522" extrusionOk="0">
                  <a:moveTo>
                    <a:pt x="134" y="1"/>
                  </a:moveTo>
                  <a:lnTo>
                    <a:pt x="45" y="36"/>
                  </a:lnTo>
                  <a:lnTo>
                    <a:pt x="1" y="126"/>
                  </a:lnTo>
                  <a:lnTo>
                    <a:pt x="18" y="179"/>
                  </a:lnTo>
                  <a:lnTo>
                    <a:pt x="911" y="2189"/>
                  </a:lnTo>
                  <a:lnTo>
                    <a:pt x="2572" y="6270"/>
                  </a:lnTo>
                  <a:lnTo>
                    <a:pt x="3349" y="8332"/>
                  </a:lnTo>
                  <a:lnTo>
                    <a:pt x="4090" y="10395"/>
                  </a:lnTo>
                  <a:lnTo>
                    <a:pt x="5466" y="14557"/>
                  </a:lnTo>
                  <a:lnTo>
                    <a:pt x="6082" y="16655"/>
                  </a:lnTo>
                  <a:lnTo>
                    <a:pt x="6421" y="17843"/>
                  </a:lnTo>
                  <a:lnTo>
                    <a:pt x="7064" y="20236"/>
                  </a:lnTo>
                  <a:lnTo>
                    <a:pt x="7368" y="21433"/>
                  </a:lnTo>
                  <a:lnTo>
                    <a:pt x="7386" y="21486"/>
                  </a:lnTo>
                  <a:lnTo>
                    <a:pt x="7475" y="21522"/>
                  </a:lnTo>
                  <a:lnTo>
                    <a:pt x="7564" y="21486"/>
                  </a:lnTo>
                  <a:lnTo>
                    <a:pt x="7618" y="21397"/>
                  </a:lnTo>
                  <a:lnTo>
                    <a:pt x="7609" y="21343"/>
                  </a:lnTo>
                  <a:lnTo>
                    <a:pt x="7073" y="19200"/>
                  </a:lnTo>
                  <a:lnTo>
                    <a:pt x="5859" y="14967"/>
                  </a:lnTo>
                  <a:lnTo>
                    <a:pt x="5198" y="12869"/>
                  </a:lnTo>
                  <a:lnTo>
                    <a:pt x="4510" y="10788"/>
                  </a:lnTo>
                  <a:lnTo>
                    <a:pt x="3010" y="6662"/>
                  </a:lnTo>
                  <a:lnTo>
                    <a:pt x="2206" y="4626"/>
                  </a:lnTo>
                  <a:lnTo>
                    <a:pt x="1733" y="3483"/>
                  </a:lnTo>
                  <a:lnTo>
                    <a:pt x="769" y="1215"/>
                  </a:lnTo>
                  <a:lnTo>
                    <a:pt x="260" y="90"/>
                  </a:lnTo>
                  <a:lnTo>
                    <a:pt x="233" y="3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59625" y="1492000"/>
              <a:ext cx="139575" cy="196925"/>
            </a:xfrm>
            <a:custGeom>
              <a:avLst/>
              <a:gdLst/>
              <a:ahLst/>
              <a:cxnLst/>
              <a:rect l="l" t="t" r="r" b="b"/>
              <a:pathLst>
                <a:path w="5583" h="7877" extrusionOk="0">
                  <a:moveTo>
                    <a:pt x="546" y="0"/>
                  </a:moveTo>
                  <a:lnTo>
                    <a:pt x="349" y="616"/>
                  </a:lnTo>
                  <a:lnTo>
                    <a:pt x="117" y="1536"/>
                  </a:lnTo>
                  <a:lnTo>
                    <a:pt x="19" y="2170"/>
                  </a:lnTo>
                  <a:lnTo>
                    <a:pt x="1" y="2483"/>
                  </a:lnTo>
                  <a:lnTo>
                    <a:pt x="10" y="2804"/>
                  </a:lnTo>
                  <a:lnTo>
                    <a:pt x="99" y="3438"/>
                  </a:lnTo>
                  <a:lnTo>
                    <a:pt x="313" y="4045"/>
                  </a:lnTo>
                  <a:lnTo>
                    <a:pt x="555" y="4447"/>
                  </a:lnTo>
                  <a:lnTo>
                    <a:pt x="760" y="4688"/>
                  </a:lnTo>
                  <a:lnTo>
                    <a:pt x="876" y="4795"/>
                  </a:lnTo>
                  <a:lnTo>
                    <a:pt x="1055" y="4938"/>
                  </a:lnTo>
                  <a:lnTo>
                    <a:pt x="1448" y="5188"/>
                  </a:lnTo>
                  <a:lnTo>
                    <a:pt x="2073" y="5510"/>
                  </a:lnTo>
                  <a:lnTo>
                    <a:pt x="2474" y="5751"/>
                  </a:lnTo>
                  <a:lnTo>
                    <a:pt x="2733" y="5938"/>
                  </a:lnTo>
                  <a:lnTo>
                    <a:pt x="3198" y="6403"/>
                  </a:lnTo>
                  <a:lnTo>
                    <a:pt x="3564" y="6956"/>
                  </a:lnTo>
                  <a:lnTo>
                    <a:pt x="3814" y="7564"/>
                  </a:lnTo>
                  <a:lnTo>
                    <a:pt x="3894" y="7876"/>
                  </a:lnTo>
                  <a:lnTo>
                    <a:pt x="4332" y="7814"/>
                  </a:lnTo>
                  <a:lnTo>
                    <a:pt x="4975" y="7644"/>
                  </a:lnTo>
                  <a:lnTo>
                    <a:pt x="5386" y="7474"/>
                  </a:lnTo>
                  <a:lnTo>
                    <a:pt x="5582" y="7367"/>
                  </a:lnTo>
                  <a:lnTo>
                    <a:pt x="5573" y="7242"/>
                  </a:lnTo>
                  <a:lnTo>
                    <a:pt x="5520" y="6992"/>
                  </a:lnTo>
                  <a:lnTo>
                    <a:pt x="5368" y="6635"/>
                  </a:lnTo>
                  <a:lnTo>
                    <a:pt x="5046" y="6197"/>
                  </a:lnTo>
                  <a:lnTo>
                    <a:pt x="4653" y="5822"/>
                  </a:lnTo>
                  <a:lnTo>
                    <a:pt x="4439" y="5662"/>
                  </a:lnTo>
                  <a:lnTo>
                    <a:pt x="4234" y="5510"/>
                  </a:lnTo>
                  <a:lnTo>
                    <a:pt x="3787" y="5251"/>
                  </a:lnTo>
                  <a:lnTo>
                    <a:pt x="3091" y="4911"/>
                  </a:lnTo>
                  <a:lnTo>
                    <a:pt x="2626" y="4697"/>
                  </a:lnTo>
                  <a:lnTo>
                    <a:pt x="2394" y="4581"/>
                  </a:lnTo>
                  <a:lnTo>
                    <a:pt x="1939" y="4331"/>
                  </a:lnTo>
                  <a:lnTo>
                    <a:pt x="1519" y="4027"/>
                  </a:lnTo>
                  <a:lnTo>
                    <a:pt x="1144" y="3670"/>
                  </a:lnTo>
                  <a:lnTo>
                    <a:pt x="992" y="3465"/>
                  </a:lnTo>
                  <a:lnTo>
                    <a:pt x="876" y="3286"/>
                  </a:lnTo>
                  <a:lnTo>
                    <a:pt x="688" y="2884"/>
                  </a:lnTo>
                  <a:lnTo>
                    <a:pt x="572" y="2456"/>
                  </a:lnTo>
                  <a:lnTo>
                    <a:pt x="501" y="2018"/>
                  </a:lnTo>
                  <a:lnTo>
                    <a:pt x="492" y="1804"/>
                  </a:lnTo>
                  <a:lnTo>
                    <a:pt x="474" y="1357"/>
                  </a:lnTo>
                  <a:lnTo>
                    <a:pt x="492" y="44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71900" y="1492650"/>
              <a:ext cx="197175" cy="196725"/>
            </a:xfrm>
            <a:custGeom>
              <a:avLst/>
              <a:gdLst/>
              <a:ahLst/>
              <a:cxnLst/>
              <a:rect l="l" t="t" r="r" b="b"/>
              <a:pathLst>
                <a:path w="7887" h="7869" extrusionOk="0">
                  <a:moveTo>
                    <a:pt x="1" y="1"/>
                  </a:moveTo>
                  <a:lnTo>
                    <a:pt x="55" y="242"/>
                  </a:lnTo>
                  <a:lnTo>
                    <a:pt x="269" y="706"/>
                  </a:lnTo>
                  <a:lnTo>
                    <a:pt x="573" y="1126"/>
                  </a:lnTo>
                  <a:lnTo>
                    <a:pt x="939" y="1492"/>
                  </a:lnTo>
                  <a:lnTo>
                    <a:pt x="1144" y="1635"/>
                  </a:lnTo>
                  <a:lnTo>
                    <a:pt x="1564" y="1912"/>
                  </a:lnTo>
                  <a:lnTo>
                    <a:pt x="2457" y="2358"/>
                  </a:lnTo>
                  <a:lnTo>
                    <a:pt x="2903" y="2582"/>
                  </a:lnTo>
                  <a:lnTo>
                    <a:pt x="3126" y="2707"/>
                  </a:lnTo>
                  <a:lnTo>
                    <a:pt x="3555" y="2974"/>
                  </a:lnTo>
                  <a:lnTo>
                    <a:pt x="3948" y="3278"/>
                  </a:lnTo>
                  <a:lnTo>
                    <a:pt x="4287" y="3644"/>
                  </a:lnTo>
                  <a:lnTo>
                    <a:pt x="4421" y="3850"/>
                  </a:lnTo>
                  <a:lnTo>
                    <a:pt x="4555" y="4082"/>
                  </a:lnTo>
                  <a:lnTo>
                    <a:pt x="4743" y="4582"/>
                  </a:lnTo>
                  <a:lnTo>
                    <a:pt x="4912" y="5377"/>
                  </a:lnTo>
                  <a:lnTo>
                    <a:pt x="4984" y="5912"/>
                  </a:lnTo>
                  <a:lnTo>
                    <a:pt x="5029" y="6180"/>
                  </a:lnTo>
                  <a:lnTo>
                    <a:pt x="5145" y="6707"/>
                  </a:lnTo>
                  <a:lnTo>
                    <a:pt x="5323" y="7216"/>
                  </a:lnTo>
                  <a:lnTo>
                    <a:pt x="5591" y="7672"/>
                  </a:lnTo>
                  <a:lnTo>
                    <a:pt x="5761" y="7868"/>
                  </a:lnTo>
                  <a:lnTo>
                    <a:pt x="6073" y="7752"/>
                  </a:lnTo>
                  <a:lnTo>
                    <a:pt x="6645" y="7448"/>
                  </a:lnTo>
                  <a:lnTo>
                    <a:pt x="7181" y="7064"/>
                  </a:lnTo>
                  <a:lnTo>
                    <a:pt x="7663" y="6618"/>
                  </a:lnTo>
                  <a:lnTo>
                    <a:pt x="7886" y="6386"/>
                  </a:lnTo>
                  <a:lnTo>
                    <a:pt x="7699" y="6368"/>
                  </a:lnTo>
                  <a:lnTo>
                    <a:pt x="7341" y="6234"/>
                  </a:lnTo>
                  <a:lnTo>
                    <a:pt x="7020" y="6002"/>
                  </a:lnTo>
                  <a:lnTo>
                    <a:pt x="6761" y="5716"/>
                  </a:lnTo>
                  <a:lnTo>
                    <a:pt x="6654" y="5546"/>
                  </a:lnTo>
                  <a:lnTo>
                    <a:pt x="6556" y="5377"/>
                  </a:lnTo>
                  <a:lnTo>
                    <a:pt x="6404" y="5019"/>
                  </a:lnTo>
                  <a:lnTo>
                    <a:pt x="6234" y="4466"/>
                  </a:lnTo>
                  <a:lnTo>
                    <a:pt x="6136" y="4082"/>
                  </a:lnTo>
                  <a:lnTo>
                    <a:pt x="6038" y="3707"/>
                  </a:lnTo>
                  <a:lnTo>
                    <a:pt x="5832" y="3162"/>
                  </a:lnTo>
                  <a:lnTo>
                    <a:pt x="5645" y="2823"/>
                  </a:lnTo>
                  <a:lnTo>
                    <a:pt x="5538" y="2662"/>
                  </a:lnTo>
                  <a:lnTo>
                    <a:pt x="5359" y="2465"/>
                  </a:lnTo>
                  <a:lnTo>
                    <a:pt x="4948" y="2144"/>
                  </a:lnTo>
                  <a:lnTo>
                    <a:pt x="4475" y="1903"/>
                  </a:lnTo>
                  <a:lnTo>
                    <a:pt x="3975" y="1724"/>
                  </a:lnTo>
                  <a:lnTo>
                    <a:pt x="3716" y="1662"/>
                  </a:lnTo>
                  <a:lnTo>
                    <a:pt x="3198" y="1555"/>
                  </a:lnTo>
                  <a:lnTo>
                    <a:pt x="2153" y="1376"/>
                  </a:lnTo>
                  <a:lnTo>
                    <a:pt x="1644" y="1233"/>
                  </a:lnTo>
                  <a:lnTo>
                    <a:pt x="1394" y="1153"/>
                  </a:lnTo>
                  <a:lnTo>
                    <a:pt x="912" y="921"/>
                  </a:lnTo>
                  <a:lnTo>
                    <a:pt x="474" y="617"/>
                  </a:lnTo>
                  <a:lnTo>
                    <a:pt x="126" y="2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77925" y="1490200"/>
              <a:ext cx="107625" cy="267250"/>
            </a:xfrm>
            <a:custGeom>
              <a:avLst/>
              <a:gdLst/>
              <a:ahLst/>
              <a:cxnLst/>
              <a:rect l="l" t="t" r="r" b="b"/>
              <a:pathLst>
                <a:path w="4305" h="10690" extrusionOk="0">
                  <a:moveTo>
                    <a:pt x="3662" y="1"/>
                  </a:moveTo>
                  <a:lnTo>
                    <a:pt x="3793" y="271"/>
                  </a:lnTo>
                  <a:lnTo>
                    <a:pt x="3787" y="242"/>
                  </a:lnTo>
                  <a:lnTo>
                    <a:pt x="3662" y="1"/>
                  </a:lnTo>
                  <a:close/>
                  <a:moveTo>
                    <a:pt x="3793" y="271"/>
                  </a:moveTo>
                  <a:lnTo>
                    <a:pt x="3903" y="760"/>
                  </a:lnTo>
                  <a:lnTo>
                    <a:pt x="3876" y="1295"/>
                  </a:lnTo>
                  <a:lnTo>
                    <a:pt x="3742" y="1822"/>
                  </a:lnTo>
                  <a:lnTo>
                    <a:pt x="3635" y="2081"/>
                  </a:lnTo>
                  <a:lnTo>
                    <a:pt x="3510" y="2322"/>
                  </a:lnTo>
                  <a:lnTo>
                    <a:pt x="3215" y="2787"/>
                  </a:lnTo>
                  <a:lnTo>
                    <a:pt x="2679" y="3412"/>
                  </a:lnTo>
                  <a:lnTo>
                    <a:pt x="2287" y="3796"/>
                  </a:lnTo>
                  <a:lnTo>
                    <a:pt x="1885" y="4180"/>
                  </a:lnTo>
                  <a:lnTo>
                    <a:pt x="1304" y="4760"/>
                  </a:lnTo>
                  <a:lnTo>
                    <a:pt x="947" y="5180"/>
                  </a:lnTo>
                  <a:lnTo>
                    <a:pt x="795" y="5403"/>
                  </a:lnTo>
                  <a:lnTo>
                    <a:pt x="599" y="5698"/>
                  </a:lnTo>
                  <a:lnTo>
                    <a:pt x="295" y="6332"/>
                  </a:lnTo>
                  <a:lnTo>
                    <a:pt x="99" y="7002"/>
                  </a:lnTo>
                  <a:lnTo>
                    <a:pt x="0" y="7689"/>
                  </a:lnTo>
                  <a:lnTo>
                    <a:pt x="0" y="8038"/>
                  </a:lnTo>
                  <a:lnTo>
                    <a:pt x="9" y="8386"/>
                  </a:lnTo>
                  <a:lnTo>
                    <a:pt x="117" y="9091"/>
                  </a:lnTo>
                  <a:lnTo>
                    <a:pt x="313" y="9770"/>
                  </a:lnTo>
                  <a:lnTo>
                    <a:pt x="626" y="10395"/>
                  </a:lnTo>
                  <a:lnTo>
                    <a:pt x="822" y="10690"/>
                  </a:lnTo>
                  <a:lnTo>
                    <a:pt x="1072" y="10618"/>
                  </a:lnTo>
                  <a:lnTo>
                    <a:pt x="1536" y="10431"/>
                  </a:lnTo>
                  <a:lnTo>
                    <a:pt x="1974" y="10199"/>
                  </a:lnTo>
                  <a:lnTo>
                    <a:pt x="2394" y="9922"/>
                  </a:lnTo>
                  <a:lnTo>
                    <a:pt x="2608" y="9770"/>
                  </a:lnTo>
                  <a:lnTo>
                    <a:pt x="2322" y="9234"/>
                  </a:lnTo>
                  <a:lnTo>
                    <a:pt x="1992" y="8395"/>
                  </a:lnTo>
                  <a:lnTo>
                    <a:pt x="1840" y="7814"/>
                  </a:lnTo>
                  <a:lnTo>
                    <a:pt x="1795" y="7520"/>
                  </a:lnTo>
                  <a:lnTo>
                    <a:pt x="1760" y="7216"/>
                  </a:lnTo>
                  <a:lnTo>
                    <a:pt x="1760" y="6618"/>
                  </a:lnTo>
                  <a:lnTo>
                    <a:pt x="1867" y="6019"/>
                  </a:lnTo>
                  <a:lnTo>
                    <a:pt x="2081" y="5466"/>
                  </a:lnTo>
                  <a:lnTo>
                    <a:pt x="2233" y="5207"/>
                  </a:lnTo>
                  <a:lnTo>
                    <a:pt x="2456" y="4885"/>
                  </a:lnTo>
                  <a:lnTo>
                    <a:pt x="3010" y="4323"/>
                  </a:lnTo>
                  <a:lnTo>
                    <a:pt x="3581" y="3769"/>
                  </a:lnTo>
                  <a:lnTo>
                    <a:pt x="3939" y="3323"/>
                  </a:lnTo>
                  <a:lnTo>
                    <a:pt x="4135" y="2992"/>
                  </a:lnTo>
                  <a:lnTo>
                    <a:pt x="4198" y="2814"/>
                  </a:lnTo>
                  <a:lnTo>
                    <a:pt x="4251" y="2635"/>
                  </a:lnTo>
                  <a:lnTo>
                    <a:pt x="4305" y="2278"/>
                  </a:lnTo>
                  <a:lnTo>
                    <a:pt x="4305" y="1903"/>
                  </a:lnTo>
                  <a:lnTo>
                    <a:pt x="4251" y="1537"/>
                  </a:lnTo>
                  <a:lnTo>
                    <a:pt x="4206" y="1358"/>
                  </a:lnTo>
                  <a:lnTo>
                    <a:pt x="4108" y="1010"/>
                  </a:lnTo>
                  <a:lnTo>
                    <a:pt x="3823" y="331"/>
                  </a:lnTo>
                  <a:lnTo>
                    <a:pt x="3793" y="2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55175" y="1480825"/>
              <a:ext cx="38425" cy="36850"/>
            </a:xfrm>
            <a:custGeom>
              <a:avLst/>
              <a:gdLst/>
              <a:ahLst/>
              <a:cxnLst/>
              <a:rect l="l" t="t" r="r" b="b"/>
              <a:pathLst>
                <a:path w="1537" h="1474" extrusionOk="0">
                  <a:moveTo>
                    <a:pt x="670" y="1"/>
                  </a:moveTo>
                  <a:lnTo>
                    <a:pt x="518" y="45"/>
                  </a:lnTo>
                  <a:lnTo>
                    <a:pt x="375" y="108"/>
                  </a:lnTo>
                  <a:lnTo>
                    <a:pt x="152" y="304"/>
                  </a:lnTo>
                  <a:lnTo>
                    <a:pt x="18" y="563"/>
                  </a:lnTo>
                  <a:lnTo>
                    <a:pt x="0" y="840"/>
                  </a:lnTo>
                  <a:lnTo>
                    <a:pt x="36" y="983"/>
                  </a:lnTo>
                  <a:lnTo>
                    <a:pt x="98" y="1117"/>
                  </a:lnTo>
                  <a:lnTo>
                    <a:pt x="304" y="1331"/>
                  </a:lnTo>
                  <a:lnTo>
                    <a:pt x="572" y="1456"/>
                  </a:lnTo>
                  <a:lnTo>
                    <a:pt x="875" y="1474"/>
                  </a:lnTo>
                  <a:lnTo>
                    <a:pt x="1027" y="1429"/>
                  </a:lnTo>
                  <a:lnTo>
                    <a:pt x="1179" y="1367"/>
                  </a:lnTo>
                  <a:lnTo>
                    <a:pt x="1393" y="1152"/>
                  </a:lnTo>
                  <a:lnTo>
                    <a:pt x="1518" y="885"/>
                  </a:lnTo>
                  <a:lnTo>
                    <a:pt x="1536" y="590"/>
                  </a:lnTo>
                  <a:lnTo>
                    <a:pt x="1500" y="447"/>
                  </a:lnTo>
                  <a:lnTo>
                    <a:pt x="1438" y="313"/>
                  </a:lnTo>
                  <a:lnTo>
                    <a:pt x="1233" y="108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54025" y="1117600"/>
              <a:ext cx="517300" cy="842800"/>
            </a:xfrm>
            <a:custGeom>
              <a:avLst/>
              <a:gdLst/>
              <a:ahLst/>
              <a:cxnLst/>
              <a:rect l="l" t="t" r="r" b="b"/>
              <a:pathLst>
                <a:path w="20692" h="33712" extrusionOk="0">
                  <a:moveTo>
                    <a:pt x="72" y="1"/>
                  </a:moveTo>
                  <a:lnTo>
                    <a:pt x="19" y="27"/>
                  </a:lnTo>
                  <a:lnTo>
                    <a:pt x="1" y="90"/>
                  </a:lnTo>
                  <a:lnTo>
                    <a:pt x="19" y="117"/>
                  </a:lnTo>
                  <a:lnTo>
                    <a:pt x="162" y="304"/>
                  </a:lnTo>
                  <a:lnTo>
                    <a:pt x="456" y="626"/>
                  </a:lnTo>
                  <a:lnTo>
                    <a:pt x="939" y="1045"/>
                  </a:lnTo>
                  <a:lnTo>
                    <a:pt x="1671" y="1483"/>
                  </a:lnTo>
                  <a:lnTo>
                    <a:pt x="2457" y="1804"/>
                  </a:lnTo>
                  <a:lnTo>
                    <a:pt x="3707" y="2179"/>
                  </a:lnTo>
                  <a:lnTo>
                    <a:pt x="4984" y="2501"/>
                  </a:lnTo>
                  <a:lnTo>
                    <a:pt x="5814" y="2751"/>
                  </a:lnTo>
                  <a:lnTo>
                    <a:pt x="6216" y="2903"/>
                  </a:lnTo>
                  <a:lnTo>
                    <a:pt x="5859" y="3831"/>
                  </a:lnTo>
                  <a:lnTo>
                    <a:pt x="5243" y="5725"/>
                  </a:lnTo>
                  <a:lnTo>
                    <a:pt x="4993" y="6689"/>
                  </a:lnTo>
                  <a:lnTo>
                    <a:pt x="4752" y="7662"/>
                  </a:lnTo>
                  <a:lnTo>
                    <a:pt x="4386" y="9627"/>
                  </a:lnTo>
                  <a:lnTo>
                    <a:pt x="4261" y="10618"/>
                  </a:lnTo>
                  <a:lnTo>
                    <a:pt x="4136" y="11752"/>
                  </a:lnTo>
                  <a:lnTo>
                    <a:pt x="4064" y="12886"/>
                  </a:lnTo>
                  <a:lnTo>
                    <a:pt x="4064" y="12922"/>
                  </a:lnTo>
                  <a:lnTo>
                    <a:pt x="4109" y="12967"/>
                  </a:lnTo>
                  <a:lnTo>
                    <a:pt x="4171" y="12967"/>
                  </a:lnTo>
                  <a:lnTo>
                    <a:pt x="4225" y="12922"/>
                  </a:lnTo>
                  <a:lnTo>
                    <a:pt x="4234" y="12886"/>
                  </a:lnTo>
                  <a:lnTo>
                    <a:pt x="4287" y="11886"/>
                  </a:lnTo>
                  <a:lnTo>
                    <a:pt x="4511" y="9895"/>
                  </a:lnTo>
                  <a:lnTo>
                    <a:pt x="4680" y="8904"/>
                  </a:lnTo>
                  <a:lnTo>
                    <a:pt x="4868" y="7921"/>
                  </a:lnTo>
                  <a:lnTo>
                    <a:pt x="5350" y="5984"/>
                  </a:lnTo>
                  <a:lnTo>
                    <a:pt x="5636" y="5028"/>
                  </a:lnTo>
                  <a:lnTo>
                    <a:pt x="5975" y="3992"/>
                  </a:lnTo>
                  <a:lnTo>
                    <a:pt x="6368" y="2965"/>
                  </a:lnTo>
                  <a:lnTo>
                    <a:pt x="6609" y="3072"/>
                  </a:lnTo>
                  <a:lnTo>
                    <a:pt x="6832" y="3188"/>
                  </a:lnTo>
                  <a:lnTo>
                    <a:pt x="7065" y="3314"/>
                  </a:lnTo>
                  <a:lnTo>
                    <a:pt x="7493" y="3599"/>
                  </a:lnTo>
                  <a:lnTo>
                    <a:pt x="7868" y="3930"/>
                  </a:lnTo>
                  <a:lnTo>
                    <a:pt x="8199" y="4287"/>
                  </a:lnTo>
                  <a:lnTo>
                    <a:pt x="8493" y="4671"/>
                  </a:lnTo>
                  <a:lnTo>
                    <a:pt x="8752" y="5082"/>
                  </a:lnTo>
                  <a:lnTo>
                    <a:pt x="9074" y="5742"/>
                  </a:lnTo>
                  <a:lnTo>
                    <a:pt x="9386" y="6680"/>
                  </a:lnTo>
                  <a:lnTo>
                    <a:pt x="9610" y="7662"/>
                  </a:lnTo>
                  <a:lnTo>
                    <a:pt x="9744" y="8663"/>
                  </a:lnTo>
                  <a:lnTo>
                    <a:pt x="9824" y="9663"/>
                  </a:lnTo>
                  <a:lnTo>
                    <a:pt x="9851" y="10145"/>
                  </a:lnTo>
                  <a:lnTo>
                    <a:pt x="9886" y="11288"/>
                  </a:lnTo>
                  <a:lnTo>
                    <a:pt x="9878" y="13583"/>
                  </a:lnTo>
                  <a:lnTo>
                    <a:pt x="9869" y="15869"/>
                  </a:lnTo>
                  <a:lnTo>
                    <a:pt x="9940" y="17584"/>
                  </a:lnTo>
                  <a:lnTo>
                    <a:pt x="10038" y="18727"/>
                  </a:lnTo>
                  <a:lnTo>
                    <a:pt x="10119" y="19298"/>
                  </a:lnTo>
                  <a:lnTo>
                    <a:pt x="10199" y="19825"/>
                  </a:lnTo>
                  <a:lnTo>
                    <a:pt x="10422" y="20861"/>
                  </a:lnTo>
                  <a:lnTo>
                    <a:pt x="10717" y="21870"/>
                  </a:lnTo>
                  <a:lnTo>
                    <a:pt x="11083" y="22852"/>
                  </a:lnTo>
                  <a:lnTo>
                    <a:pt x="11503" y="23817"/>
                  </a:lnTo>
                  <a:lnTo>
                    <a:pt x="11985" y="24754"/>
                  </a:lnTo>
                  <a:lnTo>
                    <a:pt x="12521" y="25656"/>
                  </a:lnTo>
                  <a:lnTo>
                    <a:pt x="13101" y="26540"/>
                  </a:lnTo>
                  <a:lnTo>
                    <a:pt x="13414" y="26969"/>
                  </a:lnTo>
                  <a:lnTo>
                    <a:pt x="13744" y="27406"/>
                  </a:lnTo>
                  <a:lnTo>
                    <a:pt x="14441" y="28246"/>
                  </a:lnTo>
                  <a:lnTo>
                    <a:pt x="15539" y="29460"/>
                  </a:lnTo>
                  <a:lnTo>
                    <a:pt x="17111" y="30978"/>
                  </a:lnTo>
                  <a:lnTo>
                    <a:pt x="18772" y="32407"/>
                  </a:lnTo>
                  <a:lnTo>
                    <a:pt x="19620" y="33095"/>
                  </a:lnTo>
                  <a:lnTo>
                    <a:pt x="20004" y="33390"/>
                  </a:lnTo>
                  <a:lnTo>
                    <a:pt x="20424" y="33711"/>
                  </a:lnTo>
                  <a:lnTo>
                    <a:pt x="20692" y="33711"/>
                  </a:lnTo>
                  <a:lnTo>
                    <a:pt x="19826" y="33032"/>
                  </a:lnTo>
                  <a:lnTo>
                    <a:pt x="18093" y="31604"/>
                  </a:lnTo>
                  <a:lnTo>
                    <a:pt x="16423" y="30094"/>
                  </a:lnTo>
                  <a:lnTo>
                    <a:pt x="15235" y="28889"/>
                  </a:lnTo>
                  <a:lnTo>
                    <a:pt x="14494" y="28067"/>
                  </a:lnTo>
                  <a:lnTo>
                    <a:pt x="14146" y="27639"/>
                  </a:lnTo>
                  <a:lnTo>
                    <a:pt x="13816" y="27228"/>
                  </a:lnTo>
                  <a:lnTo>
                    <a:pt x="13191" y="26380"/>
                  </a:lnTo>
                  <a:lnTo>
                    <a:pt x="12610" y="25495"/>
                  </a:lnTo>
                  <a:lnTo>
                    <a:pt x="12074" y="24585"/>
                  </a:lnTo>
                  <a:lnTo>
                    <a:pt x="11601" y="23647"/>
                  </a:lnTo>
                  <a:lnTo>
                    <a:pt x="11181" y="22683"/>
                  </a:lnTo>
                  <a:lnTo>
                    <a:pt x="10824" y="21691"/>
                  </a:lnTo>
                  <a:lnTo>
                    <a:pt x="10538" y="20673"/>
                  </a:lnTo>
                  <a:lnTo>
                    <a:pt x="10431" y="20155"/>
                  </a:lnTo>
                  <a:lnTo>
                    <a:pt x="10324" y="19584"/>
                  </a:lnTo>
                  <a:lnTo>
                    <a:pt x="10172" y="18450"/>
                  </a:lnTo>
                  <a:lnTo>
                    <a:pt x="10047" y="16726"/>
                  </a:lnTo>
                  <a:lnTo>
                    <a:pt x="10047" y="13270"/>
                  </a:lnTo>
                  <a:lnTo>
                    <a:pt x="10038" y="10966"/>
                  </a:lnTo>
                  <a:lnTo>
                    <a:pt x="10011" y="9931"/>
                  </a:lnTo>
                  <a:lnTo>
                    <a:pt x="9878" y="8368"/>
                  </a:lnTo>
                  <a:lnTo>
                    <a:pt x="9717" y="7341"/>
                  </a:lnTo>
                  <a:lnTo>
                    <a:pt x="9601" y="6832"/>
                  </a:lnTo>
                  <a:lnTo>
                    <a:pt x="9485" y="6394"/>
                  </a:lnTo>
                  <a:lnTo>
                    <a:pt x="9172" y="5528"/>
                  </a:lnTo>
                  <a:lnTo>
                    <a:pt x="8743" y="4724"/>
                  </a:lnTo>
                  <a:lnTo>
                    <a:pt x="8342" y="4180"/>
                  </a:lnTo>
                  <a:lnTo>
                    <a:pt x="8029" y="3840"/>
                  </a:lnTo>
                  <a:lnTo>
                    <a:pt x="7859" y="3689"/>
                  </a:lnTo>
                  <a:lnTo>
                    <a:pt x="7672" y="3528"/>
                  </a:lnTo>
                  <a:lnTo>
                    <a:pt x="7270" y="3242"/>
                  </a:lnTo>
                  <a:lnTo>
                    <a:pt x="6645" y="2903"/>
                  </a:lnTo>
                  <a:lnTo>
                    <a:pt x="5752" y="2554"/>
                  </a:lnTo>
                  <a:lnTo>
                    <a:pt x="4814" y="2296"/>
                  </a:lnTo>
                  <a:lnTo>
                    <a:pt x="3868" y="2054"/>
                  </a:lnTo>
                  <a:lnTo>
                    <a:pt x="2939" y="1795"/>
                  </a:lnTo>
                  <a:lnTo>
                    <a:pt x="2037" y="1465"/>
                  </a:lnTo>
                  <a:lnTo>
                    <a:pt x="1394" y="1135"/>
                  </a:lnTo>
                  <a:lnTo>
                    <a:pt x="992" y="867"/>
                  </a:lnTo>
                  <a:lnTo>
                    <a:pt x="805" y="715"/>
                  </a:lnTo>
                  <a:lnTo>
                    <a:pt x="626" y="563"/>
                  </a:lnTo>
                  <a:lnTo>
                    <a:pt x="305" y="224"/>
                  </a:lnTo>
                  <a:lnTo>
                    <a:pt x="162" y="36"/>
                  </a:lnTo>
                  <a:lnTo>
                    <a:pt x="135" y="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6969692" y="1616452"/>
            <a:ext cx="1887898" cy="1910585"/>
            <a:chOff x="6982350" y="1730825"/>
            <a:chExt cx="1213536" cy="1228040"/>
          </a:xfrm>
        </p:grpSpPr>
        <p:sp>
          <p:nvSpPr>
            <p:cNvPr id="30" name="Google Shape;30;p2"/>
            <p:cNvSpPr/>
            <p:nvPr/>
          </p:nvSpPr>
          <p:spPr>
            <a:xfrm>
              <a:off x="7284743" y="1730825"/>
              <a:ext cx="782582" cy="781511"/>
            </a:xfrm>
            <a:custGeom>
              <a:avLst/>
              <a:gdLst/>
              <a:ahLst/>
              <a:cxnLst/>
              <a:rect l="l" t="t" r="r" b="b"/>
              <a:pathLst>
                <a:path w="19736" h="19709" extrusionOk="0">
                  <a:moveTo>
                    <a:pt x="12360" y="0"/>
                  </a:moveTo>
                  <a:lnTo>
                    <a:pt x="11538" y="161"/>
                  </a:lnTo>
                  <a:lnTo>
                    <a:pt x="10332" y="500"/>
                  </a:lnTo>
                  <a:lnTo>
                    <a:pt x="8841" y="982"/>
                  </a:lnTo>
                  <a:lnTo>
                    <a:pt x="8020" y="1268"/>
                  </a:lnTo>
                  <a:lnTo>
                    <a:pt x="6609" y="1777"/>
                  </a:lnTo>
                  <a:lnTo>
                    <a:pt x="5180" y="2340"/>
                  </a:lnTo>
                  <a:lnTo>
                    <a:pt x="4296" y="2715"/>
                  </a:lnTo>
                  <a:lnTo>
                    <a:pt x="2662" y="3456"/>
                  </a:lnTo>
                  <a:lnTo>
                    <a:pt x="1322" y="4179"/>
                  </a:lnTo>
                  <a:lnTo>
                    <a:pt x="599" y="4670"/>
                  </a:lnTo>
                  <a:lnTo>
                    <a:pt x="268" y="4974"/>
                  </a:lnTo>
                  <a:lnTo>
                    <a:pt x="170" y="5117"/>
                  </a:lnTo>
                  <a:lnTo>
                    <a:pt x="108" y="5215"/>
                  </a:lnTo>
                  <a:lnTo>
                    <a:pt x="36" y="5492"/>
                  </a:lnTo>
                  <a:lnTo>
                    <a:pt x="1" y="6028"/>
                  </a:lnTo>
                  <a:lnTo>
                    <a:pt x="126" y="6983"/>
                  </a:lnTo>
                  <a:lnTo>
                    <a:pt x="393" y="8126"/>
                  </a:lnTo>
                  <a:lnTo>
                    <a:pt x="590" y="8769"/>
                  </a:lnTo>
                  <a:lnTo>
                    <a:pt x="831" y="9519"/>
                  </a:lnTo>
                  <a:lnTo>
                    <a:pt x="1420" y="11109"/>
                  </a:lnTo>
                  <a:lnTo>
                    <a:pt x="2117" y="12752"/>
                  </a:lnTo>
                  <a:lnTo>
                    <a:pt x="2885" y="14395"/>
                  </a:lnTo>
                  <a:lnTo>
                    <a:pt x="3698" y="15940"/>
                  </a:lnTo>
                  <a:lnTo>
                    <a:pt x="4510" y="17342"/>
                  </a:lnTo>
                  <a:lnTo>
                    <a:pt x="5314" y="18521"/>
                  </a:lnTo>
                  <a:lnTo>
                    <a:pt x="5876" y="19208"/>
                  </a:lnTo>
                  <a:lnTo>
                    <a:pt x="6225" y="19566"/>
                  </a:lnTo>
                  <a:lnTo>
                    <a:pt x="6394" y="19708"/>
                  </a:lnTo>
                  <a:lnTo>
                    <a:pt x="6707" y="19673"/>
                  </a:lnTo>
                  <a:lnTo>
                    <a:pt x="7466" y="19494"/>
                  </a:lnTo>
                  <a:lnTo>
                    <a:pt x="8341" y="19190"/>
                  </a:lnTo>
                  <a:lnTo>
                    <a:pt x="9314" y="18789"/>
                  </a:lnTo>
                  <a:lnTo>
                    <a:pt x="10368" y="18289"/>
                  </a:lnTo>
                  <a:lnTo>
                    <a:pt x="11467" y="17726"/>
                  </a:lnTo>
                  <a:lnTo>
                    <a:pt x="13154" y="16770"/>
                  </a:lnTo>
                  <a:lnTo>
                    <a:pt x="15351" y="15377"/>
                  </a:lnTo>
                  <a:lnTo>
                    <a:pt x="16834" y="14306"/>
                  </a:lnTo>
                  <a:lnTo>
                    <a:pt x="17709" y="13618"/>
                  </a:lnTo>
                  <a:lnTo>
                    <a:pt x="18459" y="12957"/>
                  </a:lnTo>
                  <a:lnTo>
                    <a:pt x="19057" y="12341"/>
                  </a:lnTo>
                  <a:lnTo>
                    <a:pt x="19486" y="11796"/>
                  </a:lnTo>
                  <a:lnTo>
                    <a:pt x="19664" y="11430"/>
                  </a:lnTo>
                  <a:lnTo>
                    <a:pt x="19727" y="11216"/>
                  </a:lnTo>
                  <a:lnTo>
                    <a:pt x="19736" y="11127"/>
                  </a:lnTo>
                  <a:lnTo>
                    <a:pt x="19727" y="10948"/>
                  </a:lnTo>
                  <a:lnTo>
                    <a:pt x="19629" y="10519"/>
                  </a:lnTo>
                  <a:lnTo>
                    <a:pt x="19325" y="9707"/>
                  </a:lnTo>
                  <a:lnTo>
                    <a:pt x="18646" y="8367"/>
                  </a:lnTo>
                  <a:lnTo>
                    <a:pt x="17744" y="6849"/>
                  </a:lnTo>
                  <a:lnTo>
                    <a:pt x="17235" y="6046"/>
                  </a:lnTo>
                  <a:lnTo>
                    <a:pt x="16959" y="5626"/>
                  </a:lnTo>
                  <a:lnTo>
                    <a:pt x="16682" y="5206"/>
                  </a:lnTo>
                  <a:lnTo>
                    <a:pt x="16110" y="4376"/>
                  </a:lnTo>
                  <a:lnTo>
                    <a:pt x="15539" y="3572"/>
                  </a:lnTo>
                  <a:lnTo>
                    <a:pt x="15039" y="2884"/>
                  </a:lnTo>
                  <a:lnTo>
                    <a:pt x="14101" y="1661"/>
                  </a:lnTo>
                  <a:lnTo>
                    <a:pt x="13315" y="705"/>
                  </a:lnTo>
                  <a:lnTo>
                    <a:pt x="12735" y="116"/>
                  </a:lnTo>
                  <a:lnTo>
                    <a:pt x="12565" y="9"/>
                  </a:lnTo>
                  <a:lnTo>
                    <a:pt x="12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490105" y="1781105"/>
              <a:ext cx="478090" cy="320115"/>
            </a:xfrm>
            <a:custGeom>
              <a:avLst/>
              <a:gdLst/>
              <a:ahLst/>
              <a:cxnLst/>
              <a:rect l="l" t="t" r="r" b="b"/>
              <a:pathLst>
                <a:path w="12057" h="8073" extrusionOk="0">
                  <a:moveTo>
                    <a:pt x="2841" y="0"/>
                  </a:moveTo>
                  <a:lnTo>
                    <a:pt x="1430" y="509"/>
                  </a:lnTo>
                  <a:lnTo>
                    <a:pt x="1" y="1072"/>
                  </a:lnTo>
                  <a:lnTo>
                    <a:pt x="1724" y="3715"/>
                  </a:lnTo>
                  <a:lnTo>
                    <a:pt x="3448" y="6349"/>
                  </a:lnTo>
                  <a:lnTo>
                    <a:pt x="3725" y="6778"/>
                  </a:lnTo>
                  <a:lnTo>
                    <a:pt x="4225" y="7626"/>
                  </a:lnTo>
                  <a:lnTo>
                    <a:pt x="4439" y="8073"/>
                  </a:lnTo>
                  <a:lnTo>
                    <a:pt x="6368" y="7305"/>
                  </a:lnTo>
                  <a:lnTo>
                    <a:pt x="10172" y="5653"/>
                  </a:lnTo>
                  <a:lnTo>
                    <a:pt x="12056" y="4778"/>
                  </a:lnTo>
                  <a:lnTo>
                    <a:pt x="11780" y="4358"/>
                  </a:lnTo>
                  <a:lnTo>
                    <a:pt x="11503" y="3938"/>
                  </a:lnTo>
                  <a:lnTo>
                    <a:pt x="10931" y="3108"/>
                  </a:lnTo>
                  <a:lnTo>
                    <a:pt x="10360" y="2304"/>
                  </a:lnTo>
                  <a:lnTo>
                    <a:pt x="9788" y="2688"/>
                  </a:lnTo>
                  <a:lnTo>
                    <a:pt x="8600" y="3402"/>
                  </a:lnTo>
                  <a:lnTo>
                    <a:pt x="7368" y="4054"/>
                  </a:lnTo>
                  <a:lnTo>
                    <a:pt x="6109" y="4635"/>
                  </a:lnTo>
                  <a:lnTo>
                    <a:pt x="5466" y="4894"/>
                  </a:lnTo>
                  <a:lnTo>
                    <a:pt x="5189" y="4260"/>
                  </a:lnTo>
                  <a:lnTo>
                    <a:pt x="4573" y="3009"/>
                  </a:lnTo>
                  <a:lnTo>
                    <a:pt x="3921" y="1786"/>
                  </a:lnTo>
                  <a:lnTo>
                    <a:pt x="3216" y="589"/>
                  </a:lnTo>
                  <a:lnTo>
                    <a:pt x="2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039337" y="2091984"/>
              <a:ext cx="27995" cy="78988"/>
            </a:xfrm>
            <a:custGeom>
              <a:avLst/>
              <a:gdLst/>
              <a:ahLst/>
              <a:cxnLst/>
              <a:rect l="l" t="t" r="r" b="b"/>
              <a:pathLst>
                <a:path w="706" h="199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99" y="1394"/>
                  </a:moveTo>
                  <a:lnTo>
                    <a:pt x="654" y="1701"/>
                  </a:lnTo>
                  <a:lnTo>
                    <a:pt x="697" y="1813"/>
                  </a:lnTo>
                  <a:lnTo>
                    <a:pt x="599" y="1394"/>
                  </a:lnTo>
                  <a:close/>
                  <a:moveTo>
                    <a:pt x="0" y="1"/>
                  </a:moveTo>
                  <a:lnTo>
                    <a:pt x="703" y="1974"/>
                  </a:lnTo>
                  <a:lnTo>
                    <a:pt x="654" y="1701"/>
                  </a:lnTo>
                  <a:lnTo>
                    <a:pt x="0" y="1"/>
                  </a:lnTo>
                  <a:close/>
                  <a:moveTo>
                    <a:pt x="703" y="1974"/>
                  </a:moveTo>
                  <a:lnTo>
                    <a:pt x="706" y="1992"/>
                  </a:lnTo>
                  <a:lnTo>
                    <a:pt x="706" y="1983"/>
                  </a:lnTo>
                  <a:lnTo>
                    <a:pt x="703" y="1974"/>
                  </a:lnTo>
                  <a:close/>
                </a:path>
              </a:pathLst>
            </a:custGeom>
            <a:solidFill>
              <a:srgbClr val="F7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308098" y="1970527"/>
              <a:ext cx="759226" cy="541812"/>
            </a:xfrm>
            <a:custGeom>
              <a:avLst/>
              <a:gdLst/>
              <a:ahLst/>
              <a:cxnLst/>
              <a:rect l="l" t="t" r="r" b="b"/>
              <a:pathLst>
                <a:path w="19147" h="13664" extrusionOk="0">
                  <a:moveTo>
                    <a:pt x="16646" y="1"/>
                  </a:moveTo>
                  <a:lnTo>
                    <a:pt x="16298" y="170"/>
                  </a:lnTo>
                  <a:lnTo>
                    <a:pt x="15950" y="331"/>
                  </a:lnTo>
                  <a:lnTo>
                    <a:pt x="15878" y="697"/>
                  </a:lnTo>
                  <a:lnTo>
                    <a:pt x="15664" y="1429"/>
                  </a:lnTo>
                  <a:lnTo>
                    <a:pt x="15396" y="2135"/>
                  </a:lnTo>
                  <a:lnTo>
                    <a:pt x="15066" y="2822"/>
                  </a:lnTo>
                  <a:lnTo>
                    <a:pt x="14682" y="3474"/>
                  </a:lnTo>
                  <a:lnTo>
                    <a:pt x="14235" y="4090"/>
                  </a:lnTo>
                  <a:lnTo>
                    <a:pt x="13744" y="4662"/>
                  </a:lnTo>
                  <a:lnTo>
                    <a:pt x="13199" y="5189"/>
                  </a:lnTo>
                  <a:lnTo>
                    <a:pt x="12905" y="5430"/>
                  </a:lnTo>
                  <a:lnTo>
                    <a:pt x="12619" y="5644"/>
                  </a:lnTo>
                  <a:lnTo>
                    <a:pt x="12021" y="6046"/>
                  </a:lnTo>
                  <a:lnTo>
                    <a:pt x="11387" y="6385"/>
                  </a:lnTo>
                  <a:lnTo>
                    <a:pt x="10726" y="6680"/>
                  </a:lnTo>
                  <a:lnTo>
                    <a:pt x="10047" y="6912"/>
                  </a:lnTo>
                  <a:lnTo>
                    <a:pt x="9351" y="7091"/>
                  </a:lnTo>
                  <a:lnTo>
                    <a:pt x="8636" y="7207"/>
                  </a:lnTo>
                  <a:lnTo>
                    <a:pt x="7922" y="7270"/>
                  </a:lnTo>
                  <a:lnTo>
                    <a:pt x="7556" y="7270"/>
                  </a:lnTo>
                  <a:lnTo>
                    <a:pt x="7038" y="7261"/>
                  </a:lnTo>
                  <a:lnTo>
                    <a:pt x="6011" y="7136"/>
                  </a:lnTo>
                  <a:lnTo>
                    <a:pt x="5511" y="7020"/>
                  </a:lnTo>
                  <a:lnTo>
                    <a:pt x="5073" y="6894"/>
                  </a:lnTo>
                  <a:lnTo>
                    <a:pt x="4216" y="6582"/>
                  </a:lnTo>
                  <a:lnTo>
                    <a:pt x="3403" y="6180"/>
                  </a:lnTo>
                  <a:lnTo>
                    <a:pt x="2635" y="5689"/>
                  </a:lnTo>
                  <a:lnTo>
                    <a:pt x="2269" y="5412"/>
                  </a:lnTo>
                  <a:lnTo>
                    <a:pt x="1930" y="5135"/>
                  </a:lnTo>
                  <a:lnTo>
                    <a:pt x="1296" y="4519"/>
                  </a:lnTo>
                  <a:lnTo>
                    <a:pt x="724" y="3840"/>
                  </a:lnTo>
                  <a:lnTo>
                    <a:pt x="224" y="3108"/>
                  </a:lnTo>
                  <a:lnTo>
                    <a:pt x="1" y="2724"/>
                  </a:lnTo>
                  <a:lnTo>
                    <a:pt x="242" y="3474"/>
                  </a:lnTo>
                  <a:lnTo>
                    <a:pt x="831" y="5064"/>
                  </a:lnTo>
                  <a:lnTo>
                    <a:pt x="1528" y="6707"/>
                  </a:lnTo>
                  <a:lnTo>
                    <a:pt x="2296" y="8350"/>
                  </a:lnTo>
                  <a:lnTo>
                    <a:pt x="3109" y="9895"/>
                  </a:lnTo>
                  <a:lnTo>
                    <a:pt x="3921" y="11297"/>
                  </a:lnTo>
                  <a:lnTo>
                    <a:pt x="4725" y="12476"/>
                  </a:lnTo>
                  <a:lnTo>
                    <a:pt x="5287" y="13163"/>
                  </a:lnTo>
                  <a:lnTo>
                    <a:pt x="5636" y="13521"/>
                  </a:lnTo>
                  <a:lnTo>
                    <a:pt x="5805" y="13663"/>
                  </a:lnTo>
                  <a:lnTo>
                    <a:pt x="6118" y="13628"/>
                  </a:lnTo>
                  <a:lnTo>
                    <a:pt x="6877" y="13449"/>
                  </a:lnTo>
                  <a:lnTo>
                    <a:pt x="7752" y="13145"/>
                  </a:lnTo>
                  <a:lnTo>
                    <a:pt x="8725" y="12744"/>
                  </a:lnTo>
                  <a:lnTo>
                    <a:pt x="9779" y="12244"/>
                  </a:lnTo>
                  <a:lnTo>
                    <a:pt x="10878" y="11681"/>
                  </a:lnTo>
                  <a:lnTo>
                    <a:pt x="12565" y="10725"/>
                  </a:lnTo>
                  <a:lnTo>
                    <a:pt x="14762" y="9332"/>
                  </a:lnTo>
                  <a:lnTo>
                    <a:pt x="16245" y="8261"/>
                  </a:lnTo>
                  <a:lnTo>
                    <a:pt x="17120" y="7573"/>
                  </a:lnTo>
                  <a:lnTo>
                    <a:pt x="17870" y="6912"/>
                  </a:lnTo>
                  <a:lnTo>
                    <a:pt x="18468" y="6296"/>
                  </a:lnTo>
                  <a:lnTo>
                    <a:pt x="18897" y="5751"/>
                  </a:lnTo>
                  <a:lnTo>
                    <a:pt x="19075" y="5385"/>
                  </a:lnTo>
                  <a:lnTo>
                    <a:pt x="19138" y="5171"/>
                  </a:lnTo>
                  <a:lnTo>
                    <a:pt x="19147" y="5082"/>
                  </a:lnTo>
                  <a:lnTo>
                    <a:pt x="19147" y="5073"/>
                  </a:lnTo>
                  <a:lnTo>
                    <a:pt x="19147" y="5064"/>
                  </a:lnTo>
                  <a:lnTo>
                    <a:pt x="19147" y="5055"/>
                  </a:lnTo>
                  <a:lnTo>
                    <a:pt x="19147" y="5046"/>
                  </a:lnTo>
                  <a:lnTo>
                    <a:pt x="19138" y="4876"/>
                  </a:lnTo>
                  <a:lnTo>
                    <a:pt x="19040" y="4457"/>
                  </a:lnTo>
                  <a:lnTo>
                    <a:pt x="18745" y="3689"/>
                  </a:lnTo>
                  <a:lnTo>
                    <a:pt x="18441" y="3064"/>
                  </a:lnTo>
                  <a:lnTo>
                    <a:pt x="18441" y="3055"/>
                  </a:lnTo>
                  <a:lnTo>
                    <a:pt x="18432" y="3046"/>
                  </a:lnTo>
                  <a:lnTo>
                    <a:pt x="18432" y="3037"/>
                  </a:lnTo>
                  <a:lnTo>
                    <a:pt x="18423" y="3028"/>
                  </a:lnTo>
                  <a:lnTo>
                    <a:pt x="18423" y="3019"/>
                  </a:lnTo>
                  <a:lnTo>
                    <a:pt x="18057" y="2322"/>
                  </a:lnTo>
                  <a:lnTo>
                    <a:pt x="17155" y="804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rgbClr val="7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940522" y="1937258"/>
              <a:ext cx="27677" cy="46393"/>
            </a:xfrm>
            <a:custGeom>
              <a:avLst/>
              <a:gdLst/>
              <a:ahLst/>
              <a:cxnLst/>
              <a:rect l="l" t="t" r="r" b="b"/>
              <a:pathLst>
                <a:path w="698" h="1170" extrusionOk="0">
                  <a:moveTo>
                    <a:pt x="144" y="0"/>
                  </a:moveTo>
                  <a:lnTo>
                    <a:pt x="99" y="590"/>
                  </a:lnTo>
                  <a:lnTo>
                    <a:pt x="1" y="1170"/>
                  </a:lnTo>
                  <a:lnTo>
                    <a:pt x="349" y="1009"/>
                  </a:lnTo>
                  <a:lnTo>
                    <a:pt x="697" y="840"/>
                  </a:lnTo>
                  <a:lnTo>
                    <a:pt x="421" y="4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7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288986" y="1919533"/>
              <a:ext cx="776594" cy="257107"/>
            </a:xfrm>
            <a:custGeom>
              <a:avLst/>
              <a:gdLst/>
              <a:ahLst/>
              <a:cxnLst/>
              <a:rect l="l" t="t" r="r" b="b"/>
              <a:pathLst>
                <a:path w="19585" h="6484" extrusionOk="0">
                  <a:moveTo>
                    <a:pt x="3171" y="1"/>
                  </a:moveTo>
                  <a:lnTo>
                    <a:pt x="2144" y="27"/>
                  </a:lnTo>
                  <a:lnTo>
                    <a:pt x="1117" y="117"/>
                  </a:lnTo>
                  <a:lnTo>
                    <a:pt x="608" y="188"/>
                  </a:lnTo>
                  <a:lnTo>
                    <a:pt x="358" y="224"/>
                  </a:lnTo>
                  <a:lnTo>
                    <a:pt x="99" y="269"/>
                  </a:lnTo>
                  <a:lnTo>
                    <a:pt x="45" y="286"/>
                  </a:lnTo>
                  <a:lnTo>
                    <a:pt x="1" y="367"/>
                  </a:lnTo>
                  <a:lnTo>
                    <a:pt x="27" y="465"/>
                  </a:lnTo>
                  <a:lnTo>
                    <a:pt x="99" y="519"/>
                  </a:lnTo>
                  <a:lnTo>
                    <a:pt x="161" y="519"/>
                  </a:lnTo>
                  <a:lnTo>
                    <a:pt x="661" y="438"/>
                  </a:lnTo>
                  <a:lnTo>
                    <a:pt x="1662" y="322"/>
                  </a:lnTo>
                  <a:lnTo>
                    <a:pt x="2671" y="269"/>
                  </a:lnTo>
                  <a:lnTo>
                    <a:pt x="3680" y="269"/>
                  </a:lnTo>
                  <a:lnTo>
                    <a:pt x="4189" y="286"/>
                  </a:lnTo>
                  <a:lnTo>
                    <a:pt x="4698" y="313"/>
                  </a:lnTo>
                  <a:lnTo>
                    <a:pt x="5716" y="420"/>
                  </a:lnTo>
                  <a:lnTo>
                    <a:pt x="6725" y="572"/>
                  </a:lnTo>
                  <a:lnTo>
                    <a:pt x="7725" y="769"/>
                  </a:lnTo>
                  <a:lnTo>
                    <a:pt x="8225" y="885"/>
                  </a:lnTo>
                  <a:lnTo>
                    <a:pt x="9279" y="1153"/>
                  </a:lnTo>
                  <a:lnTo>
                    <a:pt x="11360" y="1813"/>
                  </a:lnTo>
                  <a:lnTo>
                    <a:pt x="12378" y="2197"/>
                  </a:lnTo>
                  <a:lnTo>
                    <a:pt x="13342" y="2572"/>
                  </a:lnTo>
                  <a:lnTo>
                    <a:pt x="15235" y="3412"/>
                  </a:lnTo>
                  <a:lnTo>
                    <a:pt x="16164" y="3876"/>
                  </a:lnTo>
                  <a:lnTo>
                    <a:pt x="16566" y="4091"/>
                  </a:lnTo>
                  <a:lnTo>
                    <a:pt x="17352" y="4555"/>
                  </a:lnTo>
                  <a:lnTo>
                    <a:pt x="18093" y="5100"/>
                  </a:lnTo>
                  <a:lnTo>
                    <a:pt x="18763" y="5716"/>
                  </a:lnTo>
                  <a:lnTo>
                    <a:pt x="19066" y="6064"/>
                  </a:lnTo>
                  <a:lnTo>
                    <a:pt x="19200" y="6243"/>
                  </a:lnTo>
                  <a:lnTo>
                    <a:pt x="19334" y="6421"/>
                  </a:lnTo>
                  <a:lnTo>
                    <a:pt x="19370" y="6466"/>
                  </a:lnTo>
                  <a:lnTo>
                    <a:pt x="19468" y="6484"/>
                  </a:lnTo>
                  <a:lnTo>
                    <a:pt x="19557" y="6439"/>
                  </a:lnTo>
                  <a:lnTo>
                    <a:pt x="19584" y="6350"/>
                  </a:lnTo>
                  <a:lnTo>
                    <a:pt x="19557" y="6305"/>
                  </a:lnTo>
                  <a:lnTo>
                    <a:pt x="19289" y="5921"/>
                  </a:lnTo>
                  <a:lnTo>
                    <a:pt x="18655" y="5243"/>
                  </a:lnTo>
                  <a:lnTo>
                    <a:pt x="17941" y="4653"/>
                  </a:lnTo>
                  <a:lnTo>
                    <a:pt x="17164" y="4135"/>
                  </a:lnTo>
                  <a:lnTo>
                    <a:pt x="16762" y="3903"/>
                  </a:lnTo>
                  <a:lnTo>
                    <a:pt x="15932" y="3457"/>
                  </a:lnTo>
                  <a:lnTo>
                    <a:pt x="15074" y="3064"/>
                  </a:lnTo>
                  <a:lnTo>
                    <a:pt x="14065" y="2608"/>
                  </a:lnTo>
                  <a:lnTo>
                    <a:pt x="13047" y="2180"/>
                  </a:lnTo>
                  <a:lnTo>
                    <a:pt x="12011" y="1778"/>
                  </a:lnTo>
                  <a:lnTo>
                    <a:pt x="9895" y="1054"/>
                  </a:lnTo>
                  <a:lnTo>
                    <a:pt x="8823" y="769"/>
                  </a:lnTo>
                  <a:lnTo>
                    <a:pt x="8314" y="635"/>
                  </a:lnTo>
                  <a:lnTo>
                    <a:pt x="7296" y="411"/>
                  </a:lnTo>
                  <a:lnTo>
                    <a:pt x="6270" y="233"/>
                  </a:lnTo>
                  <a:lnTo>
                    <a:pt x="5234" y="108"/>
                  </a:lnTo>
                  <a:lnTo>
                    <a:pt x="4707" y="63"/>
                  </a:lnTo>
                  <a:lnTo>
                    <a:pt x="4198" y="27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534041" y="1735068"/>
              <a:ext cx="251437" cy="770171"/>
            </a:xfrm>
            <a:custGeom>
              <a:avLst/>
              <a:gdLst/>
              <a:ahLst/>
              <a:cxnLst/>
              <a:rect l="l" t="t" r="r" b="b"/>
              <a:pathLst>
                <a:path w="6341" h="19423" extrusionOk="0">
                  <a:moveTo>
                    <a:pt x="6198" y="0"/>
                  </a:moveTo>
                  <a:lnTo>
                    <a:pt x="6108" y="45"/>
                  </a:lnTo>
                  <a:lnTo>
                    <a:pt x="6082" y="89"/>
                  </a:lnTo>
                  <a:lnTo>
                    <a:pt x="4921" y="3849"/>
                  </a:lnTo>
                  <a:lnTo>
                    <a:pt x="3742" y="7600"/>
                  </a:lnTo>
                  <a:lnTo>
                    <a:pt x="2563" y="11332"/>
                  </a:lnTo>
                  <a:lnTo>
                    <a:pt x="1366" y="15056"/>
                  </a:lnTo>
                  <a:lnTo>
                    <a:pt x="697" y="17164"/>
                  </a:lnTo>
                  <a:lnTo>
                    <a:pt x="18" y="19262"/>
                  </a:lnTo>
                  <a:lnTo>
                    <a:pt x="0" y="19316"/>
                  </a:lnTo>
                  <a:lnTo>
                    <a:pt x="54" y="19396"/>
                  </a:lnTo>
                  <a:lnTo>
                    <a:pt x="143" y="19423"/>
                  </a:lnTo>
                  <a:lnTo>
                    <a:pt x="232" y="19387"/>
                  </a:lnTo>
                  <a:lnTo>
                    <a:pt x="259" y="19333"/>
                  </a:lnTo>
                  <a:lnTo>
                    <a:pt x="1474" y="15592"/>
                  </a:lnTo>
                  <a:lnTo>
                    <a:pt x="2670" y="11850"/>
                  </a:lnTo>
                  <a:lnTo>
                    <a:pt x="3849" y="8117"/>
                  </a:lnTo>
                  <a:lnTo>
                    <a:pt x="5019" y="4385"/>
                  </a:lnTo>
                  <a:lnTo>
                    <a:pt x="5680" y="2277"/>
                  </a:lnTo>
                  <a:lnTo>
                    <a:pt x="6332" y="170"/>
                  </a:lnTo>
                  <a:lnTo>
                    <a:pt x="6340" y="116"/>
                  </a:lnTo>
                  <a:lnTo>
                    <a:pt x="6287" y="36"/>
                  </a:lnTo>
                  <a:lnTo>
                    <a:pt x="6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133903" y="1931588"/>
              <a:ext cx="159363" cy="143066"/>
            </a:xfrm>
            <a:custGeom>
              <a:avLst/>
              <a:gdLst/>
              <a:ahLst/>
              <a:cxnLst/>
              <a:rect l="l" t="t" r="r" b="b"/>
              <a:pathLst>
                <a:path w="4019" h="3608" extrusionOk="0">
                  <a:moveTo>
                    <a:pt x="4019" y="0"/>
                  </a:moveTo>
                  <a:lnTo>
                    <a:pt x="3912" y="250"/>
                  </a:lnTo>
                  <a:lnTo>
                    <a:pt x="3617" y="706"/>
                  </a:lnTo>
                  <a:lnTo>
                    <a:pt x="3242" y="1099"/>
                  </a:lnTo>
                  <a:lnTo>
                    <a:pt x="2786" y="1393"/>
                  </a:lnTo>
                  <a:lnTo>
                    <a:pt x="2536" y="1501"/>
                  </a:lnTo>
                  <a:lnTo>
                    <a:pt x="2054" y="1661"/>
                  </a:lnTo>
                  <a:lnTo>
                    <a:pt x="1554" y="1759"/>
                  </a:lnTo>
                  <a:lnTo>
                    <a:pt x="1304" y="1822"/>
                  </a:lnTo>
                  <a:lnTo>
                    <a:pt x="822" y="1983"/>
                  </a:lnTo>
                  <a:lnTo>
                    <a:pt x="599" y="2108"/>
                  </a:lnTo>
                  <a:lnTo>
                    <a:pt x="491" y="2179"/>
                  </a:lnTo>
                  <a:lnTo>
                    <a:pt x="295" y="2349"/>
                  </a:lnTo>
                  <a:lnTo>
                    <a:pt x="143" y="2554"/>
                  </a:lnTo>
                  <a:lnTo>
                    <a:pt x="27" y="2777"/>
                  </a:lnTo>
                  <a:lnTo>
                    <a:pt x="0" y="2903"/>
                  </a:lnTo>
                  <a:lnTo>
                    <a:pt x="340" y="3251"/>
                  </a:lnTo>
                  <a:lnTo>
                    <a:pt x="679" y="3608"/>
                  </a:lnTo>
                  <a:lnTo>
                    <a:pt x="715" y="3403"/>
                  </a:lnTo>
                  <a:lnTo>
                    <a:pt x="884" y="3028"/>
                  </a:lnTo>
                  <a:lnTo>
                    <a:pt x="1143" y="2706"/>
                  </a:lnTo>
                  <a:lnTo>
                    <a:pt x="1465" y="2447"/>
                  </a:lnTo>
                  <a:lnTo>
                    <a:pt x="1652" y="2349"/>
                  </a:lnTo>
                  <a:lnTo>
                    <a:pt x="1876" y="2260"/>
                  </a:lnTo>
                  <a:lnTo>
                    <a:pt x="2349" y="2126"/>
                  </a:lnTo>
                  <a:lnTo>
                    <a:pt x="2590" y="2054"/>
                  </a:lnTo>
                  <a:lnTo>
                    <a:pt x="2742" y="1992"/>
                  </a:lnTo>
                  <a:lnTo>
                    <a:pt x="3037" y="1822"/>
                  </a:lnTo>
                  <a:lnTo>
                    <a:pt x="3304" y="1617"/>
                  </a:lnTo>
                  <a:lnTo>
                    <a:pt x="3537" y="1367"/>
                  </a:lnTo>
                  <a:lnTo>
                    <a:pt x="3635" y="1233"/>
                  </a:lnTo>
                  <a:lnTo>
                    <a:pt x="3724" y="1090"/>
                  </a:lnTo>
                  <a:lnTo>
                    <a:pt x="3876" y="804"/>
                  </a:lnTo>
                  <a:lnTo>
                    <a:pt x="3965" y="491"/>
                  </a:lnTo>
                  <a:lnTo>
                    <a:pt x="4019" y="17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28079" y="1933689"/>
              <a:ext cx="84341" cy="224552"/>
            </a:xfrm>
            <a:custGeom>
              <a:avLst/>
              <a:gdLst/>
              <a:ahLst/>
              <a:cxnLst/>
              <a:rect l="l" t="t" r="r" b="b"/>
              <a:pathLst>
                <a:path w="2127" h="5663" extrusionOk="0">
                  <a:moveTo>
                    <a:pt x="1688" y="1"/>
                  </a:moveTo>
                  <a:lnTo>
                    <a:pt x="1546" y="153"/>
                  </a:lnTo>
                  <a:lnTo>
                    <a:pt x="1322" y="501"/>
                  </a:lnTo>
                  <a:lnTo>
                    <a:pt x="1162" y="894"/>
                  </a:lnTo>
                  <a:lnTo>
                    <a:pt x="1090" y="1305"/>
                  </a:lnTo>
                  <a:lnTo>
                    <a:pt x="1081" y="1519"/>
                  </a:lnTo>
                  <a:lnTo>
                    <a:pt x="1108" y="1840"/>
                  </a:lnTo>
                  <a:lnTo>
                    <a:pt x="1197" y="2492"/>
                  </a:lnTo>
                  <a:lnTo>
                    <a:pt x="1188" y="2823"/>
                  </a:lnTo>
                  <a:lnTo>
                    <a:pt x="1171" y="2975"/>
                  </a:lnTo>
                  <a:lnTo>
                    <a:pt x="1081" y="3260"/>
                  </a:lnTo>
                  <a:lnTo>
                    <a:pt x="876" y="3671"/>
                  </a:lnTo>
                  <a:lnTo>
                    <a:pt x="706" y="3930"/>
                  </a:lnTo>
                  <a:lnTo>
                    <a:pt x="340" y="4412"/>
                  </a:lnTo>
                  <a:lnTo>
                    <a:pt x="1" y="4921"/>
                  </a:lnTo>
                  <a:lnTo>
                    <a:pt x="161" y="4975"/>
                  </a:lnTo>
                  <a:lnTo>
                    <a:pt x="474" y="5127"/>
                  </a:lnTo>
                  <a:lnTo>
                    <a:pt x="921" y="5421"/>
                  </a:lnTo>
                  <a:lnTo>
                    <a:pt x="1179" y="5662"/>
                  </a:lnTo>
                  <a:lnTo>
                    <a:pt x="1188" y="5520"/>
                  </a:lnTo>
                  <a:lnTo>
                    <a:pt x="1251" y="5252"/>
                  </a:lnTo>
                  <a:lnTo>
                    <a:pt x="1412" y="4868"/>
                  </a:lnTo>
                  <a:lnTo>
                    <a:pt x="1563" y="4635"/>
                  </a:lnTo>
                  <a:lnTo>
                    <a:pt x="1715" y="4394"/>
                  </a:lnTo>
                  <a:lnTo>
                    <a:pt x="1992" y="3912"/>
                  </a:lnTo>
                  <a:lnTo>
                    <a:pt x="2072" y="3644"/>
                  </a:lnTo>
                  <a:lnTo>
                    <a:pt x="2108" y="3492"/>
                  </a:lnTo>
                  <a:lnTo>
                    <a:pt x="2126" y="3171"/>
                  </a:lnTo>
                  <a:lnTo>
                    <a:pt x="2072" y="2698"/>
                  </a:lnTo>
                  <a:lnTo>
                    <a:pt x="1983" y="2385"/>
                  </a:lnTo>
                  <a:lnTo>
                    <a:pt x="1778" y="1787"/>
                  </a:lnTo>
                  <a:lnTo>
                    <a:pt x="1599" y="1171"/>
                  </a:lnTo>
                  <a:lnTo>
                    <a:pt x="1537" y="867"/>
                  </a:lnTo>
                  <a:lnTo>
                    <a:pt x="1546" y="429"/>
                  </a:lnTo>
                  <a:lnTo>
                    <a:pt x="1617" y="144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103450" y="1935830"/>
              <a:ext cx="188786" cy="78274"/>
            </a:xfrm>
            <a:custGeom>
              <a:avLst/>
              <a:gdLst/>
              <a:ahLst/>
              <a:cxnLst/>
              <a:rect l="l" t="t" r="r" b="b"/>
              <a:pathLst>
                <a:path w="4761" h="1974" extrusionOk="0">
                  <a:moveTo>
                    <a:pt x="4760" y="0"/>
                  </a:moveTo>
                  <a:lnTo>
                    <a:pt x="4706" y="108"/>
                  </a:lnTo>
                  <a:lnTo>
                    <a:pt x="4537" y="277"/>
                  </a:lnTo>
                  <a:lnTo>
                    <a:pt x="4322" y="384"/>
                  </a:lnTo>
                  <a:lnTo>
                    <a:pt x="4072" y="438"/>
                  </a:lnTo>
                  <a:lnTo>
                    <a:pt x="3947" y="438"/>
                  </a:lnTo>
                  <a:lnTo>
                    <a:pt x="3706" y="420"/>
                  </a:lnTo>
                  <a:lnTo>
                    <a:pt x="3233" y="277"/>
                  </a:lnTo>
                  <a:lnTo>
                    <a:pt x="3001" y="206"/>
                  </a:lnTo>
                  <a:lnTo>
                    <a:pt x="2760" y="143"/>
                  </a:lnTo>
                  <a:lnTo>
                    <a:pt x="2385" y="125"/>
                  </a:lnTo>
                  <a:lnTo>
                    <a:pt x="2152" y="170"/>
                  </a:lnTo>
                  <a:lnTo>
                    <a:pt x="2036" y="215"/>
                  </a:lnTo>
                  <a:lnTo>
                    <a:pt x="1760" y="402"/>
                  </a:lnTo>
                  <a:lnTo>
                    <a:pt x="1501" y="617"/>
                  </a:lnTo>
                  <a:lnTo>
                    <a:pt x="1367" y="706"/>
                  </a:lnTo>
                  <a:lnTo>
                    <a:pt x="1063" y="804"/>
                  </a:lnTo>
                  <a:lnTo>
                    <a:pt x="750" y="822"/>
                  </a:lnTo>
                  <a:lnTo>
                    <a:pt x="447" y="759"/>
                  </a:lnTo>
                  <a:lnTo>
                    <a:pt x="304" y="688"/>
                  </a:lnTo>
                  <a:lnTo>
                    <a:pt x="152" y="1260"/>
                  </a:lnTo>
                  <a:lnTo>
                    <a:pt x="0" y="1822"/>
                  </a:lnTo>
                  <a:lnTo>
                    <a:pt x="125" y="1876"/>
                  </a:lnTo>
                  <a:lnTo>
                    <a:pt x="384" y="1947"/>
                  </a:lnTo>
                  <a:lnTo>
                    <a:pt x="777" y="1974"/>
                  </a:lnTo>
                  <a:lnTo>
                    <a:pt x="1313" y="1885"/>
                  </a:lnTo>
                  <a:lnTo>
                    <a:pt x="1670" y="1706"/>
                  </a:lnTo>
                  <a:lnTo>
                    <a:pt x="1885" y="1545"/>
                  </a:lnTo>
                  <a:lnTo>
                    <a:pt x="1974" y="1456"/>
                  </a:lnTo>
                  <a:lnTo>
                    <a:pt x="2161" y="1233"/>
                  </a:lnTo>
                  <a:lnTo>
                    <a:pt x="2340" y="1018"/>
                  </a:lnTo>
                  <a:lnTo>
                    <a:pt x="2438" y="911"/>
                  </a:lnTo>
                  <a:lnTo>
                    <a:pt x="2670" y="751"/>
                  </a:lnTo>
                  <a:lnTo>
                    <a:pt x="2804" y="706"/>
                  </a:lnTo>
                  <a:lnTo>
                    <a:pt x="2920" y="688"/>
                  </a:lnTo>
                  <a:lnTo>
                    <a:pt x="3144" y="706"/>
                  </a:lnTo>
                  <a:lnTo>
                    <a:pt x="3492" y="795"/>
                  </a:lnTo>
                  <a:lnTo>
                    <a:pt x="3724" y="831"/>
                  </a:lnTo>
                  <a:lnTo>
                    <a:pt x="3912" y="831"/>
                  </a:lnTo>
                  <a:lnTo>
                    <a:pt x="4260" y="724"/>
                  </a:lnTo>
                  <a:lnTo>
                    <a:pt x="4421" y="626"/>
                  </a:lnTo>
                  <a:lnTo>
                    <a:pt x="4492" y="572"/>
                  </a:lnTo>
                  <a:lnTo>
                    <a:pt x="4599" y="429"/>
                  </a:lnTo>
                  <a:lnTo>
                    <a:pt x="4715" y="179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053494" y="2175215"/>
              <a:ext cx="97426" cy="188746"/>
            </a:xfrm>
            <a:custGeom>
              <a:avLst/>
              <a:gdLst/>
              <a:ahLst/>
              <a:cxnLst/>
              <a:rect l="l" t="t" r="r" b="b"/>
              <a:pathLst>
                <a:path w="2457" h="4760" extrusionOk="0">
                  <a:moveTo>
                    <a:pt x="268" y="0"/>
                  </a:moveTo>
                  <a:lnTo>
                    <a:pt x="188" y="152"/>
                  </a:lnTo>
                  <a:lnTo>
                    <a:pt x="81" y="456"/>
                  </a:lnTo>
                  <a:lnTo>
                    <a:pt x="18" y="777"/>
                  </a:lnTo>
                  <a:lnTo>
                    <a:pt x="0" y="1098"/>
                  </a:lnTo>
                  <a:lnTo>
                    <a:pt x="18" y="1268"/>
                  </a:lnTo>
                  <a:lnTo>
                    <a:pt x="36" y="1429"/>
                  </a:lnTo>
                  <a:lnTo>
                    <a:pt x="125" y="1759"/>
                  </a:lnTo>
                  <a:lnTo>
                    <a:pt x="259" y="2072"/>
                  </a:lnTo>
                  <a:lnTo>
                    <a:pt x="438" y="2358"/>
                  </a:lnTo>
                  <a:lnTo>
                    <a:pt x="545" y="2483"/>
                  </a:lnTo>
                  <a:lnTo>
                    <a:pt x="715" y="2670"/>
                  </a:lnTo>
                  <a:lnTo>
                    <a:pt x="1072" y="3009"/>
                  </a:lnTo>
                  <a:lnTo>
                    <a:pt x="1224" y="3197"/>
                  </a:lnTo>
                  <a:lnTo>
                    <a:pt x="1340" y="3367"/>
                  </a:lnTo>
                  <a:lnTo>
                    <a:pt x="1501" y="3751"/>
                  </a:lnTo>
                  <a:lnTo>
                    <a:pt x="1572" y="4161"/>
                  </a:lnTo>
                  <a:lnTo>
                    <a:pt x="1536" y="4563"/>
                  </a:lnTo>
                  <a:lnTo>
                    <a:pt x="1474" y="4760"/>
                  </a:lnTo>
                  <a:lnTo>
                    <a:pt x="1474" y="4760"/>
                  </a:lnTo>
                  <a:lnTo>
                    <a:pt x="1947" y="4617"/>
                  </a:lnTo>
                  <a:lnTo>
                    <a:pt x="2412" y="4474"/>
                  </a:lnTo>
                  <a:lnTo>
                    <a:pt x="2447" y="4349"/>
                  </a:lnTo>
                  <a:lnTo>
                    <a:pt x="2456" y="4099"/>
                  </a:lnTo>
                  <a:lnTo>
                    <a:pt x="2412" y="3849"/>
                  </a:lnTo>
                  <a:lnTo>
                    <a:pt x="2322" y="3599"/>
                  </a:lnTo>
                  <a:lnTo>
                    <a:pt x="2260" y="3492"/>
                  </a:lnTo>
                  <a:lnTo>
                    <a:pt x="2126" y="3277"/>
                  </a:lnTo>
                  <a:lnTo>
                    <a:pt x="1778" y="2902"/>
                  </a:lnTo>
                  <a:lnTo>
                    <a:pt x="1590" y="2733"/>
                  </a:lnTo>
                  <a:lnTo>
                    <a:pt x="1197" y="2393"/>
                  </a:lnTo>
                  <a:lnTo>
                    <a:pt x="849" y="2027"/>
                  </a:lnTo>
                  <a:lnTo>
                    <a:pt x="679" y="1813"/>
                  </a:lnTo>
                  <a:lnTo>
                    <a:pt x="429" y="1331"/>
                  </a:lnTo>
                  <a:lnTo>
                    <a:pt x="277" y="813"/>
                  </a:lnTo>
                  <a:lnTo>
                    <a:pt x="242" y="27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955749" y="2173074"/>
              <a:ext cx="110512" cy="199412"/>
            </a:xfrm>
            <a:custGeom>
              <a:avLst/>
              <a:gdLst/>
              <a:ahLst/>
              <a:cxnLst/>
              <a:rect l="l" t="t" r="r" b="b"/>
              <a:pathLst>
                <a:path w="2787" h="5029" extrusionOk="0">
                  <a:moveTo>
                    <a:pt x="2760" y="0"/>
                  </a:moveTo>
                  <a:lnTo>
                    <a:pt x="2733" y="161"/>
                  </a:lnTo>
                  <a:lnTo>
                    <a:pt x="2635" y="438"/>
                  </a:lnTo>
                  <a:lnTo>
                    <a:pt x="2394" y="804"/>
                  </a:lnTo>
                  <a:lnTo>
                    <a:pt x="2171" y="1019"/>
                  </a:lnTo>
                  <a:lnTo>
                    <a:pt x="1680" y="1429"/>
                  </a:lnTo>
                  <a:lnTo>
                    <a:pt x="1171" y="1813"/>
                  </a:lnTo>
                  <a:lnTo>
                    <a:pt x="930" y="2019"/>
                  </a:lnTo>
                  <a:lnTo>
                    <a:pt x="608" y="2385"/>
                  </a:lnTo>
                  <a:lnTo>
                    <a:pt x="447" y="2653"/>
                  </a:lnTo>
                  <a:lnTo>
                    <a:pt x="394" y="2804"/>
                  </a:lnTo>
                  <a:lnTo>
                    <a:pt x="313" y="3072"/>
                  </a:lnTo>
                  <a:lnTo>
                    <a:pt x="269" y="3626"/>
                  </a:lnTo>
                  <a:lnTo>
                    <a:pt x="260" y="3912"/>
                  </a:lnTo>
                  <a:lnTo>
                    <a:pt x="251" y="4189"/>
                  </a:lnTo>
                  <a:lnTo>
                    <a:pt x="170" y="4599"/>
                  </a:lnTo>
                  <a:lnTo>
                    <a:pt x="72" y="4849"/>
                  </a:lnTo>
                  <a:lnTo>
                    <a:pt x="1" y="4974"/>
                  </a:lnTo>
                  <a:lnTo>
                    <a:pt x="349" y="4921"/>
                  </a:lnTo>
                  <a:lnTo>
                    <a:pt x="876" y="4930"/>
                  </a:lnTo>
                  <a:lnTo>
                    <a:pt x="1224" y="4983"/>
                  </a:lnTo>
                  <a:lnTo>
                    <a:pt x="1394" y="5028"/>
                  </a:lnTo>
                  <a:lnTo>
                    <a:pt x="1394" y="4412"/>
                  </a:lnTo>
                  <a:lnTo>
                    <a:pt x="1367" y="3805"/>
                  </a:lnTo>
                  <a:lnTo>
                    <a:pt x="1367" y="3501"/>
                  </a:lnTo>
                  <a:lnTo>
                    <a:pt x="1430" y="3046"/>
                  </a:lnTo>
                  <a:lnTo>
                    <a:pt x="1519" y="2751"/>
                  </a:lnTo>
                  <a:lnTo>
                    <a:pt x="1590" y="2617"/>
                  </a:lnTo>
                  <a:lnTo>
                    <a:pt x="1760" y="2340"/>
                  </a:lnTo>
                  <a:lnTo>
                    <a:pt x="2207" y="1858"/>
                  </a:lnTo>
                  <a:lnTo>
                    <a:pt x="2412" y="1599"/>
                  </a:lnTo>
                  <a:lnTo>
                    <a:pt x="2519" y="1420"/>
                  </a:lnTo>
                  <a:lnTo>
                    <a:pt x="2689" y="1036"/>
                  </a:lnTo>
                  <a:lnTo>
                    <a:pt x="2778" y="626"/>
                  </a:lnTo>
                  <a:lnTo>
                    <a:pt x="2787" y="206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60591" y="2175572"/>
              <a:ext cx="135294" cy="165747"/>
            </a:xfrm>
            <a:custGeom>
              <a:avLst/>
              <a:gdLst/>
              <a:ahLst/>
              <a:cxnLst/>
              <a:rect l="l" t="t" r="r" b="b"/>
              <a:pathLst>
                <a:path w="3412" h="4180" extrusionOk="0">
                  <a:moveTo>
                    <a:pt x="107" y="0"/>
                  </a:moveTo>
                  <a:lnTo>
                    <a:pt x="45" y="170"/>
                  </a:lnTo>
                  <a:lnTo>
                    <a:pt x="0" y="447"/>
                  </a:lnTo>
                  <a:lnTo>
                    <a:pt x="9" y="625"/>
                  </a:lnTo>
                  <a:lnTo>
                    <a:pt x="36" y="714"/>
                  </a:lnTo>
                  <a:lnTo>
                    <a:pt x="107" y="884"/>
                  </a:lnTo>
                  <a:lnTo>
                    <a:pt x="348" y="1170"/>
                  </a:lnTo>
                  <a:lnTo>
                    <a:pt x="500" y="1268"/>
                  </a:lnTo>
                  <a:lnTo>
                    <a:pt x="714" y="1366"/>
                  </a:lnTo>
                  <a:lnTo>
                    <a:pt x="1045" y="1491"/>
                  </a:lnTo>
                  <a:lnTo>
                    <a:pt x="1241" y="1607"/>
                  </a:lnTo>
                  <a:lnTo>
                    <a:pt x="1331" y="1688"/>
                  </a:lnTo>
                  <a:lnTo>
                    <a:pt x="1420" y="1795"/>
                  </a:lnTo>
                  <a:lnTo>
                    <a:pt x="1518" y="2063"/>
                  </a:lnTo>
                  <a:lnTo>
                    <a:pt x="1545" y="2197"/>
                  </a:lnTo>
                  <a:lnTo>
                    <a:pt x="1572" y="2483"/>
                  </a:lnTo>
                  <a:lnTo>
                    <a:pt x="1599" y="2768"/>
                  </a:lnTo>
                  <a:lnTo>
                    <a:pt x="1625" y="2893"/>
                  </a:lnTo>
                  <a:lnTo>
                    <a:pt x="1706" y="3143"/>
                  </a:lnTo>
                  <a:lnTo>
                    <a:pt x="1911" y="3492"/>
                  </a:lnTo>
                  <a:lnTo>
                    <a:pt x="2295" y="3867"/>
                  </a:lnTo>
                  <a:lnTo>
                    <a:pt x="2643" y="4063"/>
                  </a:lnTo>
                  <a:lnTo>
                    <a:pt x="2893" y="4152"/>
                  </a:lnTo>
                  <a:lnTo>
                    <a:pt x="3027" y="4179"/>
                  </a:lnTo>
                  <a:lnTo>
                    <a:pt x="3215" y="3626"/>
                  </a:lnTo>
                  <a:lnTo>
                    <a:pt x="3411" y="3072"/>
                  </a:lnTo>
                  <a:lnTo>
                    <a:pt x="3251" y="3045"/>
                  </a:lnTo>
                  <a:lnTo>
                    <a:pt x="2965" y="2929"/>
                  </a:lnTo>
                  <a:lnTo>
                    <a:pt x="2715" y="2733"/>
                  </a:lnTo>
                  <a:lnTo>
                    <a:pt x="2527" y="2491"/>
                  </a:lnTo>
                  <a:lnTo>
                    <a:pt x="2456" y="2349"/>
                  </a:lnTo>
                  <a:lnTo>
                    <a:pt x="2367" y="2018"/>
                  </a:lnTo>
                  <a:lnTo>
                    <a:pt x="2241" y="1706"/>
                  </a:lnTo>
                  <a:lnTo>
                    <a:pt x="2179" y="1607"/>
                  </a:lnTo>
                  <a:lnTo>
                    <a:pt x="2000" y="1438"/>
                  </a:lnTo>
                  <a:lnTo>
                    <a:pt x="1688" y="1250"/>
                  </a:lnTo>
                  <a:lnTo>
                    <a:pt x="1447" y="1161"/>
                  </a:lnTo>
                  <a:lnTo>
                    <a:pt x="1215" y="1089"/>
                  </a:lnTo>
                  <a:lnTo>
                    <a:pt x="741" y="938"/>
                  </a:lnTo>
                  <a:lnTo>
                    <a:pt x="527" y="822"/>
                  </a:lnTo>
                  <a:lnTo>
                    <a:pt x="429" y="750"/>
                  </a:lnTo>
                  <a:lnTo>
                    <a:pt x="250" y="572"/>
                  </a:lnTo>
                  <a:lnTo>
                    <a:pt x="134" y="357"/>
                  </a:lnTo>
                  <a:lnTo>
                    <a:pt x="89" y="11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358735" y="2505563"/>
              <a:ext cx="259962" cy="195844"/>
            </a:xfrm>
            <a:custGeom>
              <a:avLst/>
              <a:gdLst/>
              <a:ahLst/>
              <a:cxnLst/>
              <a:rect l="l" t="t" r="r" b="b"/>
              <a:pathLst>
                <a:path w="6556" h="4939" extrusionOk="0">
                  <a:moveTo>
                    <a:pt x="4573" y="1"/>
                  </a:moveTo>
                  <a:lnTo>
                    <a:pt x="4091" y="233"/>
                  </a:lnTo>
                  <a:lnTo>
                    <a:pt x="1760" y="1510"/>
                  </a:lnTo>
                  <a:lnTo>
                    <a:pt x="688" y="2206"/>
                  </a:lnTo>
                  <a:lnTo>
                    <a:pt x="162" y="2626"/>
                  </a:lnTo>
                  <a:lnTo>
                    <a:pt x="1" y="2814"/>
                  </a:lnTo>
                  <a:lnTo>
                    <a:pt x="90" y="2894"/>
                  </a:lnTo>
                  <a:lnTo>
                    <a:pt x="751" y="3412"/>
                  </a:lnTo>
                  <a:lnTo>
                    <a:pt x="1439" y="3858"/>
                  </a:lnTo>
                  <a:lnTo>
                    <a:pt x="2305" y="4296"/>
                  </a:lnTo>
                  <a:lnTo>
                    <a:pt x="3082" y="4582"/>
                  </a:lnTo>
                  <a:lnTo>
                    <a:pt x="3635" y="4743"/>
                  </a:lnTo>
                  <a:lnTo>
                    <a:pt x="4234" y="4859"/>
                  </a:lnTo>
                  <a:lnTo>
                    <a:pt x="4859" y="4930"/>
                  </a:lnTo>
                  <a:lnTo>
                    <a:pt x="5511" y="4939"/>
                  </a:lnTo>
                  <a:lnTo>
                    <a:pt x="6198" y="4876"/>
                  </a:lnTo>
                  <a:lnTo>
                    <a:pt x="6555" y="4823"/>
                  </a:lnTo>
                  <a:lnTo>
                    <a:pt x="6538" y="4743"/>
                  </a:lnTo>
                  <a:lnTo>
                    <a:pt x="6359" y="3930"/>
                  </a:lnTo>
                  <a:lnTo>
                    <a:pt x="6055" y="2930"/>
                  </a:lnTo>
                  <a:lnTo>
                    <a:pt x="5752" y="2153"/>
                  </a:lnTo>
                  <a:lnTo>
                    <a:pt x="5359" y="1313"/>
                  </a:lnTo>
                  <a:lnTo>
                    <a:pt x="4868" y="438"/>
                  </a:lnTo>
                  <a:lnTo>
                    <a:pt x="4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47823" y="2160345"/>
              <a:ext cx="32277" cy="30136"/>
            </a:xfrm>
            <a:custGeom>
              <a:avLst/>
              <a:gdLst/>
              <a:ahLst/>
              <a:cxnLst/>
              <a:rect l="l" t="t" r="r" b="b"/>
              <a:pathLst>
                <a:path w="814" h="760" extrusionOk="0">
                  <a:moveTo>
                    <a:pt x="438" y="0"/>
                  </a:moveTo>
                  <a:lnTo>
                    <a:pt x="286" y="9"/>
                  </a:lnTo>
                  <a:lnTo>
                    <a:pt x="143" y="71"/>
                  </a:lnTo>
                  <a:lnTo>
                    <a:pt x="45" y="188"/>
                  </a:lnTo>
                  <a:lnTo>
                    <a:pt x="18" y="259"/>
                  </a:lnTo>
                  <a:lnTo>
                    <a:pt x="1" y="330"/>
                  </a:lnTo>
                  <a:lnTo>
                    <a:pt x="18" y="482"/>
                  </a:lnTo>
                  <a:lnTo>
                    <a:pt x="99" y="616"/>
                  </a:lnTo>
                  <a:lnTo>
                    <a:pt x="224" y="714"/>
                  </a:lnTo>
                  <a:lnTo>
                    <a:pt x="295" y="741"/>
                  </a:lnTo>
                  <a:lnTo>
                    <a:pt x="376" y="759"/>
                  </a:lnTo>
                  <a:lnTo>
                    <a:pt x="536" y="750"/>
                  </a:lnTo>
                  <a:lnTo>
                    <a:pt x="670" y="679"/>
                  </a:lnTo>
                  <a:lnTo>
                    <a:pt x="769" y="572"/>
                  </a:lnTo>
                  <a:lnTo>
                    <a:pt x="795" y="500"/>
                  </a:lnTo>
                  <a:lnTo>
                    <a:pt x="813" y="420"/>
                  </a:lnTo>
                  <a:lnTo>
                    <a:pt x="795" y="277"/>
                  </a:lnTo>
                  <a:lnTo>
                    <a:pt x="724" y="143"/>
                  </a:lnTo>
                  <a:lnTo>
                    <a:pt x="599" y="45"/>
                  </a:lnTo>
                  <a:lnTo>
                    <a:pt x="519" y="1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514888" y="2484666"/>
              <a:ext cx="47504" cy="42904"/>
            </a:xfrm>
            <a:custGeom>
              <a:avLst/>
              <a:gdLst/>
              <a:ahLst/>
              <a:cxnLst/>
              <a:rect l="l" t="t" r="r" b="b"/>
              <a:pathLst>
                <a:path w="1198" h="1082" extrusionOk="0">
                  <a:moveTo>
                    <a:pt x="626" y="1"/>
                  </a:moveTo>
                  <a:lnTo>
                    <a:pt x="394" y="10"/>
                  </a:lnTo>
                  <a:lnTo>
                    <a:pt x="197" y="99"/>
                  </a:lnTo>
                  <a:lnTo>
                    <a:pt x="64" y="242"/>
                  </a:lnTo>
                  <a:lnTo>
                    <a:pt x="19" y="340"/>
                  </a:lnTo>
                  <a:lnTo>
                    <a:pt x="1" y="438"/>
                  </a:lnTo>
                  <a:lnTo>
                    <a:pt x="28" y="653"/>
                  </a:lnTo>
                  <a:lnTo>
                    <a:pt x="144" y="858"/>
                  </a:lnTo>
                  <a:lnTo>
                    <a:pt x="322" y="1010"/>
                  </a:lnTo>
                  <a:lnTo>
                    <a:pt x="439" y="1055"/>
                  </a:lnTo>
                  <a:lnTo>
                    <a:pt x="555" y="1081"/>
                  </a:lnTo>
                  <a:lnTo>
                    <a:pt x="787" y="1055"/>
                  </a:lnTo>
                  <a:lnTo>
                    <a:pt x="992" y="956"/>
                  </a:lnTo>
                  <a:lnTo>
                    <a:pt x="1135" y="796"/>
                  </a:lnTo>
                  <a:lnTo>
                    <a:pt x="1180" y="697"/>
                  </a:lnTo>
                  <a:lnTo>
                    <a:pt x="1198" y="590"/>
                  </a:lnTo>
                  <a:lnTo>
                    <a:pt x="1162" y="394"/>
                  </a:lnTo>
                  <a:lnTo>
                    <a:pt x="1046" y="215"/>
                  </a:lnTo>
                  <a:lnTo>
                    <a:pt x="867" y="72"/>
                  </a:lnTo>
                  <a:lnTo>
                    <a:pt x="751" y="3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271301" y="1924490"/>
              <a:ext cx="32237" cy="30136"/>
            </a:xfrm>
            <a:custGeom>
              <a:avLst/>
              <a:gdLst/>
              <a:ahLst/>
              <a:cxnLst/>
              <a:rect l="l" t="t" r="r" b="b"/>
              <a:pathLst>
                <a:path w="813" h="760" extrusionOk="0">
                  <a:moveTo>
                    <a:pt x="438" y="1"/>
                  </a:moveTo>
                  <a:lnTo>
                    <a:pt x="277" y="10"/>
                  </a:lnTo>
                  <a:lnTo>
                    <a:pt x="143" y="72"/>
                  </a:lnTo>
                  <a:lnTo>
                    <a:pt x="45" y="188"/>
                  </a:lnTo>
                  <a:lnTo>
                    <a:pt x="18" y="260"/>
                  </a:lnTo>
                  <a:lnTo>
                    <a:pt x="0" y="340"/>
                  </a:lnTo>
                  <a:lnTo>
                    <a:pt x="18" y="483"/>
                  </a:lnTo>
                  <a:lnTo>
                    <a:pt x="98" y="617"/>
                  </a:lnTo>
                  <a:lnTo>
                    <a:pt x="214" y="715"/>
                  </a:lnTo>
                  <a:lnTo>
                    <a:pt x="295" y="742"/>
                  </a:lnTo>
                  <a:lnTo>
                    <a:pt x="375" y="760"/>
                  </a:lnTo>
                  <a:lnTo>
                    <a:pt x="536" y="751"/>
                  </a:lnTo>
                  <a:lnTo>
                    <a:pt x="670" y="679"/>
                  </a:lnTo>
                  <a:lnTo>
                    <a:pt x="768" y="572"/>
                  </a:lnTo>
                  <a:lnTo>
                    <a:pt x="795" y="501"/>
                  </a:lnTo>
                  <a:lnTo>
                    <a:pt x="813" y="420"/>
                  </a:lnTo>
                  <a:lnTo>
                    <a:pt x="795" y="278"/>
                  </a:lnTo>
                  <a:lnTo>
                    <a:pt x="715" y="144"/>
                  </a:lnTo>
                  <a:lnTo>
                    <a:pt x="598" y="45"/>
                  </a:lnTo>
                  <a:lnTo>
                    <a:pt x="518" y="19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982350" y="1977268"/>
              <a:ext cx="725918" cy="981598"/>
            </a:xfrm>
            <a:custGeom>
              <a:avLst/>
              <a:gdLst/>
              <a:ahLst/>
              <a:cxnLst/>
              <a:rect l="l" t="t" r="r" b="b"/>
              <a:pathLst>
                <a:path w="18307" h="24755" extrusionOk="0">
                  <a:moveTo>
                    <a:pt x="18191" y="0"/>
                  </a:moveTo>
                  <a:lnTo>
                    <a:pt x="18164" y="27"/>
                  </a:lnTo>
                  <a:lnTo>
                    <a:pt x="17914" y="259"/>
                  </a:lnTo>
                  <a:lnTo>
                    <a:pt x="17387" y="670"/>
                  </a:lnTo>
                  <a:lnTo>
                    <a:pt x="16815" y="1009"/>
                  </a:lnTo>
                  <a:lnTo>
                    <a:pt x="16217" y="1286"/>
                  </a:lnTo>
                  <a:lnTo>
                    <a:pt x="15601" y="1518"/>
                  </a:lnTo>
                  <a:lnTo>
                    <a:pt x="14958" y="1697"/>
                  </a:lnTo>
                  <a:lnTo>
                    <a:pt x="13967" y="1911"/>
                  </a:lnTo>
                  <a:lnTo>
                    <a:pt x="13297" y="2018"/>
                  </a:lnTo>
                  <a:lnTo>
                    <a:pt x="13270" y="2009"/>
                  </a:lnTo>
                  <a:lnTo>
                    <a:pt x="13243" y="2027"/>
                  </a:lnTo>
                  <a:lnTo>
                    <a:pt x="12234" y="2170"/>
                  </a:lnTo>
                  <a:lnTo>
                    <a:pt x="11261" y="2331"/>
                  </a:lnTo>
                  <a:lnTo>
                    <a:pt x="10815" y="2411"/>
                  </a:lnTo>
                  <a:lnTo>
                    <a:pt x="9922" y="2626"/>
                  </a:lnTo>
                  <a:lnTo>
                    <a:pt x="9055" y="2902"/>
                  </a:lnTo>
                  <a:lnTo>
                    <a:pt x="8234" y="3286"/>
                  </a:lnTo>
                  <a:lnTo>
                    <a:pt x="7841" y="3528"/>
                  </a:lnTo>
                  <a:lnTo>
                    <a:pt x="7519" y="3751"/>
                  </a:lnTo>
                  <a:lnTo>
                    <a:pt x="6930" y="4260"/>
                  </a:lnTo>
                  <a:lnTo>
                    <a:pt x="6430" y="4849"/>
                  </a:lnTo>
                  <a:lnTo>
                    <a:pt x="6037" y="5528"/>
                  </a:lnTo>
                  <a:lnTo>
                    <a:pt x="5903" y="5894"/>
                  </a:lnTo>
                  <a:lnTo>
                    <a:pt x="5832" y="6135"/>
                  </a:lnTo>
                  <a:lnTo>
                    <a:pt x="5751" y="6617"/>
                  </a:lnTo>
                  <a:lnTo>
                    <a:pt x="5724" y="7100"/>
                  </a:lnTo>
                  <a:lnTo>
                    <a:pt x="5760" y="7582"/>
                  </a:lnTo>
                  <a:lnTo>
                    <a:pt x="5876" y="8314"/>
                  </a:lnTo>
                  <a:lnTo>
                    <a:pt x="6135" y="9270"/>
                  </a:lnTo>
                  <a:lnTo>
                    <a:pt x="6278" y="9734"/>
                  </a:lnTo>
                  <a:lnTo>
                    <a:pt x="6555" y="10654"/>
                  </a:lnTo>
                  <a:lnTo>
                    <a:pt x="6903" y="12056"/>
                  </a:lnTo>
                  <a:lnTo>
                    <a:pt x="7082" y="13002"/>
                  </a:lnTo>
                  <a:lnTo>
                    <a:pt x="7144" y="13476"/>
                  </a:lnTo>
                  <a:lnTo>
                    <a:pt x="7207" y="13940"/>
                  </a:lnTo>
                  <a:lnTo>
                    <a:pt x="7260" y="14878"/>
                  </a:lnTo>
                  <a:lnTo>
                    <a:pt x="7260" y="15815"/>
                  </a:lnTo>
                  <a:lnTo>
                    <a:pt x="7171" y="16753"/>
                  </a:lnTo>
                  <a:lnTo>
                    <a:pt x="7091" y="17208"/>
                  </a:lnTo>
                  <a:lnTo>
                    <a:pt x="7001" y="17646"/>
                  </a:lnTo>
                  <a:lnTo>
                    <a:pt x="6742" y="18503"/>
                  </a:lnTo>
                  <a:lnTo>
                    <a:pt x="6394" y="19316"/>
                  </a:lnTo>
                  <a:lnTo>
                    <a:pt x="5957" y="20093"/>
                  </a:lnTo>
                  <a:lnTo>
                    <a:pt x="5707" y="20459"/>
                  </a:lnTo>
                  <a:lnTo>
                    <a:pt x="5448" y="20798"/>
                  </a:lnTo>
                  <a:lnTo>
                    <a:pt x="4894" y="21441"/>
                  </a:lnTo>
                  <a:lnTo>
                    <a:pt x="4287" y="22039"/>
                  </a:lnTo>
                  <a:lnTo>
                    <a:pt x="3626" y="22584"/>
                  </a:lnTo>
                  <a:lnTo>
                    <a:pt x="2938" y="23093"/>
                  </a:lnTo>
                  <a:lnTo>
                    <a:pt x="2224" y="23557"/>
                  </a:lnTo>
                  <a:lnTo>
                    <a:pt x="1108" y="24200"/>
                  </a:lnTo>
                  <a:lnTo>
                    <a:pt x="358" y="24575"/>
                  </a:lnTo>
                  <a:lnTo>
                    <a:pt x="179" y="24665"/>
                  </a:lnTo>
                  <a:lnTo>
                    <a:pt x="0" y="24754"/>
                  </a:lnTo>
                  <a:lnTo>
                    <a:pt x="384" y="24754"/>
                  </a:lnTo>
                  <a:lnTo>
                    <a:pt x="1054" y="24415"/>
                  </a:lnTo>
                  <a:lnTo>
                    <a:pt x="2367" y="23665"/>
                  </a:lnTo>
                  <a:lnTo>
                    <a:pt x="3617" y="22816"/>
                  </a:lnTo>
                  <a:lnTo>
                    <a:pt x="4474" y="22084"/>
                  </a:lnTo>
                  <a:lnTo>
                    <a:pt x="5010" y="21557"/>
                  </a:lnTo>
                  <a:lnTo>
                    <a:pt x="5269" y="21271"/>
                  </a:lnTo>
                  <a:lnTo>
                    <a:pt x="5546" y="20950"/>
                  </a:lnTo>
                  <a:lnTo>
                    <a:pt x="6046" y="20253"/>
                  </a:lnTo>
                  <a:lnTo>
                    <a:pt x="6483" y="19512"/>
                  </a:lnTo>
                  <a:lnTo>
                    <a:pt x="6832" y="18726"/>
                  </a:lnTo>
                  <a:lnTo>
                    <a:pt x="6975" y="18324"/>
                  </a:lnTo>
                  <a:lnTo>
                    <a:pt x="7109" y="17878"/>
                  </a:lnTo>
                  <a:lnTo>
                    <a:pt x="7305" y="16976"/>
                  </a:lnTo>
                  <a:lnTo>
                    <a:pt x="7412" y="16065"/>
                  </a:lnTo>
                  <a:lnTo>
                    <a:pt x="7439" y="15145"/>
                  </a:lnTo>
                  <a:lnTo>
                    <a:pt x="7421" y="14690"/>
                  </a:lnTo>
                  <a:lnTo>
                    <a:pt x="7394" y="14217"/>
                  </a:lnTo>
                  <a:lnTo>
                    <a:pt x="7287" y="13270"/>
                  </a:lnTo>
                  <a:lnTo>
                    <a:pt x="7126" y="12332"/>
                  </a:lnTo>
                  <a:lnTo>
                    <a:pt x="6921" y="11413"/>
                  </a:lnTo>
                  <a:lnTo>
                    <a:pt x="6805" y="10948"/>
                  </a:lnTo>
                  <a:lnTo>
                    <a:pt x="6537" y="10011"/>
                  </a:lnTo>
                  <a:lnTo>
                    <a:pt x="6251" y="9073"/>
                  </a:lnTo>
                  <a:lnTo>
                    <a:pt x="6108" y="8573"/>
                  </a:lnTo>
                  <a:lnTo>
                    <a:pt x="5948" y="7805"/>
                  </a:lnTo>
                  <a:lnTo>
                    <a:pt x="5894" y="7287"/>
                  </a:lnTo>
                  <a:lnTo>
                    <a:pt x="5894" y="7028"/>
                  </a:lnTo>
                  <a:lnTo>
                    <a:pt x="5903" y="6814"/>
                  </a:lnTo>
                  <a:lnTo>
                    <a:pt x="5957" y="6394"/>
                  </a:lnTo>
                  <a:lnTo>
                    <a:pt x="6055" y="5992"/>
                  </a:lnTo>
                  <a:lnTo>
                    <a:pt x="6198" y="5608"/>
                  </a:lnTo>
                  <a:lnTo>
                    <a:pt x="6492" y="5064"/>
                  </a:lnTo>
                  <a:lnTo>
                    <a:pt x="7010" y="4412"/>
                  </a:lnTo>
                  <a:lnTo>
                    <a:pt x="7323" y="4126"/>
                  </a:lnTo>
                  <a:lnTo>
                    <a:pt x="7671" y="3840"/>
                  </a:lnTo>
                  <a:lnTo>
                    <a:pt x="8430" y="3376"/>
                  </a:lnTo>
                  <a:lnTo>
                    <a:pt x="9243" y="3019"/>
                  </a:lnTo>
                  <a:lnTo>
                    <a:pt x="10100" y="2742"/>
                  </a:lnTo>
                  <a:lnTo>
                    <a:pt x="10538" y="2644"/>
                  </a:lnTo>
                  <a:lnTo>
                    <a:pt x="11199" y="2501"/>
                  </a:lnTo>
                  <a:lnTo>
                    <a:pt x="12565" y="2295"/>
                  </a:lnTo>
                  <a:lnTo>
                    <a:pt x="13252" y="2188"/>
                  </a:lnTo>
                  <a:lnTo>
                    <a:pt x="13520" y="2492"/>
                  </a:lnTo>
                  <a:lnTo>
                    <a:pt x="13976" y="3135"/>
                  </a:lnTo>
                  <a:lnTo>
                    <a:pt x="14333" y="3831"/>
                  </a:lnTo>
                  <a:lnTo>
                    <a:pt x="14601" y="4563"/>
                  </a:lnTo>
                  <a:lnTo>
                    <a:pt x="14806" y="5331"/>
                  </a:lnTo>
                  <a:lnTo>
                    <a:pt x="14940" y="6108"/>
                  </a:lnTo>
                  <a:lnTo>
                    <a:pt x="15038" y="7296"/>
                  </a:lnTo>
                  <a:lnTo>
                    <a:pt x="15047" y="8082"/>
                  </a:lnTo>
                  <a:lnTo>
                    <a:pt x="15021" y="9073"/>
                  </a:lnTo>
                  <a:lnTo>
                    <a:pt x="14967" y="10064"/>
                  </a:lnTo>
                  <a:lnTo>
                    <a:pt x="14976" y="10100"/>
                  </a:lnTo>
                  <a:lnTo>
                    <a:pt x="15021" y="10136"/>
                  </a:lnTo>
                  <a:lnTo>
                    <a:pt x="15083" y="10136"/>
                  </a:lnTo>
                  <a:lnTo>
                    <a:pt x="15128" y="10100"/>
                  </a:lnTo>
                  <a:lnTo>
                    <a:pt x="15137" y="10064"/>
                  </a:lnTo>
                  <a:lnTo>
                    <a:pt x="15181" y="9225"/>
                  </a:lnTo>
                  <a:lnTo>
                    <a:pt x="15217" y="7528"/>
                  </a:lnTo>
                  <a:lnTo>
                    <a:pt x="15128" y="6269"/>
                  </a:lnTo>
                  <a:lnTo>
                    <a:pt x="15003" y="5439"/>
                  </a:lnTo>
                  <a:lnTo>
                    <a:pt x="14797" y="4617"/>
                  </a:lnTo>
                  <a:lnTo>
                    <a:pt x="14512" y="3822"/>
                  </a:lnTo>
                  <a:lnTo>
                    <a:pt x="14324" y="3438"/>
                  </a:lnTo>
                  <a:lnTo>
                    <a:pt x="14145" y="3099"/>
                  </a:lnTo>
                  <a:lnTo>
                    <a:pt x="13699" y="2456"/>
                  </a:lnTo>
                  <a:lnTo>
                    <a:pt x="13449" y="2161"/>
                  </a:lnTo>
                  <a:lnTo>
                    <a:pt x="14003" y="2072"/>
                  </a:lnTo>
                  <a:lnTo>
                    <a:pt x="15101" y="1831"/>
                  </a:lnTo>
                  <a:lnTo>
                    <a:pt x="16164" y="1492"/>
                  </a:lnTo>
                  <a:lnTo>
                    <a:pt x="16923" y="1143"/>
                  </a:lnTo>
                  <a:lnTo>
                    <a:pt x="17414" y="849"/>
                  </a:lnTo>
                  <a:lnTo>
                    <a:pt x="17646" y="688"/>
                  </a:lnTo>
                  <a:lnTo>
                    <a:pt x="17976" y="429"/>
                  </a:lnTo>
                  <a:lnTo>
                    <a:pt x="18280" y="143"/>
                  </a:lnTo>
                  <a:lnTo>
                    <a:pt x="18307" y="107"/>
                  </a:lnTo>
                  <a:lnTo>
                    <a:pt x="18298" y="45"/>
                  </a:lnTo>
                  <a:lnTo>
                    <a:pt x="18253" y="9"/>
                  </a:lnTo>
                  <a:lnTo>
                    <a:pt x="18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694071" y="3391163"/>
            <a:ext cx="4082546" cy="2468375"/>
            <a:chOff x="2694071" y="2857763"/>
            <a:chExt cx="4082546" cy="2468375"/>
          </a:xfrm>
        </p:grpSpPr>
        <p:sp>
          <p:nvSpPr>
            <p:cNvPr id="49" name="Google Shape;49;p2"/>
            <p:cNvSpPr/>
            <p:nvPr/>
          </p:nvSpPr>
          <p:spPr>
            <a:xfrm>
              <a:off x="3948801" y="4034984"/>
              <a:ext cx="513943" cy="425443"/>
            </a:xfrm>
            <a:custGeom>
              <a:avLst/>
              <a:gdLst/>
              <a:ahLst/>
              <a:cxnLst/>
              <a:rect l="l" t="t" r="r" b="b"/>
              <a:pathLst>
                <a:path w="6690" h="5538" extrusionOk="0">
                  <a:moveTo>
                    <a:pt x="1635" y="1"/>
                  </a:moveTo>
                  <a:lnTo>
                    <a:pt x="1456" y="45"/>
                  </a:lnTo>
                  <a:lnTo>
                    <a:pt x="1126" y="179"/>
                  </a:lnTo>
                  <a:lnTo>
                    <a:pt x="822" y="376"/>
                  </a:lnTo>
                  <a:lnTo>
                    <a:pt x="545" y="617"/>
                  </a:lnTo>
                  <a:lnTo>
                    <a:pt x="438" y="751"/>
                  </a:lnTo>
                  <a:lnTo>
                    <a:pt x="331" y="903"/>
                  </a:lnTo>
                  <a:lnTo>
                    <a:pt x="161" y="1215"/>
                  </a:lnTo>
                  <a:lnTo>
                    <a:pt x="45" y="1563"/>
                  </a:lnTo>
                  <a:lnTo>
                    <a:pt x="1" y="1921"/>
                  </a:lnTo>
                  <a:lnTo>
                    <a:pt x="1" y="2099"/>
                  </a:lnTo>
                  <a:lnTo>
                    <a:pt x="2805" y="3823"/>
                  </a:lnTo>
                  <a:lnTo>
                    <a:pt x="5618" y="5537"/>
                  </a:lnTo>
                  <a:lnTo>
                    <a:pt x="5796" y="5457"/>
                  </a:lnTo>
                  <a:lnTo>
                    <a:pt x="6127" y="5251"/>
                  </a:lnTo>
                  <a:lnTo>
                    <a:pt x="6395" y="4975"/>
                  </a:lnTo>
                  <a:lnTo>
                    <a:pt x="6609" y="4653"/>
                  </a:lnTo>
                  <a:lnTo>
                    <a:pt x="6689" y="4475"/>
                  </a:lnTo>
                  <a:lnTo>
                    <a:pt x="6055" y="3939"/>
                  </a:lnTo>
                  <a:lnTo>
                    <a:pt x="4787" y="2814"/>
                  </a:lnTo>
                  <a:lnTo>
                    <a:pt x="3528" y="1662"/>
                  </a:lnTo>
                  <a:lnTo>
                    <a:pt x="2269" y="536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883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73011" y="3746901"/>
              <a:ext cx="574325" cy="666128"/>
            </a:xfrm>
            <a:custGeom>
              <a:avLst/>
              <a:gdLst/>
              <a:ahLst/>
              <a:cxnLst/>
              <a:rect l="l" t="t" r="r" b="b"/>
              <a:pathLst>
                <a:path w="7476" h="8671" extrusionOk="0">
                  <a:moveTo>
                    <a:pt x="5725" y="0"/>
                  </a:moveTo>
                  <a:lnTo>
                    <a:pt x="5162" y="80"/>
                  </a:lnTo>
                  <a:lnTo>
                    <a:pt x="4564" y="295"/>
                  </a:lnTo>
                  <a:lnTo>
                    <a:pt x="3930" y="643"/>
                  </a:lnTo>
                  <a:lnTo>
                    <a:pt x="3296" y="1098"/>
                  </a:lnTo>
                  <a:lnTo>
                    <a:pt x="2662" y="1643"/>
                  </a:lnTo>
                  <a:lnTo>
                    <a:pt x="2055" y="2268"/>
                  </a:lnTo>
                  <a:lnTo>
                    <a:pt x="1501" y="2947"/>
                  </a:lnTo>
                  <a:lnTo>
                    <a:pt x="1001" y="3661"/>
                  </a:lnTo>
                  <a:lnTo>
                    <a:pt x="581" y="4402"/>
                  </a:lnTo>
                  <a:lnTo>
                    <a:pt x="269" y="5135"/>
                  </a:lnTo>
                  <a:lnTo>
                    <a:pt x="63" y="5858"/>
                  </a:lnTo>
                  <a:lnTo>
                    <a:pt x="1" y="6555"/>
                  </a:lnTo>
                  <a:lnTo>
                    <a:pt x="54" y="7037"/>
                  </a:lnTo>
                  <a:lnTo>
                    <a:pt x="135" y="7340"/>
                  </a:lnTo>
                  <a:lnTo>
                    <a:pt x="269" y="7626"/>
                  </a:lnTo>
                  <a:lnTo>
                    <a:pt x="438" y="7894"/>
                  </a:lnTo>
                  <a:lnTo>
                    <a:pt x="546" y="8019"/>
                  </a:lnTo>
                  <a:lnTo>
                    <a:pt x="679" y="8153"/>
                  </a:lnTo>
                  <a:lnTo>
                    <a:pt x="965" y="8376"/>
                  </a:lnTo>
                  <a:lnTo>
                    <a:pt x="1269" y="8528"/>
                  </a:lnTo>
                  <a:lnTo>
                    <a:pt x="1590" y="8626"/>
                  </a:lnTo>
                  <a:lnTo>
                    <a:pt x="1921" y="8671"/>
                  </a:lnTo>
                  <a:lnTo>
                    <a:pt x="2269" y="8662"/>
                  </a:lnTo>
                  <a:lnTo>
                    <a:pt x="2617" y="8600"/>
                  </a:lnTo>
                  <a:lnTo>
                    <a:pt x="2983" y="8492"/>
                  </a:lnTo>
                  <a:lnTo>
                    <a:pt x="3519" y="8251"/>
                  </a:lnTo>
                  <a:lnTo>
                    <a:pt x="4243" y="7796"/>
                  </a:lnTo>
                  <a:lnTo>
                    <a:pt x="4939" y="7215"/>
                  </a:lnTo>
                  <a:lnTo>
                    <a:pt x="5591" y="6528"/>
                  </a:lnTo>
                  <a:lnTo>
                    <a:pt x="6180" y="5760"/>
                  </a:lnTo>
                  <a:lnTo>
                    <a:pt x="6689" y="4947"/>
                  </a:lnTo>
                  <a:lnTo>
                    <a:pt x="7082" y="4108"/>
                  </a:lnTo>
                  <a:lnTo>
                    <a:pt x="7350" y="3268"/>
                  </a:lnTo>
                  <a:lnTo>
                    <a:pt x="7475" y="2456"/>
                  </a:lnTo>
                  <a:lnTo>
                    <a:pt x="7457" y="1884"/>
                  </a:lnTo>
                  <a:lnTo>
                    <a:pt x="7386" y="1518"/>
                  </a:lnTo>
                  <a:lnTo>
                    <a:pt x="7270" y="1179"/>
                  </a:lnTo>
                  <a:lnTo>
                    <a:pt x="7100" y="866"/>
                  </a:lnTo>
                  <a:lnTo>
                    <a:pt x="6877" y="580"/>
                  </a:lnTo>
                  <a:lnTo>
                    <a:pt x="6600" y="322"/>
                  </a:lnTo>
                  <a:lnTo>
                    <a:pt x="6430" y="214"/>
                  </a:lnTo>
                  <a:lnTo>
                    <a:pt x="6323" y="152"/>
                  </a:lnTo>
                  <a:lnTo>
                    <a:pt x="6100" y="63"/>
                  </a:lnTo>
                  <a:lnTo>
                    <a:pt x="5725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62025" y="3744136"/>
              <a:ext cx="547591" cy="646308"/>
            </a:xfrm>
            <a:custGeom>
              <a:avLst/>
              <a:gdLst/>
              <a:ahLst/>
              <a:cxnLst/>
              <a:rect l="l" t="t" r="r" b="b"/>
              <a:pathLst>
                <a:path w="7128" h="8413" extrusionOk="0">
                  <a:moveTo>
                    <a:pt x="5707" y="0"/>
                  </a:moveTo>
                  <a:lnTo>
                    <a:pt x="5279" y="63"/>
                  </a:lnTo>
                  <a:lnTo>
                    <a:pt x="4662" y="304"/>
                  </a:lnTo>
                  <a:lnTo>
                    <a:pt x="4010" y="670"/>
                  </a:lnTo>
                  <a:lnTo>
                    <a:pt x="3341" y="1152"/>
                  </a:lnTo>
                  <a:lnTo>
                    <a:pt x="2689" y="1733"/>
                  </a:lnTo>
                  <a:lnTo>
                    <a:pt x="2064" y="2394"/>
                  </a:lnTo>
                  <a:lnTo>
                    <a:pt x="1483" y="3099"/>
                  </a:lnTo>
                  <a:lnTo>
                    <a:pt x="965" y="3840"/>
                  </a:lnTo>
                  <a:lnTo>
                    <a:pt x="546" y="4599"/>
                  </a:lnTo>
                  <a:lnTo>
                    <a:pt x="224" y="5349"/>
                  </a:lnTo>
                  <a:lnTo>
                    <a:pt x="37" y="6064"/>
                  </a:lnTo>
                  <a:lnTo>
                    <a:pt x="1" y="6573"/>
                  </a:lnTo>
                  <a:lnTo>
                    <a:pt x="19" y="6885"/>
                  </a:lnTo>
                  <a:lnTo>
                    <a:pt x="81" y="7189"/>
                  </a:lnTo>
                  <a:lnTo>
                    <a:pt x="197" y="7466"/>
                  </a:lnTo>
                  <a:lnTo>
                    <a:pt x="349" y="7725"/>
                  </a:lnTo>
                  <a:lnTo>
                    <a:pt x="564" y="7948"/>
                  </a:lnTo>
                  <a:lnTo>
                    <a:pt x="689" y="8055"/>
                  </a:lnTo>
                  <a:lnTo>
                    <a:pt x="822" y="8144"/>
                  </a:lnTo>
                  <a:lnTo>
                    <a:pt x="1108" y="8287"/>
                  </a:lnTo>
                  <a:lnTo>
                    <a:pt x="1403" y="8377"/>
                  </a:lnTo>
                  <a:lnTo>
                    <a:pt x="1707" y="8412"/>
                  </a:lnTo>
                  <a:lnTo>
                    <a:pt x="2019" y="8394"/>
                  </a:lnTo>
                  <a:lnTo>
                    <a:pt x="2332" y="8332"/>
                  </a:lnTo>
                  <a:lnTo>
                    <a:pt x="2814" y="8162"/>
                  </a:lnTo>
                  <a:lnTo>
                    <a:pt x="3466" y="7787"/>
                  </a:lnTo>
                  <a:lnTo>
                    <a:pt x="4109" y="7287"/>
                  </a:lnTo>
                  <a:lnTo>
                    <a:pt x="4725" y="6680"/>
                  </a:lnTo>
                  <a:lnTo>
                    <a:pt x="5305" y="5983"/>
                  </a:lnTo>
                  <a:lnTo>
                    <a:pt x="5832" y="5233"/>
                  </a:lnTo>
                  <a:lnTo>
                    <a:pt x="6288" y="4447"/>
                  </a:lnTo>
                  <a:lnTo>
                    <a:pt x="6663" y="3653"/>
                  </a:lnTo>
                  <a:lnTo>
                    <a:pt x="6940" y="2876"/>
                  </a:lnTo>
                  <a:lnTo>
                    <a:pt x="7100" y="2135"/>
                  </a:lnTo>
                  <a:lnTo>
                    <a:pt x="7127" y="1456"/>
                  </a:lnTo>
                  <a:lnTo>
                    <a:pt x="7056" y="1018"/>
                  </a:lnTo>
                  <a:lnTo>
                    <a:pt x="6966" y="750"/>
                  </a:lnTo>
                  <a:lnTo>
                    <a:pt x="6832" y="509"/>
                  </a:lnTo>
                  <a:lnTo>
                    <a:pt x="6654" y="313"/>
                  </a:lnTo>
                  <a:lnTo>
                    <a:pt x="6547" y="224"/>
                  </a:lnTo>
                  <a:lnTo>
                    <a:pt x="6439" y="152"/>
                  </a:lnTo>
                  <a:lnTo>
                    <a:pt x="6216" y="54"/>
                  </a:lnTo>
                  <a:lnTo>
                    <a:pt x="5975" y="0"/>
                  </a:lnTo>
                  <a:close/>
                </a:path>
              </a:pathLst>
            </a:custGeom>
            <a:solidFill>
              <a:srgbClr val="883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48757" y="3311935"/>
              <a:ext cx="1083965" cy="1019511"/>
            </a:xfrm>
            <a:custGeom>
              <a:avLst/>
              <a:gdLst/>
              <a:ahLst/>
              <a:cxnLst/>
              <a:rect l="l" t="t" r="r" b="b"/>
              <a:pathLst>
                <a:path w="14110" h="13271" extrusionOk="0">
                  <a:moveTo>
                    <a:pt x="4742" y="0"/>
                  </a:moveTo>
                  <a:lnTo>
                    <a:pt x="4260" y="322"/>
                  </a:lnTo>
                  <a:lnTo>
                    <a:pt x="3358" y="1072"/>
                  </a:lnTo>
                  <a:lnTo>
                    <a:pt x="2537" y="1938"/>
                  </a:lnTo>
                  <a:lnTo>
                    <a:pt x="1795" y="2894"/>
                  </a:lnTo>
                  <a:lnTo>
                    <a:pt x="1474" y="3403"/>
                  </a:lnTo>
                  <a:lnTo>
                    <a:pt x="1224" y="3814"/>
                  </a:lnTo>
                  <a:lnTo>
                    <a:pt x="786" y="4644"/>
                  </a:lnTo>
                  <a:lnTo>
                    <a:pt x="411" y="5510"/>
                  </a:lnTo>
                  <a:lnTo>
                    <a:pt x="117" y="6376"/>
                  </a:lnTo>
                  <a:lnTo>
                    <a:pt x="1" y="6814"/>
                  </a:lnTo>
                  <a:lnTo>
                    <a:pt x="1206" y="7466"/>
                  </a:lnTo>
                  <a:lnTo>
                    <a:pt x="2974" y="8520"/>
                  </a:lnTo>
                  <a:lnTo>
                    <a:pt x="4126" y="9261"/>
                  </a:lnTo>
                  <a:lnTo>
                    <a:pt x="5242" y="10047"/>
                  </a:lnTo>
                  <a:lnTo>
                    <a:pt x="6332" y="10877"/>
                  </a:lnTo>
                  <a:lnTo>
                    <a:pt x="7377" y="11761"/>
                  </a:lnTo>
                  <a:lnTo>
                    <a:pt x="8377" y="12690"/>
                  </a:lnTo>
                  <a:lnTo>
                    <a:pt x="8859" y="13172"/>
                  </a:lnTo>
                  <a:lnTo>
                    <a:pt x="8904" y="13226"/>
                  </a:lnTo>
                  <a:lnTo>
                    <a:pt x="8948" y="13270"/>
                  </a:lnTo>
                  <a:lnTo>
                    <a:pt x="9323" y="13261"/>
                  </a:lnTo>
                  <a:lnTo>
                    <a:pt x="10047" y="13110"/>
                  </a:lnTo>
                  <a:lnTo>
                    <a:pt x="10734" y="12824"/>
                  </a:lnTo>
                  <a:lnTo>
                    <a:pt x="11368" y="12422"/>
                  </a:lnTo>
                  <a:lnTo>
                    <a:pt x="11654" y="12181"/>
                  </a:lnTo>
                  <a:lnTo>
                    <a:pt x="11958" y="11904"/>
                  </a:lnTo>
                  <a:lnTo>
                    <a:pt x="12511" y="11297"/>
                  </a:lnTo>
                  <a:lnTo>
                    <a:pt x="12985" y="10627"/>
                  </a:lnTo>
                  <a:lnTo>
                    <a:pt x="13387" y="9913"/>
                  </a:lnTo>
                  <a:lnTo>
                    <a:pt x="13699" y="9154"/>
                  </a:lnTo>
                  <a:lnTo>
                    <a:pt x="13931" y="8359"/>
                  </a:lnTo>
                  <a:lnTo>
                    <a:pt x="14065" y="7555"/>
                  </a:lnTo>
                  <a:lnTo>
                    <a:pt x="14110" y="6734"/>
                  </a:lnTo>
                  <a:lnTo>
                    <a:pt x="14092" y="6323"/>
                  </a:lnTo>
                  <a:lnTo>
                    <a:pt x="12860" y="5662"/>
                  </a:lnTo>
                  <a:lnTo>
                    <a:pt x="10422" y="4215"/>
                  </a:lnTo>
                  <a:lnTo>
                    <a:pt x="8645" y="3028"/>
                  </a:lnTo>
                  <a:lnTo>
                    <a:pt x="7493" y="2206"/>
                  </a:lnTo>
                  <a:lnTo>
                    <a:pt x="6368" y="1340"/>
                  </a:lnTo>
                  <a:lnTo>
                    <a:pt x="5278" y="456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18336" y="3649414"/>
              <a:ext cx="82354" cy="210033"/>
            </a:xfrm>
            <a:custGeom>
              <a:avLst/>
              <a:gdLst/>
              <a:ahLst/>
              <a:cxnLst/>
              <a:rect l="l" t="t" r="r" b="b"/>
              <a:pathLst>
                <a:path w="1072" h="2734" fill="none" extrusionOk="0">
                  <a:moveTo>
                    <a:pt x="0" y="2734"/>
                  </a:moveTo>
                  <a:lnTo>
                    <a:pt x="348" y="1948"/>
                  </a:lnTo>
                  <a:lnTo>
                    <a:pt x="661" y="1144"/>
                  </a:lnTo>
                  <a:lnTo>
                    <a:pt x="857" y="572"/>
                  </a:lnTo>
                  <a:lnTo>
                    <a:pt x="1036" y="1"/>
                  </a:lnTo>
                  <a:lnTo>
                    <a:pt x="974" y="439"/>
                  </a:lnTo>
                  <a:lnTo>
                    <a:pt x="965" y="876"/>
                  </a:lnTo>
                  <a:lnTo>
                    <a:pt x="965" y="1135"/>
                  </a:lnTo>
                  <a:lnTo>
                    <a:pt x="1018" y="1644"/>
                  </a:lnTo>
                  <a:lnTo>
                    <a:pt x="1072" y="1903"/>
                  </a:lnTo>
                  <a:lnTo>
                    <a:pt x="982" y="2278"/>
                  </a:lnTo>
                  <a:lnTo>
                    <a:pt x="875" y="2653"/>
                  </a:lnTo>
                  <a:lnTo>
                    <a:pt x="456" y="2671"/>
                  </a:lnTo>
                  <a:lnTo>
                    <a:pt x="36" y="2725"/>
                  </a:lnTo>
                  <a:lnTo>
                    <a:pt x="0" y="2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349207" y="3358566"/>
              <a:ext cx="434354" cy="500883"/>
            </a:xfrm>
            <a:custGeom>
              <a:avLst/>
              <a:gdLst/>
              <a:ahLst/>
              <a:cxnLst/>
              <a:rect l="l" t="t" r="r" b="b"/>
              <a:pathLst>
                <a:path w="5654" h="6520" fill="none" extrusionOk="0">
                  <a:moveTo>
                    <a:pt x="4368" y="6520"/>
                  </a:moveTo>
                  <a:lnTo>
                    <a:pt x="4091" y="6234"/>
                  </a:lnTo>
                  <a:lnTo>
                    <a:pt x="3475" y="5734"/>
                  </a:lnTo>
                  <a:lnTo>
                    <a:pt x="3153" y="5510"/>
                  </a:lnTo>
                  <a:lnTo>
                    <a:pt x="2858" y="5332"/>
                  </a:lnTo>
                  <a:lnTo>
                    <a:pt x="2251" y="5001"/>
                  </a:lnTo>
                  <a:lnTo>
                    <a:pt x="1314" y="4582"/>
                  </a:lnTo>
                  <a:lnTo>
                    <a:pt x="662" y="4350"/>
                  </a:lnTo>
                  <a:lnTo>
                    <a:pt x="331" y="4242"/>
                  </a:lnTo>
                  <a:lnTo>
                    <a:pt x="1" y="4153"/>
                  </a:lnTo>
                  <a:lnTo>
                    <a:pt x="367" y="3653"/>
                  </a:lnTo>
                  <a:lnTo>
                    <a:pt x="831" y="2867"/>
                  </a:lnTo>
                  <a:lnTo>
                    <a:pt x="1081" y="2331"/>
                  </a:lnTo>
                  <a:lnTo>
                    <a:pt x="1296" y="1796"/>
                  </a:lnTo>
                  <a:lnTo>
                    <a:pt x="1448" y="1269"/>
                  </a:lnTo>
                  <a:lnTo>
                    <a:pt x="1537" y="742"/>
                  </a:lnTo>
                  <a:lnTo>
                    <a:pt x="1564" y="242"/>
                  </a:lnTo>
                  <a:lnTo>
                    <a:pt x="1555" y="1"/>
                  </a:lnTo>
                  <a:lnTo>
                    <a:pt x="2537" y="804"/>
                  </a:lnTo>
                  <a:lnTo>
                    <a:pt x="4591" y="2322"/>
                  </a:lnTo>
                  <a:lnTo>
                    <a:pt x="5654" y="3046"/>
                  </a:lnTo>
                  <a:lnTo>
                    <a:pt x="5636" y="3064"/>
                  </a:lnTo>
                  <a:lnTo>
                    <a:pt x="5627" y="3099"/>
                  </a:lnTo>
                  <a:lnTo>
                    <a:pt x="5511" y="3537"/>
                  </a:lnTo>
                  <a:lnTo>
                    <a:pt x="5234" y="4403"/>
                  </a:lnTo>
                  <a:lnTo>
                    <a:pt x="4912" y="5260"/>
                  </a:lnTo>
                  <a:lnTo>
                    <a:pt x="4564" y="6100"/>
                  </a:lnTo>
                  <a:lnTo>
                    <a:pt x="4368" y="6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17129" y="3851149"/>
              <a:ext cx="1383" cy="1460"/>
            </a:xfrm>
            <a:custGeom>
              <a:avLst/>
              <a:gdLst/>
              <a:ahLst/>
              <a:cxnLst/>
              <a:rect l="l" t="t" r="r" b="b"/>
              <a:pathLst>
                <a:path w="18" h="19" fill="none" extrusionOk="0">
                  <a:moveTo>
                    <a:pt x="18" y="18"/>
                  </a:moveTo>
                  <a:lnTo>
                    <a:pt x="9" y="18"/>
                  </a:lnTo>
                  <a:lnTo>
                    <a:pt x="0" y="18"/>
                  </a:lnTo>
                  <a:lnTo>
                    <a:pt x="9" y="0"/>
                  </a:lnTo>
                  <a:lnTo>
                    <a:pt x="9" y="9"/>
                  </a:lnTo>
                  <a:lnTo>
                    <a:pt x="18" y="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95114" y="3206996"/>
              <a:ext cx="574248" cy="666205"/>
            </a:xfrm>
            <a:custGeom>
              <a:avLst/>
              <a:gdLst/>
              <a:ahLst/>
              <a:cxnLst/>
              <a:rect l="l" t="t" r="r" b="b"/>
              <a:pathLst>
                <a:path w="7475" h="8672" extrusionOk="0">
                  <a:moveTo>
                    <a:pt x="5724" y="0"/>
                  </a:moveTo>
                  <a:lnTo>
                    <a:pt x="5171" y="81"/>
                  </a:lnTo>
                  <a:lnTo>
                    <a:pt x="4563" y="295"/>
                  </a:lnTo>
                  <a:lnTo>
                    <a:pt x="3929" y="643"/>
                  </a:lnTo>
                  <a:lnTo>
                    <a:pt x="3295" y="1099"/>
                  </a:lnTo>
                  <a:lnTo>
                    <a:pt x="2661" y="1643"/>
                  </a:lnTo>
                  <a:lnTo>
                    <a:pt x="2054" y="2268"/>
                  </a:lnTo>
                  <a:lnTo>
                    <a:pt x="1500" y="2947"/>
                  </a:lnTo>
                  <a:lnTo>
                    <a:pt x="1000" y="3661"/>
                  </a:lnTo>
                  <a:lnTo>
                    <a:pt x="581" y="4403"/>
                  </a:lnTo>
                  <a:lnTo>
                    <a:pt x="268" y="5135"/>
                  </a:lnTo>
                  <a:lnTo>
                    <a:pt x="63" y="5858"/>
                  </a:lnTo>
                  <a:lnTo>
                    <a:pt x="0" y="6555"/>
                  </a:lnTo>
                  <a:lnTo>
                    <a:pt x="54" y="7037"/>
                  </a:lnTo>
                  <a:lnTo>
                    <a:pt x="134" y="7341"/>
                  </a:lnTo>
                  <a:lnTo>
                    <a:pt x="268" y="7626"/>
                  </a:lnTo>
                  <a:lnTo>
                    <a:pt x="438" y="7894"/>
                  </a:lnTo>
                  <a:lnTo>
                    <a:pt x="545" y="8010"/>
                  </a:lnTo>
                  <a:lnTo>
                    <a:pt x="679" y="8153"/>
                  </a:lnTo>
                  <a:lnTo>
                    <a:pt x="965" y="8376"/>
                  </a:lnTo>
                  <a:lnTo>
                    <a:pt x="1268" y="8528"/>
                  </a:lnTo>
                  <a:lnTo>
                    <a:pt x="1590" y="8626"/>
                  </a:lnTo>
                  <a:lnTo>
                    <a:pt x="1920" y="8671"/>
                  </a:lnTo>
                  <a:lnTo>
                    <a:pt x="2268" y="8662"/>
                  </a:lnTo>
                  <a:lnTo>
                    <a:pt x="2617" y="8600"/>
                  </a:lnTo>
                  <a:lnTo>
                    <a:pt x="2983" y="8493"/>
                  </a:lnTo>
                  <a:lnTo>
                    <a:pt x="3528" y="8251"/>
                  </a:lnTo>
                  <a:lnTo>
                    <a:pt x="4242" y="7796"/>
                  </a:lnTo>
                  <a:lnTo>
                    <a:pt x="4939" y="7216"/>
                  </a:lnTo>
                  <a:lnTo>
                    <a:pt x="5599" y="6528"/>
                  </a:lnTo>
                  <a:lnTo>
                    <a:pt x="6189" y="5760"/>
                  </a:lnTo>
                  <a:lnTo>
                    <a:pt x="6689" y="4947"/>
                  </a:lnTo>
                  <a:lnTo>
                    <a:pt x="7082" y="4108"/>
                  </a:lnTo>
                  <a:lnTo>
                    <a:pt x="7359" y="3269"/>
                  </a:lnTo>
                  <a:lnTo>
                    <a:pt x="7475" y="2456"/>
                  </a:lnTo>
                  <a:lnTo>
                    <a:pt x="7457" y="1884"/>
                  </a:lnTo>
                  <a:lnTo>
                    <a:pt x="7385" y="1518"/>
                  </a:lnTo>
                  <a:lnTo>
                    <a:pt x="7269" y="1179"/>
                  </a:lnTo>
                  <a:lnTo>
                    <a:pt x="7100" y="866"/>
                  </a:lnTo>
                  <a:lnTo>
                    <a:pt x="6876" y="581"/>
                  </a:lnTo>
                  <a:lnTo>
                    <a:pt x="6599" y="322"/>
                  </a:lnTo>
                  <a:lnTo>
                    <a:pt x="6430" y="214"/>
                  </a:lnTo>
                  <a:lnTo>
                    <a:pt x="6332" y="152"/>
                  </a:lnTo>
                  <a:lnTo>
                    <a:pt x="6099" y="63"/>
                  </a:lnTo>
                  <a:lnTo>
                    <a:pt x="5724" y="0"/>
                  </a:lnTo>
                  <a:close/>
                </a:path>
              </a:pathLst>
            </a:custGeom>
            <a:solidFill>
              <a:srgbClr val="883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884819" y="3205613"/>
              <a:ext cx="547514" cy="644233"/>
            </a:xfrm>
            <a:custGeom>
              <a:avLst/>
              <a:gdLst/>
              <a:ahLst/>
              <a:cxnLst/>
              <a:rect l="l" t="t" r="r" b="b"/>
              <a:pathLst>
                <a:path w="7127" h="8386" extrusionOk="0">
                  <a:moveTo>
                    <a:pt x="5867" y="0"/>
                  </a:moveTo>
                  <a:lnTo>
                    <a:pt x="5546" y="27"/>
                  </a:lnTo>
                  <a:lnTo>
                    <a:pt x="5028" y="161"/>
                  </a:lnTo>
                  <a:lnTo>
                    <a:pt x="4269" y="536"/>
                  </a:lnTo>
                  <a:lnTo>
                    <a:pt x="3885" y="795"/>
                  </a:lnTo>
                  <a:lnTo>
                    <a:pt x="3412" y="1134"/>
                  </a:lnTo>
                  <a:lnTo>
                    <a:pt x="2492" y="1974"/>
                  </a:lnTo>
                  <a:lnTo>
                    <a:pt x="1634" y="2938"/>
                  </a:lnTo>
                  <a:lnTo>
                    <a:pt x="902" y="3974"/>
                  </a:lnTo>
                  <a:lnTo>
                    <a:pt x="474" y="4769"/>
                  </a:lnTo>
                  <a:lnTo>
                    <a:pt x="259" y="5287"/>
                  </a:lnTo>
                  <a:lnTo>
                    <a:pt x="99" y="5796"/>
                  </a:lnTo>
                  <a:lnTo>
                    <a:pt x="9" y="6287"/>
                  </a:lnTo>
                  <a:lnTo>
                    <a:pt x="0" y="6742"/>
                  </a:lnTo>
                  <a:lnTo>
                    <a:pt x="72" y="7171"/>
                  </a:lnTo>
                  <a:lnTo>
                    <a:pt x="241" y="7555"/>
                  </a:lnTo>
                  <a:lnTo>
                    <a:pt x="509" y="7885"/>
                  </a:lnTo>
                  <a:lnTo>
                    <a:pt x="679" y="8028"/>
                  </a:lnTo>
                  <a:lnTo>
                    <a:pt x="804" y="8127"/>
                  </a:lnTo>
                  <a:lnTo>
                    <a:pt x="1072" y="8261"/>
                  </a:lnTo>
                  <a:lnTo>
                    <a:pt x="1340" y="8350"/>
                  </a:lnTo>
                  <a:lnTo>
                    <a:pt x="1617" y="8386"/>
                  </a:lnTo>
                  <a:lnTo>
                    <a:pt x="2054" y="8377"/>
                  </a:lnTo>
                  <a:lnTo>
                    <a:pt x="2652" y="8207"/>
                  </a:lnTo>
                  <a:lnTo>
                    <a:pt x="2947" y="8073"/>
                  </a:lnTo>
                  <a:lnTo>
                    <a:pt x="3197" y="7939"/>
                  </a:lnTo>
                  <a:lnTo>
                    <a:pt x="3697" y="7600"/>
                  </a:lnTo>
                  <a:lnTo>
                    <a:pt x="4188" y="7189"/>
                  </a:lnTo>
                  <a:lnTo>
                    <a:pt x="4662" y="6716"/>
                  </a:lnTo>
                  <a:lnTo>
                    <a:pt x="5117" y="6198"/>
                  </a:lnTo>
                  <a:lnTo>
                    <a:pt x="5537" y="5635"/>
                  </a:lnTo>
                  <a:lnTo>
                    <a:pt x="5921" y="5055"/>
                  </a:lnTo>
                  <a:lnTo>
                    <a:pt x="6269" y="4447"/>
                  </a:lnTo>
                  <a:lnTo>
                    <a:pt x="6564" y="3840"/>
                  </a:lnTo>
                  <a:lnTo>
                    <a:pt x="6805" y="3233"/>
                  </a:lnTo>
                  <a:lnTo>
                    <a:pt x="6984" y="2644"/>
                  </a:lnTo>
                  <a:lnTo>
                    <a:pt x="7091" y="2081"/>
                  </a:lnTo>
                  <a:lnTo>
                    <a:pt x="7126" y="1563"/>
                  </a:lnTo>
                  <a:lnTo>
                    <a:pt x="7073" y="1090"/>
                  </a:lnTo>
                  <a:lnTo>
                    <a:pt x="6939" y="679"/>
                  </a:lnTo>
                  <a:lnTo>
                    <a:pt x="6698" y="340"/>
                  </a:lnTo>
                  <a:lnTo>
                    <a:pt x="6537" y="206"/>
                  </a:lnTo>
                  <a:lnTo>
                    <a:pt x="6421" y="125"/>
                  </a:lnTo>
                  <a:lnTo>
                    <a:pt x="6162" y="27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94071" y="3186407"/>
              <a:ext cx="513943" cy="425366"/>
            </a:xfrm>
            <a:custGeom>
              <a:avLst/>
              <a:gdLst/>
              <a:ahLst/>
              <a:cxnLst/>
              <a:rect l="l" t="t" r="r" b="b"/>
              <a:pathLst>
                <a:path w="6690" h="5537" extrusionOk="0">
                  <a:moveTo>
                    <a:pt x="1081" y="0"/>
                  </a:moveTo>
                  <a:lnTo>
                    <a:pt x="894" y="81"/>
                  </a:lnTo>
                  <a:lnTo>
                    <a:pt x="572" y="295"/>
                  </a:lnTo>
                  <a:lnTo>
                    <a:pt x="295" y="563"/>
                  </a:lnTo>
                  <a:lnTo>
                    <a:pt x="81" y="884"/>
                  </a:lnTo>
                  <a:lnTo>
                    <a:pt x="1" y="1063"/>
                  </a:lnTo>
                  <a:lnTo>
                    <a:pt x="644" y="1599"/>
                  </a:lnTo>
                  <a:lnTo>
                    <a:pt x="1903" y="2724"/>
                  </a:lnTo>
                  <a:lnTo>
                    <a:pt x="3162" y="3876"/>
                  </a:lnTo>
                  <a:lnTo>
                    <a:pt x="4421" y="5010"/>
                  </a:lnTo>
                  <a:lnTo>
                    <a:pt x="5055" y="5537"/>
                  </a:lnTo>
                  <a:lnTo>
                    <a:pt x="5234" y="5501"/>
                  </a:lnTo>
                  <a:lnTo>
                    <a:pt x="5564" y="5358"/>
                  </a:lnTo>
                  <a:lnTo>
                    <a:pt x="5877" y="5171"/>
                  </a:lnTo>
                  <a:lnTo>
                    <a:pt x="6145" y="4930"/>
                  </a:lnTo>
                  <a:lnTo>
                    <a:pt x="6261" y="4787"/>
                  </a:lnTo>
                  <a:lnTo>
                    <a:pt x="6368" y="4644"/>
                  </a:lnTo>
                  <a:lnTo>
                    <a:pt x="6537" y="4322"/>
                  </a:lnTo>
                  <a:lnTo>
                    <a:pt x="6645" y="3974"/>
                  </a:lnTo>
                  <a:lnTo>
                    <a:pt x="6689" y="3617"/>
                  </a:lnTo>
                  <a:lnTo>
                    <a:pt x="6689" y="3438"/>
                  </a:lnTo>
                  <a:lnTo>
                    <a:pt x="3885" y="1724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663408" y="3752356"/>
              <a:ext cx="421986" cy="525543"/>
            </a:xfrm>
            <a:custGeom>
              <a:avLst/>
              <a:gdLst/>
              <a:ahLst/>
              <a:cxnLst/>
              <a:rect l="l" t="t" r="r" b="b"/>
              <a:pathLst>
                <a:path w="5493" h="6841" extrusionOk="0">
                  <a:moveTo>
                    <a:pt x="5287" y="0"/>
                  </a:moveTo>
                  <a:lnTo>
                    <a:pt x="5153" y="54"/>
                  </a:lnTo>
                  <a:lnTo>
                    <a:pt x="5109" y="125"/>
                  </a:lnTo>
                  <a:lnTo>
                    <a:pt x="4975" y="509"/>
                  </a:lnTo>
                  <a:lnTo>
                    <a:pt x="4662" y="1251"/>
                  </a:lnTo>
                  <a:lnTo>
                    <a:pt x="4305" y="1974"/>
                  </a:lnTo>
                  <a:lnTo>
                    <a:pt x="3894" y="2671"/>
                  </a:lnTo>
                  <a:lnTo>
                    <a:pt x="3448" y="3340"/>
                  </a:lnTo>
                  <a:lnTo>
                    <a:pt x="2948" y="3974"/>
                  </a:lnTo>
                  <a:lnTo>
                    <a:pt x="2412" y="4582"/>
                  </a:lnTo>
                  <a:lnTo>
                    <a:pt x="1840" y="5144"/>
                  </a:lnTo>
                  <a:lnTo>
                    <a:pt x="1537" y="5412"/>
                  </a:lnTo>
                  <a:lnTo>
                    <a:pt x="1188" y="5707"/>
                  </a:lnTo>
                  <a:lnTo>
                    <a:pt x="456" y="6242"/>
                  </a:lnTo>
                  <a:lnTo>
                    <a:pt x="81" y="6493"/>
                  </a:lnTo>
                  <a:lnTo>
                    <a:pt x="10" y="6546"/>
                  </a:lnTo>
                  <a:lnTo>
                    <a:pt x="1" y="6689"/>
                  </a:lnTo>
                  <a:lnTo>
                    <a:pt x="90" y="6805"/>
                  </a:lnTo>
                  <a:lnTo>
                    <a:pt x="242" y="6841"/>
                  </a:lnTo>
                  <a:lnTo>
                    <a:pt x="322" y="6805"/>
                  </a:lnTo>
                  <a:lnTo>
                    <a:pt x="671" y="6582"/>
                  </a:lnTo>
                  <a:lnTo>
                    <a:pt x="1331" y="6091"/>
                  </a:lnTo>
                  <a:lnTo>
                    <a:pt x="1965" y="5564"/>
                  </a:lnTo>
                  <a:lnTo>
                    <a:pt x="2564" y="4992"/>
                  </a:lnTo>
                  <a:lnTo>
                    <a:pt x="3117" y="4385"/>
                  </a:lnTo>
                  <a:lnTo>
                    <a:pt x="3635" y="3742"/>
                  </a:lnTo>
                  <a:lnTo>
                    <a:pt x="4109" y="3063"/>
                  </a:lnTo>
                  <a:lnTo>
                    <a:pt x="4546" y="2358"/>
                  </a:lnTo>
                  <a:lnTo>
                    <a:pt x="4734" y="1992"/>
                  </a:lnTo>
                  <a:lnTo>
                    <a:pt x="4948" y="1572"/>
                  </a:lnTo>
                  <a:lnTo>
                    <a:pt x="5323" y="715"/>
                  </a:lnTo>
                  <a:lnTo>
                    <a:pt x="5475" y="268"/>
                  </a:lnTo>
                  <a:lnTo>
                    <a:pt x="5493" y="188"/>
                  </a:lnTo>
                  <a:lnTo>
                    <a:pt x="5421" y="54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729321" y="3718708"/>
              <a:ext cx="317661" cy="609971"/>
            </a:xfrm>
            <a:custGeom>
              <a:avLst/>
              <a:gdLst/>
              <a:ahLst/>
              <a:cxnLst/>
              <a:rect l="l" t="t" r="r" b="b"/>
              <a:pathLst>
                <a:path w="4135" h="7940" extrusionOk="0">
                  <a:moveTo>
                    <a:pt x="3920" y="1"/>
                  </a:moveTo>
                  <a:lnTo>
                    <a:pt x="3795" y="54"/>
                  </a:lnTo>
                  <a:lnTo>
                    <a:pt x="3760" y="135"/>
                  </a:lnTo>
                  <a:lnTo>
                    <a:pt x="3536" y="921"/>
                  </a:lnTo>
                  <a:lnTo>
                    <a:pt x="2992" y="2466"/>
                  </a:lnTo>
                  <a:lnTo>
                    <a:pt x="2322" y="3966"/>
                  </a:lnTo>
                  <a:lnTo>
                    <a:pt x="1545" y="5412"/>
                  </a:lnTo>
                  <a:lnTo>
                    <a:pt x="1116" y="6109"/>
                  </a:lnTo>
                  <a:lnTo>
                    <a:pt x="598" y="6886"/>
                  </a:lnTo>
                  <a:lnTo>
                    <a:pt x="45" y="7627"/>
                  </a:lnTo>
                  <a:lnTo>
                    <a:pt x="0" y="7707"/>
                  </a:lnTo>
                  <a:lnTo>
                    <a:pt x="36" y="7850"/>
                  </a:lnTo>
                  <a:lnTo>
                    <a:pt x="152" y="7940"/>
                  </a:lnTo>
                  <a:lnTo>
                    <a:pt x="295" y="7931"/>
                  </a:lnTo>
                  <a:lnTo>
                    <a:pt x="357" y="7868"/>
                  </a:lnTo>
                  <a:lnTo>
                    <a:pt x="857" y="7198"/>
                  </a:lnTo>
                  <a:lnTo>
                    <a:pt x="1768" y="5814"/>
                  </a:lnTo>
                  <a:lnTo>
                    <a:pt x="2572" y="4359"/>
                  </a:lnTo>
                  <a:lnTo>
                    <a:pt x="3260" y="2850"/>
                  </a:lnTo>
                  <a:lnTo>
                    <a:pt x="3554" y="2082"/>
                  </a:lnTo>
                  <a:lnTo>
                    <a:pt x="3867" y="1189"/>
                  </a:lnTo>
                  <a:lnTo>
                    <a:pt x="4126" y="278"/>
                  </a:lnTo>
                  <a:lnTo>
                    <a:pt x="4135" y="188"/>
                  </a:lnTo>
                  <a:lnTo>
                    <a:pt x="4063" y="54"/>
                  </a:lnTo>
                  <a:lnTo>
                    <a:pt x="392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604409" y="3600709"/>
              <a:ext cx="241607" cy="636090"/>
            </a:xfrm>
            <a:custGeom>
              <a:avLst/>
              <a:gdLst/>
              <a:ahLst/>
              <a:cxnLst/>
              <a:rect l="l" t="t" r="r" b="b"/>
              <a:pathLst>
                <a:path w="3145" h="8280" extrusionOk="0">
                  <a:moveTo>
                    <a:pt x="2983" y="1"/>
                  </a:moveTo>
                  <a:lnTo>
                    <a:pt x="2832" y="19"/>
                  </a:lnTo>
                  <a:lnTo>
                    <a:pt x="2733" y="126"/>
                  </a:lnTo>
                  <a:lnTo>
                    <a:pt x="2724" y="215"/>
                  </a:lnTo>
                  <a:lnTo>
                    <a:pt x="2751" y="617"/>
                  </a:lnTo>
                  <a:lnTo>
                    <a:pt x="2733" y="1412"/>
                  </a:lnTo>
                  <a:lnTo>
                    <a:pt x="2626" y="2198"/>
                  </a:lnTo>
                  <a:lnTo>
                    <a:pt x="2448" y="2975"/>
                  </a:lnTo>
                  <a:lnTo>
                    <a:pt x="2207" y="3734"/>
                  </a:lnTo>
                  <a:lnTo>
                    <a:pt x="1921" y="4475"/>
                  </a:lnTo>
                  <a:lnTo>
                    <a:pt x="1412" y="5564"/>
                  </a:lnTo>
                  <a:lnTo>
                    <a:pt x="1037" y="6261"/>
                  </a:lnTo>
                  <a:lnTo>
                    <a:pt x="546" y="7118"/>
                  </a:lnTo>
                  <a:lnTo>
                    <a:pt x="37" y="7966"/>
                  </a:lnTo>
                  <a:lnTo>
                    <a:pt x="1" y="8047"/>
                  </a:lnTo>
                  <a:lnTo>
                    <a:pt x="37" y="8190"/>
                  </a:lnTo>
                  <a:lnTo>
                    <a:pt x="162" y="8279"/>
                  </a:lnTo>
                  <a:lnTo>
                    <a:pt x="296" y="8270"/>
                  </a:lnTo>
                  <a:lnTo>
                    <a:pt x="349" y="8199"/>
                  </a:lnTo>
                  <a:lnTo>
                    <a:pt x="796" y="7466"/>
                  </a:lnTo>
                  <a:lnTo>
                    <a:pt x="1644" y="5966"/>
                  </a:lnTo>
                  <a:lnTo>
                    <a:pt x="2207" y="4814"/>
                  </a:lnTo>
                  <a:lnTo>
                    <a:pt x="2528" y="4019"/>
                  </a:lnTo>
                  <a:lnTo>
                    <a:pt x="2796" y="3207"/>
                  </a:lnTo>
                  <a:lnTo>
                    <a:pt x="2992" y="2367"/>
                  </a:lnTo>
                  <a:lnTo>
                    <a:pt x="3064" y="1939"/>
                  </a:lnTo>
                  <a:lnTo>
                    <a:pt x="3117" y="1501"/>
                  </a:lnTo>
                  <a:lnTo>
                    <a:pt x="3144" y="608"/>
                  </a:lnTo>
                  <a:lnTo>
                    <a:pt x="3117" y="162"/>
                  </a:lnTo>
                  <a:lnTo>
                    <a:pt x="3100" y="81"/>
                  </a:lnTo>
                  <a:lnTo>
                    <a:pt x="2983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10456" y="3586343"/>
              <a:ext cx="300530" cy="571559"/>
            </a:xfrm>
            <a:custGeom>
              <a:avLst/>
              <a:gdLst/>
              <a:ahLst/>
              <a:cxnLst/>
              <a:rect l="l" t="t" r="r" b="b"/>
              <a:pathLst>
                <a:path w="3912" h="7440" extrusionOk="0">
                  <a:moveTo>
                    <a:pt x="3688" y="0"/>
                  </a:moveTo>
                  <a:lnTo>
                    <a:pt x="3563" y="54"/>
                  </a:lnTo>
                  <a:lnTo>
                    <a:pt x="3528" y="134"/>
                  </a:lnTo>
                  <a:lnTo>
                    <a:pt x="3322" y="876"/>
                  </a:lnTo>
                  <a:lnTo>
                    <a:pt x="2813" y="2322"/>
                  </a:lnTo>
                  <a:lnTo>
                    <a:pt x="2188" y="3724"/>
                  </a:lnTo>
                  <a:lnTo>
                    <a:pt x="1465" y="5073"/>
                  </a:lnTo>
                  <a:lnTo>
                    <a:pt x="1054" y="5725"/>
                  </a:lnTo>
                  <a:lnTo>
                    <a:pt x="563" y="6448"/>
                  </a:lnTo>
                  <a:lnTo>
                    <a:pt x="45" y="7135"/>
                  </a:lnTo>
                  <a:lnTo>
                    <a:pt x="0" y="7216"/>
                  </a:lnTo>
                  <a:lnTo>
                    <a:pt x="27" y="7350"/>
                  </a:lnTo>
                  <a:lnTo>
                    <a:pt x="143" y="7439"/>
                  </a:lnTo>
                  <a:lnTo>
                    <a:pt x="295" y="7430"/>
                  </a:lnTo>
                  <a:lnTo>
                    <a:pt x="358" y="7368"/>
                  </a:lnTo>
                  <a:lnTo>
                    <a:pt x="822" y="6751"/>
                  </a:lnTo>
                  <a:lnTo>
                    <a:pt x="1688" y="5457"/>
                  </a:lnTo>
                  <a:lnTo>
                    <a:pt x="2438" y="4099"/>
                  </a:lnTo>
                  <a:lnTo>
                    <a:pt x="3090" y="2688"/>
                  </a:lnTo>
                  <a:lnTo>
                    <a:pt x="3367" y="1965"/>
                  </a:lnTo>
                  <a:lnTo>
                    <a:pt x="3653" y="1126"/>
                  </a:lnTo>
                  <a:lnTo>
                    <a:pt x="3894" y="277"/>
                  </a:lnTo>
                  <a:lnTo>
                    <a:pt x="3912" y="188"/>
                  </a:lnTo>
                  <a:lnTo>
                    <a:pt x="3831" y="54"/>
                  </a:lnTo>
                  <a:lnTo>
                    <a:pt x="36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524822" y="3710488"/>
              <a:ext cx="472074" cy="452177"/>
            </a:xfrm>
            <a:custGeom>
              <a:avLst/>
              <a:gdLst/>
              <a:ahLst/>
              <a:cxnLst/>
              <a:rect l="l" t="t" r="r" b="b"/>
              <a:pathLst>
                <a:path w="6145" h="5886" extrusionOk="0">
                  <a:moveTo>
                    <a:pt x="5993" y="1"/>
                  </a:moveTo>
                  <a:lnTo>
                    <a:pt x="5850" y="10"/>
                  </a:lnTo>
                  <a:lnTo>
                    <a:pt x="5788" y="72"/>
                  </a:lnTo>
                  <a:lnTo>
                    <a:pt x="5341" y="706"/>
                  </a:lnTo>
                  <a:lnTo>
                    <a:pt x="4368" y="1912"/>
                  </a:lnTo>
                  <a:lnTo>
                    <a:pt x="3305" y="3028"/>
                  </a:lnTo>
                  <a:lnTo>
                    <a:pt x="2153" y="4055"/>
                  </a:lnTo>
                  <a:lnTo>
                    <a:pt x="1537" y="4537"/>
                  </a:lnTo>
                  <a:lnTo>
                    <a:pt x="822" y="5064"/>
                  </a:lnTo>
                  <a:lnTo>
                    <a:pt x="81" y="5546"/>
                  </a:lnTo>
                  <a:lnTo>
                    <a:pt x="10" y="5600"/>
                  </a:lnTo>
                  <a:lnTo>
                    <a:pt x="1" y="5734"/>
                  </a:lnTo>
                  <a:lnTo>
                    <a:pt x="90" y="5850"/>
                  </a:lnTo>
                  <a:lnTo>
                    <a:pt x="242" y="5886"/>
                  </a:lnTo>
                  <a:lnTo>
                    <a:pt x="322" y="5850"/>
                  </a:lnTo>
                  <a:lnTo>
                    <a:pt x="974" y="5430"/>
                  </a:lnTo>
                  <a:lnTo>
                    <a:pt x="2233" y="4493"/>
                  </a:lnTo>
                  <a:lnTo>
                    <a:pt x="3412" y="3466"/>
                  </a:lnTo>
                  <a:lnTo>
                    <a:pt x="4511" y="2340"/>
                  </a:lnTo>
                  <a:lnTo>
                    <a:pt x="5020" y="1751"/>
                  </a:lnTo>
                  <a:lnTo>
                    <a:pt x="5582" y="1046"/>
                  </a:lnTo>
                  <a:lnTo>
                    <a:pt x="6109" y="313"/>
                  </a:lnTo>
                  <a:lnTo>
                    <a:pt x="6145" y="233"/>
                  </a:lnTo>
                  <a:lnTo>
                    <a:pt x="6109" y="90"/>
                  </a:lnTo>
                  <a:lnTo>
                    <a:pt x="5993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93807" y="3565064"/>
              <a:ext cx="381501" cy="492663"/>
            </a:xfrm>
            <a:custGeom>
              <a:avLst/>
              <a:gdLst/>
              <a:ahLst/>
              <a:cxnLst/>
              <a:rect l="l" t="t" r="r" b="b"/>
              <a:pathLst>
                <a:path w="4966" h="6413" extrusionOk="0">
                  <a:moveTo>
                    <a:pt x="4769" y="1"/>
                  </a:moveTo>
                  <a:lnTo>
                    <a:pt x="4626" y="45"/>
                  </a:lnTo>
                  <a:lnTo>
                    <a:pt x="4581" y="117"/>
                  </a:lnTo>
                  <a:lnTo>
                    <a:pt x="4376" y="545"/>
                  </a:lnTo>
                  <a:lnTo>
                    <a:pt x="3947" y="1376"/>
                  </a:lnTo>
                  <a:lnTo>
                    <a:pt x="3465" y="2188"/>
                  </a:lnTo>
                  <a:lnTo>
                    <a:pt x="2938" y="2965"/>
                  </a:lnTo>
                  <a:lnTo>
                    <a:pt x="2367" y="3715"/>
                  </a:lnTo>
                  <a:lnTo>
                    <a:pt x="1759" y="4430"/>
                  </a:lnTo>
                  <a:lnTo>
                    <a:pt x="1108" y="5109"/>
                  </a:lnTo>
                  <a:lnTo>
                    <a:pt x="420" y="5751"/>
                  </a:lnTo>
                  <a:lnTo>
                    <a:pt x="63" y="6055"/>
                  </a:lnTo>
                  <a:lnTo>
                    <a:pt x="9" y="6118"/>
                  </a:lnTo>
                  <a:lnTo>
                    <a:pt x="0" y="6269"/>
                  </a:lnTo>
                  <a:lnTo>
                    <a:pt x="90" y="6386"/>
                  </a:lnTo>
                  <a:lnTo>
                    <a:pt x="232" y="6412"/>
                  </a:lnTo>
                  <a:lnTo>
                    <a:pt x="304" y="6368"/>
                  </a:lnTo>
                  <a:lnTo>
                    <a:pt x="679" y="6055"/>
                  </a:lnTo>
                  <a:lnTo>
                    <a:pt x="1384" y="5394"/>
                  </a:lnTo>
                  <a:lnTo>
                    <a:pt x="2045" y="4689"/>
                  </a:lnTo>
                  <a:lnTo>
                    <a:pt x="2670" y="3957"/>
                  </a:lnTo>
                  <a:lnTo>
                    <a:pt x="3260" y="3189"/>
                  </a:lnTo>
                  <a:lnTo>
                    <a:pt x="3795" y="2385"/>
                  </a:lnTo>
                  <a:lnTo>
                    <a:pt x="4296" y="1563"/>
                  </a:lnTo>
                  <a:lnTo>
                    <a:pt x="4742" y="706"/>
                  </a:lnTo>
                  <a:lnTo>
                    <a:pt x="4947" y="260"/>
                  </a:lnTo>
                  <a:lnTo>
                    <a:pt x="4965" y="179"/>
                  </a:lnTo>
                  <a:lnTo>
                    <a:pt x="4903" y="54"/>
                  </a:lnTo>
                  <a:lnTo>
                    <a:pt x="4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360159" y="3482787"/>
              <a:ext cx="290927" cy="569408"/>
            </a:xfrm>
            <a:custGeom>
              <a:avLst/>
              <a:gdLst/>
              <a:ahLst/>
              <a:cxnLst/>
              <a:rect l="l" t="t" r="r" b="b"/>
              <a:pathLst>
                <a:path w="3787" h="7412" extrusionOk="0">
                  <a:moveTo>
                    <a:pt x="3555" y="0"/>
                  </a:moveTo>
                  <a:lnTo>
                    <a:pt x="3421" y="80"/>
                  </a:lnTo>
                  <a:lnTo>
                    <a:pt x="3394" y="170"/>
                  </a:lnTo>
                  <a:lnTo>
                    <a:pt x="3242" y="911"/>
                  </a:lnTo>
                  <a:lnTo>
                    <a:pt x="2814" y="2358"/>
                  </a:lnTo>
                  <a:lnTo>
                    <a:pt x="2233" y="3760"/>
                  </a:lnTo>
                  <a:lnTo>
                    <a:pt x="1519" y="5099"/>
                  </a:lnTo>
                  <a:lnTo>
                    <a:pt x="1099" y="5733"/>
                  </a:lnTo>
                  <a:lnTo>
                    <a:pt x="858" y="6090"/>
                  </a:lnTo>
                  <a:lnTo>
                    <a:pt x="322" y="6778"/>
                  </a:lnTo>
                  <a:lnTo>
                    <a:pt x="45" y="7108"/>
                  </a:lnTo>
                  <a:lnTo>
                    <a:pt x="1" y="7189"/>
                  </a:lnTo>
                  <a:lnTo>
                    <a:pt x="27" y="7323"/>
                  </a:lnTo>
                  <a:lnTo>
                    <a:pt x="144" y="7412"/>
                  </a:lnTo>
                  <a:lnTo>
                    <a:pt x="295" y="7403"/>
                  </a:lnTo>
                  <a:lnTo>
                    <a:pt x="358" y="7349"/>
                  </a:lnTo>
                  <a:lnTo>
                    <a:pt x="858" y="6742"/>
                  </a:lnTo>
                  <a:lnTo>
                    <a:pt x="1751" y="5465"/>
                  </a:lnTo>
                  <a:lnTo>
                    <a:pt x="2510" y="4099"/>
                  </a:lnTo>
                  <a:lnTo>
                    <a:pt x="3117" y="2661"/>
                  </a:lnTo>
                  <a:lnTo>
                    <a:pt x="3367" y="1920"/>
                  </a:lnTo>
                  <a:lnTo>
                    <a:pt x="3492" y="1500"/>
                  </a:lnTo>
                  <a:lnTo>
                    <a:pt x="3698" y="643"/>
                  </a:lnTo>
                  <a:lnTo>
                    <a:pt x="3787" y="214"/>
                  </a:lnTo>
                  <a:lnTo>
                    <a:pt x="3787" y="125"/>
                  </a:lnTo>
                  <a:lnTo>
                    <a:pt x="3698" y="1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161882" y="3449139"/>
              <a:ext cx="440500" cy="479603"/>
            </a:xfrm>
            <a:custGeom>
              <a:avLst/>
              <a:gdLst/>
              <a:ahLst/>
              <a:cxnLst/>
              <a:rect l="l" t="t" r="r" b="b"/>
              <a:pathLst>
                <a:path w="5734" h="6243" extrusionOk="0">
                  <a:moveTo>
                    <a:pt x="5582" y="0"/>
                  </a:moveTo>
                  <a:lnTo>
                    <a:pt x="5439" y="18"/>
                  </a:lnTo>
                  <a:lnTo>
                    <a:pt x="5386" y="90"/>
                  </a:lnTo>
                  <a:lnTo>
                    <a:pt x="5002" y="751"/>
                  </a:lnTo>
                  <a:lnTo>
                    <a:pt x="4127" y="2019"/>
                  </a:lnTo>
                  <a:lnTo>
                    <a:pt x="3144" y="3206"/>
                  </a:lnTo>
                  <a:lnTo>
                    <a:pt x="2055" y="4305"/>
                  </a:lnTo>
                  <a:lnTo>
                    <a:pt x="1474" y="4814"/>
                  </a:lnTo>
                  <a:lnTo>
                    <a:pt x="1135" y="5099"/>
                  </a:lnTo>
                  <a:lnTo>
                    <a:pt x="438" y="5635"/>
                  </a:lnTo>
                  <a:lnTo>
                    <a:pt x="72" y="5894"/>
                  </a:lnTo>
                  <a:lnTo>
                    <a:pt x="10" y="5948"/>
                  </a:lnTo>
                  <a:lnTo>
                    <a:pt x="1" y="6091"/>
                  </a:lnTo>
                  <a:lnTo>
                    <a:pt x="90" y="6207"/>
                  </a:lnTo>
                  <a:lnTo>
                    <a:pt x="233" y="6242"/>
                  </a:lnTo>
                  <a:lnTo>
                    <a:pt x="313" y="6198"/>
                  </a:lnTo>
                  <a:lnTo>
                    <a:pt x="947" y="5751"/>
                  </a:lnTo>
                  <a:lnTo>
                    <a:pt x="2153" y="4751"/>
                  </a:lnTo>
                  <a:lnTo>
                    <a:pt x="3260" y="3653"/>
                  </a:lnTo>
                  <a:lnTo>
                    <a:pt x="4278" y="2465"/>
                  </a:lnTo>
                  <a:lnTo>
                    <a:pt x="4734" y="1840"/>
                  </a:lnTo>
                  <a:lnTo>
                    <a:pt x="4993" y="1474"/>
                  </a:lnTo>
                  <a:lnTo>
                    <a:pt x="5475" y="715"/>
                  </a:lnTo>
                  <a:lnTo>
                    <a:pt x="5707" y="322"/>
                  </a:lnTo>
                  <a:lnTo>
                    <a:pt x="5734" y="242"/>
                  </a:lnTo>
                  <a:lnTo>
                    <a:pt x="5698" y="90"/>
                  </a:lnTo>
                  <a:lnTo>
                    <a:pt x="55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181779" y="3556152"/>
              <a:ext cx="572942" cy="362986"/>
            </a:xfrm>
            <a:custGeom>
              <a:avLst/>
              <a:gdLst/>
              <a:ahLst/>
              <a:cxnLst/>
              <a:rect l="l" t="t" r="r" b="b"/>
              <a:pathLst>
                <a:path w="7458" h="4725" extrusionOk="0">
                  <a:moveTo>
                    <a:pt x="7163" y="1"/>
                  </a:moveTo>
                  <a:lnTo>
                    <a:pt x="7100" y="63"/>
                  </a:lnTo>
                  <a:lnTo>
                    <a:pt x="6850" y="376"/>
                  </a:lnTo>
                  <a:lnTo>
                    <a:pt x="6305" y="974"/>
                  </a:lnTo>
                  <a:lnTo>
                    <a:pt x="5716" y="1536"/>
                  </a:lnTo>
                  <a:lnTo>
                    <a:pt x="5100" y="2054"/>
                  </a:lnTo>
                  <a:lnTo>
                    <a:pt x="4448" y="2528"/>
                  </a:lnTo>
                  <a:lnTo>
                    <a:pt x="3760" y="2956"/>
                  </a:lnTo>
                  <a:lnTo>
                    <a:pt x="3055" y="3340"/>
                  </a:lnTo>
                  <a:lnTo>
                    <a:pt x="2314" y="3680"/>
                  </a:lnTo>
                  <a:lnTo>
                    <a:pt x="1939" y="3823"/>
                  </a:lnTo>
                  <a:lnTo>
                    <a:pt x="1501" y="3983"/>
                  </a:lnTo>
                  <a:lnTo>
                    <a:pt x="617" y="4233"/>
                  </a:lnTo>
                  <a:lnTo>
                    <a:pt x="162" y="4332"/>
                  </a:lnTo>
                  <a:lnTo>
                    <a:pt x="81" y="4367"/>
                  </a:lnTo>
                  <a:lnTo>
                    <a:pt x="1" y="4492"/>
                  </a:lnTo>
                  <a:lnTo>
                    <a:pt x="19" y="4635"/>
                  </a:lnTo>
                  <a:lnTo>
                    <a:pt x="135" y="4724"/>
                  </a:lnTo>
                  <a:lnTo>
                    <a:pt x="215" y="4724"/>
                  </a:lnTo>
                  <a:lnTo>
                    <a:pt x="626" y="4635"/>
                  </a:lnTo>
                  <a:lnTo>
                    <a:pt x="1439" y="4412"/>
                  </a:lnTo>
                  <a:lnTo>
                    <a:pt x="2233" y="4126"/>
                  </a:lnTo>
                  <a:lnTo>
                    <a:pt x="3001" y="3796"/>
                  </a:lnTo>
                  <a:lnTo>
                    <a:pt x="3751" y="3412"/>
                  </a:lnTo>
                  <a:lnTo>
                    <a:pt x="4475" y="2983"/>
                  </a:lnTo>
                  <a:lnTo>
                    <a:pt x="5162" y="2501"/>
                  </a:lnTo>
                  <a:lnTo>
                    <a:pt x="5814" y="1974"/>
                  </a:lnTo>
                  <a:lnTo>
                    <a:pt x="6127" y="1688"/>
                  </a:lnTo>
                  <a:lnTo>
                    <a:pt x="6475" y="1367"/>
                  </a:lnTo>
                  <a:lnTo>
                    <a:pt x="7118" y="670"/>
                  </a:lnTo>
                  <a:lnTo>
                    <a:pt x="7422" y="304"/>
                  </a:lnTo>
                  <a:lnTo>
                    <a:pt x="7457" y="224"/>
                  </a:lnTo>
                  <a:lnTo>
                    <a:pt x="7431" y="81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264132" y="3416874"/>
              <a:ext cx="310824" cy="550971"/>
            </a:xfrm>
            <a:custGeom>
              <a:avLst/>
              <a:gdLst/>
              <a:ahLst/>
              <a:cxnLst/>
              <a:rect l="l" t="t" r="r" b="b"/>
              <a:pathLst>
                <a:path w="4046" h="7172" extrusionOk="0">
                  <a:moveTo>
                    <a:pt x="3840" y="1"/>
                  </a:moveTo>
                  <a:lnTo>
                    <a:pt x="3706" y="45"/>
                  </a:lnTo>
                  <a:lnTo>
                    <a:pt x="3662" y="126"/>
                  </a:lnTo>
                  <a:lnTo>
                    <a:pt x="3314" y="1019"/>
                  </a:lnTo>
                  <a:lnTo>
                    <a:pt x="2519" y="2760"/>
                  </a:lnTo>
                  <a:lnTo>
                    <a:pt x="1608" y="4448"/>
                  </a:lnTo>
                  <a:lnTo>
                    <a:pt x="590" y="6073"/>
                  </a:lnTo>
                  <a:lnTo>
                    <a:pt x="36" y="6859"/>
                  </a:lnTo>
                  <a:lnTo>
                    <a:pt x="0" y="6939"/>
                  </a:lnTo>
                  <a:lnTo>
                    <a:pt x="27" y="7082"/>
                  </a:lnTo>
                  <a:lnTo>
                    <a:pt x="143" y="7171"/>
                  </a:lnTo>
                  <a:lnTo>
                    <a:pt x="295" y="7163"/>
                  </a:lnTo>
                  <a:lnTo>
                    <a:pt x="349" y="7100"/>
                  </a:lnTo>
                  <a:lnTo>
                    <a:pt x="911" y="6305"/>
                  </a:lnTo>
                  <a:lnTo>
                    <a:pt x="1947" y="4653"/>
                  </a:lnTo>
                  <a:lnTo>
                    <a:pt x="2867" y="2939"/>
                  </a:lnTo>
                  <a:lnTo>
                    <a:pt x="3671" y="1171"/>
                  </a:lnTo>
                  <a:lnTo>
                    <a:pt x="4028" y="269"/>
                  </a:lnTo>
                  <a:lnTo>
                    <a:pt x="4046" y="179"/>
                  </a:lnTo>
                  <a:lnTo>
                    <a:pt x="3983" y="54"/>
                  </a:lnTo>
                  <a:lnTo>
                    <a:pt x="38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111213" y="3205613"/>
              <a:ext cx="321118" cy="620188"/>
            </a:xfrm>
            <a:custGeom>
              <a:avLst/>
              <a:gdLst/>
              <a:ahLst/>
              <a:cxnLst/>
              <a:rect l="l" t="t" r="r" b="b"/>
              <a:pathLst>
                <a:path w="4180" h="8073" extrusionOk="0">
                  <a:moveTo>
                    <a:pt x="2902" y="0"/>
                  </a:moveTo>
                  <a:lnTo>
                    <a:pt x="2688" y="9"/>
                  </a:lnTo>
                  <a:lnTo>
                    <a:pt x="2224" y="116"/>
                  </a:lnTo>
                  <a:lnTo>
                    <a:pt x="1724" y="322"/>
                  </a:lnTo>
                  <a:lnTo>
                    <a:pt x="1206" y="616"/>
                  </a:lnTo>
                  <a:lnTo>
                    <a:pt x="938" y="795"/>
                  </a:lnTo>
                  <a:lnTo>
                    <a:pt x="1152" y="831"/>
                  </a:lnTo>
                  <a:lnTo>
                    <a:pt x="1366" y="902"/>
                  </a:lnTo>
                  <a:lnTo>
                    <a:pt x="1581" y="1009"/>
                  </a:lnTo>
                  <a:lnTo>
                    <a:pt x="1965" y="1313"/>
                  </a:lnTo>
                  <a:lnTo>
                    <a:pt x="2117" y="1501"/>
                  </a:lnTo>
                  <a:lnTo>
                    <a:pt x="2268" y="1715"/>
                  </a:lnTo>
                  <a:lnTo>
                    <a:pt x="2483" y="2179"/>
                  </a:lnTo>
                  <a:lnTo>
                    <a:pt x="2599" y="2688"/>
                  </a:lnTo>
                  <a:lnTo>
                    <a:pt x="2626" y="3215"/>
                  </a:lnTo>
                  <a:lnTo>
                    <a:pt x="2608" y="3474"/>
                  </a:lnTo>
                  <a:lnTo>
                    <a:pt x="2572" y="3733"/>
                  </a:lnTo>
                  <a:lnTo>
                    <a:pt x="2447" y="4233"/>
                  </a:lnTo>
                  <a:lnTo>
                    <a:pt x="2170" y="4965"/>
                  </a:lnTo>
                  <a:lnTo>
                    <a:pt x="1938" y="5430"/>
                  </a:lnTo>
                  <a:lnTo>
                    <a:pt x="1742" y="5796"/>
                  </a:lnTo>
                  <a:lnTo>
                    <a:pt x="1304" y="6492"/>
                  </a:lnTo>
                  <a:lnTo>
                    <a:pt x="822" y="7153"/>
                  </a:lnTo>
                  <a:lnTo>
                    <a:pt x="286" y="7778"/>
                  </a:lnTo>
                  <a:lnTo>
                    <a:pt x="0" y="8073"/>
                  </a:lnTo>
                  <a:lnTo>
                    <a:pt x="197" y="7966"/>
                  </a:lnTo>
                  <a:lnTo>
                    <a:pt x="581" y="7716"/>
                  </a:lnTo>
                  <a:lnTo>
                    <a:pt x="1161" y="7269"/>
                  </a:lnTo>
                  <a:lnTo>
                    <a:pt x="1893" y="6528"/>
                  </a:lnTo>
                  <a:lnTo>
                    <a:pt x="2563" y="5680"/>
                  </a:lnTo>
                  <a:lnTo>
                    <a:pt x="3152" y="4760"/>
                  </a:lnTo>
                  <a:lnTo>
                    <a:pt x="3626" y="3813"/>
                  </a:lnTo>
                  <a:lnTo>
                    <a:pt x="3974" y="2885"/>
                  </a:lnTo>
                  <a:lnTo>
                    <a:pt x="4126" y="2224"/>
                  </a:lnTo>
                  <a:lnTo>
                    <a:pt x="4170" y="1804"/>
                  </a:lnTo>
                  <a:lnTo>
                    <a:pt x="4179" y="1608"/>
                  </a:lnTo>
                  <a:lnTo>
                    <a:pt x="4170" y="1384"/>
                  </a:lnTo>
                  <a:lnTo>
                    <a:pt x="4099" y="983"/>
                  </a:lnTo>
                  <a:lnTo>
                    <a:pt x="3956" y="625"/>
                  </a:lnTo>
                  <a:lnTo>
                    <a:pt x="3733" y="331"/>
                  </a:lnTo>
                  <a:lnTo>
                    <a:pt x="3590" y="206"/>
                  </a:lnTo>
                  <a:lnTo>
                    <a:pt x="3438" y="107"/>
                  </a:lnTo>
                  <a:lnTo>
                    <a:pt x="3099" y="9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64671" y="3788693"/>
              <a:ext cx="556425" cy="463854"/>
            </a:xfrm>
            <a:custGeom>
              <a:avLst/>
              <a:gdLst/>
              <a:ahLst/>
              <a:cxnLst/>
              <a:rect l="l" t="t" r="r" b="b"/>
              <a:pathLst>
                <a:path w="7243" h="6038" extrusionOk="0">
                  <a:moveTo>
                    <a:pt x="5456" y="1"/>
                  </a:moveTo>
                  <a:lnTo>
                    <a:pt x="4769" y="581"/>
                  </a:lnTo>
                  <a:lnTo>
                    <a:pt x="3411" y="1814"/>
                  </a:lnTo>
                  <a:lnTo>
                    <a:pt x="2045" y="3082"/>
                  </a:lnTo>
                  <a:lnTo>
                    <a:pt x="688" y="4314"/>
                  </a:lnTo>
                  <a:lnTo>
                    <a:pt x="0" y="4894"/>
                  </a:lnTo>
                  <a:lnTo>
                    <a:pt x="89" y="5091"/>
                  </a:lnTo>
                  <a:lnTo>
                    <a:pt x="322" y="5439"/>
                  </a:lnTo>
                  <a:lnTo>
                    <a:pt x="625" y="5734"/>
                  </a:lnTo>
                  <a:lnTo>
                    <a:pt x="974" y="5957"/>
                  </a:lnTo>
                  <a:lnTo>
                    <a:pt x="1170" y="6037"/>
                  </a:lnTo>
                  <a:lnTo>
                    <a:pt x="4206" y="4153"/>
                  </a:lnTo>
                  <a:lnTo>
                    <a:pt x="7242" y="2269"/>
                  </a:lnTo>
                  <a:lnTo>
                    <a:pt x="7242" y="2073"/>
                  </a:lnTo>
                  <a:lnTo>
                    <a:pt x="7189" y="1689"/>
                  </a:lnTo>
                  <a:lnTo>
                    <a:pt x="7064" y="1313"/>
                  </a:lnTo>
                  <a:lnTo>
                    <a:pt x="6885" y="965"/>
                  </a:lnTo>
                  <a:lnTo>
                    <a:pt x="6760" y="804"/>
                  </a:lnTo>
                  <a:lnTo>
                    <a:pt x="6635" y="662"/>
                  </a:lnTo>
                  <a:lnTo>
                    <a:pt x="6340" y="394"/>
                  </a:lnTo>
                  <a:lnTo>
                    <a:pt x="6010" y="188"/>
                  </a:lnTo>
                  <a:lnTo>
                    <a:pt x="5644" y="45"/>
                  </a:lnTo>
                  <a:lnTo>
                    <a:pt x="5456" y="1"/>
                  </a:lnTo>
                  <a:close/>
                </a:path>
              </a:pathLst>
            </a:custGeom>
            <a:solidFill>
              <a:srgbClr val="8C1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95136" y="3477256"/>
              <a:ext cx="626411" cy="720365"/>
            </a:xfrm>
            <a:custGeom>
              <a:avLst/>
              <a:gdLst/>
              <a:ahLst/>
              <a:cxnLst/>
              <a:rect l="l" t="t" r="r" b="b"/>
              <a:pathLst>
                <a:path w="8154" h="9377" extrusionOk="0">
                  <a:moveTo>
                    <a:pt x="1751" y="1"/>
                  </a:moveTo>
                  <a:lnTo>
                    <a:pt x="1483" y="54"/>
                  </a:lnTo>
                  <a:lnTo>
                    <a:pt x="1233" y="152"/>
                  </a:lnTo>
                  <a:lnTo>
                    <a:pt x="1117" y="224"/>
                  </a:lnTo>
                  <a:lnTo>
                    <a:pt x="938" y="349"/>
                  </a:lnTo>
                  <a:lnTo>
                    <a:pt x="644" y="626"/>
                  </a:lnTo>
                  <a:lnTo>
                    <a:pt x="402" y="938"/>
                  </a:lnTo>
                  <a:lnTo>
                    <a:pt x="224" y="1278"/>
                  </a:lnTo>
                  <a:lnTo>
                    <a:pt x="99" y="1653"/>
                  </a:lnTo>
                  <a:lnTo>
                    <a:pt x="18" y="2046"/>
                  </a:lnTo>
                  <a:lnTo>
                    <a:pt x="1" y="2456"/>
                  </a:lnTo>
                  <a:lnTo>
                    <a:pt x="27" y="2885"/>
                  </a:lnTo>
                  <a:lnTo>
                    <a:pt x="144" y="3546"/>
                  </a:lnTo>
                  <a:lnTo>
                    <a:pt x="438" y="4457"/>
                  </a:lnTo>
                  <a:lnTo>
                    <a:pt x="876" y="5359"/>
                  </a:lnTo>
                  <a:lnTo>
                    <a:pt x="1429" y="6243"/>
                  </a:lnTo>
                  <a:lnTo>
                    <a:pt x="2072" y="7073"/>
                  </a:lnTo>
                  <a:lnTo>
                    <a:pt x="2787" y="7814"/>
                  </a:lnTo>
                  <a:lnTo>
                    <a:pt x="3546" y="8439"/>
                  </a:lnTo>
                  <a:lnTo>
                    <a:pt x="4341" y="8931"/>
                  </a:lnTo>
                  <a:lnTo>
                    <a:pt x="4930" y="9189"/>
                  </a:lnTo>
                  <a:lnTo>
                    <a:pt x="5323" y="9306"/>
                  </a:lnTo>
                  <a:lnTo>
                    <a:pt x="5707" y="9368"/>
                  </a:lnTo>
                  <a:lnTo>
                    <a:pt x="6073" y="9377"/>
                  </a:lnTo>
                  <a:lnTo>
                    <a:pt x="6439" y="9323"/>
                  </a:lnTo>
                  <a:lnTo>
                    <a:pt x="6787" y="9216"/>
                  </a:lnTo>
                  <a:lnTo>
                    <a:pt x="7118" y="9047"/>
                  </a:lnTo>
                  <a:lnTo>
                    <a:pt x="7421" y="8805"/>
                  </a:lnTo>
                  <a:lnTo>
                    <a:pt x="7564" y="8654"/>
                  </a:lnTo>
                  <a:lnTo>
                    <a:pt x="7680" y="8520"/>
                  </a:lnTo>
                  <a:lnTo>
                    <a:pt x="7868" y="8225"/>
                  </a:lnTo>
                  <a:lnTo>
                    <a:pt x="8011" y="7912"/>
                  </a:lnTo>
                  <a:lnTo>
                    <a:pt x="8100" y="7582"/>
                  </a:lnTo>
                  <a:lnTo>
                    <a:pt x="8154" y="7055"/>
                  </a:lnTo>
                  <a:lnTo>
                    <a:pt x="8073" y="6305"/>
                  </a:lnTo>
                  <a:lnTo>
                    <a:pt x="7850" y="5528"/>
                  </a:lnTo>
                  <a:lnTo>
                    <a:pt x="7502" y="4725"/>
                  </a:lnTo>
                  <a:lnTo>
                    <a:pt x="7046" y="3930"/>
                  </a:lnTo>
                  <a:lnTo>
                    <a:pt x="6502" y="3153"/>
                  </a:lnTo>
                  <a:lnTo>
                    <a:pt x="5885" y="2421"/>
                  </a:lnTo>
                  <a:lnTo>
                    <a:pt x="5225" y="1751"/>
                  </a:lnTo>
                  <a:lnTo>
                    <a:pt x="4537" y="1161"/>
                  </a:lnTo>
                  <a:lnTo>
                    <a:pt x="3832" y="670"/>
                  </a:lnTo>
                  <a:lnTo>
                    <a:pt x="3153" y="304"/>
                  </a:lnTo>
                  <a:lnTo>
                    <a:pt x="2492" y="63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35621" y="3473107"/>
              <a:ext cx="597602" cy="699162"/>
            </a:xfrm>
            <a:custGeom>
              <a:avLst/>
              <a:gdLst/>
              <a:ahLst/>
              <a:cxnLst/>
              <a:rect l="l" t="t" r="r" b="b"/>
              <a:pathLst>
                <a:path w="7779" h="9101" extrusionOk="0">
                  <a:moveTo>
                    <a:pt x="1536" y="1"/>
                  </a:moveTo>
                  <a:lnTo>
                    <a:pt x="1242" y="10"/>
                  </a:lnTo>
                  <a:lnTo>
                    <a:pt x="974" y="63"/>
                  </a:lnTo>
                  <a:lnTo>
                    <a:pt x="733" y="171"/>
                  </a:lnTo>
                  <a:lnTo>
                    <a:pt x="626" y="251"/>
                  </a:lnTo>
                  <a:lnTo>
                    <a:pt x="510" y="349"/>
                  </a:lnTo>
                  <a:lnTo>
                    <a:pt x="322" y="564"/>
                  </a:lnTo>
                  <a:lnTo>
                    <a:pt x="170" y="823"/>
                  </a:lnTo>
                  <a:lnTo>
                    <a:pt x="72" y="1108"/>
                  </a:lnTo>
                  <a:lnTo>
                    <a:pt x="1" y="1591"/>
                  </a:lnTo>
                  <a:lnTo>
                    <a:pt x="36" y="2323"/>
                  </a:lnTo>
                  <a:lnTo>
                    <a:pt x="215" y="3126"/>
                  </a:lnTo>
                  <a:lnTo>
                    <a:pt x="518" y="3975"/>
                  </a:lnTo>
                  <a:lnTo>
                    <a:pt x="929" y="4832"/>
                  </a:lnTo>
                  <a:lnTo>
                    <a:pt x="1438" y="5680"/>
                  </a:lnTo>
                  <a:lnTo>
                    <a:pt x="2010" y="6493"/>
                  </a:lnTo>
                  <a:lnTo>
                    <a:pt x="2644" y="7243"/>
                  </a:lnTo>
                  <a:lnTo>
                    <a:pt x="3322" y="7904"/>
                  </a:lnTo>
                  <a:lnTo>
                    <a:pt x="4019" y="8440"/>
                  </a:lnTo>
                  <a:lnTo>
                    <a:pt x="4733" y="8842"/>
                  </a:lnTo>
                  <a:lnTo>
                    <a:pt x="5260" y="9020"/>
                  </a:lnTo>
                  <a:lnTo>
                    <a:pt x="5600" y="9092"/>
                  </a:lnTo>
                  <a:lnTo>
                    <a:pt x="5939" y="9101"/>
                  </a:lnTo>
                  <a:lnTo>
                    <a:pt x="6269" y="9065"/>
                  </a:lnTo>
                  <a:lnTo>
                    <a:pt x="6591" y="8967"/>
                  </a:lnTo>
                  <a:lnTo>
                    <a:pt x="6894" y="8806"/>
                  </a:lnTo>
                  <a:lnTo>
                    <a:pt x="7037" y="8708"/>
                  </a:lnTo>
                  <a:lnTo>
                    <a:pt x="7180" y="8592"/>
                  </a:lnTo>
                  <a:lnTo>
                    <a:pt x="7403" y="8342"/>
                  </a:lnTo>
                  <a:lnTo>
                    <a:pt x="7573" y="8065"/>
                  </a:lnTo>
                  <a:lnTo>
                    <a:pt x="7689" y="7761"/>
                  </a:lnTo>
                  <a:lnTo>
                    <a:pt x="7761" y="7440"/>
                  </a:lnTo>
                  <a:lnTo>
                    <a:pt x="7779" y="7091"/>
                  </a:lnTo>
                  <a:lnTo>
                    <a:pt x="7734" y="6547"/>
                  </a:lnTo>
                  <a:lnTo>
                    <a:pt x="7520" y="5761"/>
                  </a:lnTo>
                  <a:lnTo>
                    <a:pt x="7171" y="4957"/>
                  </a:lnTo>
                  <a:lnTo>
                    <a:pt x="6707" y="4136"/>
                  </a:lnTo>
                  <a:lnTo>
                    <a:pt x="6144" y="3332"/>
                  </a:lnTo>
                  <a:lnTo>
                    <a:pt x="5510" y="2573"/>
                  </a:lnTo>
                  <a:lnTo>
                    <a:pt x="4823" y="1858"/>
                  </a:lnTo>
                  <a:lnTo>
                    <a:pt x="4108" y="1233"/>
                  </a:lnTo>
                  <a:lnTo>
                    <a:pt x="3385" y="715"/>
                  </a:lnTo>
                  <a:lnTo>
                    <a:pt x="2671" y="314"/>
                  </a:lnTo>
                  <a:lnTo>
                    <a:pt x="2001" y="72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8C1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18665" y="2998424"/>
              <a:ext cx="1177228" cy="1110085"/>
            </a:xfrm>
            <a:custGeom>
              <a:avLst/>
              <a:gdLst/>
              <a:ahLst/>
              <a:cxnLst/>
              <a:rect l="l" t="t" r="r" b="b"/>
              <a:pathLst>
                <a:path w="15324" h="14450" extrusionOk="0">
                  <a:moveTo>
                    <a:pt x="10127" y="0"/>
                  </a:moveTo>
                  <a:lnTo>
                    <a:pt x="9555" y="501"/>
                  </a:lnTo>
                  <a:lnTo>
                    <a:pt x="8367" y="1474"/>
                  </a:lnTo>
                  <a:lnTo>
                    <a:pt x="7153" y="2412"/>
                  </a:lnTo>
                  <a:lnTo>
                    <a:pt x="5912" y="3322"/>
                  </a:lnTo>
                  <a:lnTo>
                    <a:pt x="4635" y="4189"/>
                  </a:lnTo>
                  <a:lnTo>
                    <a:pt x="3340" y="5028"/>
                  </a:lnTo>
                  <a:lnTo>
                    <a:pt x="1357" y="6207"/>
                  </a:lnTo>
                  <a:lnTo>
                    <a:pt x="18" y="6939"/>
                  </a:lnTo>
                  <a:lnTo>
                    <a:pt x="0" y="7386"/>
                  </a:lnTo>
                  <a:lnTo>
                    <a:pt x="54" y="8270"/>
                  </a:lnTo>
                  <a:lnTo>
                    <a:pt x="214" y="9154"/>
                  </a:lnTo>
                  <a:lnTo>
                    <a:pt x="464" y="10002"/>
                  </a:lnTo>
                  <a:lnTo>
                    <a:pt x="813" y="10824"/>
                  </a:lnTo>
                  <a:lnTo>
                    <a:pt x="1250" y="11609"/>
                  </a:lnTo>
                  <a:lnTo>
                    <a:pt x="1777" y="12324"/>
                  </a:lnTo>
                  <a:lnTo>
                    <a:pt x="2375" y="12985"/>
                  </a:lnTo>
                  <a:lnTo>
                    <a:pt x="2706" y="13279"/>
                  </a:lnTo>
                  <a:lnTo>
                    <a:pt x="3027" y="13538"/>
                  </a:lnTo>
                  <a:lnTo>
                    <a:pt x="3715" y="13967"/>
                  </a:lnTo>
                  <a:lnTo>
                    <a:pt x="4465" y="14271"/>
                  </a:lnTo>
                  <a:lnTo>
                    <a:pt x="5251" y="14431"/>
                  </a:lnTo>
                  <a:lnTo>
                    <a:pt x="5653" y="14449"/>
                  </a:lnTo>
                  <a:lnTo>
                    <a:pt x="5706" y="14396"/>
                  </a:lnTo>
                  <a:lnTo>
                    <a:pt x="5760" y="14342"/>
                  </a:lnTo>
                  <a:lnTo>
                    <a:pt x="6278" y="13806"/>
                  </a:lnTo>
                  <a:lnTo>
                    <a:pt x="7349" y="12788"/>
                  </a:lnTo>
                  <a:lnTo>
                    <a:pt x="8483" y="11833"/>
                  </a:lnTo>
                  <a:lnTo>
                    <a:pt x="9653" y="10922"/>
                  </a:lnTo>
                  <a:lnTo>
                    <a:pt x="10868" y="10056"/>
                  </a:lnTo>
                  <a:lnTo>
                    <a:pt x="12109" y="9243"/>
                  </a:lnTo>
                  <a:lnTo>
                    <a:pt x="14020" y="8091"/>
                  </a:lnTo>
                  <a:lnTo>
                    <a:pt x="15324" y="7368"/>
                  </a:lnTo>
                  <a:lnTo>
                    <a:pt x="15190" y="6894"/>
                  </a:lnTo>
                  <a:lnTo>
                    <a:pt x="14868" y="5948"/>
                  </a:lnTo>
                  <a:lnTo>
                    <a:pt x="14458" y="5019"/>
                  </a:lnTo>
                  <a:lnTo>
                    <a:pt x="13975" y="4117"/>
                  </a:lnTo>
                  <a:lnTo>
                    <a:pt x="13708" y="3680"/>
                  </a:lnTo>
                  <a:lnTo>
                    <a:pt x="13341" y="3126"/>
                  </a:lnTo>
                  <a:lnTo>
                    <a:pt x="12538" y="2090"/>
                  </a:lnTo>
                  <a:lnTo>
                    <a:pt x="11636" y="1152"/>
                  </a:lnTo>
                  <a:lnTo>
                    <a:pt x="10645" y="349"/>
                  </a:lnTo>
                  <a:lnTo>
                    <a:pt x="10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344192" y="3049895"/>
              <a:ext cx="724513" cy="874010"/>
            </a:xfrm>
            <a:custGeom>
              <a:avLst/>
              <a:gdLst/>
              <a:ahLst/>
              <a:cxnLst/>
              <a:rect l="l" t="t" r="r" b="b"/>
              <a:pathLst>
                <a:path w="9431" h="11377" fill="none" extrusionOk="0">
                  <a:moveTo>
                    <a:pt x="3260" y="11377"/>
                  </a:moveTo>
                  <a:lnTo>
                    <a:pt x="2876" y="11038"/>
                  </a:lnTo>
                  <a:lnTo>
                    <a:pt x="2152" y="10296"/>
                  </a:lnTo>
                  <a:lnTo>
                    <a:pt x="1813" y="9904"/>
                  </a:lnTo>
                  <a:lnTo>
                    <a:pt x="1527" y="9368"/>
                  </a:lnTo>
                  <a:lnTo>
                    <a:pt x="1018" y="8251"/>
                  </a:lnTo>
                  <a:lnTo>
                    <a:pt x="563" y="7117"/>
                  </a:lnTo>
                  <a:lnTo>
                    <a:pt x="170" y="5956"/>
                  </a:lnTo>
                  <a:lnTo>
                    <a:pt x="0" y="5376"/>
                  </a:lnTo>
                  <a:lnTo>
                    <a:pt x="1018" y="4778"/>
                  </a:lnTo>
                  <a:lnTo>
                    <a:pt x="3010" y="3519"/>
                  </a:lnTo>
                  <a:lnTo>
                    <a:pt x="4947" y="2170"/>
                  </a:lnTo>
                  <a:lnTo>
                    <a:pt x="6814" y="750"/>
                  </a:lnTo>
                  <a:lnTo>
                    <a:pt x="7716" y="0"/>
                  </a:lnTo>
                  <a:lnTo>
                    <a:pt x="7698" y="259"/>
                  </a:lnTo>
                  <a:lnTo>
                    <a:pt x="7734" y="804"/>
                  </a:lnTo>
                  <a:lnTo>
                    <a:pt x="7841" y="1375"/>
                  </a:lnTo>
                  <a:lnTo>
                    <a:pt x="8010" y="1947"/>
                  </a:lnTo>
                  <a:lnTo>
                    <a:pt x="8234" y="2527"/>
                  </a:lnTo>
                  <a:lnTo>
                    <a:pt x="8519" y="3108"/>
                  </a:lnTo>
                  <a:lnTo>
                    <a:pt x="8850" y="3679"/>
                  </a:lnTo>
                  <a:lnTo>
                    <a:pt x="9225" y="4233"/>
                  </a:lnTo>
                  <a:lnTo>
                    <a:pt x="9430" y="4501"/>
                  </a:lnTo>
                  <a:lnTo>
                    <a:pt x="9073" y="4599"/>
                  </a:lnTo>
                  <a:lnTo>
                    <a:pt x="8716" y="4715"/>
                  </a:lnTo>
                  <a:lnTo>
                    <a:pt x="8010" y="4974"/>
                  </a:lnTo>
                  <a:lnTo>
                    <a:pt x="6983" y="5430"/>
                  </a:lnTo>
                  <a:lnTo>
                    <a:pt x="6332" y="5796"/>
                  </a:lnTo>
                  <a:lnTo>
                    <a:pt x="6019" y="5992"/>
                  </a:lnTo>
                  <a:lnTo>
                    <a:pt x="5742" y="6180"/>
                  </a:lnTo>
                  <a:lnTo>
                    <a:pt x="5224" y="6591"/>
                  </a:lnTo>
                  <a:lnTo>
                    <a:pt x="4742" y="7055"/>
                  </a:lnTo>
                  <a:lnTo>
                    <a:pt x="4304" y="7555"/>
                  </a:lnTo>
                  <a:lnTo>
                    <a:pt x="3929" y="8100"/>
                  </a:lnTo>
                  <a:lnTo>
                    <a:pt x="3617" y="8671"/>
                  </a:lnTo>
                  <a:lnTo>
                    <a:pt x="3385" y="9278"/>
                  </a:lnTo>
                  <a:lnTo>
                    <a:pt x="3242" y="9912"/>
                  </a:lnTo>
                  <a:lnTo>
                    <a:pt x="3206" y="10243"/>
                  </a:lnTo>
                  <a:lnTo>
                    <a:pt x="3188" y="10529"/>
                  </a:lnTo>
                  <a:lnTo>
                    <a:pt x="3215" y="11100"/>
                  </a:lnTo>
                  <a:lnTo>
                    <a:pt x="3260" y="113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375689" y="3728310"/>
              <a:ext cx="78974" cy="98871"/>
            </a:xfrm>
            <a:custGeom>
              <a:avLst/>
              <a:gdLst/>
              <a:ahLst/>
              <a:cxnLst/>
              <a:rect l="l" t="t" r="r" b="b"/>
              <a:pathLst>
                <a:path w="1028" h="1287" fill="none" extrusionOk="0">
                  <a:moveTo>
                    <a:pt x="1028" y="1287"/>
                  </a:moveTo>
                  <a:lnTo>
                    <a:pt x="778" y="1206"/>
                  </a:lnTo>
                  <a:lnTo>
                    <a:pt x="260" y="1073"/>
                  </a:lnTo>
                  <a:lnTo>
                    <a:pt x="1" y="1037"/>
                  </a:lnTo>
                  <a:lnTo>
                    <a:pt x="46" y="581"/>
                  </a:lnTo>
                  <a:lnTo>
                    <a:pt x="72" y="126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296" y="331"/>
                  </a:lnTo>
                  <a:lnTo>
                    <a:pt x="769" y="983"/>
                  </a:lnTo>
                  <a:lnTo>
                    <a:pt x="1028" y="12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311236" y="3479330"/>
              <a:ext cx="7605" cy="12445"/>
            </a:xfrm>
            <a:custGeom>
              <a:avLst/>
              <a:gdLst/>
              <a:ahLst/>
              <a:cxnLst/>
              <a:rect l="l" t="t" r="r" b="b"/>
              <a:pathLst>
                <a:path w="99" h="162" extrusionOk="0">
                  <a:moveTo>
                    <a:pt x="54" y="0"/>
                  </a:moveTo>
                  <a:lnTo>
                    <a:pt x="27" y="9"/>
                  </a:lnTo>
                  <a:lnTo>
                    <a:pt x="1" y="27"/>
                  </a:lnTo>
                  <a:lnTo>
                    <a:pt x="45" y="99"/>
                  </a:lnTo>
                  <a:lnTo>
                    <a:pt x="99" y="161"/>
                  </a:lnTo>
                  <a:lnTo>
                    <a:pt x="72" y="8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52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35490" y="2885265"/>
              <a:ext cx="626411" cy="720365"/>
            </a:xfrm>
            <a:custGeom>
              <a:avLst/>
              <a:gdLst/>
              <a:ahLst/>
              <a:cxnLst/>
              <a:rect l="l" t="t" r="r" b="b"/>
              <a:pathLst>
                <a:path w="8154" h="9377" extrusionOk="0">
                  <a:moveTo>
                    <a:pt x="1751" y="0"/>
                  </a:moveTo>
                  <a:lnTo>
                    <a:pt x="1483" y="54"/>
                  </a:lnTo>
                  <a:lnTo>
                    <a:pt x="1233" y="152"/>
                  </a:lnTo>
                  <a:lnTo>
                    <a:pt x="1126" y="223"/>
                  </a:lnTo>
                  <a:lnTo>
                    <a:pt x="947" y="348"/>
                  </a:lnTo>
                  <a:lnTo>
                    <a:pt x="644" y="625"/>
                  </a:lnTo>
                  <a:lnTo>
                    <a:pt x="403" y="938"/>
                  </a:lnTo>
                  <a:lnTo>
                    <a:pt x="224" y="1286"/>
                  </a:lnTo>
                  <a:lnTo>
                    <a:pt x="99" y="1652"/>
                  </a:lnTo>
                  <a:lnTo>
                    <a:pt x="28" y="2045"/>
                  </a:lnTo>
                  <a:lnTo>
                    <a:pt x="1" y="2456"/>
                  </a:lnTo>
                  <a:lnTo>
                    <a:pt x="28" y="2884"/>
                  </a:lnTo>
                  <a:lnTo>
                    <a:pt x="144" y="3545"/>
                  </a:lnTo>
                  <a:lnTo>
                    <a:pt x="438" y="4456"/>
                  </a:lnTo>
                  <a:lnTo>
                    <a:pt x="876" y="5358"/>
                  </a:lnTo>
                  <a:lnTo>
                    <a:pt x="1430" y="6242"/>
                  </a:lnTo>
                  <a:lnTo>
                    <a:pt x="2082" y="7073"/>
                  </a:lnTo>
                  <a:lnTo>
                    <a:pt x="2796" y="7814"/>
                  </a:lnTo>
                  <a:lnTo>
                    <a:pt x="3555" y="8439"/>
                  </a:lnTo>
                  <a:lnTo>
                    <a:pt x="4341" y="8930"/>
                  </a:lnTo>
                  <a:lnTo>
                    <a:pt x="4930" y="9189"/>
                  </a:lnTo>
                  <a:lnTo>
                    <a:pt x="5323" y="9305"/>
                  </a:lnTo>
                  <a:lnTo>
                    <a:pt x="5707" y="9368"/>
                  </a:lnTo>
                  <a:lnTo>
                    <a:pt x="6082" y="9376"/>
                  </a:lnTo>
                  <a:lnTo>
                    <a:pt x="6439" y="9323"/>
                  </a:lnTo>
                  <a:lnTo>
                    <a:pt x="6788" y="9216"/>
                  </a:lnTo>
                  <a:lnTo>
                    <a:pt x="7118" y="9046"/>
                  </a:lnTo>
                  <a:lnTo>
                    <a:pt x="7431" y="8805"/>
                  </a:lnTo>
                  <a:lnTo>
                    <a:pt x="7573" y="8653"/>
                  </a:lnTo>
                  <a:lnTo>
                    <a:pt x="7690" y="8519"/>
                  </a:lnTo>
                  <a:lnTo>
                    <a:pt x="7877" y="8225"/>
                  </a:lnTo>
                  <a:lnTo>
                    <a:pt x="8011" y="7912"/>
                  </a:lnTo>
                  <a:lnTo>
                    <a:pt x="8100" y="7582"/>
                  </a:lnTo>
                  <a:lnTo>
                    <a:pt x="8154" y="7055"/>
                  </a:lnTo>
                  <a:lnTo>
                    <a:pt x="8082" y="6313"/>
                  </a:lnTo>
                  <a:lnTo>
                    <a:pt x="7859" y="5528"/>
                  </a:lnTo>
                  <a:lnTo>
                    <a:pt x="7502" y="4724"/>
                  </a:lnTo>
                  <a:lnTo>
                    <a:pt x="7047" y="3929"/>
                  </a:lnTo>
                  <a:lnTo>
                    <a:pt x="6502" y="3152"/>
                  </a:lnTo>
                  <a:lnTo>
                    <a:pt x="5886" y="2420"/>
                  </a:lnTo>
                  <a:lnTo>
                    <a:pt x="5225" y="1750"/>
                  </a:lnTo>
                  <a:lnTo>
                    <a:pt x="4537" y="1161"/>
                  </a:lnTo>
                  <a:lnTo>
                    <a:pt x="3841" y="670"/>
                  </a:lnTo>
                  <a:lnTo>
                    <a:pt x="3153" y="304"/>
                  </a:lnTo>
                  <a:lnTo>
                    <a:pt x="2492" y="63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8C1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75975" y="2882499"/>
              <a:ext cx="596911" cy="697779"/>
            </a:xfrm>
            <a:custGeom>
              <a:avLst/>
              <a:gdLst/>
              <a:ahLst/>
              <a:cxnLst/>
              <a:rect l="l" t="t" r="r" b="b"/>
              <a:pathLst>
                <a:path w="7770" h="9083" extrusionOk="0">
                  <a:moveTo>
                    <a:pt x="1358" y="0"/>
                  </a:moveTo>
                  <a:lnTo>
                    <a:pt x="1037" y="36"/>
                  </a:lnTo>
                  <a:lnTo>
                    <a:pt x="751" y="143"/>
                  </a:lnTo>
                  <a:lnTo>
                    <a:pt x="626" y="232"/>
                  </a:lnTo>
                  <a:lnTo>
                    <a:pt x="456" y="384"/>
                  </a:lnTo>
                  <a:lnTo>
                    <a:pt x="197" y="750"/>
                  </a:lnTo>
                  <a:lnTo>
                    <a:pt x="45" y="1197"/>
                  </a:lnTo>
                  <a:lnTo>
                    <a:pt x="1" y="1706"/>
                  </a:lnTo>
                  <a:lnTo>
                    <a:pt x="36" y="2269"/>
                  </a:lnTo>
                  <a:lnTo>
                    <a:pt x="161" y="2885"/>
                  </a:lnTo>
                  <a:lnTo>
                    <a:pt x="358" y="3519"/>
                  </a:lnTo>
                  <a:lnTo>
                    <a:pt x="626" y="4171"/>
                  </a:lnTo>
                  <a:lnTo>
                    <a:pt x="947" y="4831"/>
                  </a:lnTo>
                  <a:lnTo>
                    <a:pt x="1331" y="5492"/>
                  </a:lnTo>
                  <a:lnTo>
                    <a:pt x="1751" y="6126"/>
                  </a:lnTo>
                  <a:lnTo>
                    <a:pt x="2215" y="6725"/>
                  </a:lnTo>
                  <a:lnTo>
                    <a:pt x="2715" y="7287"/>
                  </a:lnTo>
                  <a:lnTo>
                    <a:pt x="3233" y="7796"/>
                  </a:lnTo>
                  <a:lnTo>
                    <a:pt x="3760" y="8243"/>
                  </a:lnTo>
                  <a:lnTo>
                    <a:pt x="4305" y="8600"/>
                  </a:lnTo>
                  <a:lnTo>
                    <a:pt x="4582" y="8743"/>
                  </a:lnTo>
                  <a:lnTo>
                    <a:pt x="4903" y="8895"/>
                  </a:lnTo>
                  <a:lnTo>
                    <a:pt x="5394" y="9037"/>
                  </a:lnTo>
                  <a:lnTo>
                    <a:pt x="5716" y="9082"/>
                  </a:lnTo>
                  <a:lnTo>
                    <a:pt x="6028" y="9082"/>
                  </a:lnTo>
                  <a:lnTo>
                    <a:pt x="6332" y="9037"/>
                  </a:lnTo>
                  <a:lnTo>
                    <a:pt x="6627" y="8939"/>
                  </a:lnTo>
                  <a:lnTo>
                    <a:pt x="6904" y="8787"/>
                  </a:lnTo>
                  <a:lnTo>
                    <a:pt x="7046" y="8689"/>
                  </a:lnTo>
                  <a:lnTo>
                    <a:pt x="7234" y="8528"/>
                  </a:lnTo>
                  <a:lnTo>
                    <a:pt x="7520" y="8162"/>
                  </a:lnTo>
                  <a:lnTo>
                    <a:pt x="7698" y="7743"/>
                  </a:lnTo>
                  <a:lnTo>
                    <a:pt x="7770" y="7278"/>
                  </a:lnTo>
                  <a:lnTo>
                    <a:pt x="7761" y="6778"/>
                  </a:lnTo>
                  <a:lnTo>
                    <a:pt x="7663" y="6251"/>
                  </a:lnTo>
                  <a:lnTo>
                    <a:pt x="7484" y="5698"/>
                  </a:lnTo>
                  <a:lnTo>
                    <a:pt x="7243" y="5135"/>
                  </a:lnTo>
                  <a:lnTo>
                    <a:pt x="6939" y="4564"/>
                  </a:lnTo>
                  <a:lnTo>
                    <a:pt x="6582" y="4001"/>
                  </a:lnTo>
                  <a:lnTo>
                    <a:pt x="5966" y="3162"/>
                  </a:lnTo>
                  <a:lnTo>
                    <a:pt x="5028" y="2117"/>
                  </a:lnTo>
                  <a:lnTo>
                    <a:pt x="4028" y="1224"/>
                  </a:lnTo>
                  <a:lnTo>
                    <a:pt x="3510" y="858"/>
                  </a:lnTo>
                  <a:lnTo>
                    <a:pt x="3090" y="572"/>
                  </a:lnTo>
                  <a:lnTo>
                    <a:pt x="2474" y="259"/>
                  </a:lnTo>
                  <a:lnTo>
                    <a:pt x="2081" y="116"/>
                  </a:lnTo>
                  <a:lnTo>
                    <a:pt x="1706" y="27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220191" y="2857763"/>
              <a:ext cx="556425" cy="464546"/>
            </a:xfrm>
            <a:custGeom>
              <a:avLst/>
              <a:gdLst/>
              <a:ahLst/>
              <a:cxnLst/>
              <a:rect l="l" t="t" r="r" b="b"/>
              <a:pathLst>
                <a:path w="7243" h="6047" extrusionOk="0">
                  <a:moveTo>
                    <a:pt x="6073" y="1"/>
                  </a:moveTo>
                  <a:lnTo>
                    <a:pt x="3037" y="1885"/>
                  </a:lnTo>
                  <a:lnTo>
                    <a:pt x="1" y="3778"/>
                  </a:lnTo>
                  <a:lnTo>
                    <a:pt x="1" y="3975"/>
                  </a:lnTo>
                  <a:lnTo>
                    <a:pt x="54" y="4359"/>
                  </a:lnTo>
                  <a:lnTo>
                    <a:pt x="179" y="4734"/>
                  </a:lnTo>
                  <a:lnTo>
                    <a:pt x="358" y="5082"/>
                  </a:lnTo>
                  <a:lnTo>
                    <a:pt x="474" y="5234"/>
                  </a:lnTo>
                  <a:lnTo>
                    <a:pt x="608" y="5386"/>
                  </a:lnTo>
                  <a:lnTo>
                    <a:pt x="903" y="5645"/>
                  </a:lnTo>
                  <a:lnTo>
                    <a:pt x="1233" y="5850"/>
                  </a:lnTo>
                  <a:lnTo>
                    <a:pt x="1599" y="6002"/>
                  </a:lnTo>
                  <a:lnTo>
                    <a:pt x="1787" y="6046"/>
                  </a:lnTo>
                  <a:lnTo>
                    <a:pt x="2474" y="5457"/>
                  </a:lnTo>
                  <a:lnTo>
                    <a:pt x="3832" y="4225"/>
                  </a:lnTo>
                  <a:lnTo>
                    <a:pt x="5198" y="2966"/>
                  </a:lnTo>
                  <a:lnTo>
                    <a:pt x="6555" y="1733"/>
                  </a:lnTo>
                  <a:lnTo>
                    <a:pt x="7243" y="1144"/>
                  </a:lnTo>
                  <a:lnTo>
                    <a:pt x="7154" y="956"/>
                  </a:lnTo>
                  <a:lnTo>
                    <a:pt x="6922" y="608"/>
                  </a:lnTo>
                  <a:lnTo>
                    <a:pt x="6618" y="313"/>
                  </a:lnTo>
                  <a:lnTo>
                    <a:pt x="6270" y="90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270059" y="3482096"/>
              <a:ext cx="461780" cy="567411"/>
            </a:xfrm>
            <a:custGeom>
              <a:avLst/>
              <a:gdLst/>
              <a:ahLst/>
              <a:cxnLst/>
              <a:rect l="l" t="t" r="r" b="b"/>
              <a:pathLst>
                <a:path w="6011" h="7386" extrusionOk="0">
                  <a:moveTo>
                    <a:pt x="224" y="0"/>
                  </a:moveTo>
                  <a:lnTo>
                    <a:pt x="72" y="54"/>
                  </a:lnTo>
                  <a:lnTo>
                    <a:pt x="1" y="197"/>
                  </a:lnTo>
                  <a:lnTo>
                    <a:pt x="19" y="295"/>
                  </a:lnTo>
                  <a:lnTo>
                    <a:pt x="188" y="768"/>
                  </a:lnTo>
                  <a:lnTo>
                    <a:pt x="599" y="1706"/>
                  </a:lnTo>
                  <a:lnTo>
                    <a:pt x="831" y="2152"/>
                  </a:lnTo>
                  <a:lnTo>
                    <a:pt x="1046" y="2545"/>
                  </a:lnTo>
                  <a:lnTo>
                    <a:pt x="1519" y="3313"/>
                  </a:lnTo>
                  <a:lnTo>
                    <a:pt x="2037" y="4045"/>
                  </a:lnTo>
                  <a:lnTo>
                    <a:pt x="2608" y="4742"/>
                  </a:lnTo>
                  <a:lnTo>
                    <a:pt x="3216" y="5394"/>
                  </a:lnTo>
                  <a:lnTo>
                    <a:pt x="3867" y="6010"/>
                  </a:lnTo>
                  <a:lnTo>
                    <a:pt x="4555" y="6581"/>
                  </a:lnTo>
                  <a:lnTo>
                    <a:pt x="5287" y="7108"/>
                  </a:lnTo>
                  <a:lnTo>
                    <a:pt x="5662" y="7349"/>
                  </a:lnTo>
                  <a:lnTo>
                    <a:pt x="5752" y="7385"/>
                  </a:lnTo>
                  <a:lnTo>
                    <a:pt x="5912" y="7340"/>
                  </a:lnTo>
                  <a:lnTo>
                    <a:pt x="6011" y="7215"/>
                  </a:lnTo>
                  <a:lnTo>
                    <a:pt x="5993" y="7064"/>
                  </a:lnTo>
                  <a:lnTo>
                    <a:pt x="5921" y="7010"/>
                  </a:lnTo>
                  <a:lnTo>
                    <a:pt x="5511" y="6742"/>
                  </a:lnTo>
                  <a:lnTo>
                    <a:pt x="4707" y="6162"/>
                  </a:lnTo>
                  <a:lnTo>
                    <a:pt x="4332" y="5849"/>
                  </a:lnTo>
                  <a:lnTo>
                    <a:pt x="4001" y="5563"/>
                  </a:lnTo>
                  <a:lnTo>
                    <a:pt x="3367" y="4947"/>
                  </a:lnTo>
                  <a:lnTo>
                    <a:pt x="2787" y="4295"/>
                  </a:lnTo>
                  <a:lnTo>
                    <a:pt x="2242" y="3608"/>
                  </a:lnTo>
                  <a:lnTo>
                    <a:pt x="1751" y="2884"/>
                  </a:lnTo>
                  <a:lnTo>
                    <a:pt x="1305" y="2134"/>
                  </a:lnTo>
                  <a:lnTo>
                    <a:pt x="903" y="1348"/>
                  </a:lnTo>
                  <a:lnTo>
                    <a:pt x="563" y="545"/>
                  </a:lnTo>
                  <a:lnTo>
                    <a:pt x="412" y="134"/>
                  </a:lnTo>
                  <a:lnTo>
                    <a:pt x="367" y="54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311236" y="3444991"/>
              <a:ext cx="349235" cy="660059"/>
            </a:xfrm>
            <a:custGeom>
              <a:avLst/>
              <a:gdLst/>
              <a:ahLst/>
              <a:cxnLst/>
              <a:rect l="l" t="t" r="r" b="b"/>
              <a:pathLst>
                <a:path w="4546" h="8592" extrusionOk="0">
                  <a:moveTo>
                    <a:pt x="233" y="1"/>
                  </a:moveTo>
                  <a:lnTo>
                    <a:pt x="81" y="63"/>
                  </a:lnTo>
                  <a:lnTo>
                    <a:pt x="1" y="206"/>
                  </a:lnTo>
                  <a:lnTo>
                    <a:pt x="10" y="304"/>
                  </a:lnTo>
                  <a:lnTo>
                    <a:pt x="152" y="796"/>
                  </a:lnTo>
                  <a:lnTo>
                    <a:pt x="465" y="1769"/>
                  </a:lnTo>
                  <a:lnTo>
                    <a:pt x="644" y="2251"/>
                  </a:lnTo>
                  <a:lnTo>
                    <a:pt x="974" y="3091"/>
                  </a:lnTo>
                  <a:lnTo>
                    <a:pt x="1733" y="4725"/>
                  </a:lnTo>
                  <a:lnTo>
                    <a:pt x="2617" y="6296"/>
                  </a:lnTo>
                  <a:lnTo>
                    <a:pt x="3608" y="7797"/>
                  </a:lnTo>
                  <a:lnTo>
                    <a:pt x="4153" y="8520"/>
                  </a:lnTo>
                  <a:lnTo>
                    <a:pt x="4224" y="8583"/>
                  </a:lnTo>
                  <a:lnTo>
                    <a:pt x="4385" y="8591"/>
                  </a:lnTo>
                  <a:lnTo>
                    <a:pt x="4510" y="8493"/>
                  </a:lnTo>
                  <a:lnTo>
                    <a:pt x="4546" y="8341"/>
                  </a:lnTo>
                  <a:lnTo>
                    <a:pt x="4501" y="8261"/>
                  </a:lnTo>
                  <a:lnTo>
                    <a:pt x="4189" y="7859"/>
                  </a:lnTo>
                  <a:lnTo>
                    <a:pt x="3599" y="7038"/>
                  </a:lnTo>
                  <a:lnTo>
                    <a:pt x="3323" y="6618"/>
                  </a:lnTo>
                  <a:lnTo>
                    <a:pt x="2849" y="5859"/>
                  </a:lnTo>
                  <a:lnTo>
                    <a:pt x="1992" y="4296"/>
                  </a:lnTo>
                  <a:lnTo>
                    <a:pt x="1260" y="2671"/>
                  </a:lnTo>
                  <a:lnTo>
                    <a:pt x="652" y="1001"/>
                  </a:lnTo>
                  <a:lnTo>
                    <a:pt x="402" y="144"/>
                  </a:lnTo>
                  <a:lnTo>
                    <a:pt x="367" y="54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528718" y="3315392"/>
              <a:ext cx="266958" cy="689482"/>
            </a:xfrm>
            <a:custGeom>
              <a:avLst/>
              <a:gdLst/>
              <a:ahLst/>
              <a:cxnLst/>
              <a:rect l="l" t="t" r="r" b="b"/>
              <a:pathLst>
                <a:path w="3475" h="8975" extrusionOk="0">
                  <a:moveTo>
                    <a:pt x="179" y="0"/>
                  </a:moveTo>
                  <a:lnTo>
                    <a:pt x="45" y="80"/>
                  </a:lnTo>
                  <a:lnTo>
                    <a:pt x="27" y="179"/>
                  </a:lnTo>
                  <a:lnTo>
                    <a:pt x="0" y="661"/>
                  </a:lnTo>
                  <a:lnTo>
                    <a:pt x="36" y="1625"/>
                  </a:lnTo>
                  <a:lnTo>
                    <a:pt x="99" y="2108"/>
                  </a:lnTo>
                  <a:lnTo>
                    <a:pt x="179" y="2572"/>
                  </a:lnTo>
                  <a:lnTo>
                    <a:pt x="402" y="3474"/>
                  </a:lnTo>
                  <a:lnTo>
                    <a:pt x="697" y="4358"/>
                  </a:lnTo>
                  <a:lnTo>
                    <a:pt x="1054" y="5215"/>
                  </a:lnTo>
                  <a:lnTo>
                    <a:pt x="1670" y="6474"/>
                  </a:lnTo>
                  <a:lnTo>
                    <a:pt x="2608" y="8091"/>
                  </a:lnTo>
                  <a:lnTo>
                    <a:pt x="3090" y="8885"/>
                  </a:lnTo>
                  <a:lnTo>
                    <a:pt x="3153" y="8957"/>
                  </a:lnTo>
                  <a:lnTo>
                    <a:pt x="3304" y="8975"/>
                  </a:lnTo>
                  <a:lnTo>
                    <a:pt x="3429" y="8876"/>
                  </a:lnTo>
                  <a:lnTo>
                    <a:pt x="3474" y="8716"/>
                  </a:lnTo>
                  <a:lnTo>
                    <a:pt x="3429" y="8626"/>
                  </a:lnTo>
                  <a:lnTo>
                    <a:pt x="2876" y="7707"/>
                  </a:lnTo>
                  <a:lnTo>
                    <a:pt x="2331" y="6778"/>
                  </a:lnTo>
                  <a:lnTo>
                    <a:pt x="1920" y="6028"/>
                  </a:lnTo>
                  <a:lnTo>
                    <a:pt x="1358" y="4849"/>
                  </a:lnTo>
                  <a:lnTo>
                    <a:pt x="1036" y="4045"/>
                  </a:lnTo>
                  <a:lnTo>
                    <a:pt x="777" y="3224"/>
                  </a:lnTo>
                  <a:lnTo>
                    <a:pt x="581" y="2384"/>
                  </a:lnTo>
                  <a:lnTo>
                    <a:pt x="456" y="1536"/>
                  </a:lnTo>
                  <a:lnTo>
                    <a:pt x="429" y="670"/>
                  </a:lnTo>
                  <a:lnTo>
                    <a:pt x="447" y="232"/>
                  </a:lnTo>
                  <a:lnTo>
                    <a:pt x="447" y="143"/>
                  </a:lnTo>
                  <a:lnTo>
                    <a:pt x="331" y="18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67129" y="3299566"/>
              <a:ext cx="330029" cy="618882"/>
            </a:xfrm>
            <a:custGeom>
              <a:avLst/>
              <a:gdLst/>
              <a:ahLst/>
              <a:cxnLst/>
              <a:rect l="l" t="t" r="r" b="b"/>
              <a:pathLst>
                <a:path w="4296" h="8056" extrusionOk="0">
                  <a:moveTo>
                    <a:pt x="233" y="1"/>
                  </a:moveTo>
                  <a:lnTo>
                    <a:pt x="81" y="63"/>
                  </a:lnTo>
                  <a:lnTo>
                    <a:pt x="0" y="206"/>
                  </a:lnTo>
                  <a:lnTo>
                    <a:pt x="9" y="304"/>
                  </a:lnTo>
                  <a:lnTo>
                    <a:pt x="143" y="760"/>
                  </a:lnTo>
                  <a:lnTo>
                    <a:pt x="438" y="1680"/>
                  </a:lnTo>
                  <a:lnTo>
                    <a:pt x="599" y="2126"/>
                  </a:lnTo>
                  <a:lnTo>
                    <a:pt x="902" y="2912"/>
                  </a:lnTo>
                  <a:lnTo>
                    <a:pt x="1617" y="4439"/>
                  </a:lnTo>
                  <a:lnTo>
                    <a:pt x="2447" y="5912"/>
                  </a:lnTo>
                  <a:lnTo>
                    <a:pt x="3394" y="7314"/>
                  </a:lnTo>
                  <a:lnTo>
                    <a:pt x="3903" y="7975"/>
                  </a:lnTo>
                  <a:lnTo>
                    <a:pt x="3974" y="8047"/>
                  </a:lnTo>
                  <a:lnTo>
                    <a:pt x="4135" y="8056"/>
                  </a:lnTo>
                  <a:lnTo>
                    <a:pt x="4260" y="7957"/>
                  </a:lnTo>
                  <a:lnTo>
                    <a:pt x="4296" y="7805"/>
                  </a:lnTo>
                  <a:lnTo>
                    <a:pt x="4251" y="7725"/>
                  </a:lnTo>
                  <a:lnTo>
                    <a:pt x="3671" y="6975"/>
                  </a:lnTo>
                  <a:lnTo>
                    <a:pt x="3144" y="6189"/>
                  </a:lnTo>
                  <a:lnTo>
                    <a:pt x="2688" y="5493"/>
                  </a:lnTo>
                  <a:lnTo>
                    <a:pt x="1885" y="4028"/>
                  </a:lnTo>
                  <a:lnTo>
                    <a:pt x="1206" y="2510"/>
                  </a:lnTo>
                  <a:lnTo>
                    <a:pt x="634" y="938"/>
                  </a:lnTo>
                  <a:lnTo>
                    <a:pt x="402" y="144"/>
                  </a:lnTo>
                  <a:lnTo>
                    <a:pt x="367" y="54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365472" y="3435388"/>
              <a:ext cx="515940" cy="488514"/>
            </a:xfrm>
            <a:custGeom>
              <a:avLst/>
              <a:gdLst/>
              <a:ahLst/>
              <a:cxnLst/>
              <a:rect l="l" t="t" r="r" b="b"/>
              <a:pathLst>
                <a:path w="6716" h="6359" extrusionOk="0">
                  <a:moveTo>
                    <a:pt x="161" y="1"/>
                  </a:moveTo>
                  <a:lnTo>
                    <a:pt x="36" y="99"/>
                  </a:lnTo>
                  <a:lnTo>
                    <a:pt x="0" y="260"/>
                  </a:lnTo>
                  <a:lnTo>
                    <a:pt x="45" y="340"/>
                  </a:lnTo>
                  <a:lnTo>
                    <a:pt x="330" y="742"/>
                  </a:lnTo>
                  <a:lnTo>
                    <a:pt x="929" y="1519"/>
                  </a:lnTo>
                  <a:lnTo>
                    <a:pt x="1241" y="1894"/>
                  </a:lnTo>
                  <a:lnTo>
                    <a:pt x="1795" y="2537"/>
                  </a:lnTo>
                  <a:lnTo>
                    <a:pt x="2992" y="3751"/>
                  </a:lnTo>
                  <a:lnTo>
                    <a:pt x="4277" y="4859"/>
                  </a:lnTo>
                  <a:lnTo>
                    <a:pt x="5653" y="5859"/>
                  </a:lnTo>
                  <a:lnTo>
                    <a:pt x="6367" y="6323"/>
                  </a:lnTo>
                  <a:lnTo>
                    <a:pt x="6456" y="6359"/>
                  </a:lnTo>
                  <a:lnTo>
                    <a:pt x="6617" y="6314"/>
                  </a:lnTo>
                  <a:lnTo>
                    <a:pt x="6715" y="6189"/>
                  </a:lnTo>
                  <a:lnTo>
                    <a:pt x="6698" y="6037"/>
                  </a:lnTo>
                  <a:lnTo>
                    <a:pt x="6626" y="5975"/>
                  </a:lnTo>
                  <a:lnTo>
                    <a:pt x="6224" y="5725"/>
                  </a:lnTo>
                  <a:lnTo>
                    <a:pt x="5421" y="5180"/>
                  </a:lnTo>
                  <a:lnTo>
                    <a:pt x="5037" y="4894"/>
                  </a:lnTo>
                  <a:lnTo>
                    <a:pt x="4367" y="4385"/>
                  </a:lnTo>
                  <a:lnTo>
                    <a:pt x="3108" y="3269"/>
                  </a:lnTo>
                  <a:lnTo>
                    <a:pt x="1947" y="2064"/>
                  </a:lnTo>
                  <a:lnTo>
                    <a:pt x="875" y="769"/>
                  </a:lnTo>
                  <a:lnTo>
                    <a:pt x="384" y="81"/>
                  </a:lnTo>
                  <a:lnTo>
                    <a:pt x="322" y="19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604157" y="3276289"/>
              <a:ext cx="417914" cy="532380"/>
            </a:xfrm>
            <a:custGeom>
              <a:avLst/>
              <a:gdLst/>
              <a:ahLst/>
              <a:cxnLst/>
              <a:rect l="l" t="t" r="r" b="b"/>
              <a:pathLst>
                <a:path w="5440" h="6930" extrusionOk="0">
                  <a:moveTo>
                    <a:pt x="215" y="0"/>
                  </a:moveTo>
                  <a:lnTo>
                    <a:pt x="72" y="54"/>
                  </a:lnTo>
                  <a:lnTo>
                    <a:pt x="1" y="197"/>
                  </a:lnTo>
                  <a:lnTo>
                    <a:pt x="27" y="286"/>
                  </a:lnTo>
                  <a:lnTo>
                    <a:pt x="251" y="759"/>
                  </a:lnTo>
                  <a:lnTo>
                    <a:pt x="742" y="1688"/>
                  </a:lnTo>
                  <a:lnTo>
                    <a:pt x="1287" y="2581"/>
                  </a:lnTo>
                  <a:lnTo>
                    <a:pt x="1876" y="3447"/>
                  </a:lnTo>
                  <a:lnTo>
                    <a:pt x="2519" y="4278"/>
                  </a:lnTo>
                  <a:lnTo>
                    <a:pt x="3207" y="5072"/>
                  </a:lnTo>
                  <a:lnTo>
                    <a:pt x="3930" y="5822"/>
                  </a:lnTo>
                  <a:lnTo>
                    <a:pt x="4707" y="6537"/>
                  </a:lnTo>
                  <a:lnTo>
                    <a:pt x="5109" y="6876"/>
                  </a:lnTo>
                  <a:lnTo>
                    <a:pt x="5189" y="6930"/>
                  </a:lnTo>
                  <a:lnTo>
                    <a:pt x="5341" y="6894"/>
                  </a:lnTo>
                  <a:lnTo>
                    <a:pt x="5439" y="6769"/>
                  </a:lnTo>
                  <a:lnTo>
                    <a:pt x="5430" y="6608"/>
                  </a:lnTo>
                  <a:lnTo>
                    <a:pt x="5368" y="6537"/>
                  </a:lnTo>
                  <a:lnTo>
                    <a:pt x="4975" y="6206"/>
                  </a:lnTo>
                  <a:lnTo>
                    <a:pt x="4225" y="5519"/>
                  </a:lnTo>
                  <a:lnTo>
                    <a:pt x="3519" y="4787"/>
                  </a:lnTo>
                  <a:lnTo>
                    <a:pt x="2849" y="4010"/>
                  </a:lnTo>
                  <a:lnTo>
                    <a:pt x="2224" y="3206"/>
                  </a:lnTo>
                  <a:lnTo>
                    <a:pt x="1653" y="2367"/>
                  </a:lnTo>
                  <a:lnTo>
                    <a:pt x="1117" y="1491"/>
                  </a:lnTo>
                  <a:lnTo>
                    <a:pt x="644" y="589"/>
                  </a:lnTo>
                  <a:lnTo>
                    <a:pt x="420" y="125"/>
                  </a:lnTo>
                  <a:lnTo>
                    <a:pt x="376" y="4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738595" y="3185716"/>
              <a:ext cx="320503" cy="616116"/>
            </a:xfrm>
            <a:custGeom>
              <a:avLst/>
              <a:gdLst/>
              <a:ahLst/>
              <a:cxnLst/>
              <a:rect l="l" t="t" r="r" b="b"/>
              <a:pathLst>
                <a:path w="4172" h="8020" extrusionOk="0">
                  <a:moveTo>
                    <a:pt x="251" y="0"/>
                  </a:moveTo>
                  <a:lnTo>
                    <a:pt x="99" y="27"/>
                  </a:lnTo>
                  <a:lnTo>
                    <a:pt x="1" y="143"/>
                  </a:lnTo>
                  <a:lnTo>
                    <a:pt x="1" y="233"/>
                  </a:lnTo>
                  <a:lnTo>
                    <a:pt x="99" y="706"/>
                  </a:lnTo>
                  <a:lnTo>
                    <a:pt x="331" y="1626"/>
                  </a:lnTo>
                  <a:lnTo>
                    <a:pt x="474" y="2090"/>
                  </a:lnTo>
                  <a:lnTo>
                    <a:pt x="608" y="2492"/>
                  </a:lnTo>
                  <a:lnTo>
                    <a:pt x="903" y="3287"/>
                  </a:lnTo>
                  <a:lnTo>
                    <a:pt x="1242" y="4063"/>
                  </a:lnTo>
                  <a:lnTo>
                    <a:pt x="1617" y="4823"/>
                  </a:lnTo>
                  <a:lnTo>
                    <a:pt x="2037" y="5555"/>
                  </a:lnTo>
                  <a:lnTo>
                    <a:pt x="2483" y="6278"/>
                  </a:lnTo>
                  <a:lnTo>
                    <a:pt x="2975" y="6966"/>
                  </a:lnTo>
                  <a:lnTo>
                    <a:pt x="3501" y="7635"/>
                  </a:lnTo>
                  <a:lnTo>
                    <a:pt x="3778" y="7957"/>
                  </a:lnTo>
                  <a:lnTo>
                    <a:pt x="3850" y="8019"/>
                  </a:lnTo>
                  <a:lnTo>
                    <a:pt x="4011" y="8019"/>
                  </a:lnTo>
                  <a:lnTo>
                    <a:pt x="4136" y="7930"/>
                  </a:lnTo>
                  <a:lnTo>
                    <a:pt x="4171" y="7778"/>
                  </a:lnTo>
                  <a:lnTo>
                    <a:pt x="4118" y="7698"/>
                  </a:lnTo>
                  <a:lnTo>
                    <a:pt x="3805" y="7341"/>
                  </a:lnTo>
                  <a:lnTo>
                    <a:pt x="3225" y="6591"/>
                  </a:lnTo>
                  <a:lnTo>
                    <a:pt x="2957" y="6207"/>
                  </a:lnTo>
                  <a:lnTo>
                    <a:pt x="2725" y="5867"/>
                  </a:lnTo>
                  <a:lnTo>
                    <a:pt x="2296" y="5162"/>
                  </a:lnTo>
                  <a:lnTo>
                    <a:pt x="1715" y="4072"/>
                  </a:lnTo>
                  <a:lnTo>
                    <a:pt x="1081" y="2563"/>
                  </a:lnTo>
                  <a:lnTo>
                    <a:pt x="706" y="1384"/>
                  </a:lnTo>
                  <a:lnTo>
                    <a:pt x="510" y="581"/>
                  </a:lnTo>
                  <a:lnTo>
                    <a:pt x="430" y="179"/>
                  </a:lnTo>
                  <a:lnTo>
                    <a:pt x="394" y="9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90757" y="3149379"/>
              <a:ext cx="482368" cy="517323"/>
            </a:xfrm>
            <a:custGeom>
              <a:avLst/>
              <a:gdLst/>
              <a:ahLst/>
              <a:cxnLst/>
              <a:rect l="l" t="t" r="r" b="b"/>
              <a:pathLst>
                <a:path w="6279" h="6734" extrusionOk="0">
                  <a:moveTo>
                    <a:pt x="179" y="0"/>
                  </a:moveTo>
                  <a:lnTo>
                    <a:pt x="45" y="98"/>
                  </a:lnTo>
                  <a:lnTo>
                    <a:pt x="1" y="259"/>
                  </a:lnTo>
                  <a:lnTo>
                    <a:pt x="36" y="348"/>
                  </a:lnTo>
                  <a:lnTo>
                    <a:pt x="286" y="768"/>
                  </a:lnTo>
                  <a:lnTo>
                    <a:pt x="822" y="1590"/>
                  </a:lnTo>
                  <a:lnTo>
                    <a:pt x="1099" y="1982"/>
                  </a:lnTo>
                  <a:lnTo>
                    <a:pt x="1608" y="2661"/>
                  </a:lnTo>
                  <a:lnTo>
                    <a:pt x="2715" y="3947"/>
                  </a:lnTo>
                  <a:lnTo>
                    <a:pt x="3930" y="5126"/>
                  </a:lnTo>
                  <a:lnTo>
                    <a:pt x="5243" y="6206"/>
                  </a:lnTo>
                  <a:lnTo>
                    <a:pt x="5939" y="6689"/>
                  </a:lnTo>
                  <a:lnTo>
                    <a:pt x="6019" y="6733"/>
                  </a:lnTo>
                  <a:lnTo>
                    <a:pt x="6180" y="6698"/>
                  </a:lnTo>
                  <a:lnTo>
                    <a:pt x="6278" y="6564"/>
                  </a:lnTo>
                  <a:lnTo>
                    <a:pt x="6269" y="6412"/>
                  </a:lnTo>
                  <a:lnTo>
                    <a:pt x="6198" y="6349"/>
                  </a:lnTo>
                  <a:lnTo>
                    <a:pt x="5805" y="6081"/>
                  </a:lnTo>
                  <a:lnTo>
                    <a:pt x="5037" y="5501"/>
                  </a:lnTo>
                  <a:lnTo>
                    <a:pt x="4662" y="5197"/>
                  </a:lnTo>
                  <a:lnTo>
                    <a:pt x="4028" y="4644"/>
                  </a:lnTo>
                  <a:lnTo>
                    <a:pt x="2849" y="3465"/>
                  </a:lnTo>
                  <a:lnTo>
                    <a:pt x="1769" y="2179"/>
                  </a:lnTo>
                  <a:lnTo>
                    <a:pt x="813" y="804"/>
                  </a:lnTo>
                  <a:lnTo>
                    <a:pt x="376" y="89"/>
                  </a:lnTo>
                  <a:lnTo>
                    <a:pt x="322" y="18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26128" y="3265995"/>
              <a:ext cx="625028" cy="391103"/>
            </a:xfrm>
            <a:custGeom>
              <a:avLst/>
              <a:gdLst/>
              <a:ahLst/>
              <a:cxnLst/>
              <a:rect l="l" t="t" r="r" b="b"/>
              <a:pathLst>
                <a:path w="8136" h="5091" extrusionOk="0">
                  <a:moveTo>
                    <a:pt x="161" y="0"/>
                  </a:moveTo>
                  <a:lnTo>
                    <a:pt x="36" y="98"/>
                  </a:lnTo>
                  <a:lnTo>
                    <a:pt x="0" y="250"/>
                  </a:lnTo>
                  <a:lnTo>
                    <a:pt x="54" y="331"/>
                  </a:lnTo>
                  <a:lnTo>
                    <a:pt x="384" y="732"/>
                  </a:lnTo>
                  <a:lnTo>
                    <a:pt x="1090" y="1483"/>
                  </a:lnTo>
                  <a:lnTo>
                    <a:pt x="1465" y="1831"/>
                  </a:lnTo>
                  <a:lnTo>
                    <a:pt x="1804" y="2134"/>
                  </a:lnTo>
                  <a:lnTo>
                    <a:pt x="2519" y="2706"/>
                  </a:lnTo>
                  <a:lnTo>
                    <a:pt x="3269" y="3224"/>
                  </a:lnTo>
                  <a:lnTo>
                    <a:pt x="4055" y="3688"/>
                  </a:lnTo>
                  <a:lnTo>
                    <a:pt x="4867" y="4099"/>
                  </a:lnTo>
                  <a:lnTo>
                    <a:pt x="5707" y="4456"/>
                  </a:lnTo>
                  <a:lnTo>
                    <a:pt x="6573" y="4751"/>
                  </a:lnTo>
                  <a:lnTo>
                    <a:pt x="7457" y="4983"/>
                  </a:lnTo>
                  <a:lnTo>
                    <a:pt x="7903" y="5081"/>
                  </a:lnTo>
                  <a:lnTo>
                    <a:pt x="7993" y="5090"/>
                  </a:lnTo>
                  <a:lnTo>
                    <a:pt x="8118" y="4983"/>
                  </a:lnTo>
                  <a:lnTo>
                    <a:pt x="8136" y="4831"/>
                  </a:lnTo>
                  <a:lnTo>
                    <a:pt x="8046" y="4688"/>
                  </a:lnTo>
                  <a:lnTo>
                    <a:pt x="7957" y="4662"/>
                  </a:lnTo>
                  <a:lnTo>
                    <a:pt x="7466" y="4554"/>
                  </a:lnTo>
                  <a:lnTo>
                    <a:pt x="6501" y="4287"/>
                  </a:lnTo>
                  <a:lnTo>
                    <a:pt x="6028" y="4117"/>
                  </a:lnTo>
                  <a:lnTo>
                    <a:pt x="5617" y="3956"/>
                  </a:lnTo>
                  <a:lnTo>
                    <a:pt x="4814" y="3599"/>
                  </a:lnTo>
                  <a:lnTo>
                    <a:pt x="4037" y="3188"/>
                  </a:lnTo>
                  <a:lnTo>
                    <a:pt x="3296" y="2724"/>
                  </a:lnTo>
                  <a:lnTo>
                    <a:pt x="2581" y="2215"/>
                  </a:lnTo>
                  <a:lnTo>
                    <a:pt x="1903" y="1661"/>
                  </a:lnTo>
                  <a:lnTo>
                    <a:pt x="1268" y="1054"/>
                  </a:lnTo>
                  <a:lnTo>
                    <a:pt x="670" y="411"/>
                  </a:lnTo>
                  <a:lnTo>
                    <a:pt x="393" y="72"/>
                  </a:lnTo>
                  <a:lnTo>
                    <a:pt x="322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820257" y="3113657"/>
              <a:ext cx="342398" cy="596219"/>
            </a:xfrm>
            <a:custGeom>
              <a:avLst/>
              <a:gdLst/>
              <a:ahLst/>
              <a:cxnLst/>
              <a:rect l="l" t="t" r="r" b="b"/>
              <a:pathLst>
                <a:path w="4457" h="7761" extrusionOk="0">
                  <a:moveTo>
                    <a:pt x="224" y="1"/>
                  </a:moveTo>
                  <a:lnTo>
                    <a:pt x="81" y="54"/>
                  </a:lnTo>
                  <a:lnTo>
                    <a:pt x="1" y="197"/>
                  </a:lnTo>
                  <a:lnTo>
                    <a:pt x="27" y="295"/>
                  </a:lnTo>
                  <a:lnTo>
                    <a:pt x="420" y="1269"/>
                  </a:lnTo>
                  <a:lnTo>
                    <a:pt x="1313" y="3189"/>
                  </a:lnTo>
                  <a:lnTo>
                    <a:pt x="2322" y="5037"/>
                  </a:lnTo>
                  <a:lnTo>
                    <a:pt x="3457" y="6823"/>
                  </a:lnTo>
                  <a:lnTo>
                    <a:pt x="4073" y="7680"/>
                  </a:lnTo>
                  <a:lnTo>
                    <a:pt x="4135" y="7752"/>
                  </a:lnTo>
                  <a:lnTo>
                    <a:pt x="4296" y="7761"/>
                  </a:lnTo>
                  <a:lnTo>
                    <a:pt x="4421" y="7663"/>
                  </a:lnTo>
                  <a:lnTo>
                    <a:pt x="4457" y="7511"/>
                  </a:lnTo>
                  <a:lnTo>
                    <a:pt x="4412" y="7421"/>
                  </a:lnTo>
                  <a:lnTo>
                    <a:pt x="3805" y="6573"/>
                  </a:lnTo>
                  <a:lnTo>
                    <a:pt x="2689" y="4814"/>
                  </a:lnTo>
                  <a:lnTo>
                    <a:pt x="1688" y="2992"/>
                  </a:lnTo>
                  <a:lnTo>
                    <a:pt x="813" y="1099"/>
                  </a:lnTo>
                  <a:lnTo>
                    <a:pt x="420" y="135"/>
                  </a:lnTo>
                  <a:lnTo>
                    <a:pt x="376" y="45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975975" y="2882499"/>
              <a:ext cx="352001" cy="671659"/>
            </a:xfrm>
            <a:custGeom>
              <a:avLst/>
              <a:gdLst/>
              <a:ahLst/>
              <a:cxnLst/>
              <a:rect l="l" t="t" r="r" b="b"/>
              <a:pathLst>
                <a:path w="4582" h="8743" extrusionOk="0">
                  <a:moveTo>
                    <a:pt x="1385" y="0"/>
                  </a:moveTo>
                  <a:lnTo>
                    <a:pt x="1171" y="9"/>
                  </a:lnTo>
                  <a:lnTo>
                    <a:pt x="787" y="125"/>
                  </a:lnTo>
                  <a:lnTo>
                    <a:pt x="626" y="232"/>
                  </a:lnTo>
                  <a:lnTo>
                    <a:pt x="474" y="366"/>
                  </a:lnTo>
                  <a:lnTo>
                    <a:pt x="233" y="679"/>
                  </a:lnTo>
                  <a:lnTo>
                    <a:pt x="81" y="1063"/>
                  </a:lnTo>
                  <a:lnTo>
                    <a:pt x="10" y="1501"/>
                  </a:lnTo>
                  <a:lnTo>
                    <a:pt x="1" y="1742"/>
                  </a:lnTo>
                  <a:lnTo>
                    <a:pt x="10" y="1956"/>
                  </a:lnTo>
                  <a:lnTo>
                    <a:pt x="63" y="2411"/>
                  </a:lnTo>
                  <a:lnTo>
                    <a:pt x="224" y="3126"/>
                  </a:lnTo>
                  <a:lnTo>
                    <a:pt x="608" y="4135"/>
                  </a:lnTo>
                  <a:lnTo>
                    <a:pt x="1135" y="5162"/>
                  </a:lnTo>
                  <a:lnTo>
                    <a:pt x="1778" y="6162"/>
                  </a:lnTo>
                  <a:lnTo>
                    <a:pt x="2519" y="7082"/>
                  </a:lnTo>
                  <a:lnTo>
                    <a:pt x="3314" y="7885"/>
                  </a:lnTo>
                  <a:lnTo>
                    <a:pt x="3948" y="8368"/>
                  </a:lnTo>
                  <a:lnTo>
                    <a:pt x="4367" y="8636"/>
                  </a:lnTo>
                  <a:lnTo>
                    <a:pt x="4582" y="8743"/>
                  </a:lnTo>
                  <a:lnTo>
                    <a:pt x="4269" y="8421"/>
                  </a:lnTo>
                  <a:lnTo>
                    <a:pt x="3680" y="7751"/>
                  </a:lnTo>
                  <a:lnTo>
                    <a:pt x="3153" y="7037"/>
                  </a:lnTo>
                  <a:lnTo>
                    <a:pt x="2671" y="6287"/>
                  </a:lnTo>
                  <a:lnTo>
                    <a:pt x="2456" y="5894"/>
                  </a:lnTo>
                  <a:lnTo>
                    <a:pt x="2197" y="5394"/>
                  </a:lnTo>
                  <a:lnTo>
                    <a:pt x="1894" y="4599"/>
                  </a:lnTo>
                  <a:lnTo>
                    <a:pt x="1760" y="4054"/>
                  </a:lnTo>
                  <a:lnTo>
                    <a:pt x="1724" y="3769"/>
                  </a:lnTo>
                  <a:lnTo>
                    <a:pt x="1697" y="3492"/>
                  </a:lnTo>
                  <a:lnTo>
                    <a:pt x="1724" y="2920"/>
                  </a:lnTo>
                  <a:lnTo>
                    <a:pt x="1849" y="2367"/>
                  </a:lnTo>
                  <a:lnTo>
                    <a:pt x="2072" y="1858"/>
                  </a:lnTo>
                  <a:lnTo>
                    <a:pt x="2233" y="1626"/>
                  </a:lnTo>
                  <a:lnTo>
                    <a:pt x="2403" y="1420"/>
                  </a:lnTo>
                  <a:lnTo>
                    <a:pt x="2814" y="1090"/>
                  </a:lnTo>
                  <a:lnTo>
                    <a:pt x="3046" y="974"/>
                  </a:lnTo>
                  <a:lnTo>
                    <a:pt x="3278" y="893"/>
                  </a:lnTo>
                  <a:lnTo>
                    <a:pt x="3510" y="858"/>
                  </a:lnTo>
                  <a:lnTo>
                    <a:pt x="3224" y="661"/>
                  </a:lnTo>
                  <a:lnTo>
                    <a:pt x="2662" y="349"/>
                  </a:lnTo>
                  <a:lnTo>
                    <a:pt x="2117" y="125"/>
                  </a:lnTo>
                  <a:lnTo>
                    <a:pt x="1617" y="9"/>
                  </a:lnTo>
                  <a:lnTo>
                    <a:pt x="1385" y="0"/>
                  </a:lnTo>
                  <a:close/>
                </a:path>
              </a:pathLst>
            </a:custGeom>
            <a:solidFill>
              <a:srgbClr val="7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544247" y="3300258"/>
              <a:ext cx="837749" cy="853498"/>
            </a:xfrm>
            <a:custGeom>
              <a:avLst/>
              <a:gdLst/>
              <a:ahLst/>
              <a:cxnLst/>
              <a:rect l="l" t="t" r="r" b="b"/>
              <a:pathLst>
                <a:path w="10905" h="11110" extrusionOk="0">
                  <a:moveTo>
                    <a:pt x="4769" y="1"/>
                  </a:moveTo>
                  <a:lnTo>
                    <a:pt x="4225" y="54"/>
                  </a:lnTo>
                  <a:lnTo>
                    <a:pt x="3966" y="117"/>
                  </a:lnTo>
                  <a:lnTo>
                    <a:pt x="3716" y="188"/>
                  </a:lnTo>
                  <a:lnTo>
                    <a:pt x="3242" y="385"/>
                  </a:lnTo>
                  <a:lnTo>
                    <a:pt x="2778" y="635"/>
                  </a:lnTo>
                  <a:lnTo>
                    <a:pt x="2341" y="929"/>
                  </a:lnTo>
                  <a:lnTo>
                    <a:pt x="1930" y="1269"/>
                  </a:lnTo>
                  <a:lnTo>
                    <a:pt x="1555" y="1644"/>
                  </a:lnTo>
                  <a:lnTo>
                    <a:pt x="1215" y="2037"/>
                  </a:lnTo>
                  <a:lnTo>
                    <a:pt x="912" y="2456"/>
                  </a:lnTo>
                  <a:lnTo>
                    <a:pt x="778" y="2671"/>
                  </a:lnTo>
                  <a:lnTo>
                    <a:pt x="590" y="3001"/>
                  </a:lnTo>
                  <a:lnTo>
                    <a:pt x="430" y="3349"/>
                  </a:lnTo>
                  <a:lnTo>
                    <a:pt x="269" y="3742"/>
                  </a:lnTo>
                  <a:lnTo>
                    <a:pt x="72" y="4555"/>
                  </a:lnTo>
                  <a:lnTo>
                    <a:pt x="1" y="5394"/>
                  </a:lnTo>
                  <a:lnTo>
                    <a:pt x="90" y="6234"/>
                  </a:lnTo>
                  <a:lnTo>
                    <a:pt x="197" y="6645"/>
                  </a:lnTo>
                  <a:lnTo>
                    <a:pt x="296" y="6948"/>
                  </a:lnTo>
                  <a:lnTo>
                    <a:pt x="546" y="7520"/>
                  </a:lnTo>
                  <a:lnTo>
                    <a:pt x="858" y="8055"/>
                  </a:lnTo>
                  <a:lnTo>
                    <a:pt x="1233" y="8564"/>
                  </a:lnTo>
                  <a:lnTo>
                    <a:pt x="1653" y="9038"/>
                  </a:lnTo>
                  <a:lnTo>
                    <a:pt x="2108" y="9466"/>
                  </a:lnTo>
                  <a:lnTo>
                    <a:pt x="2608" y="9850"/>
                  </a:lnTo>
                  <a:lnTo>
                    <a:pt x="3144" y="10190"/>
                  </a:lnTo>
                  <a:lnTo>
                    <a:pt x="3421" y="10342"/>
                  </a:lnTo>
                  <a:lnTo>
                    <a:pt x="3743" y="10502"/>
                  </a:lnTo>
                  <a:lnTo>
                    <a:pt x="4403" y="10779"/>
                  </a:lnTo>
                  <a:lnTo>
                    <a:pt x="5091" y="10976"/>
                  </a:lnTo>
                  <a:lnTo>
                    <a:pt x="5787" y="11092"/>
                  </a:lnTo>
                  <a:lnTo>
                    <a:pt x="6145" y="11109"/>
                  </a:lnTo>
                  <a:lnTo>
                    <a:pt x="6502" y="11109"/>
                  </a:lnTo>
                  <a:lnTo>
                    <a:pt x="7216" y="11029"/>
                  </a:lnTo>
                  <a:lnTo>
                    <a:pt x="7904" y="10842"/>
                  </a:lnTo>
                  <a:lnTo>
                    <a:pt x="8547" y="10538"/>
                  </a:lnTo>
                  <a:lnTo>
                    <a:pt x="8842" y="10342"/>
                  </a:lnTo>
                  <a:lnTo>
                    <a:pt x="9109" y="10145"/>
                  </a:lnTo>
                  <a:lnTo>
                    <a:pt x="9574" y="9681"/>
                  </a:lnTo>
                  <a:lnTo>
                    <a:pt x="9958" y="9154"/>
                  </a:lnTo>
                  <a:lnTo>
                    <a:pt x="10279" y="8573"/>
                  </a:lnTo>
                  <a:lnTo>
                    <a:pt x="10404" y="8270"/>
                  </a:lnTo>
                  <a:lnTo>
                    <a:pt x="10520" y="7957"/>
                  </a:lnTo>
                  <a:lnTo>
                    <a:pt x="10699" y="7332"/>
                  </a:lnTo>
                  <a:lnTo>
                    <a:pt x="10815" y="6680"/>
                  </a:lnTo>
                  <a:lnTo>
                    <a:pt x="10878" y="6028"/>
                  </a:lnTo>
                  <a:lnTo>
                    <a:pt x="10895" y="5698"/>
                  </a:lnTo>
                  <a:lnTo>
                    <a:pt x="10904" y="5323"/>
                  </a:lnTo>
                  <a:lnTo>
                    <a:pt x="10860" y="4573"/>
                  </a:lnTo>
                  <a:lnTo>
                    <a:pt x="10797" y="4198"/>
                  </a:lnTo>
                  <a:lnTo>
                    <a:pt x="10779" y="4117"/>
                  </a:lnTo>
                  <a:lnTo>
                    <a:pt x="10761" y="4028"/>
                  </a:lnTo>
                  <a:lnTo>
                    <a:pt x="10663" y="3662"/>
                  </a:lnTo>
                  <a:lnTo>
                    <a:pt x="10386" y="2983"/>
                  </a:lnTo>
                  <a:lnTo>
                    <a:pt x="10011" y="2385"/>
                  </a:lnTo>
                  <a:lnTo>
                    <a:pt x="9547" y="1858"/>
                  </a:lnTo>
                  <a:lnTo>
                    <a:pt x="9020" y="1403"/>
                  </a:lnTo>
                  <a:lnTo>
                    <a:pt x="8431" y="1010"/>
                  </a:lnTo>
                  <a:lnTo>
                    <a:pt x="7797" y="679"/>
                  </a:lnTo>
                  <a:lnTo>
                    <a:pt x="7127" y="411"/>
                  </a:lnTo>
                  <a:lnTo>
                    <a:pt x="6779" y="304"/>
                  </a:lnTo>
                  <a:lnTo>
                    <a:pt x="6448" y="215"/>
                  </a:lnTo>
                  <a:lnTo>
                    <a:pt x="6118" y="135"/>
                  </a:lnTo>
                  <a:lnTo>
                    <a:pt x="5850" y="81"/>
                  </a:lnTo>
                  <a:lnTo>
                    <a:pt x="5314" y="10"/>
                  </a:lnTo>
                  <a:lnTo>
                    <a:pt x="4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3143" y="3622680"/>
              <a:ext cx="758853" cy="428823"/>
            </a:xfrm>
            <a:custGeom>
              <a:avLst/>
              <a:gdLst/>
              <a:ahLst/>
              <a:cxnLst/>
              <a:rect l="l" t="t" r="r" b="b"/>
              <a:pathLst>
                <a:path w="9878" h="5582" extrusionOk="0">
                  <a:moveTo>
                    <a:pt x="9770" y="1"/>
                  </a:moveTo>
                  <a:lnTo>
                    <a:pt x="9627" y="331"/>
                  </a:lnTo>
                  <a:lnTo>
                    <a:pt x="9252" y="947"/>
                  </a:lnTo>
                  <a:lnTo>
                    <a:pt x="8797" y="1501"/>
                  </a:lnTo>
                  <a:lnTo>
                    <a:pt x="8261" y="1974"/>
                  </a:lnTo>
                  <a:lnTo>
                    <a:pt x="7957" y="2180"/>
                  </a:lnTo>
                  <a:lnTo>
                    <a:pt x="7734" y="2322"/>
                  </a:lnTo>
                  <a:lnTo>
                    <a:pt x="7252" y="2564"/>
                  </a:lnTo>
                  <a:lnTo>
                    <a:pt x="6915" y="2688"/>
                  </a:lnTo>
                  <a:lnTo>
                    <a:pt x="6915" y="2688"/>
                  </a:lnTo>
                  <a:lnTo>
                    <a:pt x="7279" y="2581"/>
                  </a:lnTo>
                  <a:lnTo>
                    <a:pt x="7681" y="2483"/>
                  </a:lnTo>
                  <a:lnTo>
                    <a:pt x="8529" y="2367"/>
                  </a:lnTo>
                  <a:lnTo>
                    <a:pt x="8967" y="2349"/>
                  </a:lnTo>
                  <a:lnTo>
                    <a:pt x="9377" y="2358"/>
                  </a:lnTo>
                  <a:lnTo>
                    <a:pt x="9797" y="2412"/>
                  </a:lnTo>
                  <a:lnTo>
                    <a:pt x="9842" y="1956"/>
                  </a:lnTo>
                  <a:lnTo>
                    <a:pt x="9868" y="1501"/>
                  </a:lnTo>
                  <a:lnTo>
                    <a:pt x="9868" y="1438"/>
                  </a:lnTo>
                  <a:lnTo>
                    <a:pt x="9868" y="1376"/>
                  </a:lnTo>
                  <a:lnTo>
                    <a:pt x="9877" y="1278"/>
                  </a:lnTo>
                  <a:lnTo>
                    <a:pt x="9877" y="1179"/>
                  </a:lnTo>
                  <a:lnTo>
                    <a:pt x="9868" y="885"/>
                  </a:lnTo>
                  <a:lnTo>
                    <a:pt x="9824" y="295"/>
                  </a:lnTo>
                  <a:lnTo>
                    <a:pt x="9770" y="1"/>
                  </a:lnTo>
                  <a:close/>
                  <a:moveTo>
                    <a:pt x="6915" y="2688"/>
                  </a:moveTo>
                  <a:lnTo>
                    <a:pt x="6913" y="2689"/>
                  </a:lnTo>
                  <a:lnTo>
                    <a:pt x="6909" y="2690"/>
                  </a:lnTo>
                  <a:lnTo>
                    <a:pt x="6909" y="2690"/>
                  </a:lnTo>
                  <a:lnTo>
                    <a:pt x="6915" y="2688"/>
                  </a:lnTo>
                  <a:close/>
                  <a:moveTo>
                    <a:pt x="135" y="1939"/>
                  </a:moveTo>
                  <a:lnTo>
                    <a:pt x="135" y="2224"/>
                  </a:lnTo>
                  <a:lnTo>
                    <a:pt x="72" y="2805"/>
                  </a:lnTo>
                  <a:lnTo>
                    <a:pt x="19" y="3090"/>
                  </a:lnTo>
                  <a:lnTo>
                    <a:pt x="10" y="3144"/>
                  </a:lnTo>
                  <a:lnTo>
                    <a:pt x="1" y="3189"/>
                  </a:lnTo>
                  <a:lnTo>
                    <a:pt x="233" y="3224"/>
                  </a:lnTo>
                  <a:lnTo>
                    <a:pt x="697" y="3341"/>
                  </a:lnTo>
                  <a:lnTo>
                    <a:pt x="1367" y="3599"/>
                  </a:lnTo>
                  <a:lnTo>
                    <a:pt x="1778" y="3823"/>
                  </a:lnTo>
                  <a:lnTo>
                    <a:pt x="2073" y="4001"/>
                  </a:lnTo>
                  <a:lnTo>
                    <a:pt x="2358" y="4180"/>
                  </a:lnTo>
                  <a:lnTo>
                    <a:pt x="2796" y="4492"/>
                  </a:lnTo>
                  <a:lnTo>
                    <a:pt x="3582" y="5189"/>
                  </a:lnTo>
                  <a:lnTo>
                    <a:pt x="3921" y="5582"/>
                  </a:lnTo>
                  <a:lnTo>
                    <a:pt x="4019" y="5332"/>
                  </a:lnTo>
                  <a:lnTo>
                    <a:pt x="4135" y="5082"/>
                  </a:lnTo>
                  <a:lnTo>
                    <a:pt x="4341" y="4707"/>
                  </a:lnTo>
                  <a:lnTo>
                    <a:pt x="4850" y="4037"/>
                  </a:lnTo>
                  <a:lnTo>
                    <a:pt x="5475" y="3474"/>
                  </a:lnTo>
                  <a:lnTo>
                    <a:pt x="6180" y="3019"/>
                  </a:lnTo>
                  <a:lnTo>
                    <a:pt x="6564" y="2840"/>
                  </a:lnTo>
                  <a:lnTo>
                    <a:pt x="6909" y="2690"/>
                  </a:lnTo>
                  <a:lnTo>
                    <a:pt x="6909" y="2690"/>
                  </a:lnTo>
                  <a:lnTo>
                    <a:pt x="6502" y="2840"/>
                  </a:lnTo>
                  <a:lnTo>
                    <a:pt x="5448" y="3082"/>
                  </a:lnTo>
                  <a:lnTo>
                    <a:pt x="4368" y="3242"/>
                  </a:lnTo>
                  <a:lnTo>
                    <a:pt x="3832" y="3305"/>
                  </a:lnTo>
                  <a:lnTo>
                    <a:pt x="3296" y="3358"/>
                  </a:lnTo>
                  <a:lnTo>
                    <a:pt x="2760" y="3385"/>
                  </a:lnTo>
                  <a:lnTo>
                    <a:pt x="2546" y="3376"/>
                  </a:lnTo>
                  <a:lnTo>
                    <a:pt x="2117" y="3332"/>
                  </a:lnTo>
                  <a:lnTo>
                    <a:pt x="1903" y="3278"/>
                  </a:lnTo>
                  <a:lnTo>
                    <a:pt x="1635" y="3198"/>
                  </a:lnTo>
                  <a:lnTo>
                    <a:pt x="1135" y="2948"/>
                  </a:lnTo>
                  <a:lnTo>
                    <a:pt x="688" y="2599"/>
                  </a:lnTo>
                  <a:lnTo>
                    <a:pt x="304" y="2171"/>
                  </a:lnTo>
                  <a:lnTo>
                    <a:pt x="135" y="1939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01348" y="3739296"/>
              <a:ext cx="48782" cy="48782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403" y="1"/>
                  </a:moveTo>
                  <a:lnTo>
                    <a:pt x="296" y="10"/>
                  </a:lnTo>
                  <a:lnTo>
                    <a:pt x="206" y="37"/>
                  </a:lnTo>
                  <a:lnTo>
                    <a:pt x="144" y="63"/>
                  </a:lnTo>
                  <a:lnTo>
                    <a:pt x="37" y="162"/>
                  </a:lnTo>
                  <a:lnTo>
                    <a:pt x="10" y="224"/>
                  </a:lnTo>
                  <a:lnTo>
                    <a:pt x="1" y="322"/>
                  </a:lnTo>
                  <a:lnTo>
                    <a:pt x="81" y="501"/>
                  </a:lnTo>
                  <a:lnTo>
                    <a:pt x="153" y="563"/>
                  </a:lnTo>
                  <a:lnTo>
                    <a:pt x="242" y="617"/>
                  </a:lnTo>
                  <a:lnTo>
                    <a:pt x="349" y="635"/>
                  </a:lnTo>
                  <a:lnTo>
                    <a:pt x="358" y="635"/>
                  </a:lnTo>
                  <a:lnTo>
                    <a:pt x="456" y="626"/>
                  </a:lnTo>
                  <a:lnTo>
                    <a:pt x="608" y="483"/>
                  </a:lnTo>
                  <a:lnTo>
                    <a:pt x="635" y="376"/>
                  </a:lnTo>
                  <a:lnTo>
                    <a:pt x="635" y="295"/>
                  </a:lnTo>
                  <a:lnTo>
                    <a:pt x="590" y="126"/>
                  </a:lnTo>
                  <a:lnTo>
                    <a:pt x="537" y="54"/>
                  </a:lnTo>
                  <a:lnTo>
                    <a:pt x="483" y="10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61554" y="3577432"/>
              <a:ext cx="49474" cy="48782"/>
            </a:xfrm>
            <a:custGeom>
              <a:avLst/>
              <a:gdLst/>
              <a:ahLst/>
              <a:cxnLst/>
              <a:rect l="l" t="t" r="r" b="b"/>
              <a:pathLst>
                <a:path w="644" h="635" extrusionOk="0">
                  <a:moveTo>
                    <a:pt x="403" y="0"/>
                  </a:moveTo>
                  <a:lnTo>
                    <a:pt x="296" y="9"/>
                  </a:lnTo>
                  <a:lnTo>
                    <a:pt x="215" y="36"/>
                  </a:lnTo>
                  <a:lnTo>
                    <a:pt x="144" y="63"/>
                  </a:lnTo>
                  <a:lnTo>
                    <a:pt x="46" y="161"/>
                  </a:lnTo>
                  <a:lnTo>
                    <a:pt x="19" y="224"/>
                  </a:lnTo>
                  <a:lnTo>
                    <a:pt x="1" y="322"/>
                  </a:lnTo>
                  <a:lnTo>
                    <a:pt x="90" y="500"/>
                  </a:lnTo>
                  <a:lnTo>
                    <a:pt x="162" y="563"/>
                  </a:lnTo>
                  <a:lnTo>
                    <a:pt x="251" y="617"/>
                  </a:lnTo>
                  <a:lnTo>
                    <a:pt x="358" y="634"/>
                  </a:lnTo>
                  <a:lnTo>
                    <a:pt x="456" y="625"/>
                  </a:lnTo>
                  <a:lnTo>
                    <a:pt x="608" y="483"/>
                  </a:lnTo>
                  <a:lnTo>
                    <a:pt x="635" y="375"/>
                  </a:lnTo>
                  <a:lnTo>
                    <a:pt x="644" y="295"/>
                  </a:lnTo>
                  <a:lnTo>
                    <a:pt x="590" y="125"/>
                  </a:lnTo>
                  <a:lnTo>
                    <a:pt x="546" y="54"/>
                  </a:lnTo>
                  <a:lnTo>
                    <a:pt x="492" y="9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45981" y="3455285"/>
              <a:ext cx="62457" cy="63225"/>
            </a:xfrm>
            <a:custGeom>
              <a:avLst/>
              <a:gdLst/>
              <a:ahLst/>
              <a:cxnLst/>
              <a:rect l="l" t="t" r="r" b="b"/>
              <a:pathLst>
                <a:path w="813" h="823" extrusionOk="0">
                  <a:moveTo>
                    <a:pt x="384" y="1"/>
                  </a:moveTo>
                  <a:lnTo>
                    <a:pt x="232" y="19"/>
                  </a:lnTo>
                  <a:lnTo>
                    <a:pt x="90" y="81"/>
                  </a:lnTo>
                  <a:lnTo>
                    <a:pt x="54" y="117"/>
                  </a:lnTo>
                  <a:lnTo>
                    <a:pt x="9" y="215"/>
                  </a:lnTo>
                  <a:lnTo>
                    <a:pt x="0" y="403"/>
                  </a:lnTo>
                  <a:lnTo>
                    <a:pt x="18" y="510"/>
                  </a:lnTo>
                  <a:lnTo>
                    <a:pt x="36" y="599"/>
                  </a:lnTo>
                  <a:lnTo>
                    <a:pt x="143" y="751"/>
                  </a:lnTo>
                  <a:lnTo>
                    <a:pt x="224" y="796"/>
                  </a:lnTo>
                  <a:lnTo>
                    <a:pt x="286" y="813"/>
                  </a:lnTo>
                  <a:lnTo>
                    <a:pt x="349" y="822"/>
                  </a:lnTo>
                  <a:lnTo>
                    <a:pt x="438" y="813"/>
                  </a:lnTo>
                  <a:lnTo>
                    <a:pt x="608" y="733"/>
                  </a:lnTo>
                  <a:lnTo>
                    <a:pt x="679" y="671"/>
                  </a:lnTo>
                  <a:lnTo>
                    <a:pt x="724" y="617"/>
                  </a:lnTo>
                  <a:lnTo>
                    <a:pt x="795" y="501"/>
                  </a:lnTo>
                  <a:lnTo>
                    <a:pt x="813" y="429"/>
                  </a:lnTo>
                  <a:lnTo>
                    <a:pt x="813" y="367"/>
                  </a:lnTo>
                  <a:lnTo>
                    <a:pt x="786" y="242"/>
                  </a:lnTo>
                  <a:lnTo>
                    <a:pt x="706" y="126"/>
                  </a:lnTo>
                  <a:lnTo>
                    <a:pt x="590" y="45"/>
                  </a:lnTo>
                  <a:lnTo>
                    <a:pt x="527" y="28"/>
                  </a:lnTo>
                  <a:lnTo>
                    <a:pt x="465" y="10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888639" y="3517050"/>
              <a:ext cx="62534" cy="62534"/>
            </a:xfrm>
            <a:custGeom>
              <a:avLst/>
              <a:gdLst/>
              <a:ahLst/>
              <a:cxnLst/>
              <a:rect l="l" t="t" r="r" b="b"/>
              <a:pathLst>
                <a:path w="814" h="814" extrusionOk="0">
                  <a:moveTo>
                    <a:pt x="385" y="1"/>
                  </a:moveTo>
                  <a:lnTo>
                    <a:pt x="233" y="9"/>
                  </a:lnTo>
                  <a:lnTo>
                    <a:pt x="90" y="81"/>
                  </a:lnTo>
                  <a:lnTo>
                    <a:pt x="54" y="108"/>
                  </a:lnTo>
                  <a:lnTo>
                    <a:pt x="10" y="215"/>
                  </a:lnTo>
                  <a:lnTo>
                    <a:pt x="1" y="402"/>
                  </a:lnTo>
                  <a:lnTo>
                    <a:pt x="19" y="501"/>
                  </a:lnTo>
                  <a:lnTo>
                    <a:pt x="36" y="590"/>
                  </a:lnTo>
                  <a:lnTo>
                    <a:pt x="144" y="742"/>
                  </a:lnTo>
                  <a:lnTo>
                    <a:pt x="224" y="786"/>
                  </a:lnTo>
                  <a:lnTo>
                    <a:pt x="286" y="813"/>
                  </a:lnTo>
                  <a:lnTo>
                    <a:pt x="349" y="813"/>
                  </a:lnTo>
                  <a:lnTo>
                    <a:pt x="438" y="804"/>
                  </a:lnTo>
                  <a:lnTo>
                    <a:pt x="608" y="724"/>
                  </a:lnTo>
                  <a:lnTo>
                    <a:pt x="679" y="661"/>
                  </a:lnTo>
                  <a:lnTo>
                    <a:pt x="724" y="617"/>
                  </a:lnTo>
                  <a:lnTo>
                    <a:pt x="795" y="492"/>
                  </a:lnTo>
                  <a:lnTo>
                    <a:pt x="813" y="429"/>
                  </a:lnTo>
                  <a:lnTo>
                    <a:pt x="813" y="358"/>
                  </a:lnTo>
                  <a:lnTo>
                    <a:pt x="778" y="233"/>
                  </a:lnTo>
                  <a:lnTo>
                    <a:pt x="706" y="126"/>
                  </a:lnTo>
                  <a:lnTo>
                    <a:pt x="590" y="45"/>
                  </a:lnTo>
                  <a:lnTo>
                    <a:pt x="528" y="18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01523" y="3735916"/>
              <a:ext cx="72828" cy="81662"/>
            </a:xfrm>
            <a:custGeom>
              <a:avLst/>
              <a:gdLst/>
              <a:ahLst/>
              <a:cxnLst/>
              <a:rect l="l" t="t" r="r" b="b"/>
              <a:pathLst>
                <a:path w="948" h="1063" extrusionOk="0">
                  <a:moveTo>
                    <a:pt x="251" y="0"/>
                  </a:moveTo>
                  <a:lnTo>
                    <a:pt x="152" y="45"/>
                  </a:lnTo>
                  <a:lnTo>
                    <a:pt x="108" y="81"/>
                  </a:lnTo>
                  <a:lnTo>
                    <a:pt x="45" y="152"/>
                  </a:lnTo>
                  <a:lnTo>
                    <a:pt x="1" y="322"/>
                  </a:lnTo>
                  <a:lnTo>
                    <a:pt x="10" y="411"/>
                  </a:lnTo>
                  <a:lnTo>
                    <a:pt x="45" y="590"/>
                  </a:lnTo>
                  <a:lnTo>
                    <a:pt x="143" y="741"/>
                  </a:lnTo>
                  <a:lnTo>
                    <a:pt x="224" y="866"/>
                  </a:lnTo>
                  <a:lnTo>
                    <a:pt x="331" y="965"/>
                  </a:lnTo>
                  <a:lnTo>
                    <a:pt x="385" y="1000"/>
                  </a:lnTo>
                  <a:lnTo>
                    <a:pt x="519" y="1054"/>
                  </a:lnTo>
                  <a:lnTo>
                    <a:pt x="581" y="1063"/>
                  </a:lnTo>
                  <a:lnTo>
                    <a:pt x="599" y="1063"/>
                  </a:lnTo>
                  <a:lnTo>
                    <a:pt x="706" y="1036"/>
                  </a:lnTo>
                  <a:lnTo>
                    <a:pt x="885" y="893"/>
                  </a:lnTo>
                  <a:lnTo>
                    <a:pt x="929" y="786"/>
                  </a:lnTo>
                  <a:lnTo>
                    <a:pt x="947" y="670"/>
                  </a:lnTo>
                  <a:lnTo>
                    <a:pt x="903" y="447"/>
                  </a:lnTo>
                  <a:lnTo>
                    <a:pt x="840" y="348"/>
                  </a:lnTo>
                  <a:lnTo>
                    <a:pt x="751" y="232"/>
                  </a:lnTo>
                  <a:lnTo>
                    <a:pt x="536" y="72"/>
                  </a:lnTo>
                  <a:lnTo>
                    <a:pt x="376" y="9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634128" y="3643268"/>
              <a:ext cx="72828" cy="87885"/>
            </a:xfrm>
            <a:custGeom>
              <a:avLst/>
              <a:gdLst/>
              <a:ahLst/>
              <a:cxnLst/>
              <a:rect l="l" t="t" r="r" b="b"/>
              <a:pathLst>
                <a:path w="948" h="1144" extrusionOk="0">
                  <a:moveTo>
                    <a:pt x="358" y="1"/>
                  </a:moveTo>
                  <a:lnTo>
                    <a:pt x="295" y="10"/>
                  </a:lnTo>
                  <a:lnTo>
                    <a:pt x="179" y="54"/>
                  </a:lnTo>
                  <a:lnTo>
                    <a:pt x="126" y="108"/>
                  </a:lnTo>
                  <a:lnTo>
                    <a:pt x="63" y="188"/>
                  </a:lnTo>
                  <a:lnTo>
                    <a:pt x="1" y="376"/>
                  </a:lnTo>
                  <a:lnTo>
                    <a:pt x="1" y="474"/>
                  </a:lnTo>
                  <a:lnTo>
                    <a:pt x="27" y="661"/>
                  </a:lnTo>
                  <a:lnTo>
                    <a:pt x="117" y="822"/>
                  </a:lnTo>
                  <a:lnTo>
                    <a:pt x="188" y="947"/>
                  </a:lnTo>
                  <a:lnTo>
                    <a:pt x="286" y="1054"/>
                  </a:lnTo>
                  <a:lnTo>
                    <a:pt x="340" y="1090"/>
                  </a:lnTo>
                  <a:lnTo>
                    <a:pt x="456" y="1135"/>
                  </a:lnTo>
                  <a:lnTo>
                    <a:pt x="519" y="1144"/>
                  </a:lnTo>
                  <a:lnTo>
                    <a:pt x="536" y="1144"/>
                  </a:lnTo>
                  <a:lnTo>
                    <a:pt x="554" y="1135"/>
                  </a:lnTo>
                  <a:lnTo>
                    <a:pt x="679" y="1108"/>
                  </a:lnTo>
                  <a:lnTo>
                    <a:pt x="867" y="938"/>
                  </a:lnTo>
                  <a:lnTo>
                    <a:pt x="920" y="813"/>
                  </a:lnTo>
                  <a:lnTo>
                    <a:pt x="947" y="688"/>
                  </a:lnTo>
                  <a:lnTo>
                    <a:pt x="912" y="447"/>
                  </a:lnTo>
                  <a:lnTo>
                    <a:pt x="858" y="349"/>
                  </a:lnTo>
                  <a:lnTo>
                    <a:pt x="778" y="233"/>
                  </a:lnTo>
                  <a:lnTo>
                    <a:pt x="581" y="72"/>
                  </a:lnTo>
                  <a:lnTo>
                    <a:pt x="429" y="1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973758" y="3367477"/>
              <a:ext cx="72751" cy="87194"/>
            </a:xfrm>
            <a:custGeom>
              <a:avLst/>
              <a:gdLst/>
              <a:ahLst/>
              <a:cxnLst/>
              <a:rect l="l" t="t" r="r" b="b"/>
              <a:pathLst>
                <a:path w="947" h="1135" extrusionOk="0">
                  <a:moveTo>
                    <a:pt x="348" y="1"/>
                  </a:moveTo>
                  <a:lnTo>
                    <a:pt x="295" y="10"/>
                  </a:lnTo>
                  <a:lnTo>
                    <a:pt x="179" y="54"/>
                  </a:lnTo>
                  <a:lnTo>
                    <a:pt x="125" y="108"/>
                  </a:lnTo>
                  <a:lnTo>
                    <a:pt x="54" y="179"/>
                  </a:lnTo>
                  <a:lnTo>
                    <a:pt x="0" y="376"/>
                  </a:lnTo>
                  <a:lnTo>
                    <a:pt x="0" y="474"/>
                  </a:lnTo>
                  <a:lnTo>
                    <a:pt x="27" y="662"/>
                  </a:lnTo>
                  <a:lnTo>
                    <a:pt x="107" y="822"/>
                  </a:lnTo>
                  <a:lnTo>
                    <a:pt x="188" y="947"/>
                  </a:lnTo>
                  <a:lnTo>
                    <a:pt x="286" y="1055"/>
                  </a:lnTo>
                  <a:lnTo>
                    <a:pt x="339" y="1090"/>
                  </a:lnTo>
                  <a:lnTo>
                    <a:pt x="455" y="1135"/>
                  </a:lnTo>
                  <a:lnTo>
                    <a:pt x="554" y="1135"/>
                  </a:lnTo>
                  <a:lnTo>
                    <a:pt x="670" y="1108"/>
                  </a:lnTo>
                  <a:lnTo>
                    <a:pt x="857" y="929"/>
                  </a:lnTo>
                  <a:lnTo>
                    <a:pt x="911" y="813"/>
                  </a:lnTo>
                  <a:lnTo>
                    <a:pt x="947" y="688"/>
                  </a:lnTo>
                  <a:lnTo>
                    <a:pt x="911" y="447"/>
                  </a:lnTo>
                  <a:lnTo>
                    <a:pt x="857" y="340"/>
                  </a:lnTo>
                  <a:lnTo>
                    <a:pt x="777" y="233"/>
                  </a:lnTo>
                  <a:lnTo>
                    <a:pt x="580" y="72"/>
                  </a:lnTo>
                  <a:lnTo>
                    <a:pt x="429" y="1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800140" y="3652180"/>
              <a:ext cx="31651" cy="33034"/>
            </a:xfrm>
            <a:custGeom>
              <a:avLst/>
              <a:gdLst/>
              <a:ahLst/>
              <a:cxnLst/>
              <a:rect l="l" t="t" r="r" b="b"/>
              <a:pathLst>
                <a:path w="412" h="430" extrusionOk="0">
                  <a:moveTo>
                    <a:pt x="170" y="1"/>
                  </a:moveTo>
                  <a:lnTo>
                    <a:pt x="126" y="10"/>
                  </a:lnTo>
                  <a:lnTo>
                    <a:pt x="72" y="27"/>
                  </a:lnTo>
                  <a:lnTo>
                    <a:pt x="19" y="90"/>
                  </a:lnTo>
                  <a:lnTo>
                    <a:pt x="1" y="170"/>
                  </a:lnTo>
                  <a:lnTo>
                    <a:pt x="1" y="269"/>
                  </a:lnTo>
                  <a:lnTo>
                    <a:pt x="45" y="349"/>
                  </a:lnTo>
                  <a:lnTo>
                    <a:pt x="117" y="411"/>
                  </a:lnTo>
                  <a:lnTo>
                    <a:pt x="197" y="429"/>
                  </a:lnTo>
                  <a:lnTo>
                    <a:pt x="215" y="429"/>
                  </a:lnTo>
                  <a:lnTo>
                    <a:pt x="278" y="411"/>
                  </a:lnTo>
                  <a:lnTo>
                    <a:pt x="367" y="331"/>
                  </a:lnTo>
                  <a:lnTo>
                    <a:pt x="385" y="278"/>
                  </a:lnTo>
                  <a:lnTo>
                    <a:pt x="412" y="179"/>
                  </a:lnTo>
                  <a:lnTo>
                    <a:pt x="385" y="90"/>
                  </a:lnTo>
                  <a:lnTo>
                    <a:pt x="313" y="27"/>
                  </a:lnTo>
                  <a:lnTo>
                    <a:pt x="224" y="10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246782" y="3658402"/>
              <a:ext cx="30959" cy="32957"/>
            </a:xfrm>
            <a:custGeom>
              <a:avLst/>
              <a:gdLst/>
              <a:ahLst/>
              <a:cxnLst/>
              <a:rect l="l" t="t" r="r" b="b"/>
              <a:pathLst>
                <a:path w="403" h="429" extrusionOk="0">
                  <a:moveTo>
                    <a:pt x="170" y="0"/>
                  </a:moveTo>
                  <a:lnTo>
                    <a:pt x="116" y="9"/>
                  </a:lnTo>
                  <a:lnTo>
                    <a:pt x="72" y="27"/>
                  </a:lnTo>
                  <a:lnTo>
                    <a:pt x="18" y="89"/>
                  </a:lnTo>
                  <a:lnTo>
                    <a:pt x="0" y="170"/>
                  </a:lnTo>
                  <a:lnTo>
                    <a:pt x="0" y="268"/>
                  </a:lnTo>
                  <a:lnTo>
                    <a:pt x="45" y="348"/>
                  </a:lnTo>
                  <a:lnTo>
                    <a:pt x="107" y="411"/>
                  </a:lnTo>
                  <a:lnTo>
                    <a:pt x="197" y="429"/>
                  </a:lnTo>
                  <a:lnTo>
                    <a:pt x="214" y="429"/>
                  </a:lnTo>
                  <a:lnTo>
                    <a:pt x="277" y="411"/>
                  </a:lnTo>
                  <a:lnTo>
                    <a:pt x="357" y="330"/>
                  </a:lnTo>
                  <a:lnTo>
                    <a:pt x="384" y="277"/>
                  </a:lnTo>
                  <a:lnTo>
                    <a:pt x="402" y="188"/>
                  </a:lnTo>
                  <a:lnTo>
                    <a:pt x="375" y="89"/>
                  </a:lnTo>
                  <a:lnTo>
                    <a:pt x="313" y="36"/>
                  </a:lnTo>
                  <a:lnTo>
                    <a:pt x="223" y="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898242" y="3724930"/>
              <a:ext cx="30959" cy="32957"/>
            </a:xfrm>
            <a:custGeom>
              <a:avLst/>
              <a:gdLst/>
              <a:ahLst/>
              <a:cxnLst/>
              <a:rect l="l" t="t" r="r" b="b"/>
              <a:pathLst>
                <a:path w="403" h="429" extrusionOk="0">
                  <a:moveTo>
                    <a:pt x="170" y="0"/>
                  </a:moveTo>
                  <a:lnTo>
                    <a:pt x="117" y="9"/>
                  </a:lnTo>
                  <a:lnTo>
                    <a:pt x="72" y="27"/>
                  </a:lnTo>
                  <a:lnTo>
                    <a:pt x="19" y="90"/>
                  </a:lnTo>
                  <a:lnTo>
                    <a:pt x="1" y="170"/>
                  </a:lnTo>
                  <a:lnTo>
                    <a:pt x="1" y="268"/>
                  </a:lnTo>
                  <a:lnTo>
                    <a:pt x="45" y="349"/>
                  </a:lnTo>
                  <a:lnTo>
                    <a:pt x="108" y="411"/>
                  </a:lnTo>
                  <a:lnTo>
                    <a:pt x="197" y="429"/>
                  </a:lnTo>
                  <a:lnTo>
                    <a:pt x="215" y="429"/>
                  </a:lnTo>
                  <a:lnTo>
                    <a:pt x="278" y="411"/>
                  </a:lnTo>
                  <a:lnTo>
                    <a:pt x="358" y="331"/>
                  </a:lnTo>
                  <a:lnTo>
                    <a:pt x="385" y="277"/>
                  </a:lnTo>
                  <a:lnTo>
                    <a:pt x="403" y="188"/>
                  </a:lnTo>
                  <a:lnTo>
                    <a:pt x="376" y="90"/>
                  </a:lnTo>
                  <a:lnTo>
                    <a:pt x="313" y="36"/>
                  </a:lnTo>
                  <a:lnTo>
                    <a:pt x="224" y="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92272" y="3722856"/>
              <a:ext cx="31574" cy="33034"/>
            </a:xfrm>
            <a:custGeom>
              <a:avLst/>
              <a:gdLst/>
              <a:ahLst/>
              <a:cxnLst/>
              <a:rect l="l" t="t" r="r" b="b"/>
              <a:pathLst>
                <a:path w="411" h="430" extrusionOk="0">
                  <a:moveTo>
                    <a:pt x="179" y="0"/>
                  </a:moveTo>
                  <a:lnTo>
                    <a:pt x="125" y="9"/>
                  </a:lnTo>
                  <a:lnTo>
                    <a:pt x="81" y="27"/>
                  </a:lnTo>
                  <a:lnTo>
                    <a:pt x="18" y="90"/>
                  </a:lnTo>
                  <a:lnTo>
                    <a:pt x="0" y="161"/>
                  </a:lnTo>
                  <a:lnTo>
                    <a:pt x="0" y="259"/>
                  </a:lnTo>
                  <a:lnTo>
                    <a:pt x="54" y="349"/>
                  </a:lnTo>
                  <a:lnTo>
                    <a:pt x="116" y="411"/>
                  </a:lnTo>
                  <a:lnTo>
                    <a:pt x="206" y="429"/>
                  </a:lnTo>
                  <a:lnTo>
                    <a:pt x="223" y="429"/>
                  </a:lnTo>
                  <a:lnTo>
                    <a:pt x="277" y="411"/>
                  </a:lnTo>
                  <a:lnTo>
                    <a:pt x="366" y="331"/>
                  </a:lnTo>
                  <a:lnTo>
                    <a:pt x="393" y="277"/>
                  </a:lnTo>
                  <a:lnTo>
                    <a:pt x="411" y="179"/>
                  </a:lnTo>
                  <a:lnTo>
                    <a:pt x="384" y="90"/>
                  </a:lnTo>
                  <a:lnTo>
                    <a:pt x="322" y="27"/>
                  </a:lnTo>
                  <a:lnTo>
                    <a:pt x="232" y="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936653" y="3837398"/>
              <a:ext cx="31651" cy="32342"/>
            </a:xfrm>
            <a:custGeom>
              <a:avLst/>
              <a:gdLst/>
              <a:ahLst/>
              <a:cxnLst/>
              <a:rect l="l" t="t" r="r" b="b"/>
              <a:pathLst>
                <a:path w="412" h="421" extrusionOk="0">
                  <a:moveTo>
                    <a:pt x="126" y="1"/>
                  </a:moveTo>
                  <a:lnTo>
                    <a:pt x="72" y="28"/>
                  </a:lnTo>
                  <a:lnTo>
                    <a:pt x="19" y="81"/>
                  </a:lnTo>
                  <a:lnTo>
                    <a:pt x="1" y="162"/>
                  </a:lnTo>
                  <a:lnTo>
                    <a:pt x="1" y="260"/>
                  </a:lnTo>
                  <a:lnTo>
                    <a:pt x="45" y="349"/>
                  </a:lnTo>
                  <a:lnTo>
                    <a:pt x="117" y="412"/>
                  </a:lnTo>
                  <a:lnTo>
                    <a:pt x="206" y="420"/>
                  </a:lnTo>
                  <a:lnTo>
                    <a:pt x="224" y="420"/>
                  </a:lnTo>
                  <a:lnTo>
                    <a:pt x="278" y="412"/>
                  </a:lnTo>
                  <a:lnTo>
                    <a:pt x="367" y="331"/>
                  </a:lnTo>
                  <a:lnTo>
                    <a:pt x="385" y="278"/>
                  </a:lnTo>
                  <a:lnTo>
                    <a:pt x="412" y="179"/>
                  </a:lnTo>
                  <a:lnTo>
                    <a:pt x="385" y="81"/>
                  </a:lnTo>
                  <a:lnTo>
                    <a:pt x="313" y="2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986740" y="3619300"/>
              <a:ext cx="31651" cy="32265"/>
            </a:xfrm>
            <a:custGeom>
              <a:avLst/>
              <a:gdLst/>
              <a:ahLst/>
              <a:cxnLst/>
              <a:rect l="l" t="t" r="r" b="b"/>
              <a:pathLst>
                <a:path w="412" h="420" extrusionOk="0">
                  <a:moveTo>
                    <a:pt x="126" y="0"/>
                  </a:moveTo>
                  <a:lnTo>
                    <a:pt x="81" y="27"/>
                  </a:lnTo>
                  <a:lnTo>
                    <a:pt x="27" y="80"/>
                  </a:lnTo>
                  <a:lnTo>
                    <a:pt x="1" y="161"/>
                  </a:lnTo>
                  <a:lnTo>
                    <a:pt x="1" y="259"/>
                  </a:lnTo>
                  <a:lnTo>
                    <a:pt x="54" y="348"/>
                  </a:lnTo>
                  <a:lnTo>
                    <a:pt x="117" y="411"/>
                  </a:lnTo>
                  <a:lnTo>
                    <a:pt x="206" y="420"/>
                  </a:lnTo>
                  <a:lnTo>
                    <a:pt x="224" y="420"/>
                  </a:lnTo>
                  <a:lnTo>
                    <a:pt x="278" y="411"/>
                  </a:lnTo>
                  <a:lnTo>
                    <a:pt x="367" y="330"/>
                  </a:lnTo>
                  <a:lnTo>
                    <a:pt x="394" y="277"/>
                  </a:lnTo>
                  <a:lnTo>
                    <a:pt x="411" y="179"/>
                  </a:lnTo>
                  <a:lnTo>
                    <a:pt x="385" y="80"/>
                  </a:lnTo>
                  <a:lnTo>
                    <a:pt x="322" y="2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070476" y="3523887"/>
              <a:ext cx="30959" cy="33034"/>
            </a:xfrm>
            <a:custGeom>
              <a:avLst/>
              <a:gdLst/>
              <a:ahLst/>
              <a:cxnLst/>
              <a:rect l="l" t="t" r="r" b="b"/>
              <a:pathLst>
                <a:path w="403" h="430" extrusionOk="0">
                  <a:moveTo>
                    <a:pt x="116" y="1"/>
                  </a:moveTo>
                  <a:lnTo>
                    <a:pt x="72" y="28"/>
                  </a:lnTo>
                  <a:lnTo>
                    <a:pt x="18" y="81"/>
                  </a:lnTo>
                  <a:lnTo>
                    <a:pt x="0" y="162"/>
                  </a:lnTo>
                  <a:lnTo>
                    <a:pt x="0" y="260"/>
                  </a:lnTo>
                  <a:lnTo>
                    <a:pt x="45" y="349"/>
                  </a:lnTo>
                  <a:lnTo>
                    <a:pt x="107" y="412"/>
                  </a:lnTo>
                  <a:lnTo>
                    <a:pt x="197" y="429"/>
                  </a:lnTo>
                  <a:lnTo>
                    <a:pt x="206" y="429"/>
                  </a:lnTo>
                  <a:lnTo>
                    <a:pt x="214" y="421"/>
                  </a:lnTo>
                  <a:lnTo>
                    <a:pt x="277" y="412"/>
                  </a:lnTo>
                  <a:lnTo>
                    <a:pt x="366" y="331"/>
                  </a:lnTo>
                  <a:lnTo>
                    <a:pt x="384" y="278"/>
                  </a:lnTo>
                  <a:lnTo>
                    <a:pt x="402" y="179"/>
                  </a:lnTo>
                  <a:lnTo>
                    <a:pt x="375" y="90"/>
                  </a:lnTo>
                  <a:lnTo>
                    <a:pt x="313" y="28"/>
                  </a:lnTo>
                  <a:lnTo>
                    <a:pt x="223" y="10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151370" y="3445682"/>
              <a:ext cx="30959" cy="33034"/>
            </a:xfrm>
            <a:custGeom>
              <a:avLst/>
              <a:gdLst/>
              <a:ahLst/>
              <a:cxnLst/>
              <a:rect l="l" t="t" r="r" b="b"/>
              <a:pathLst>
                <a:path w="403" h="430" extrusionOk="0">
                  <a:moveTo>
                    <a:pt x="171" y="1"/>
                  </a:moveTo>
                  <a:lnTo>
                    <a:pt x="117" y="10"/>
                  </a:lnTo>
                  <a:lnTo>
                    <a:pt x="72" y="28"/>
                  </a:lnTo>
                  <a:lnTo>
                    <a:pt x="19" y="90"/>
                  </a:lnTo>
                  <a:lnTo>
                    <a:pt x="1" y="170"/>
                  </a:lnTo>
                  <a:lnTo>
                    <a:pt x="1" y="269"/>
                  </a:lnTo>
                  <a:lnTo>
                    <a:pt x="46" y="349"/>
                  </a:lnTo>
                  <a:lnTo>
                    <a:pt x="108" y="412"/>
                  </a:lnTo>
                  <a:lnTo>
                    <a:pt x="197" y="429"/>
                  </a:lnTo>
                  <a:lnTo>
                    <a:pt x="215" y="429"/>
                  </a:lnTo>
                  <a:lnTo>
                    <a:pt x="278" y="412"/>
                  </a:lnTo>
                  <a:lnTo>
                    <a:pt x="358" y="331"/>
                  </a:lnTo>
                  <a:lnTo>
                    <a:pt x="385" y="278"/>
                  </a:lnTo>
                  <a:lnTo>
                    <a:pt x="403" y="179"/>
                  </a:lnTo>
                  <a:lnTo>
                    <a:pt x="376" y="90"/>
                  </a:lnTo>
                  <a:lnTo>
                    <a:pt x="313" y="28"/>
                  </a:lnTo>
                  <a:lnTo>
                    <a:pt x="224" y="10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743907" y="3589800"/>
              <a:ext cx="20665" cy="21971"/>
            </a:xfrm>
            <a:custGeom>
              <a:avLst/>
              <a:gdLst/>
              <a:ahLst/>
              <a:cxnLst/>
              <a:rect l="l" t="t" r="r" b="b"/>
              <a:pathLst>
                <a:path w="269" h="286" extrusionOk="0">
                  <a:moveTo>
                    <a:pt x="81" y="0"/>
                  </a:moveTo>
                  <a:lnTo>
                    <a:pt x="45" y="18"/>
                  </a:lnTo>
                  <a:lnTo>
                    <a:pt x="9" y="54"/>
                  </a:lnTo>
                  <a:lnTo>
                    <a:pt x="0" y="107"/>
                  </a:lnTo>
                  <a:lnTo>
                    <a:pt x="0" y="179"/>
                  </a:lnTo>
                  <a:lnTo>
                    <a:pt x="27" y="232"/>
                  </a:lnTo>
                  <a:lnTo>
                    <a:pt x="72" y="277"/>
                  </a:lnTo>
                  <a:lnTo>
                    <a:pt x="134" y="286"/>
                  </a:lnTo>
                  <a:lnTo>
                    <a:pt x="143" y="286"/>
                  </a:lnTo>
                  <a:lnTo>
                    <a:pt x="179" y="277"/>
                  </a:lnTo>
                  <a:lnTo>
                    <a:pt x="242" y="223"/>
                  </a:lnTo>
                  <a:lnTo>
                    <a:pt x="259" y="188"/>
                  </a:lnTo>
                  <a:lnTo>
                    <a:pt x="268" y="125"/>
                  </a:lnTo>
                  <a:lnTo>
                    <a:pt x="251" y="63"/>
                  </a:lnTo>
                  <a:lnTo>
                    <a:pt x="206" y="1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198077" y="3573283"/>
              <a:ext cx="20665" cy="22048"/>
            </a:xfrm>
            <a:custGeom>
              <a:avLst/>
              <a:gdLst/>
              <a:ahLst/>
              <a:cxnLst/>
              <a:rect l="l" t="t" r="r" b="b"/>
              <a:pathLst>
                <a:path w="269" h="287" extrusionOk="0">
                  <a:moveTo>
                    <a:pt x="81" y="1"/>
                  </a:moveTo>
                  <a:lnTo>
                    <a:pt x="45" y="19"/>
                  </a:lnTo>
                  <a:lnTo>
                    <a:pt x="9" y="63"/>
                  </a:lnTo>
                  <a:lnTo>
                    <a:pt x="0" y="117"/>
                  </a:lnTo>
                  <a:lnTo>
                    <a:pt x="0" y="179"/>
                  </a:lnTo>
                  <a:lnTo>
                    <a:pt x="27" y="233"/>
                  </a:lnTo>
                  <a:lnTo>
                    <a:pt x="72" y="278"/>
                  </a:lnTo>
                  <a:lnTo>
                    <a:pt x="134" y="287"/>
                  </a:lnTo>
                  <a:lnTo>
                    <a:pt x="143" y="287"/>
                  </a:lnTo>
                  <a:lnTo>
                    <a:pt x="179" y="278"/>
                  </a:lnTo>
                  <a:lnTo>
                    <a:pt x="241" y="224"/>
                  </a:lnTo>
                  <a:lnTo>
                    <a:pt x="259" y="188"/>
                  </a:lnTo>
                  <a:lnTo>
                    <a:pt x="268" y="126"/>
                  </a:lnTo>
                  <a:lnTo>
                    <a:pt x="250" y="63"/>
                  </a:lnTo>
                  <a:lnTo>
                    <a:pt x="206" y="19"/>
                  </a:lnTo>
                  <a:lnTo>
                    <a:pt x="152" y="10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898933" y="3635048"/>
              <a:ext cx="20665" cy="22048"/>
            </a:xfrm>
            <a:custGeom>
              <a:avLst/>
              <a:gdLst/>
              <a:ahLst/>
              <a:cxnLst/>
              <a:rect l="l" t="t" r="r" b="b"/>
              <a:pathLst>
                <a:path w="269" h="287" extrusionOk="0">
                  <a:moveTo>
                    <a:pt x="81" y="0"/>
                  </a:moveTo>
                  <a:lnTo>
                    <a:pt x="45" y="18"/>
                  </a:lnTo>
                  <a:lnTo>
                    <a:pt x="10" y="54"/>
                  </a:lnTo>
                  <a:lnTo>
                    <a:pt x="1" y="108"/>
                  </a:lnTo>
                  <a:lnTo>
                    <a:pt x="1" y="170"/>
                  </a:lnTo>
                  <a:lnTo>
                    <a:pt x="27" y="233"/>
                  </a:lnTo>
                  <a:lnTo>
                    <a:pt x="72" y="277"/>
                  </a:lnTo>
                  <a:lnTo>
                    <a:pt x="135" y="286"/>
                  </a:lnTo>
                  <a:lnTo>
                    <a:pt x="144" y="286"/>
                  </a:lnTo>
                  <a:lnTo>
                    <a:pt x="188" y="277"/>
                  </a:lnTo>
                  <a:lnTo>
                    <a:pt x="242" y="224"/>
                  </a:lnTo>
                  <a:lnTo>
                    <a:pt x="260" y="179"/>
                  </a:lnTo>
                  <a:lnTo>
                    <a:pt x="269" y="117"/>
                  </a:lnTo>
                  <a:lnTo>
                    <a:pt x="251" y="54"/>
                  </a:lnTo>
                  <a:lnTo>
                    <a:pt x="215" y="1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021080" y="3809281"/>
              <a:ext cx="20665" cy="22048"/>
            </a:xfrm>
            <a:custGeom>
              <a:avLst/>
              <a:gdLst/>
              <a:ahLst/>
              <a:cxnLst/>
              <a:rect l="l" t="t" r="r" b="b"/>
              <a:pathLst>
                <a:path w="269" h="287" extrusionOk="0">
                  <a:moveTo>
                    <a:pt x="81" y="1"/>
                  </a:moveTo>
                  <a:lnTo>
                    <a:pt x="45" y="19"/>
                  </a:lnTo>
                  <a:lnTo>
                    <a:pt x="9" y="54"/>
                  </a:lnTo>
                  <a:lnTo>
                    <a:pt x="0" y="108"/>
                  </a:lnTo>
                  <a:lnTo>
                    <a:pt x="0" y="179"/>
                  </a:lnTo>
                  <a:lnTo>
                    <a:pt x="27" y="233"/>
                  </a:lnTo>
                  <a:lnTo>
                    <a:pt x="72" y="277"/>
                  </a:lnTo>
                  <a:lnTo>
                    <a:pt x="134" y="286"/>
                  </a:lnTo>
                  <a:lnTo>
                    <a:pt x="143" y="286"/>
                  </a:lnTo>
                  <a:lnTo>
                    <a:pt x="179" y="277"/>
                  </a:lnTo>
                  <a:lnTo>
                    <a:pt x="241" y="224"/>
                  </a:lnTo>
                  <a:lnTo>
                    <a:pt x="259" y="188"/>
                  </a:lnTo>
                  <a:lnTo>
                    <a:pt x="268" y="117"/>
                  </a:lnTo>
                  <a:lnTo>
                    <a:pt x="250" y="54"/>
                  </a:lnTo>
                  <a:lnTo>
                    <a:pt x="206" y="19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125327" y="3625446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81" y="0"/>
                  </a:moveTo>
                  <a:lnTo>
                    <a:pt x="54" y="18"/>
                  </a:lnTo>
                  <a:lnTo>
                    <a:pt x="18" y="54"/>
                  </a:lnTo>
                  <a:lnTo>
                    <a:pt x="1" y="108"/>
                  </a:lnTo>
                  <a:lnTo>
                    <a:pt x="1" y="170"/>
                  </a:lnTo>
                  <a:lnTo>
                    <a:pt x="36" y="233"/>
                  </a:lnTo>
                  <a:lnTo>
                    <a:pt x="81" y="277"/>
                  </a:lnTo>
                  <a:lnTo>
                    <a:pt x="135" y="286"/>
                  </a:lnTo>
                  <a:lnTo>
                    <a:pt x="152" y="286"/>
                  </a:lnTo>
                  <a:lnTo>
                    <a:pt x="188" y="277"/>
                  </a:lnTo>
                  <a:lnTo>
                    <a:pt x="251" y="224"/>
                  </a:lnTo>
                  <a:lnTo>
                    <a:pt x="260" y="188"/>
                  </a:lnTo>
                  <a:lnTo>
                    <a:pt x="277" y="117"/>
                  </a:lnTo>
                  <a:lnTo>
                    <a:pt x="260" y="54"/>
                  </a:lnTo>
                  <a:lnTo>
                    <a:pt x="215" y="1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016240" y="3496461"/>
              <a:ext cx="20665" cy="22048"/>
            </a:xfrm>
            <a:custGeom>
              <a:avLst/>
              <a:gdLst/>
              <a:ahLst/>
              <a:cxnLst/>
              <a:rect l="l" t="t" r="r" b="b"/>
              <a:pathLst>
                <a:path w="269" h="287" extrusionOk="0">
                  <a:moveTo>
                    <a:pt x="81" y="1"/>
                  </a:moveTo>
                  <a:lnTo>
                    <a:pt x="45" y="18"/>
                  </a:lnTo>
                  <a:lnTo>
                    <a:pt x="10" y="54"/>
                  </a:lnTo>
                  <a:lnTo>
                    <a:pt x="1" y="108"/>
                  </a:lnTo>
                  <a:lnTo>
                    <a:pt x="1" y="170"/>
                  </a:lnTo>
                  <a:lnTo>
                    <a:pt x="27" y="233"/>
                  </a:lnTo>
                  <a:lnTo>
                    <a:pt x="72" y="277"/>
                  </a:lnTo>
                  <a:lnTo>
                    <a:pt x="135" y="286"/>
                  </a:lnTo>
                  <a:lnTo>
                    <a:pt x="144" y="286"/>
                  </a:lnTo>
                  <a:lnTo>
                    <a:pt x="188" y="277"/>
                  </a:lnTo>
                  <a:lnTo>
                    <a:pt x="242" y="224"/>
                  </a:lnTo>
                  <a:lnTo>
                    <a:pt x="260" y="179"/>
                  </a:lnTo>
                  <a:lnTo>
                    <a:pt x="269" y="117"/>
                  </a:lnTo>
                  <a:lnTo>
                    <a:pt x="251" y="54"/>
                  </a:lnTo>
                  <a:lnTo>
                    <a:pt x="206" y="18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835171" y="3530801"/>
              <a:ext cx="21357" cy="22663"/>
            </a:xfrm>
            <a:custGeom>
              <a:avLst/>
              <a:gdLst/>
              <a:ahLst/>
              <a:cxnLst/>
              <a:rect l="l" t="t" r="r" b="b"/>
              <a:pathLst>
                <a:path w="278" h="295" extrusionOk="0">
                  <a:moveTo>
                    <a:pt x="116" y="0"/>
                  </a:moveTo>
                  <a:lnTo>
                    <a:pt x="81" y="9"/>
                  </a:lnTo>
                  <a:lnTo>
                    <a:pt x="54" y="27"/>
                  </a:lnTo>
                  <a:lnTo>
                    <a:pt x="9" y="63"/>
                  </a:lnTo>
                  <a:lnTo>
                    <a:pt x="0" y="116"/>
                  </a:lnTo>
                  <a:lnTo>
                    <a:pt x="0" y="179"/>
                  </a:lnTo>
                  <a:lnTo>
                    <a:pt x="36" y="241"/>
                  </a:lnTo>
                  <a:lnTo>
                    <a:pt x="81" y="277"/>
                  </a:lnTo>
                  <a:lnTo>
                    <a:pt x="134" y="295"/>
                  </a:lnTo>
                  <a:lnTo>
                    <a:pt x="143" y="295"/>
                  </a:lnTo>
                  <a:lnTo>
                    <a:pt x="188" y="286"/>
                  </a:lnTo>
                  <a:lnTo>
                    <a:pt x="241" y="232"/>
                  </a:lnTo>
                  <a:lnTo>
                    <a:pt x="259" y="188"/>
                  </a:lnTo>
                  <a:lnTo>
                    <a:pt x="277" y="125"/>
                  </a:lnTo>
                  <a:lnTo>
                    <a:pt x="259" y="63"/>
                  </a:lnTo>
                  <a:lnTo>
                    <a:pt x="214" y="27"/>
                  </a:lnTo>
                  <a:lnTo>
                    <a:pt x="152" y="9"/>
                  </a:lnTo>
                  <a:lnTo>
                    <a:pt x="134" y="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92787" y="3367477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81" y="1"/>
                  </a:moveTo>
                  <a:lnTo>
                    <a:pt x="54" y="19"/>
                  </a:lnTo>
                  <a:lnTo>
                    <a:pt x="9" y="54"/>
                  </a:lnTo>
                  <a:lnTo>
                    <a:pt x="0" y="108"/>
                  </a:lnTo>
                  <a:lnTo>
                    <a:pt x="0" y="179"/>
                  </a:lnTo>
                  <a:lnTo>
                    <a:pt x="36" y="233"/>
                  </a:lnTo>
                  <a:lnTo>
                    <a:pt x="81" y="278"/>
                  </a:lnTo>
                  <a:lnTo>
                    <a:pt x="134" y="287"/>
                  </a:lnTo>
                  <a:lnTo>
                    <a:pt x="152" y="287"/>
                  </a:lnTo>
                  <a:lnTo>
                    <a:pt x="188" y="278"/>
                  </a:lnTo>
                  <a:lnTo>
                    <a:pt x="250" y="224"/>
                  </a:lnTo>
                  <a:lnTo>
                    <a:pt x="259" y="188"/>
                  </a:lnTo>
                  <a:lnTo>
                    <a:pt x="277" y="126"/>
                  </a:lnTo>
                  <a:lnTo>
                    <a:pt x="259" y="54"/>
                  </a:lnTo>
                  <a:lnTo>
                    <a:pt x="215" y="19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089682" y="3742062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81" y="1"/>
                  </a:moveTo>
                  <a:lnTo>
                    <a:pt x="45" y="18"/>
                  </a:lnTo>
                  <a:lnTo>
                    <a:pt x="9" y="54"/>
                  </a:lnTo>
                  <a:lnTo>
                    <a:pt x="0" y="108"/>
                  </a:lnTo>
                  <a:lnTo>
                    <a:pt x="0" y="179"/>
                  </a:lnTo>
                  <a:lnTo>
                    <a:pt x="27" y="233"/>
                  </a:lnTo>
                  <a:lnTo>
                    <a:pt x="72" y="277"/>
                  </a:lnTo>
                  <a:lnTo>
                    <a:pt x="134" y="286"/>
                  </a:lnTo>
                  <a:lnTo>
                    <a:pt x="143" y="286"/>
                  </a:lnTo>
                  <a:lnTo>
                    <a:pt x="188" y="277"/>
                  </a:lnTo>
                  <a:lnTo>
                    <a:pt x="241" y="224"/>
                  </a:lnTo>
                  <a:lnTo>
                    <a:pt x="259" y="188"/>
                  </a:lnTo>
                  <a:lnTo>
                    <a:pt x="277" y="117"/>
                  </a:lnTo>
                  <a:lnTo>
                    <a:pt x="259" y="54"/>
                  </a:lnTo>
                  <a:lnTo>
                    <a:pt x="215" y="18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870816" y="3453287"/>
              <a:ext cx="21357" cy="21971"/>
            </a:xfrm>
            <a:custGeom>
              <a:avLst/>
              <a:gdLst/>
              <a:ahLst/>
              <a:cxnLst/>
              <a:rect l="l" t="t" r="r" b="b"/>
              <a:pathLst>
                <a:path w="278" h="286" extrusionOk="0">
                  <a:moveTo>
                    <a:pt x="81" y="0"/>
                  </a:moveTo>
                  <a:lnTo>
                    <a:pt x="54" y="18"/>
                  </a:lnTo>
                  <a:lnTo>
                    <a:pt x="18" y="54"/>
                  </a:lnTo>
                  <a:lnTo>
                    <a:pt x="1" y="107"/>
                  </a:lnTo>
                  <a:lnTo>
                    <a:pt x="1" y="179"/>
                  </a:lnTo>
                  <a:lnTo>
                    <a:pt x="36" y="232"/>
                  </a:lnTo>
                  <a:lnTo>
                    <a:pt x="81" y="277"/>
                  </a:lnTo>
                  <a:lnTo>
                    <a:pt x="134" y="286"/>
                  </a:lnTo>
                  <a:lnTo>
                    <a:pt x="152" y="286"/>
                  </a:lnTo>
                  <a:lnTo>
                    <a:pt x="188" y="277"/>
                  </a:lnTo>
                  <a:lnTo>
                    <a:pt x="251" y="223"/>
                  </a:lnTo>
                  <a:lnTo>
                    <a:pt x="260" y="188"/>
                  </a:lnTo>
                  <a:lnTo>
                    <a:pt x="277" y="116"/>
                  </a:lnTo>
                  <a:lnTo>
                    <a:pt x="260" y="54"/>
                  </a:lnTo>
                  <a:lnTo>
                    <a:pt x="215" y="1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749361" y="3804518"/>
              <a:ext cx="21357" cy="21971"/>
            </a:xfrm>
            <a:custGeom>
              <a:avLst/>
              <a:gdLst/>
              <a:ahLst/>
              <a:cxnLst/>
              <a:rect l="l" t="t" r="r" b="b"/>
              <a:pathLst>
                <a:path w="278" h="286" extrusionOk="0">
                  <a:moveTo>
                    <a:pt x="81" y="0"/>
                  </a:moveTo>
                  <a:lnTo>
                    <a:pt x="46" y="18"/>
                  </a:lnTo>
                  <a:lnTo>
                    <a:pt x="10" y="54"/>
                  </a:lnTo>
                  <a:lnTo>
                    <a:pt x="1" y="107"/>
                  </a:lnTo>
                  <a:lnTo>
                    <a:pt x="1" y="179"/>
                  </a:lnTo>
                  <a:lnTo>
                    <a:pt x="28" y="232"/>
                  </a:lnTo>
                  <a:lnTo>
                    <a:pt x="72" y="277"/>
                  </a:lnTo>
                  <a:lnTo>
                    <a:pt x="135" y="286"/>
                  </a:lnTo>
                  <a:lnTo>
                    <a:pt x="144" y="286"/>
                  </a:lnTo>
                  <a:lnTo>
                    <a:pt x="188" y="277"/>
                  </a:lnTo>
                  <a:lnTo>
                    <a:pt x="242" y="223"/>
                  </a:lnTo>
                  <a:lnTo>
                    <a:pt x="260" y="188"/>
                  </a:lnTo>
                  <a:lnTo>
                    <a:pt x="278" y="125"/>
                  </a:lnTo>
                  <a:lnTo>
                    <a:pt x="260" y="63"/>
                  </a:lnTo>
                  <a:lnTo>
                    <a:pt x="215" y="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85709" y="3713253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81" y="0"/>
                  </a:moveTo>
                  <a:lnTo>
                    <a:pt x="45" y="18"/>
                  </a:lnTo>
                  <a:lnTo>
                    <a:pt x="9" y="54"/>
                  </a:lnTo>
                  <a:lnTo>
                    <a:pt x="0" y="108"/>
                  </a:lnTo>
                  <a:lnTo>
                    <a:pt x="0" y="179"/>
                  </a:lnTo>
                  <a:lnTo>
                    <a:pt x="27" y="233"/>
                  </a:lnTo>
                  <a:lnTo>
                    <a:pt x="72" y="277"/>
                  </a:lnTo>
                  <a:lnTo>
                    <a:pt x="134" y="286"/>
                  </a:lnTo>
                  <a:lnTo>
                    <a:pt x="143" y="286"/>
                  </a:lnTo>
                  <a:lnTo>
                    <a:pt x="188" y="277"/>
                  </a:lnTo>
                  <a:lnTo>
                    <a:pt x="242" y="224"/>
                  </a:lnTo>
                  <a:lnTo>
                    <a:pt x="259" y="188"/>
                  </a:lnTo>
                  <a:lnTo>
                    <a:pt x="277" y="117"/>
                  </a:lnTo>
                  <a:lnTo>
                    <a:pt x="259" y="54"/>
                  </a:lnTo>
                  <a:lnTo>
                    <a:pt x="215" y="1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659556" y="3751664"/>
              <a:ext cx="21280" cy="22048"/>
            </a:xfrm>
            <a:custGeom>
              <a:avLst/>
              <a:gdLst/>
              <a:ahLst/>
              <a:cxnLst/>
              <a:rect l="l" t="t" r="r" b="b"/>
              <a:pathLst>
                <a:path w="277" h="287" extrusionOk="0">
                  <a:moveTo>
                    <a:pt x="80" y="1"/>
                  </a:moveTo>
                  <a:lnTo>
                    <a:pt x="45" y="18"/>
                  </a:lnTo>
                  <a:lnTo>
                    <a:pt x="9" y="63"/>
                  </a:lnTo>
                  <a:lnTo>
                    <a:pt x="0" y="108"/>
                  </a:lnTo>
                  <a:lnTo>
                    <a:pt x="0" y="179"/>
                  </a:lnTo>
                  <a:lnTo>
                    <a:pt x="27" y="233"/>
                  </a:lnTo>
                  <a:lnTo>
                    <a:pt x="72" y="277"/>
                  </a:lnTo>
                  <a:lnTo>
                    <a:pt x="134" y="286"/>
                  </a:lnTo>
                  <a:lnTo>
                    <a:pt x="143" y="286"/>
                  </a:lnTo>
                  <a:lnTo>
                    <a:pt x="188" y="277"/>
                  </a:lnTo>
                  <a:lnTo>
                    <a:pt x="241" y="224"/>
                  </a:lnTo>
                  <a:lnTo>
                    <a:pt x="259" y="188"/>
                  </a:lnTo>
                  <a:lnTo>
                    <a:pt x="277" y="126"/>
                  </a:lnTo>
                  <a:lnTo>
                    <a:pt x="250" y="63"/>
                  </a:lnTo>
                  <a:lnTo>
                    <a:pt x="214" y="18"/>
                  </a:lnTo>
                  <a:lnTo>
                    <a:pt x="152" y="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614923" y="3602092"/>
              <a:ext cx="15211" cy="22048"/>
            </a:xfrm>
            <a:custGeom>
              <a:avLst/>
              <a:gdLst/>
              <a:ahLst/>
              <a:cxnLst/>
              <a:rect l="l" t="t" r="r" b="b"/>
              <a:pathLst>
                <a:path w="198" h="287" extrusionOk="0">
                  <a:moveTo>
                    <a:pt x="19" y="1"/>
                  </a:moveTo>
                  <a:lnTo>
                    <a:pt x="1" y="10"/>
                  </a:lnTo>
                  <a:lnTo>
                    <a:pt x="36" y="153"/>
                  </a:lnTo>
                  <a:lnTo>
                    <a:pt x="63" y="287"/>
                  </a:lnTo>
                  <a:lnTo>
                    <a:pt x="72" y="287"/>
                  </a:lnTo>
                  <a:lnTo>
                    <a:pt x="108" y="278"/>
                  </a:lnTo>
                  <a:lnTo>
                    <a:pt x="170" y="224"/>
                  </a:lnTo>
                  <a:lnTo>
                    <a:pt x="188" y="188"/>
                  </a:lnTo>
                  <a:lnTo>
                    <a:pt x="197" y="126"/>
                  </a:lnTo>
                  <a:lnTo>
                    <a:pt x="179" y="63"/>
                  </a:lnTo>
                  <a:lnTo>
                    <a:pt x="135" y="19"/>
                  </a:lnTo>
                  <a:lnTo>
                    <a:pt x="72" y="1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896859" y="3803135"/>
              <a:ext cx="819927" cy="874701"/>
            </a:xfrm>
            <a:custGeom>
              <a:avLst/>
              <a:gdLst/>
              <a:ahLst/>
              <a:cxnLst/>
              <a:rect l="l" t="t" r="r" b="b"/>
              <a:pathLst>
                <a:path w="10673" h="11386" extrusionOk="0">
                  <a:moveTo>
                    <a:pt x="5520" y="0"/>
                  </a:moveTo>
                  <a:lnTo>
                    <a:pt x="4984" y="18"/>
                  </a:lnTo>
                  <a:lnTo>
                    <a:pt x="4466" y="72"/>
                  </a:lnTo>
                  <a:lnTo>
                    <a:pt x="3957" y="170"/>
                  </a:lnTo>
                  <a:lnTo>
                    <a:pt x="3716" y="232"/>
                  </a:lnTo>
                  <a:lnTo>
                    <a:pt x="3350" y="340"/>
                  </a:lnTo>
                  <a:lnTo>
                    <a:pt x="3001" y="491"/>
                  </a:lnTo>
                  <a:lnTo>
                    <a:pt x="2617" y="670"/>
                  </a:lnTo>
                  <a:lnTo>
                    <a:pt x="1912" y="1125"/>
                  </a:lnTo>
                  <a:lnTo>
                    <a:pt x="1287" y="1688"/>
                  </a:lnTo>
                  <a:lnTo>
                    <a:pt x="778" y="2358"/>
                  </a:lnTo>
                  <a:lnTo>
                    <a:pt x="572" y="2733"/>
                  </a:lnTo>
                  <a:lnTo>
                    <a:pt x="438" y="3019"/>
                  </a:lnTo>
                  <a:lnTo>
                    <a:pt x="233" y="3608"/>
                  </a:lnTo>
                  <a:lnTo>
                    <a:pt x="90" y="4215"/>
                  </a:lnTo>
                  <a:lnTo>
                    <a:pt x="10" y="4840"/>
                  </a:lnTo>
                  <a:lnTo>
                    <a:pt x="1" y="5474"/>
                  </a:lnTo>
                  <a:lnTo>
                    <a:pt x="37" y="6099"/>
                  </a:lnTo>
                  <a:lnTo>
                    <a:pt x="144" y="6725"/>
                  </a:lnTo>
                  <a:lnTo>
                    <a:pt x="296" y="7341"/>
                  </a:lnTo>
                  <a:lnTo>
                    <a:pt x="394" y="7635"/>
                  </a:lnTo>
                  <a:lnTo>
                    <a:pt x="519" y="7975"/>
                  </a:lnTo>
                  <a:lnTo>
                    <a:pt x="814" y="8627"/>
                  </a:lnTo>
                  <a:lnTo>
                    <a:pt x="1180" y="9243"/>
                  </a:lnTo>
                  <a:lnTo>
                    <a:pt x="1608" y="9805"/>
                  </a:lnTo>
                  <a:lnTo>
                    <a:pt x="1858" y="10064"/>
                  </a:lnTo>
                  <a:lnTo>
                    <a:pt x="2117" y="10305"/>
                  </a:lnTo>
                  <a:lnTo>
                    <a:pt x="2689" y="10734"/>
                  </a:lnTo>
                  <a:lnTo>
                    <a:pt x="3323" y="11064"/>
                  </a:lnTo>
                  <a:lnTo>
                    <a:pt x="4002" y="11288"/>
                  </a:lnTo>
                  <a:lnTo>
                    <a:pt x="4350" y="11350"/>
                  </a:lnTo>
                  <a:lnTo>
                    <a:pt x="4680" y="11386"/>
                  </a:lnTo>
                  <a:lnTo>
                    <a:pt x="5332" y="11359"/>
                  </a:lnTo>
                  <a:lnTo>
                    <a:pt x="5975" y="11243"/>
                  </a:lnTo>
                  <a:lnTo>
                    <a:pt x="6609" y="11038"/>
                  </a:lnTo>
                  <a:lnTo>
                    <a:pt x="6904" y="10904"/>
                  </a:lnTo>
                  <a:lnTo>
                    <a:pt x="7198" y="10761"/>
                  </a:lnTo>
                  <a:lnTo>
                    <a:pt x="7761" y="10422"/>
                  </a:lnTo>
                  <a:lnTo>
                    <a:pt x="8288" y="10029"/>
                  </a:lnTo>
                  <a:lnTo>
                    <a:pt x="8788" y="9591"/>
                  </a:lnTo>
                  <a:lnTo>
                    <a:pt x="9020" y="9368"/>
                  </a:lnTo>
                  <a:lnTo>
                    <a:pt x="9288" y="9100"/>
                  </a:lnTo>
                  <a:lnTo>
                    <a:pt x="9770" y="8519"/>
                  </a:lnTo>
                  <a:lnTo>
                    <a:pt x="9976" y="8207"/>
                  </a:lnTo>
                  <a:lnTo>
                    <a:pt x="10020" y="8135"/>
                  </a:lnTo>
                  <a:lnTo>
                    <a:pt x="10065" y="8055"/>
                  </a:lnTo>
                  <a:lnTo>
                    <a:pt x="10252" y="7725"/>
                  </a:lnTo>
                  <a:lnTo>
                    <a:pt x="10503" y="7037"/>
                  </a:lnTo>
                  <a:lnTo>
                    <a:pt x="10645" y="6341"/>
                  </a:lnTo>
                  <a:lnTo>
                    <a:pt x="10672" y="5644"/>
                  </a:lnTo>
                  <a:lnTo>
                    <a:pt x="10601" y="4947"/>
                  </a:lnTo>
                  <a:lnTo>
                    <a:pt x="10431" y="4260"/>
                  </a:lnTo>
                  <a:lnTo>
                    <a:pt x="10199" y="3581"/>
                  </a:lnTo>
                  <a:lnTo>
                    <a:pt x="9886" y="2929"/>
                  </a:lnTo>
                  <a:lnTo>
                    <a:pt x="9708" y="2617"/>
                  </a:lnTo>
                  <a:lnTo>
                    <a:pt x="9538" y="2322"/>
                  </a:lnTo>
                  <a:lnTo>
                    <a:pt x="9351" y="2045"/>
                  </a:lnTo>
                  <a:lnTo>
                    <a:pt x="9190" y="1822"/>
                  </a:lnTo>
                  <a:lnTo>
                    <a:pt x="8842" y="1393"/>
                  </a:lnTo>
                  <a:lnTo>
                    <a:pt x="8458" y="1018"/>
                  </a:lnTo>
                  <a:lnTo>
                    <a:pt x="8020" y="688"/>
                  </a:lnTo>
                  <a:lnTo>
                    <a:pt x="7788" y="554"/>
                  </a:lnTo>
                  <a:lnTo>
                    <a:pt x="7556" y="438"/>
                  </a:lnTo>
                  <a:lnTo>
                    <a:pt x="7073" y="250"/>
                  </a:lnTo>
                  <a:lnTo>
                    <a:pt x="6573" y="116"/>
                  </a:lnTo>
                  <a:lnTo>
                    <a:pt x="6046" y="3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24361" y="3840855"/>
              <a:ext cx="738879" cy="673733"/>
            </a:xfrm>
            <a:custGeom>
              <a:avLst/>
              <a:gdLst/>
              <a:ahLst/>
              <a:cxnLst/>
              <a:rect l="l" t="t" r="r" b="b"/>
              <a:pathLst>
                <a:path w="9618" h="8770" extrusionOk="0">
                  <a:moveTo>
                    <a:pt x="2643" y="0"/>
                  </a:moveTo>
                  <a:lnTo>
                    <a:pt x="2259" y="179"/>
                  </a:lnTo>
                  <a:lnTo>
                    <a:pt x="1554" y="634"/>
                  </a:lnTo>
                  <a:lnTo>
                    <a:pt x="929" y="1197"/>
                  </a:lnTo>
                  <a:lnTo>
                    <a:pt x="420" y="1867"/>
                  </a:lnTo>
                  <a:lnTo>
                    <a:pt x="214" y="2242"/>
                  </a:lnTo>
                  <a:lnTo>
                    <a:pt x="98" y="2492"/>
                  </a:lnTo>
                  <a:lnTo>
                    <a:pt x="0" y="2742"/>
                  </a:lnTo>
                  <a:lnTo>
                    <a:pt x="277" y="3090"/>
                  </a:lnTo>
                  <a:lnTo>
                    <a:pt x="723" y="3858"/>
                  </a:lnTo>
                  <a:lnTo>
                    <a:pt x="956" y="4483"/>
                  </a:lnTo>
                  <a:lnTo>
                    <a:pt x="1072" y="4921"/>
                  </a:lnTo>
                  <a:lnTo>
                    <a:pt x="1134" y="5376"/>
                  </a:lnTo>
                  <a:lnTo>
                    <a:pt x="1143" y="5850"/>
                  </a:lnTo>
                  <a:lnTo>
                    <a:pt x="1134" y="6091"/>
                  </a:lnTo>
                  <a:lnTo>
                    <a:pt x="1125" y="6180"/>
                  </a:lnTo>
                  <a:lnTo>
                    <a:pt x="1116" y="6260"/>
                  </a:lnTo>
                  <a:lnTo>
                    <a:pt x="1063" y="6635"/>
                  </a:lnTo>
                  <a:lnTo>
                    <a:pt x="884" y="7368"/>
                  </a:lnTo>
                  <a:lnTo>
                    <a:pt x="759" y="7725"/>
                  </a:lnTo>
                  <a:lnTo>
                    <a:pt x="661" y="8011"/>
                  </a:lnTo>
                  <a:lnTo>
                    <a:pt x="545" y="8287"/>
                  </a:lnTo>
                  <a:lnTo>
                    <a:pt x="679" y="8529"/>
                  </a:lnTo>
                  <a:lnTo>
                    <a:pt x="839" y="8770"/>
                  </a:lnTo>
                  <a:lnTo>
                    <a:pt x="1241" y="8743"/>
                  </a:lnTo>
                  <a:lnTo>
                    <a:pt x="1652" y="8725"/>
                  </a:lnTo>
                  <a:lnTo>
                    <a:pt x="3483" y="8609"/>
                  </a:lnTo>
                  <a:lnTo>
                    <a:pt x="7341" y="8287"/>
                  </a:lnTo>
                  <a:lnTo>
                    <a:pt x="9377" y="8073"/>
                  </a:lnTo>
                  <a:lnTo>
                    <a:pt x="9502" y="7895"/>
                  </a:lnTo>
                  <a:lnTo>
                    <a:pt x="9618" y="7716"/>
                  </a:lnTo>
                  <a:lnTo>
                    <a:pt x="9385" y="7814"/>
                  </a:lnTo>
                  <a:lnTo>
                    <a:pt x="8903" y="7975"/>
                  </a:lnTo>
                  <a:lnTo>
                    <a:pt x="8403" y="8082"/>
                  </a:lnTo>
                  <a:lnTo>
                    <a:pt x="7903" y="8136"/>
                  </a:lnTo>
                  <a:lnTo>
                    <a:pt x="7644" y="8145"/>
                  </a:lnTo>
                  <a:lnTo>
                    <a:pt x="7224" y="8127"/>
                  </a:lnTo>
                  <a:lnTo>
                    <a:pt x="6805" y="8064"/>
                  </a:lnTo>
                  <a:lnTo>
                    <a:pt x="6546" y="8011"/>
                  </a:lnTo>
                  <a:lnTo>
                    <a:pt x="6028" y="7859"/>
                  </a:lnTo>
                  <a:lnTo>
                    <a:pt x="5296" y="7546"/>
                  </a:lnTo>
                  <a:lnTo>
                    <a:pt x="4358" y="7002"/>
                  </a:lnTo>
                  <a:lnTo>
                    <a:pt x="3465" y="6376"/>
                  </a:lnTo>
                  <a:lnTo>
                    <a:pt x="3027" y="6055"/>
                  </a:lnTo>
                  <a:lnTo>
                    <a:pt x="2643" y="5769"/>
                  </a:lnTo>
                  <a:lnTo>
                    <a:pt x="2090" y="5287"/>
                  </a:lnTo>
                  <a:lnTo>
                    <a:pt x="1777" y="4921"/>
                  </a:lnTo>
                  <a:lnTo>
                    <a:pt x="1643" y="4724"/>
                  </a:lnTo>
                  <a:lnTo>
                    <a:pt x="1545" y="4564"/>
                  </a:lnTo>
                  <a:lnTo>
                    <a:pt x="1393" y="4215"/>
                  </a:lnTo>
                  <a:lnTo>
                    <a:pt x="1286" y="3849"/>
                  </a:lnTo>
                  <a:lnTo>
                    <a:pt x="1232" y="3474"/>
                  </a:lnTo>
                  <a:lnTo>
                    <a:pt x="1215" y="2903"/>
                  </a:lnTo>
                  <a:lnTo>
                    <a:pt x="1348" y="2144"/>
                  </a:lnTo>
                  <a:lnTo>
                    <a:pt x="1482" y="1786"/>
                  </a:lnTo>
                  <a:lnTo>
                    <a:pt x="1581" y="1536"/>
                  </a:lnTo>
                  <a:lnTo>
                    <a:pt x="1831" y="1063"/>
                  </a:lnTo>
                  <a:lnTo>
                    <a:pt x="2125" y="617"/>
                  </a:lnTo>
                  <a:lnTo>
                    <a:pt x="2465" y="197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071859" y="4069324"/>
              <a:ext cx="48782" cy="48782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196" y="0"/>
                  </a:moveTo>
                  <a:lnTo>
                    <a:pt x="134" y="27"/>
                  </a:lnTo>
                  <a:lnTo>
                    <a:pt x="63" y="89"/>
                  </a:lnTo>
                  <a:lnTo>
                    <a:pt x="0" y="277"/>
                  </a:lnTo>
                  <a:lnTo>
                    <a:pt x="9" y="375"/>
                  </a:lnTo>
                  <a:lnTo>
                    <a:pt x="36" y="473"/>
                  </a:lnTo>
                  <a:lnTo>
                    <a:pt x="98" y="563"/>
                  </a:lnTo>
                  <a:lnTo>
                    <a:pt x="179" y="625"/>
                  </a:lnTo>
                  <a:lnTo>
                    <a:pt x="286" y="634"/>
                  </a:lnTo>
                  <a:lnTo>
                    <a:pt x="393" y="625"/>
                  </a:lnTo>
                  <a:lnTo>
                    <a:pt x="482" y="563"/>
                  </a:lnTo>
                  <a:lnTo>
                    <a:pt x="545" y="509"/>
                  </a:lnTo>
                  <a:lnTo>
                    <a:pt x="625" y="348"/>
                  </a:lnTo>
                  <a:lnTo>
                    <a:pt x="634" y="268"/>
                  </a:lnTo>
                  <a:lnTo>
                    <a:pt x="625" y="188"/>
                  </a:lnTo>
                  <a:lnTo>
                    <a:pt x="482" y="63"/>
                  </a:lnTo>
                  <a:lnTo>
                    <a:pt x="402" y="27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153444" y="3923823"/>
              <a:ext cx="49474" cy="48782"/>
            </a:xfrm>
            <a:custGeom>
              <a:avLst/>
              <a:gdLst/>
              <a:ahLst/>
              <a:cxnLst/>
              <a:rect l="l" t="t" r="r" b="b"/>
              <a:pathLst>
                <a:path w="644" h="635" extrusionOk="0">
                  <a:moveTo>
                    <a:pt x="269" y="1"/>
                  </a:moveTo>
                  <a:lnTo>
                    <a:pt x="197" y="10"/>
                  </a:lnTo>
                  <a:lnTo>
                    <a:pt x="135" y="37"/>
                  </a:lnTo>
                  <a:lnTo>
                    <a:pt x="63" y="99"/>
                  </a:lnTo>
                  <a:lnTo>
                    <a:pt x="1" y="278"/>
                  </a:lnTo>
                  <a:lnTo>
                    <a:pt x="19" y="376"/>
                  </a:lnTo>
                  <a:lnTo>
                    <a:pt x="36" y="483"/>
                  </a:lnTo>
                  <a:lnTo>
                    <a:pt x="108" y="564"/>
                  </a:lnTo>
                  <a:lnTo>
                    <a:pt x="188" y="626"/>
                  </a:lnTo>
                  <a:lnTo>
                    <a:pt x="286" y="635"/>
                  </a:lnTo>
                  <a:lnTo>
                    <a:pt x="394" y="626"/>
                  </a:lnTo>
                  <a:lnTo>
                    <a:pt x="483" y="572"/>
                  </a:lnTo>
                  <a:lnTo>
                    <a:pt x="554" y="510"/>
                  </a:lnTo>
                  <a:lnTo>
                    <a:pt x="626" y="358"/>
                  </a:lnTo>
                  <a:lnTo>
                    <a:pt x="644" y="269"/>
                  </a:lnTo>
                  <a:lnTo>
                    <a:pt x="626" y="197"/>
                  </a:lnTo>
                  <a:lnTo>
                    <a:pt x="483" y="72"/>
                  </a:lnTo>
                  <a:lnTo>
                    <a:pt x="411" y="37"/>
                  </a:lnTo>
                  <a:lnTo>
                    <a:pt x="340" y="10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288573" y="3890943"/>
              <a:ext cx="64608" cy="63839"/>
            </a:xfrm>
            <a:custGeom>
              <a:avLst/>
              <a:gdLst/>
              <a:ahLst/>
              <a:cxnLst/>
              <a:rect l="l" t="t" r="r" b="b"/>
              <a:pathLst>
                <a:path w="841" h="831" extrusionOk="0">
                  <a:moveTo>
                    <a:pt x="394" y="0"/>
                  </a:moveTo>
                  <a:lnTo>
                    <a:pt x="296" y="18"/>
                  </a:lnTo>
                  <a:lnTo>
                    <a:pt x="126" y="179"/>
                  </a:lnTo>
                  <a:lnTo>
                    <a:pt x="72" y="259"/>
                  </a:lnTo>
                  <a:lnTo>
                    <a:pt x="28" y="340"/>
                  </a:lnTo>
                  <a:lnTo>
                    <a:pt x="1" y="518"/>
                  </a:lnTo>
                  <a:lnTo>
                    <a:pt x="28" y="608"/>
                  </a:lnTo>
                  <a:lnTo>
                    <a:pt x="54" y="661"/>
                  </a:lnTo>
                  <a:lnTo>
                    <a:pt x="144" y="750"/>
                  </a:lnTo>
                  <a:lnTo>
                    <a:pt x="305" y="822"/>
                  </a:lnTo>
                  <a:lnTo>
                    <a:pt x="430" y="831"/>
                  </a:lnTo>
                  <a:lnTo>
                    <a:pt x="519" y="831"/>
                  </a:lnTo>
                  <a:lnTo>
                    <a:pt x="653" y="786"/>
                  </a:lnTo>
                  <a:lnTo>
                    <a:pt x="706" y="750"/>
                  </a:lnTo>
                  <a:lnTo>
                    <a:pt x="760" y="706"/>
                  </a:lnTo>
                  <a:lnTo>
                    <a:pt x="822" y="590"/>
                  </a:lnTo>
                  <a:lnTo>
                    <a:pt x="840" y="456"/>
                  </a:lnTo>
                  <a:lnTo>
                    <a:pt x="814" y="322"/>
                  </a:lnTo>
                  <a:lnTo>
                    <a:pt x="778" y="259"/>
                  </a:lnTo>
                  <a:lnTo>
                    <a:pt x="715" y="170"/>
                  </a:lnTo>
                  <a:lnTo>
                    <a:pt x="528" y="36"/>
                  </a:lnTo>
                  <a:lnTo>
                    <a:pt x="421" y="9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351029" y="4033601"/>
              <a:ext cx="63839" cy="63916"/>
            </a:xfrm>
            <a:custGeom>
              <a:avLst/>
              <a:gdLst/>
              <a:ahLst/>
              <a:cxnLst/>
              <a:rect l="l" t="t" r="r" b="b"/>
              <a:pathLst>
                <a:path w="831" h="832" extrusionOk="0">
                  <a:moveTo>
                    <a:pt x="385" y="1"/>
                  </a:moveTo>
                  <a:lnTo>
                    <a:pt x="295" y="19"/>
                  </a:lnTo>
                  <a:lnTo>
                    <a:pt x="126" y="179"/>
                  </a:lnTo>
                  <a:lnTo>
                    <a:pt x="72" y="260"/>
                  </a:lnTo>
                  <a:lnTo>
                    <a:pt x="27" y="340"/>
                  </a:lnTo>
                  <a:lnTo>
                    <a:pt x="1" y="519"/>
                  </a:lnTo>
                  <a:lnTo>
                    <a:pt x="27" y="608"/>
                  </a:lnTo>
                  <a:lnTo>
                    <a:pt x="81" y="706"/>
                  </a:lnTo>
                  <a:lnTo>
                    <a:pt x="304" y="822"/>
                  </a:lnTo>
                  <a:lnTo>
                    <a:pt x="420" y="831"/>
                  </a:lnTo>
                  <a:lnTo>
                    <a:pt x="447" y="831"/>
                  </a:lnTo>
                  <a:lnTo>
                    <a:pt x="510" y="822"/>
                  </a:lnTo>
                  <a:lnTo>
                    <a:pt x="643" y="787"/>
                  </a:lnTo>
                  <a:lnTo>
                    <a:pt x="697" y="751"/>
                  </a:lnTo>
                  <a:lnTo>
                    <a:pt x="751" y="706"/>
                  </a:lnTo>
                  <a:lnTo>
                    <a:pt x="813" y="590"/>
                  </a:lnTo>
                  <a:lnTo>
                    <a:pt x="831" y="456"/>
                  </a:lnTo>
                  <a:lnTo>
                    <a:pt x="804" y="322"/>
                  </a:lnTo>
                  <a:lnTo>
                    <a:pt x="777" y="260"/>
                  </a:lnTo>
                  <a:lnTo>
                    <a:pt x="715" y="161"/>
                  </a:lnTo>
                  <a:lnTo>
                    <a:pt x="527" y="36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135621" y="4134469"/>
              <a:ext cx="62534" cy="86502"/>
            </a:xfrm>
            <a:custGeom>
              <a:avLst/>
              <a:gdLst/>
              <a:ahLst/>
              <a:cxnLst/>
              <a:rect l="l" t="t" r="r" b="b"/>
              <a:pathLst>
                <a:path w="814" h="1126" extrusionOk="0">
                  <a:moveTo>
                    <a:pt x="447" y="0"/>
                  </a:moveTo>
                  <a:lnTo>
                    <a:pt x="367" y="9"/>
                  </a:lnTo>
                  <a:lnTo>
                    <a:pt x="206" y="99"/>
                  </a:lnTo>
                  <a:lnTo>
                    <a:pt x="152" y="170"/>
                  </a:lnTo>
                  <a:lnTo>
                    <a:pt x="63" y="331"/>
                  </a:lnTo>
                  <a:lnTo>
                    <a:pt x="27" y="509"/>
                  </a:lnTo>
                  <a:lnTo>
                    <a:pt x="1" y="652"/>
                  </a:lnTo>
                  <a:lnTo>
                    <a:pt x="9" y="795"/>
                  </a:lnTo>
                  <a:lnTo>
                    <a:pt x="27" y="867"/>
                  </a:lnTo>
                  <a:lnTo>
                    <a:pt x="90" y="1001"/>
                  </a:lnTo>
                  <a:lnTo>
                    <a:pt x="143" y="1045"/>
                  </a:lnTo>
                  <a:lnTo>
                    <a:pt x="188" y="1090"/>
                  </a:lnTo>
                  <a:lnTo>
                    <a:pt x="304" y="1126"/>
                  </a:lnTo>
                  <a:lnTo>
                    <a:pt x="367" y="1126"/>
                  </a:lnTo>
                  <a:lnTo>
                    <a:pt x="474" y="1117"/>
                  </a:lnTo>
                  <a:lnTo>
                    <a:pt x="572" y="1072"/>
                  </a:lnTo>
                  <a:lnTo>
                    <a:pt x="661" y="1010"/>
                  </a:lnTo>
                  <a:lnTo>
                    <a:pt x="777" y="813"/>
                  </a:lnTo>
                  <a:lnTo>
                    <a:pt x="804" y="697"/>
                  </a:lnTo>
                  <a:lnTo>
                    <a:pt x="813" y="608"/>
                  </a:lnTo>
                  <a:lnTo>
                    <a:pt x="795" y="376"/>
                  </a:lnTo>
                  <a:lnTo>
                    <a:pt x="715" y="152"/>
                  </a:lnTo>
                  <a:lnTo>
                    <a:pt x="563" y="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70476" y="3954705"/>
              <a:ext cx="70677" cy="85888"/>
            </a:xfrm>
            <a:custGeom>
              <a:avLst/>
              <a:gdLst/>
              <a:ahLst/>
              <a:cxnLst/>
              <a:rect l="l" t="t" r="r" b="b"/>
              <a:pathLst>
                <a:path w="920" h="1118" extrusionOk="0">
                  <a:moveTo>
                    <a:pt x="536" y="1"/>
                  </a:moveTo>
                  <a:lnTo>
                    <a:pt x="429" y="19"/>
                  </a:lnTo>
                  <a:lnTo>
                    <a:pt x="259" y="117"/>
                  </a:lnTo>
                  <a:lnTo>
                    <a:pt x="188" y="188"/>
                  </a:lnTo>
                  <a:lnTo>
                    <a:pt x="81" y="340"/>
                  </a:lnTo>
                  <a:lnTo>
                    <a:pt x="36" y="519"/>
                  </a:lnTo>
                  <a:lnTo>
                    <a:pt x="0" y="662"/>
                  </a:lnTo>
                  <a:lnTo>
                    <a:pt x="9" y="804"/>
                  </a:lnTo>
                  <a:lnTo>
                    <a:pt x="18" y="876"/>
                  </a:lnTo>
                  <a:lnTo>
                    <a:pt x="89" y="1001"/>
                  </a:lnTo>
                  <a:lnTo>
                    <a:pt x="143" y="1055"/>
                  </a:lnTo>
                  <a:lnTo>
                    <a:pt x="250" y="1108"/>
                  </a:lnTo>
                  <a:lnTo>
                    <a:pt x="375" y="1117"/>
                  </a:lnTo>
                  <a:lnTo>
                    <a:pt x="509" y="1108"/>
                  </a:lnTo>
                  <a:lnTo>
                    <a:pt x="625" y="1063"/>
                  </a:lnTo>
                  <a:lnTo>
                    <a:pt x="732" y="992"/>
                  </a:lnTo>
                  <a:lnTo>
                    <a:pt x="875" y="796"/>
                  </a:lnTo>
                  <a:lnTo>
                    <a:pt x="902" y="679"/>
                  </a:lnTo>
                  <a:lnTo>
                    <a:pt x="920" y="590"/>
                  </a:lnTo>
                  <a:lnTo>
                    <a:pt x="911" y="367"/>
                  </a:lnTo>
                  <a:lnTo>
                    <a:pt x="831" y="153"/>
                  </a:lnTo>
                  <a:lnTo>
                    <a:pt x="670" y="19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506747" y="3985588"/>
              <a:ext cx="70754" cy="86502"/>
            </a:xfrm>
            <a:custGeom>
              <a:avLst/>
              <a:gdLst/>
              <a:ahLst/>
              <a:cxnLst/>
              <a:rect l="l" t="t" r="r" b="b"/>
              <a:pathLst>
                <a:path w="921" h="1126" extrusionOk="0">
                  <a:moveTo>
                    <a:pt x="536" y="1"/>
                  </a:moveTo>
                  <a:lnTo>
                    <a:pt x="429" y="19"/>
                  </a:lnTo>
                  <a:lnTo>
                    <a:pt x="260" y="117"/>
                  </a:lnTo>
                  <a:lnTo>
                    <a:pt x="188" y="188"/>
                  </a:lnTo>
                  <a:lnTo>
                    <a:pt x="81" y="340"/>
                  </a:lnTo>
                  <a:lnTo>
                    <a:pt x="36" y="519"/>
                  </a:lnTo>
                  <a:lnTo>
                    <a:pt x="1" y="661"/>
                  </a:lnTo>
                  <a:lnTo>
                    <a:pt x="10" y="804"/>
                  </a:lnTo>
                  <a:lnTo>
                    <a:pt x="18" y="876"/>
                  </a:lnTo>
                  <a:lnTo>
                    <a:pt x="90" y="1001"/>
                  </a:lnTo>
                  <a:lnTo>
                    <a:pt x="143" y="1054"/>
                  </a:lnTo>
                  <a:lnTo>
                    <a:pt x="251" y="1108"/>
                  </a:lnTo>
                  <a:lnTo>
                    <a:pt x="376" y="1126"/>
                  </a:lnTo>
                  <a:lnTo>
                    <a:pt x="510" y="1117"/>
                  </a:lnTo>
                  <a:lnTo>
                    <a:pt x="626" y="1063"/>
                  </a:lnTo>
                  <a:lnTo>
                    <a:pt x="733" y="992"/>
                  </a:lnTo>
                  <a:lnTo>
                    <a:pt x="876" y="795"/>
                  </a:lnTo>
                  <a:lnTo>
                    <a:pt x="903" y="679"/>
                  </a:lnTo>
                  <a:lnTo>
                    <a:pt x="920" y="590"/>
                  </a:lnTo>
                  <a:lnTo>
                    <a:pt x="911" y="367"/>
                  </a:lnTo>
                  <a:lnTo>
                    <a:pt x="831" y="152"/>
                  </a:lnTo>
                  <a:lnTo>
                    <a:pt x="670" y="19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209063" y="4067941"/>
              <a:ext cx="32265" cy="32957"/>
            </a:xfrm>
            <a:custGeom>
              <a:avLst/>
              <a:gdLst/>
              <a:ahLst/>
              <a:cxnLst/>
              <a:rect l="l" t="t" r="r" b="b"/>
              <a:pathLst>
                <a:path w="420" h="429" extrusionOk="0">
                  <a:moveTo>
                    <a:pt x="223" y="0"/>
                  </a:moveTo>
                  <a:lnTo>
                    <a:pt x="152" y="9"/>
                  </a:lnTo>
                  <a:lnTo>
                    <a:pt x="89" y="54"/>
                  </a:lnTo>
                  <a:lnTo>
                    <a:pt x="27" y="125"/>
                  </a:lnTo>
                  <a:lnTo>
                    <a:pt x="0" y="215"/>
                  </a:lnTo>
                  <a:lnTo>
                    <a:pt x="0" y="268"/>
                  </a:lnTo>
                  <a:lnTo>
                    <a:pt x="36" y="357"/>
                  </a:lnTo>
                  <a:lnTo>
                    <a:pt x="71" y="393"/>
                  </a:lnTo>
                  <a:lnTo>
                    <a:pt x="125" y="420"/>
                  </a:lnTo>
                  <a:lnTo>
                    <a:pt x="188" y="429"/>
                  </a:lnTo>
                  <a:lnTo>
                    <a:pt x="250" y="420"/>
                  </a:lnTo>
                  <a:lnTo>
                    <a:pt x="295" y="393"/>
                  </a:lnTo>
                  <a:lnTo>
                    <a:pt x="375" y="340"/>
                  </a:lnTo>
                  <a:lnTo>
                    <a:pt x="420" y="250"/>
                  </a:lnTo>
                  <a:lnTo>
                    <a:pt x="420" y="170"/>
                  </a:lnTo>
                  <a:lnTo>
                    <a:pt x="366" y="90"/>
                  </a:lnTo>
                  <a:lnTo>
                    <a:pt x="313" y="2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530101" y="4377995"/>
              <a:ext cx="32957" cy="32342"/>
            </a:xfrm>
            <a:custGeom>
              <a:avLst/>
              <a:gdLst/>
              <a:ahLst/>
              <a:cxnLst/>
              <a:rect l="l" t="t" r="r" b="b"/>
              <a:pathLst>
                <a:path w="429" h="421" extrusionOk="0">
                  <a:moveTo>
                    <a:pt x="223" y="1"/>
                  </a:moveTo>
                  <a:lnTo>
                    <a:pt x="152" y="10"/>
                  </a:lnTo>
                  <a:lnTo>
                    <a:pt x="98" y="45"/>
                  </a:lnTo>
                  <a:lnTo>
                    <a:pt x="27" y="117"/>
                  </a:lnTo>
                  <a:lnTo>
                    <a:pt x="0" y="215"/>
                  </a:lnTo>
                  <a:lnTo>
                    <a:pt x="0" y="268"/>
                  </a:lnTo>
                  <a:lnTo>
                    <a:pt x="36" y="358"/>
                  </a:lnTo>
                  <a:lnTo>
                    <a:pt x="72" y="385"/>
                  </a:lnTo>
                  <a:lnTo>
                    <a:pt x="125" y="420"/>
                  </a:lnTo>
                  <a:lnTo>
                    <a:pt x="250" y="420"/>
                  </a:lnTo>
                  <a:lnTo>
                    <a:pt x="304" y="393"/>
                  </a:lnTo>
                  <a:lnTo>
                    <a:pt x="384" y="340"/>
                  </a:lnTo>
                  <a:lnTo>
                    <a:pt x="429" y="251"/>
                  </a:lnTo>
                  <a:lnTo>
                    <a:pt x="420" y="161"/>
                  </a:lnTo>
                  <a:lnTo>
                    <a:pt x="366" y="90"/>
                  </a:lnTo>
                  <a:lnTo>
                    <a:pt x="313" y="27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230957" y="4187937"/>
              <a:ext cx="32342" cy="33034"/>
            </a:xfrm>
            <a:custGeom>
              <a:avLst/>
              <a:gdLst/>
              <a:ahLst/>
              <a:cxnLst/>
              <a:rect l="l" t="t" r="r" b="b"/>
              <a:pathLst>
                <a:path w="421" h="430" extrusionOk="0">
                  <a:moveTo>
                    <a:pt x="215" y="1"/>
                  </a:moveTo>
                  <a:lnTo>
                    <a:pt x="144" y="10"/>
                  </a:lnTo>
                  <a:lnTo>
                    <a:pt x="90" y="55"/>
                  </a:lnTo>
                  <a:lnTo>
                    <a:pt x="19" y="126"/>
                  </a:lnTo>
                  <a:lnTo>
                    <a:pt x="1" y="215"/>
                  </a:lnTo>
                  <a:lnTo>
                    <a:pt x="1" y="269"/>
                  </a:lnTo>
                  <a:lnTo>
                    <a:pt x="36" y="358"/>
                  </a:lnTo>
                  <a:lnTo>
                    <a:pt x="72" y="394"/>
                  </a:lnTo>
                  <a:lnTo>
                    <a:pt x="126" y="421"/>
                  </a:lnTo>
                  <a:lnTo>
                    <a:pt x="179" y="430"/>
                  </a:lnTo>
                  <a:lnTo>
                    <a:pt x="242" y="421"/>
                  </a:lnTo>
                  <a:lnTo>
                    <a:pt x="295" y="394"/>
                  </a:lnTo>
                  <a:lnTo>
                    <a:pt x="376" y="340"/>
                  </a:lnTo>
                  <a:lnTo>
                    <a:pt x="420" y="251"/>
                  </a:lnTo>
                  <a:lnTo>
                    <a:pt x="412" y="171"/>
                  </a:lnTo>
                  <a:lnTo>
                    <a:pt x="358" y="90"/>
                  </a:lnTo>
                  <a:lnTo>
                    <a:pt x="313" y="28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00942" y="4251085"/>
              <a:ext cx="32342" cy="32342"/>
            </a:xfrm>
            <a:custGeom>
              <a:avLst/>
              <a:gdLst/>
              <a:ahLst/>
              <a:cxnLst/>
              <a:rect l="l" t="t" r="r" b="b"/>
              <a:pathLst>
                <a:path w="421" h="421" extrusionOk="0">
                  <a:moveTo>
                    <a:pt x="224" y="1"/>
                  </a:moveTo>
                  <a:lnTo>
                    <a:pt x="152" y="9"/>
                  </a:lnTo>
                  <a:lnTo>
                    <a:pt x="99" y="45"/>
                  </a:lnTo>
                  <a:lnTo>
                    <a:pt x="27" y="117"/>
                  </a:lnTo>
                  <a:lnTo>
                    <a:pt x="1" y="215"/>
                  </a:lnTo>
                  <a:lnTo>
                    <a:pt x="1" y="268"/>
                  </a:lnTo>
                  <a:lnTo>
                    <a:pt x="36" y="358"/>
                  </a:lnTo>
                  <a:lnTo>
                    <a:pt x="72" y="385"/>
                  </a:lnTo>
                  <a:lnTo>
                    <a:pt x="126" y="420"/>
                  </a:lnTo>
                  <a:lnTo>
                    <a:pt x="251" y="420"/>
                  </a:lnTo>
                  <a:lnTo>
                    <a:pt x="295" y="393"/>
                  </a:lnTo>
                  <a:lnTo>
                    <a:pt x="376" y="340"/>
                  </a:lnTo>
                  <a:lnTo>
                    <a:pt x="420" y="251"/>
                  </a:lnTo>
                  <a:lnTo>
                    <a:pt x="420" y="161"/>
                  </a:lnTo>
                  <a:lnTo>
                    <a:pt x="367" y="90"/>
                  </a:lnTo>
                  <a:lnTo>
                    <a:pt x="313" y="27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82252" y="4296333"/>
              <a:ext cx="32342" cy="32342"/>
            </a:xfrm>
            <a:custGeom>
              <a:avLst/>
              <a:gdLst/>
              <a:ahLst/>
              <a:cxnLst/>
              <a:rect l="l" t="t" r="r" b="b"/>
              <a:pathLst>
                <a:path w="421" h="421" extrusionOk="0">
                  <a:moveTo>
                    <a:pt x="215" y="1"/>
                  </a:moveTo>
                  <a:lnTo>
                    <a:pt x="153" y="10"/>
                  </a:lnTo>
                  <a:lnTo>
                    <a:pt x="90" y="46"/>
                  </a:lnTo>
                  <a:lnTo>
                    <a:pt x="28" y="117"/>
                  </a:lnTo>
                  <a:lnTo>
                    <a:pt x="1" y="215"/>
                  </a:lnTo>
                  <a:lnTo>
                    <a:pt x="1" y="260"/>
                  </a:lnTo>
                  <a:lnTo>
                    <a:pt x="36" y="349"/>
                  </a:lnTo>
                  <a:lnTo>
                    <a:pt x="72" y="385"/>
                  </a:lnTo>
                  <a:lnTo>
                    <a:pt x="126" y="421"/>
                  </a:lnTo>
                  <a:lnTo>
                    <a:pt x="242" y="421"/>
                  </a:lnTo>
                  <a:lnTo>
                    <a:pt x="295" y="394"/>
                  </a:lnTo>
                  <a:lnTo>
                    <a:pt x="376" y="340"/>
                  </a:lnTo>
                  <a:lnTo>
                    <a:pt x="420" y="251"/>
                  </a:lnTo>
                  <a:lnTo>
                    <a:pt x="412" y="162"/>
                  </a:lnTo>
                  <a:lnTo>
                    <a:pt x="367" y="90"/>
                  </a:lnTo>
                  <a:lnTo>
                    <a:pt x="313" y="28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368161" y="4171497"/>
              <a:ext cx="32342" cy="33034"/>
            </a:xfrm>
            <a:custGeom>
              <a:avLst/>
              <a:gdLst/>
              <a:ahLst/>
              <a:cxnLst/>
              <a:rect l="l" t="t" r="r" b="b"/>
              <a:pathLst>
                <a:path w="421" h="430" extrusionOk="0">
                  <a:moveTo>
                    <a:pt x="215" y="1"/>
                  </a:moveTo>
                  <a:lnTo>
                    <a:pt x="153" y="10"/>
                  </a:lnTo>
                  <a:lnTo>
                    <a:pt x="90" y="45"/>
                  </a:lnTo>
                  <a:lnTo>
                    <a:pt x="28" y="117"/>
                  </a:lnTo>
                  <a:lnTo>
                    <a:pt x="1" y="215"/>
                  </a:lnTo>
                  <a:lnTo>
                    <a:pt x="1" y="269"/>
                  </a:lnTo>
                  <a:lnTo>
                    <a:pt x="36" y="358"/>
                  </a:lnTo>
                  <a:lnTo>
                    <a:pt x="72" y="385"/>
                  </a:lnTo>
                  <a:lnTo>
                    <a:pt x="126" y="420"/>
                  </a:lnTo>
                  <a:lnTo>
                    <a:pt x="188" y="429"/>
                  </a:lnTo>
                  <a:lnTo>
                    <a:pt x="242" y="420"/>
                  </a:lnTo>
                  <a:lnTo>
                    <a:pt x="295" y="394"/>
                  </a:lnTo>
                  <a:lnTo>
                    <a:pt x="376" y="340"/>
                  </a:lnTo>
                  <a:lnTo>
                    <a:pt x="420" y="251"/>
                  </a:lnTo>
                  <a:lnTo>
                    <a:pt x="412" y="170"/>
                  </a:lnTo>
                  <a:lnTo>
                    <a:pt x="367" y="90"/>
                  </a:lnTo>
                  <a:lnTo>
                    <a:pt x="313" y="27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493687" y="4159129"/>
              <a:ext cx="33034" cy="33034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24" y="1"/>
                  </a:moveTo>
                  <a:lnTo>
                    <a:pt x="153" y="10"/>
                  </a:lnTo>
                  <a:lnTo>
                    <a:pt x="99" y="46"/>
                  </a:lnTo>
                  <a:lnTo>
                    <a:pt x="28" y="117"/>
                  </a:lnTo>
                  <a:lnTo>
                    <a:pt x="1" y="215"/>
                  </a:lnTo>
                  <a:lnTo>
                    <a:pt x="1" y="269"/>
                  </a:lnTo>
                  <a:lnTo>
                    <a:pt x="46" y="358"/>
                  </a:lnTo>
                  <a:lnTo>
                    <a:pt x="81" y="394"/>
                  </a:lnTo>
                  <a:lnTo>
                    <a:pt x="135" y="421"/>
                  </a:lnTo>
                  <a:lnTo>
                    <a:pt x="188" y="430"/>
                  </a:lnTo>
                  <a:lnTo>
                    <a:pt x="251" y="421"/>
                  </a:lnTo>
                  <a:lnTo>
                    <a:pt x="305" y="394"/>
                  </a:lnTo>
                  <a:lnTo>
                    <a:pt x="385" y="340"/>
                  </a:lnTo>
                  <a:lnTo>
                    <a:pt x="430" y="251"/>
                  </a:lnTo>
                  <a:lnTo>
                    <a:pt x="421" y="171"/>
                  </a:lnTo>
                  <a:lnTo>
                    <a:pt x="367" y="90"/>
                  </a:lnTo>
                  <a:lnTo>
                    <a:pt x="322" y="28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606231" y="4157823"/>
              <a:ext cx="32342" cy="32265"/>
            </a:xfrm>
            <a:custGeom>
              <a:avLst/>
              <a:gdLst/>
              <a:ahLst/>
              <a:cxnLst/>
              <a:rect l="l" t="t" r="r" b="b"/>
              <a:pathLst>
                <a:path w="421" h="420" extrusionOk="0">
                  <a:moveTo>
                    <a:pt x="224" y="0"/>
                  </a:moveTo>
                  <a:lnTo>
                    <a:pt x="152" y="9"/>
                  </a:lnTo>
                  <a:lnTo>
                    <a:pt x="99" y="45"/>
                  </a:lnTo>
                  <a:lnTo>
                    <a:pt x="27" y="116"/>
                  </a:lnTo>
                  <a:lnTo>
                    <a:pt x="0" y="214"/>
                  </a:lnTo>
                  <a:lnTo>
                    <a:pt x="0" y="259"/>
                  </a:lnTo>
                  <a:lnTo>
                    <a:pt x="36" y="348"/>
                  </a:lnTo>
                  <a:lnTo>
                    <a:pt x="72" y="384"/>
                  </a:lnTo>
                  <a:lnTo>
                    <a:pt x="125" y="420"/>
                  </a:lnTo>
                  <a:lnTo>
                    <a:pt x="251" y="420"/>
                  </a:lnTo>
                  <a:lnTo>
                    <a:pt x="295" y="393"/>
                  </a:lnTo>
                  <a:lnTo>
                    <a:pt x="376" y="339"/>
                  </a:lnTo>
                  <a:lnTo>
                    <a:pt x="420" y="250"/>
                  </a:lnTo>
                  <a:lnTo>
                    <a:pt x="420" y="161"/>
                  </a:lnTo>
                  <a:lnTo>
                    <a:pt x="367" y="89"/>
                  </a:lnTo>
                  <a:lnTo>
                    <a:pt x="313" y="27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215900" y="3981516"/>
              <a:ext cx="22048" cy="22663"/>
            </a:xfrm>
            <a:custGeom>
              <a:avLst/>
              <a:gdLst/>
              <a:ahLst/>
              <a:cxnLst/>
              <a:rect l="l" t="t" r="r" b="b"/>
              <a:pathLst>
                <a:path w="287" h="295" extrusionOk="0">
                  <a:moveTo>
                    <a:pt x="143" y="0"/>
                  </a:moveTo>
                  <a:lnTo>
                    <a:pt x="99" y="9"/>
                  </a:lnTo>
                  <a:lnTo>
                    <a:pt x="63" y="36"/>
                  </a:lnTo>
                  <a:lnTo>
                    <a:pt x="18" y="89"/>
                  </a:lnTo>
                  <a:lnTo>
                    <a:pt x="0" y="152"/>
                  </a:lnTo>
                  <a:lnTo>
                    <a:pt x="9" y="214"/>
                  </a:lnTo>
                  <a:lnTo>
                    <a:pt x="54" y="268"/>
                  </a:lnTo>
                  <a:lnTo>
                    <a:pt x="90" y="286"/>
                  </a:lnTo>
                  <a:lnTo>
                    <a:pt x="125" y="295"/>
                  </a:lnTo>
                  <a:lnTo>
                    <a:pt x="161" y="286"/>
                  </a:lnTo>
                  <a:lnTo>
                    <a:pt x="197" y="268"/>
                  </a:lnTo>
                  <a:lnTo>
                    <a:pt x="259" y="232"/>
                  </a:lnTo>
                  <a:lnTo>
                    <a:pt x="286" y="179"/>
                  </a:lnTo>
                  <a:lnTo>
                    <a:pt x="277" y="116"/>
                  </a:lnTo>
                  <a:lnTo>
                    <a:pt x="250" y="63"/>
                  </a:lnTo>
                  <a:lnTo>
                    <a:pt x="215" y="27"/>
                  </a:lnTo>
                  <a:lnTo>
                    <a:pt x="161" y="9"/>
                  </a:lnTo>
                  <a:lnTo>
                    <a:pt x="152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558218" y="4280584"/>
              <a:ext cx="22048" cy="22048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99" y="9"/>
                  </a:lnTo>
                  <a:lnTo>
                    <a:pt x="63" y="36"/>
                  </a:lnTo>
                  <a:lnTo>
                    <a:pt x="18" y="81"/>
                  </a:lnTo>
                  <a:lnTo>
                    <a:pt x="0" y="152"/>
                  </a:lnTo>
                  <a:lnTo>
                    <a:pt x="9" y="215"/>
                  </a:lnTo>
                  <a:lnTo>
                    <a:pt x="45" y="268"/>
                  </a:lnTo>
                  <a:lnTo>
                    <a:pt x="81" y="286"/>
                  </a:lnTo>
                  <a:lnTo>
                    <a:pt x="161" y="286"/>
                  </a:lnTo>
                  <a:lnTo>
                    <a:pt x="197" y="268"/>
                  </a:lnTo>
                  <a:lnTo>
                    <a:pt x="250" y="233"/>
                  </a:lnTo>
                  <a:lnTo>
                    <a:pt x="286" y="170"/>
                  </a:lnTo>
                  <a:lnTo>
                    <a:pt x="277" y="117"/>
                  </a:lnTo>
                  <a:lnTo>
                    <a:pt x="250" y="63"/>
                  </a:lnTo>
                  <a:lnTo>
                    <a:pt x="215" y="18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298176" y="4120718"/>
              <a:ext cx="22048" cy="22048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99" y="10"/>
                  </a:lnTo>
                  <a:lnTo>
                    <a:pt x="63" y="37"/>
                  </a:lnTo>
                  <a:lnTo>
                    <a:pt x="19" y="81"/>
                  </a:lnTo>
                  <a:lnTo>
                    <a:pt x="1" y="144"/>
                  </a:lnTo>
                  <a:lnTo>
                    <a:pt x="1" y="215"/>
                  </a:lnTo>
                  <a:lnTo>
                    <a:pt x="46" y="260"/>
                  </a:lnTo>
                  <a:lnTo>
                    <a:pt x="81" y="287"/>
                  </a:lnTo>
                  <a:lnTo>
                    <a:pt x="162" y="287"/>
                  </a:lnTo>
                  <a:lnTo>
                    <a:pt x="197" y="269"/>
                  </a:lnTo>
                  <a:lnTo>
                    <a:pt x="251" y="233"/>
                  </a:lnTo>
                  <a:lnTo>
                    <a:pt x="287" y="171"/>
                  </a:lnTo>
                  <a:lnTo>
                    <a:pt x="278" y="117"/>
                  </a:lnTo>
                  <a:lnTo>
                    <a:pt x="242" y="63"/>
                  </a:lnTo>
                  <a:lnTo>
                    <a:pt x="215" y="19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267985" y="4331364"/>
              <a:ext cx="22048" cy="22048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0"/>
                  </a:moveTo>
                  <a:lnTo>
                    <a:pt x="99" y="9"/>
                  </a:lnTo>
                  <a:lnTo>
                    <a:pt x="63" y="36"/>
                  </a:lnTo>
                  <a:lnTo>
                    <a:pt x="19" y="81"/>
                  </a:lnTo>
                  <a:lnTo>
                    <a:pt x="1" y="143"/>
                  </a:lnTo>
                  <a:lnTo>
                    <a:pt x="1" y="215"/>
                  </a:lnTo>
                  <a:lnTo>
                    <a:pt x="46" y="268"/>
                  </a:lnTo>
                  <a:lnTo>
                    <a:pt x="81" y="286"/>
                  </a:lnTo>
                  <a:lnTo>
                    <a:pt x="162" y="286"/>
                  </a:lnTo>
                  <a:lnTo>
                    <a:pt x="197" y="268"/>
                  </a:lnTo>
                  <a:lnTo>
                    <a:pt x="251" y="233"/>
                  </a:lnTo>
                  <a:lnTo>
                    <a:pt x="287" y="170"/>
                  </a:lnTo>
                  <a:lnTo>
                    <a:pt x="278" y="116"/>
                  </a:lnTo>
                  <a:lnTo>
                    <a:pt x="242" y="63"/>
                  </a:lnTo>
                  <a:lnTo>
                    <a:pt x="206" y="1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469719" y="4268907"/>
              <a:ext cx="22048" cy="22048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52" y="1"/>
                  </a:moveTo>
                  <a:lnTo>
                    <a:pt x="108" y="10"/>
                  </a:lnTo>
                  <a:lnTo>
                    <a:pt x="63" y="36"/>
                  </a:lnTo>
                  <a:lnTo>
                    <a:pt x="18" y="81"/>
                  </a:lnTo>
                  <a:lnTo>
                    <a:pt x="0" y="144"/>
                  </a:lnTo>
                  <a:lnTo>
                    <a:pt x="9" y="215"/>
                  </a:lnTo>
                  <a:lnTo>
                    <a:pt x="54" y="260"/>
                  </a:lnTo>
                  <a:lnTo>
                    <a:pt x="90" y="286"/>
                  </a:lnTo>
                  <a:lnTo>
                    <a:pt x="170" y="286"/>
                  </a:lnTo>
                  <a:lnTo>
                    <a:pt x="206" y="269"/>
                  </a:lnTo>
                  <a:lnTo>
                    <a:pt x="259" y="233"/>
                  </a:lnTo>
                  <a:lnTo>
                    <a:pt x="286" y="170"/>
                  </a:lnTo>
                  <a:lnTo>
                    <a:pt x="286" y="117"/>
                  </a:lnTo>
                  <a:lnTo>
                    <a:pt x="250" y="63"/>
                  </a:lnTo>
                  <a:lnTo>
                    <a:pt x="215" y="19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78630" y="4100129"/>
              <a:ext cx="22048" cy="22048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99" y="10"/>
                  </a:lnTo>
                  <a:lnTo>
                    <a:pt x="63" y="37"/>
                  </a:lnTo>
                  <a:lnTo>
                    <a:pt x="18" y="81"/>
                  </a:lnTo>
                  <a:lnTo>
                    <a:pt x="0" y="144"/>
                  </a:lnTo>
                  <a:lnTo>
                    <a:pt x="0" y="215"/>
                  </a:lnTo>
                  <a:lnTo>
                    <a:pt x="45" y="260"/>
                  </a:lnTo>
                  <a:lnTo>
                    <a:pt x="81" y="278"/>
                  </a:lnTo>
                  <a:lnTo>
                    <a:pt x="126" y="287"/>
                  </a:lnTo>
                  <a:lnTo>
                    <a:pt x="161" y="287"/>
                  </a:lnTo>
                  <a:lnTo>
                    <a:pt x="197" y="269"/>
                  </a:lnTo>
                  <a:lnTo>
                    <a:pt x="251" y="224"/>
                  </a:lnTo>
                  <a:lnTo>
                    <a:pt x="286" y="171"/>
                  </a:lnTo>
                  <a:lnTo>
                    <a:pt x="277" y="108"/>
                  </a:lnTo>
                  <a:lnTo>
                    <a:pt x="242" y="55"/>
                  </a:lnTo>
                  <a:lnTo>
                    <a:pt x="206" y="19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22913" y="4001413"/>
              <a:ext cx="22048" cy="22663"/>
            </a:xfrm>
            <a:custGeom>
              <a:avLst/>
              <a:gdLst/>
              <a:ahLst/>
              <a:cxnLst/>
              <a:rect l="l" t="t" r="r" b="b"/>
              <a:pathLst>
                <a:path w="287" h="295" extrusionOk="0">
                  <a:moveTo>
                    <a:pt x="143" y="0"/>
                  </a:moveTo>
                  <a:lnTo>
                    <a:pt x="99" y="9"/>
                  </a:lnTo>
                  <a:lnTo>
                    <a:pt x="63" y="36"/>
                  </a:lnTo>
                  <a:lnTo>
                    <a:pt x="18" y="89"/>
                  </a:lnTo>
                  <a:lnTo>
                    <a:pt x="0" y="152"/>
                  </a:lnTo>
                  <a:lnTo>
                    <a:pt x="0" y="214"/>
                  </a:lnTo>
                  <a:lnTo>
                    <a:pt x="45" y="268"/>
                  </a:lnTo>
                  <a:lnTo>
                    <a:pt x="81" y="286"/>
                  </a:lnTo>
                  <a:lnTo>
                    <a:pt x="125" y="295"/>
                  </a:lnTo>
                  <a:lnTo>
                    <a:pt x="161" y="286"/>
                  </a:lnTo>
                  <a:lnTo>
                    <a:pt x="197" y="268"/>
                  </a:lnTo>
                  <a:lnTo>
                    <a:pt x="250" y="232"/>
                  </a:lnTo>
                  <a:lnTo>
                    <a:pt x="286" y="179"/>
                  </a:lnTo>
                  <a:lnTo>
                    <a:pt x="277" y="116"/>
                  </a:lnTo>
                  <a:lnTo>
                    <a:pt x="241" y="63"/>
                  </a:lnTo>
                  <a:lnTo>
                    <a:pt x="206" y="27"/>
                  </a:lnTo>
                  <a:lnTo>
                    <a:pt x="161" y="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76556" y="3921825"/>
              <a:ext cx="22048" cy="21971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53" y="0"/>
                  </a:moveTo>
                  <a:lnTo>
                    <a:pt x="108" y="9"/>
                  </a:lnTo>
                  <a:lnTo>
                    <a:pt x="63" y="36"/>
                  </a:lnTo>
                  <a:lnTo>
                    <a:pt x="19" y="81"/>
                  </a:lnTo>
                  <a:lnTo>
                    <a:pt x="1" y="143"/>
                  </a:lnTo>
                  <a:lnTo>
                    <a:pt x="10" y="214"/>
                  </a:lnTo>
                  <a:lnTo>
                    <a:pt x="54" y="259"/>
                  </a:lnTo>
                  <a:lnTo>
                    <a:pt x="90" y="286"/>
                  </a:lnTo>
                  <a:lnTo>
                    <a:pt x="170" y="286"/>
                  </a:lnTo>
                  <a:lnTo>
                    <a:pt x="206" y="268"/>
                  </a:lnTo>
                  <a:lnTo>
                    <a:pt x="260" y="232"/>
                  </a:lnTo>
                  <a:lnTo>
                    <a:pt x="286" y="170"/>
                  </a:lnTo>
                  <a:lnTo>
                    <a:pt x="286" y="116"/>
                  </a:lnTo>
                  <a:lnTo>
                    <a:pt x="251" y="63"/>
                  </a:lnTo>
                  <a:lnTo>
                    <a:pt x="215" y="1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364089" y="4329290"/>
              <a:ext cx="21971" cy="22048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lnTo>
                    <a:pt x="98" y="9"/>
                  </a:lnTo>
                  <a:lnTo>
                    <a:pt x="63" y="36"/>
                  </a:lnTo>
                  <a:lnTo>
                    <a:pt x="18" y="8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45" y="268"/>
                  </a:lnTo>
                  <a:lnTo>
                    <a:pt x="81" y="286"/>
                  </a:lnTo>
                  <a:lnTo>
                    <a:pt x="161" y="286"/>
                  </a:lnTo>
                  <a:lnTo>
                    <a:pt x="197" y="268"/>
                  </a:lnTo>
                  <a:lnTo>
                    <a:pt x="250" y="233"/>
                  </a:lnTo>
                  <a:lnTo>
                    <a:pt x="286" y="170"/>
                  </a:lnTo>
                  <a:lnTo>
                    <a:pt x="277" y="117"/>
                  </a:lnTo>
                  <a:lnTo>
                    <a:pt x="241" y="63"/>
                  </a:lnTo>
                  <a:lnTo>
                    <a:pt x="215" y="18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402500" y="3969148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143" y="0"/>
                  </a:moveTo>
                  <a:lnTo>
                    <a:pt x="98" y="9"/>
                  </a:lnTo>
                  <a:lnTo>
                    <a:pt x="63" y="36"/>
                  </a:lnTo>
                  <a:lnTo>
                    <a:pt x="9" y="81"/>
                  </a:lnTo>
                  <a:lnTo>
                    <a:pt x="0" y="152"/>
                  </a:lnTo>
                  <a:lnTo>
                    <a:pt x="0" y="215"/>
                  </a:lnTo>
                  <a:lnTo>
                    <a:pt x="45" y="268"/>
                  </a:lnTo>
                  <a:lnTo>
                    <a:pt x="81" y="286"/>
                  </a:lnTo>
                  <a:lnTo>
                    <a:pt x="161" y="286"/>
                  </a:lnTo>
                  <a:lnTo>
                    <a:pt x="197" y="268"/>
                  </a:lnTo>
                  <a:lnTo>
                    <a:pt x="250" y="233"/>
                  </a:lnTo>
                  <a:lnTo>
                    <a:pt x="277" y="170"/>
                  </a:lnTo>
                  <a:lnTo>
                    <a:pt x="277" y="116"/>
                  </a:lnTo>
                  <a:lnTo>
                    <a:pt x="241" y="63"/>
                  </a:lnTo>
                  <a:lnTo>
                    <a:pt x="206" y="1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073165" y="4141997"/>
              <a:ext cx="22048" cy="22739"/>
            </a:xfrm>
            <a:custGeom>
              <a:avLst/>
              <a:gdLst/>
              <a:ahLst/>
              <a:cxnLst/>
              <a:rect l="l" t="t" r="r" b="b"/>
              <a:pathLst>
                <a:path w="287" h="296" extrusionOk="0">
                  <a:moveTo>
                    <a:pt x="144" y="1"/>
                  </a:moveTo>
                  <a:lnTo>
                    <a:pt x="99" y="10"/>
                  </a:lnTo>
                  <a:lnTo>
                    <a:pt x="63" y="36"/>
                  </a:lnTo>
                  <a:lnTo>
                    <a:pt x="19" y="90"/>
                  </a:lnTo>
                  <a:lnTo>
                    <a:pt x="1" y="152"/>
                  </a:lnTo>
                  <a:lnTo>
                    <a:pt x="1" y="215"/>
                  </a:lnTo>
                  <a:lnTo>
                    <a:pt x="46" y="269"/>
                  </a:lnTo>
                  <a:lnTo>
                    <a:pt x="81" y="286"/>
                  </a:lnTo>
                  <a:lnTo>
                    <a:pt x="126" y="295"/>
                  </a:lnTo>
                  <a:lnTo>
                    <a:pt x="162" y="286"/>
                  </a:lnTo>
                  <a:lnTo>
                    <a:pt x="197" y="269"/>
                  </a:lnTo>
                  <a:lnTo>
                    <a:pt x="251" y="233"/>
                  </a:lnTo>
                  <a:lnTo>
                    <a:pt x="287" y="179"/>
                  </a:lnTo>
                  <a:lnTo>
                    <a:pt x="278" y="117"/>
                  </a:lnTo>
                  <a:lnTo>
                    <a:pt x="242" y="63"/>
                  </a:lnTo>
                  <a:lnTo>
                    <a:pt x="206" y="27"/>
                  </a:lnTo>
                  <a:lnTo>
                    <a:pt x="162" y="10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53971" y="4373846"/>
              <a:ext cx="21280" cy="22739"/>
            </a:xfrm>
            <a:custGeom>
              <a:avLst/>
              <a:gdLst/>
              <a:ahLst/>
              <a:cxnLst/>
              <a:rect l="l" t="t" r="r" b="b"/>
              <a:pathLst>
                <a:path w="277" h="296" extrusionOk="0">
                  <a:moveTo>
                    <a:pt x="143" y="1"/>
                  </a:moveTo>
                  <a:lnTo>
                    <a:pt x="98" y="10"/>
                  </a:lnTo>
                  <a:lnTo>
                    <a:pt x="63" y="37"/>
                  </a:lnTo>
                  <a:lnTo>
                    <a:pt x="9" y="90"/>
                  </a:lnTo>
                  <a:lnTo>
                    <a:pt x="0" y="153"/>
                  </a:lnTo>
                  <a:lnTo>
                    <a:pt x="0" y="215"/>
                  </a:lnTo>
                  <a:lnTo>
                    <a:pt x="45" y="269"/>
                  </a:lnTo>
                  <a:lnTo>
                    <a:pt x="80" y="287"/>
                  </a:lnTo>
                  <a:lnTo>
                    <a:pt x="125" y="296"/>
                  </a:lnTo>
                  <a:lnTo>
                    <a:pt x="161" y="287"/>
                  </a:lnTo>
                  <a:lnTo>
                    <a:pt x="196" y="269"/>
                  </a:lnTo>
                  <a:lnTo>
                    <a:pt x="250" y="233"/>
                  </a:lnTo>
                  <a:lnTo>
                    <a:pt x="277" y="180"/>
                  </a:lnTo>
                  <a:lnTo>
                    <a:pt x="277" y="117"/>
                  </a:lnTo>
                  <a:lnTo>
                    <a:pt x="241" y="64"/>
                  </a:lnTo>
                  <a:lnTo>
                    <a:pt x="205" y="28"/>
                  </a:lnTo>
                  <a:lnTo>
                    <a:pt x="161" y="10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043665" y="4042513"/>
              <a:ext cx="22048" cy="22048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99" y="1"/>
                  </a:moveTo>
                  <a:lnTo>
                    <a:pt x="63" y="28"/>
                  </a:lnTo>
                  <a:lnTo>
                    <a:pt x="19" y="81"/>
                  </a:lnTo>
                  <a:lnTo>
                    <a:pt x="1" y="144"/>
                  </a:lnTo>
                  <a:lnTo>
                    <a:pt x="1" y="206"/>
                  </a:lnTo>
                  <a:lnTo>
                    <a:pt x="46" y="260"/>
                  </a:lnTo>
                  <a:lnTo>
                    <a:pt x="81" y="278"/>
                  </a:lnTo>
                  <a:lnTo>
                    <a:pt x="126" y="287"/>
                  </a:lnTo>
                  <a:lnTo>
                    <a:pt x="162" y="278"/>
                  </a:lnTo>
                  <a:lnTo>
                    <a:pt x="197" y="269"/>
                  </a:lnTo>
                  <a:lnTo>
                    <a:pt x="251" y="224"/>
                  </a:lnTo>
                  <a:lnTo>
                    <a:pt x="287" y="171"/>
                  </a:lnTo>
                  <a:lnTo>
                    <a:pt x="278" y="108"/>
                  </a:lnTo>
                  <a:lnTo>
                    <a:pt x="242" y="54"/>
                  </a:lnTo>
                  <a:lnTo>
                    <a:pt x="206" y="19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108887" y="3899163"/>
              <a:ext cx="21971" cy="22048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07" y="0"/>
                  </a:moveTo>
                  <a:lnTo>
                    <a:pt x="63" y="27"/>
                  </a:lnTo>
                  <a:lnTo>
                    <a:pt x="18" y="81"/>
                  </a:lnTo>
                  <a:lnTo>
                    <a:pt x="0" y="143"/>
                  </a:lnTo>
                  <a:lnTo>
                    <a:pt x="9" y="206"/>
                  </a:lnTo>
                  <a:lnTo>
                    <a:pt x="54" y="259"/>
                  </a:lnTo>
                  <a:lnTo>
                    <a:pt x="90" y="277"/>
                  </a:lnTo>
                  <a:lnTo>
                    <a:pt x="125" y="286"/>
                  </a:lnTo>
                  <a:lnTo>
                    <a:pt x="170" y="277"/>
                  </a:lnTo>
                  <a:lnTo>
                    <a:pt x="206" y="268"/>
                  </a:lnTo>
                  <a:lnTo>
                    <a:pt x="259" y="224"/>
                  </a:lnTo>
                  <a:lnTo>
                    <a:pt x="286" y="170"/>
                  </a:lnTo>
                  <a:lnTo>
                    <a:pt x="286" y="108"/>
                  </a:lnTo>
                  <a:lnTo>
                    <a:pt x="250" y="54"/>
                  </a:lnTo>
                  <a:lnTo>
                    <a:pt x="215" y="1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791701" y="3305098"/>
              <a:ext cx="841821" cy="834216"/>
            </a:xfrm>
            <a:custGeom>
              <a:avLst/>
              <a:gdLst/>
              <a:ahLst/>
              <a:cxnLst/>
              <a:rect l="l" t="t" r="r" b="b"/>
              <a:pathLst>
                <a:path w="10958" h="10859" extrusionOk="0">
                  <a:moveTo>
                    <a:pt x="4876" y="0"/>
                  </a:moveTo>
                  <a:lnTo>
                    <a:pt x="4332" y="27"/>
                  </a:lnTo>
                  <a:lnTo>
                    <a:pt x="3796" y="116"/>
                  </a:lnTo>
                  <a:lnTo>
                    <a:pt x="3269" y="277"/>
                  </a:lnTo>
                  <a:lnTo>
                    <a:pt x="3028" y="384"/>
                  </a:lnTo>
                  <a:lnTo>
                    <a:pt x="2796" y="500"/>
                  </a:lnTo>
                  <a:lnTo>
                    <a:pt x="2358" y="777"/>
                  </a:lnTo>
                  <a:lnTo>
                    <a:pt x="1956" y="1107"/>
                  </a:lnTo>
                  <a:lnTo>
                    <a:pt x="1581" y="1483"/>
                  </a:lnTo>
                  <a:lnTo>
                    <a:pt x="1233" y="1884"/>
                  </a:lnTo>
                  <a:lnTo>
                    <a:pt x="929" y="2322"/>
                  </a:lnTo>
                  <a:lnTo>
                    <a:pt x="670" y="2777"/>
                  </a:lnTo>
                  <a:lnTo>
                    <a:pt x="447" y="3242"/>
                  </a:lnTo>
                  <a:lnTo>
                    <a:pt x="358" y="3474"/>
                  </a:lnTo>
                  <a:lnTo>
                    <a:pt x="233" y="3831"/>
                  </a:lnTo>
                  <a:lnTo>
                    <a:pt x="135" y="4206"/>
                  </a:lnTo>
                  <a:lnTo>
                    <a:pt x="54" y="4617"/>
                  </a:lnTo>
                  <a:lnTo>
                    <a:pt x="1" y="5456"/>
                  </a:lnTo>
                  <a:lnTo>
                    <a:pt x="90" y="6296"/>
                  </a:lnTo>
                  <a:lnTo>
                    <a:pt x="331" y="7099"/>
                  </a:lnTo>
                  <a:lnTo>
                    <a:pt x="510" y="7483"/>
                  </a:lnTo>
                  <a:lnTo>
                    <a:pt x="662" y="7760"/>
                  </a:lnTo>
                  <a:lnTo>
                    <a:pt x="1010" y="8278"/>
                  </a:lnTo>
                  <a:lnTo>
                    <a:pt x="1421" y="8760"/>
                  </a:lnTo>
                  <a:lnTo>
                    <a:pt x="1876" y="9189"/>
                  </a:lnTo>
                  <a:lnTo>
                    <a:pt x="2376" y="9573"/>
                  </a:lnTo>
                  <a:lnTo>
                    <a:pt x="2903" y="9912"/>
                  </a:lnTo>
                  <a:lnTo>
                    <a:pt x="3466" y="10198"/>
                  </a:lnTo>
                  <a:lnTo>
                    <a:pt x="4055" y="10439"/>
                  </a:lnTo>
                  <a:lnTo>
                    <a:pt x="4350" y="10537"/>
                  </a:lnTo>
                  <a:lnTo>
                    <a:pt x="4698" y="10636"/>
                  </a:lnTo>
                  <a:lnTo>
                    <a:pt x="5394" y="10788"/>
                  </a:lnTo>
                  <a:lnTo>
                    <a:pt x="6109" y="10859"/>
                  </a:lnTo>
                  <a:lnTo>
                    <a:pt x="6823" y="10841"/>
                  </a:lnTo>
                  <a:lnTo>
                    <a:pt x="7171" y="10796"/>
                  </a:lnTo>
                  <a:lnTo>
                    <a:pt x="7529" y="10734"/>
                  </a:lnTo>
                  <a:lnTo>
                    <a:pt x="8207" y="10520"/>
                  </a:lnTo>
                  <a:lnTo>
                    <a:pt x="8850" y="10207"/>
                  </a:lnTo>
                  <a:lnTo>
                    <a:pt x="9431" y="9796"/>
                  </a:lnTo>
                  <a:lnTo>
                    <a:pt x="9690" y="9546"/>
                  </a:lnTo>
                  <a:lnTo>
                    <a:pt x="9913" y="9305"/>
                  </a:lnTo>
                  <a:lnTo>
                    <a:pt x="10279" y="8760"/>
                  </a:lnTo>
                  <a:lnTo>
                    <a:pt x="10565" y="8171"/>
                  </a:lnTo>
                  <a:lnTo>
                    <a:pt x="10779" y="7546"/>
                  </a:lnTo>
                  <a:lnTo>
                    <a:pt x="10842" y="7224"/>
                  </a:lnTo>
                  <a:lnTo>
                    <a:pt x="10904" y="6903"/>
                  </a:lnTo>
                  <a:lnTo>
                    <a:pt x="10958" y="6251"/>
                  </a:lnTo>
                  <a:lnTo>
                    <a:pt x="10958" y="5590"/>
                  </a:lnTo>
                  <a:lnTo>
                    <a:pt x="10904" y="4929"/>
                  </a:lnTo>
                  <a:lnTo>
                    <a:pt x="10860" y="4608"/>
                  </a:lnTo>
                  <a:lnTo>
                    <a:pt x="10797" y="4233"/>
                  </a:lnTo>
                  <a:lnTo>
                    <a:pt x="10618" y="3501"/>
                  </a:lnTo>
                  <a:lnTo>
                    <a:pt x="10484" y="3152"/>
                  </a:lnTo>
                  <a:lnTo>
                    <a:pt x="10458" y="3072"/>
                  </a:lnTo>
                  <a:lnTo>
                    <a:pt x="10422" y="2992"/>
                  </a:lnTo>
                  <a:lnTo>
                    <a:pt x="10261" y="2643"/>
                  </a:lnTo>
                  <a:lnTo>
                    <a:pt x="9859" y="2036"/>
                  </a:lnTo>
                  <a:lnTo>
                    <a:pt x="9377" y="1509"/>
                  </a:lnTo>
                  <a:lnTo>
                    <a:pt x="8832" y="1081"/>
                  </a:lnTo>
                  <a:lnTo>
                    <a:pt x="8225" y="723"/>
                  </a:lnTo>
                  <a:lnTo>
                    <a:pt x="7582" y="447"/>
                  </a:lnTo>
                  <a:lnTo>
                    <a:pt x="6895" y="241"/>
                  </a:lnTo>
                  <a:lnTo>
                    <a:pt x="6180" y="98"/>
                  </a:lnTo>
                  <a:lnTo>
                    <a:pt x="5823" y="54"/>
                  </a:lnTo>
                  <a:lnTo>
                    <a:pt x="5484" y="18"/>
                  </a:lnTo>
                  <a:lnTo>
                    <a:pt x="5144" y="9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05035" y="3547241"/>
              <a:ext cx="629176" cy="585234"/>
            </a:xfrm>
            <a:custGeom>
              <a:avLst/>
              <a:gdLst/>
              <a:ahLst/>
              <a:cxnLst/>
              <a:rect l="l" t="t" r="r" b="b"/>
              <a:pathLst>
                <a:path w="8190" h="7618" fill="none" extrusionOk="0">
                  <a:moveTo>
                    <a:pt x="2564" y="7618"/>
                  </a:moveTo>
                  <a:lnTo>
                    <a:pt x="2501" y="7609"/>
                  </a:lnTo>
                  <a:lnTo>
                    <a:pt x="2439" y="7600"/>
                  </a:lnTo>
                  <a:lnTo>
                    <a:pt x="2367" y="7421"/>
                  </a:lnTo>
                  <a:lnTo>
                    <a:pt x="2296" y="7243"/>
                  </a:lnTo>
                  <a:lnTo>
                    <a:pt x="2144" y="6894"/>
                  </a:lnTo>
                  <a:lnTo>
                    <a:pt x="1796" y="6234"/>
                  </a:lnTo>
                  <a:lnTo>
                    <a:pt x="1582" y="5921"/>
                  </a:lnTo>
                  <a:lnTo>
                    <a:pt x="1537" y="5850"/>
                  </a:lnTo>
                  <a:lnTo>
                    <a:pt x="1483" y="5778"/>
                  </a:lnTo>
                  <a:lnTo>
                    <a:pt x="1323" y="5582"/>
                  </a:lnTo>
                  <a:lnTo>
                    <a:pt x="974" y="5224"/>
                  </a:lnTo>
                  <a:lnTo>
                    <a:pt x="599" y="4921"/>
                  </a:lnTo>
                  <a:lnTo>
                    <a:pt x="206" y="4662"/>
                  </a:lnTo>
                  <a:lnTo>
                    <a:pt x="1" y="4555"/>
                  </a:lnTo>
                  <a:lnTo>
                    <a:pt x="287" y="4626"/>
                  </a:lnTo>
                  <a:lnTo>
                    <a:pt x="572" y="4662"/>
                  </a:lnTo>
                  <a:lnTo>
                    <a:pt x="680" y="4662"/>
                  </a:lnTo>
                  <a:lnTo>
                    <a:pt x="778" y="4662"/>
                  </a:lnTo>
                  <a:lnTo>
                    <a:pt x="992" y="4662"/>
                  </a:lnTo>
                  <a:lnTo>
                    <a:pt x="1421" y="4608"/>
                  </a:lnTo>
                  <a:lnTo>
                    <a:pt x="2055" y="4456"/>
                  </a:lnTo>
                  <a:lnTo>
                    <a:pt x="2475" y="4323"/>
                  </a:lnTo>
                  <a:lnTo>
                    <a:pt x="2992" y="4171"/>
                  </a:lnTo>
                  <a:lnTo>
                    <a:pt x="4019" y="3814"/>
                  </a:lnTo>
                  <a:lnTo>
                    <a:pt x="5011" y="3385"/>
                  </a:lnTo>
                  <a:lnTo>
                    <a:pt x="5698" y="2974"/>
                  </a:lnTo>
                  <a:lnTo>
                    <a:pt x="6127" y="2653"/>
                  </a:lnTo>
                  <a:lnTo>
                    <a:pt x="6323" y="2474"/>
                  </a:lnTo>
                  <a:lnTo>
                    <a:pt x="6582" y="2215"/>
                  </a:lnTo>
                  <a:lnTo>
                    <a:pt x="7020" y="1652"/>
                  </a:lnTo>
                  <a:lnTo>
                    <a:pt x="7377" y="1027"/>
                  </a:lnTo>
                  <a:lnTo>
                    <a:pt x="7627" y="349"/>
                  </a:lnTo>
                  <a:lnTo>
                    <a:pt x="7707" y="0"/>
                  </a:lnTo>
                  <a:lnTo>
                    <a:pt x="7841" y="349"/>
                  </a:lnTo>
                  <a:lnTo>
                    <a:pt x="8020" y="1081"/>
                  </a:lnTo>
                  <a:lnTo>
                    <a:pt x="8083" y="1456"/>
                  </a:lnTo>
                  <a:lnTo>
                    <a:pt x="8127" y="1786"/>
                  </a:lnTo>
                  <a:lnTo>
                    <a:pt x="8181" y="2465"/>
                  </a:lnTo>
                  <a:lnTo>
                    <a:pt x="8190" y="2804"/>
                  </a:lnTo>
                  <a:lnTo>
                    <a:pt x="8181" y="3126"/>
                  </a:lnTo>
                  <a:lnTo>
                    <a:pt x="8127" y="3760"/>
                  </a:lnTo>
                  <a:lnTo>
                    <a:pt x="8065" y="4072"/>
                  </a:lnTo>
                  <a:lnTo>
                    <a:pt x="8056" y="4126"/>
                  </a:lnTo>
                  <a:lnTo>
                    <a:pt x="8047" y="4171"/>
                  </a:lnTo>
                  <a:lnTo>
                    <a:pt x="7913" y="4162"/>
                  </a:lnTo>
                  <a:lnTo>
                    <a:pt x="7770" y="4153"/>
                  </a:lnTo>
                  <a:lnTo>
                    <a:pt x="7690" y="4144"/>
                  </a:lnTo>
                  <a:lnTo>
                    <a:pt x="7600" y="4144"/>
                  </a:lnTo>
                  <a:lnTo>
                    <a:pt x="7350" y="4153"/>
                  </a:lnTo>
                  <a:lnTo>
                    <a:pt x="6859" y="4206"/>
                  </a:lnTo>
                  <a:lnTo>
                    <a:pt x="6368" y="4323"/>
                  </a:lnTo>
                  <a:lnTo>
                    <a:pt x="5886" y="4483"/>
                  </a:lnTo>
                  <a:lnTo>
                    <a:pt x="5189" y="4787"/>
                  </a:lnTo>
                  <a:lnTo>
                    <a:pt x="4341" y="5323"/>
                  </a:lnTo>
                  <a:lnTo>
                    <a:pt x="3975" y="5635"/>
                  </a:lnTo>
                  <a:lnTo>
                    <a:pt x="3689" y="5894"/>
                  </a:lnTo>
                  <a:lnTo>
                    <a:pt x="3439" y="6180"/>
                  </a:lnTo>
                  <a:lnTo>
                    <a:pt x="3171" y="6510"/>
                  </a:lnTo>
                  <a:lnTo>
                    <a:pt x="2733" y="7234"/>
                  </a:lnTo>
                  <a:lnTo>
                    <a:pt x="2564" y="7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792392" y="3628211"/>
              <a:ext cx="166782" cy="249059"/>
            </a:xfrm>
            <a:custGeom>
              <a:avLst/>
              <a:gdLst/>
              <a:ahLst/>
              <a:cxnLst/>
              <a:rect l="l" t="t" r="r" b="b"/>
              <a:pathLst>
                <a:path w="2171" h="3242" fill="none" extrusionOk="0">
                  <a:moveTo>
                    <a:pt x="2171" y="3242"/>
                  </a:moveTo>
                  <a:lnTo>
                    <a:pt x="1733" y="3099"/>
                  </a:lnTo>
                  <a:lnTo>
                    <a:pt x="813" y="2947"/>
                  </a:lnTo>
                  <a:lnTo>
                    <a:pt x="340" y="2920"/>
                  </a:lnTo>
                  <a:lnTo>
                    <a:pt x="331" y="2911"/>
                  </a:lnTo>
                  <a:lnTo>
                    <a:pt x="331" y="2902"/>
                  </a:lnTo>
                  <a:lnTo>
                    <a:pt x="197" y="2545"/>
                  </a:lnTo>
                  <a:lnTo>
                    <a:pt x="108" y="2179"/>
                  </a:lnTo>
                  <a:lnTo>
                    <a:pt x="54" y="1920"/>
                  </a:lnTo>
                  <a:lnTo>
                    <a:pt x="1" y="1411"/>
                  </a:lnTo>
                  <a:lnTo>
                    <a:pt x="1" y="1152"/>
                  </a:lnTo>
                  <a:lnTo>
                    <a:pt x="1" y="857"/>
                  </a:lnTo>
                  <a:lnTo>
                    <a:pt x="72" y="286"/>
                  </a:lnTo>
                  <a:lnTo>
                    <a:pt x="126" y="0"/>
                  </a:lnTo>
                  <a:lnTo>
                    <a:pt x="179" y="259"/>
                  </a:lnTo>
                  <a:lnTo>
                    <a:pt x="322" y="777"/>
                  </a:lnTo>
                  <a:lnTo>
                    <a:pt x="510" y="1286"/>
                  </a:lnTo>
                  <a:lnTo>
                    <a:pt x="742" y="1768"/>
                  </a:lnTo>
                  <a:lnTo>
                    <a:pt x="885" y="1992"/>
                  </a:lnTo>
                  <a:lnTo>
                    <a:pt x="1010" y="2179"/>
                  </a:lnTo>
                  <a:lnTo>
                    <a:pt x="1295" y="2536"/>
                  </a:lnTo>
                  <a:lnTo>
                    <a:pt x="1617" y="2849"/>
                  </a:lnTo>
                  <a:lnTo>
                    <a:pt x="1983" y="3126"/>
                  </a:lnTo>
                  <a:lnTo>
                    <a:pt x="2171" y="32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961170" y="3778398"/>
              <a:ext cx="49474" cy="49474"/>
            </a:xfrm>
            <a:custGeom>
              <a:avLst/>
              <a:gdLst/>
              <a:ahLst/>
              <a:cxnLst/>
              <a:rect l="l" t="t" r="r" b="b"/>
              <a:pathLst>
                <a:path w="644" h="644" extrusionOk="0">
                  <a:moveTo>
                    <a:pt x="402" y="1"/>
                  </a:moveTo>
                  <a:lnTo>
                    <a:pt x="268" y="19"/>
                  </a:lnTo>
                  <a:lnTo>
                    <a:pt x="161" y="72"/>
                  </a:lnTo>
                  <a:lnTo>
                    <a:pt x="108" y="117"/>
                  </a:lnTo>
                  <a:lnTo>
                    <a:pt x="18" y="224"/>
                  </a:lnTo>
                  <a:lnTo>
                    <a:pt x="0" y="295"/>
                  </a:lnTo>
                  <a:lnTo>
                    <a:pt x="9" y="394"/>
                  </a:lnTo>
                  <a:lnTo>
                    <a:pt x="125" y="554"/>
                  </a:lnTo>
                  <a:lnTo>
                    <a:pt x="206" y="599"/>
                  </a:lnTo>
                  <a:lnTo>
                    <a:pt x="286" y="635"/>
                  </a:lnTo>
                  <a:lnTo>
                    <a:pt x="367" y="644"/>
                  </a:lnTo>
                  <a:lnTo>
                    <a:pt x="411" y="644"/>
                  </a:lnTo>
                  <a:lnTo>
                    <a:pt x="509" y="608"/>
                  </a:lnTo>
                  <a:lnTo>
                    <a:pt x="634" y="438"/>
                  </a:lnTo>
                  <a:lnTo>
                    <a:pt x="643" y="331"/>
                  </a:lnTo>
                  <a:lnTo>
                    <a:pt x="634" y="251"/>
                  </a:lnTo>
                  <a:lnTo>
                    <a:pt x="554" y="90"/>
                  </a:lnTo>
                  <a:lnTo>
                    <a:pt x="492" y="28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893259" y="3626137"/>
              <a:ext cx="48782" cy="49474"/>
            </a:xfrm>
            <a:custGeom>
              <a:avLst/>
              <a:gdLst/>
              <a:ahLst/>
              <a:cxnLst/>
              <a:rect l="l" t="t" r="r" b="b"/>
              <a:pathLst>
                <a:path w="635" h="644" extrusionOk="0">
                  <a:moveTo>
                    <a:pt x="393" y="0"/>
                  </a:moveTo>
                  <a:lnTo>
                    <a:pt x="268" y="27"/>
                  </a:lnTo>
                  <a:lnTo>
                    <a:pt x="161" y="81"/>
                  </a:lnTo>
                  <a:lnTo>
                    <a:pt x="99" y="116"/>
                  </a:lnTo>
                  <a:lnTo>
                    <a:pt x="18" y="233"/>
                  </a:lnTo>
                  <a:lnTo>
                    <a:pt x="0" y="304"/>
                  </a:lnTo>
                  <a:lnTo>
                    <a:pt x="0" y="393"/>
                  </a:lnTo>
                  <a:lnTo>
                    <a:pt x="116" y="554"/>
                  </a:lnTo>
                  <a:lnTo>
                    <a:pt x="206" y="608"/>
                  </a:lnTo>
                  <a:lnTo>
                    <a:pt x="286" y="634"/>
                  </a:lnTo>
                  <a:lnTo>
                    <a:pt x="366" y="643"/>
                  </a:lnTo>
                  <a:lnTo>
                    <a:pt x="411" y="643"/>
                  </a:lnTo>
                  <a:lnTo>
                    <a:pt x="509" y="608"/>
                  </a:lnTo>
                  <a:lnTo>
                    <a:pt x="625" y="447"/>
                  </a:lnTo>
                  <a:lnTo>
                    <a:pt x="634" y="340"/>
                  </a:lnTo>
                  <a:lnTo>
                    <a:pt x="625" y="250"/>
                  </a:lnTo>
                  <a:lnTo>
                    <a:pt x="545" y="99"/>
                  </a:lnTo>
                  <a:lnTo>
                    <a:pt x="491" y="36"/>
                  </a:lnTo>
                  <a:lnTo>
                    <a:pt x="447" y="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952950" y="3491007"/>
              <a:ext cx="63839" cy="63148"/>
            </a:xfrm>
            <a:custGeom>
              <a:avLst/>
              <a:gdLst/>
              <a:ahLst/>
              <a:cxnLst/>
              <a:rect l="l" t="t" r="r" b="b"/>
              <a:pathLst>
                <a:path w="831" h="822" extrusionOk="0">
                  <a:moveTo>
                    <a:pt x="429" y="0"/>
                  </a:moveTo>
                  <a:lnTo>
                    <a:pt x="331" y="9"/>
                  </a:lnTo>
                  <a:lnTo>
                    <a:pt x="143" y="81"/>
                  </a:lnTo>
                  <a:lnTo>
                    <a:pt x="63" y="143"/>
                  </a:lnTo>
                  <a:lnTo>
                    <a:pt x="27" y="179"/>
                  </a:lnTo>
                  <a:lnTo>
                    <a:pt x="0" y="286"/>
                  </a:lnTo>
                  <a:lnTo>
                    <a:pt x="27" y="473"/>
                  </a:lnTo>
                  <a:lnTo>
                    <a:pt x="63" y="572"/>
                  </a:lnTo>
                  <a:lnTo>
                    <a:pt x="98" y="652"/>
                  </a:lnTo>
                  <a:lnTo>
                    <a:pt x="232" y="786"/>
                  </a:lnTo>
                  <a:lnTo>
                    <a:pt x="322" y="813"/>
                  </a:lnTo>
                  <a:lnTo>
                    <a:pt x="349" y="822"/>
                  </a:lnTo>
                  <a:lnTo>
                    <a:pt x="384" y="822"/>
                  </a:lnTo>
                  <a:lnTo>
                    <a:pt x="491" y="813"/>
                  </a:lnTo>
                  <a:lnTo>
                    <a:pt x="679" y="697"/>
                  </a:lnTo>
                  <a:lnTo>
                    <a:pt x="741" y="607"/>
                  </a:lnTo>
                  <a:lnTo>
                    <a:pt x="786" y="554"/>
                  </a:lnTo>
                  <a:lnTo>
                    <a:pt x="831" y="420"/>
                  </a:lnTo>
                  <a:lnTo>
                    <a:pt x="831" y="357"/>
                  </a:lnTo>
                  <a:lnTo>
                    <a:pt x="822" y="286"/>
                  </a:lnTo>
                  <a:lnTo>
                    <a:pt x="768" y="170"/>
                  </a:lnTo>
                  <a:lnTo>
                    <a:pt x="670" y="72"/>
                  </a:lnTo>
                  <a:lnTo>
                    <a:pt x="545" y="18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04519" y="3525270"/>
              <a:ext cx="63916" cy="63225"/>
            </a:xfrm>
            <a:custGeom>
              <a:avLst/>
              <a:gdLst/>
              <a:ahLst/>
              <a:cxnLst/>
              <a:rect l="l" t="t" r="r" b="b"/>
              <a:pathLst>
                <a:path w="832" h="823" extrusionOk="0">
                  <a:moveTo>
                    <a:pt x="429" y="1"/>
                  </a:moveTo>
                  <a:lnTo>
                    <a:pt x="331" y="10"/>
                  </a:lnTo>
                  <a:lnTo>
                    <a:pt x="144" y="81"/>
                  </a:lnTo>
                  <a:lnTo>
                    <a:pt x="63" y="144"/>
                  </a:lnTo>
                  <a:lnTo>
                    <a:pt x="28" y="179"/>
                  </a:lnTo>
                  <a:lnTo>
                    <a:pt x="1" y="286"/>
                  </a:lnTo>
                  <a:lnTo>
                    <a:pt x="28" y="474"/>
                  </a:lnTo>
                  <a:lnTo>
                    <a:pt x="63" y="572"/>
                  </a:lnTo>
                  <a:lnTo>
                    <a:pt x="99" y="661"/>
                  </a:lnTo>
                  <a:lnTo>
                    <a:pt x="233" y="786"/>
                  </a:lnTo>
                  <a:lnTo>
                    <a:pt x="313" y="822"/>
                  </a:lnTo>
                  <a:lnTo>
                    <a:pt x="385" y="822"/>
                  </a:lnTo>
                  <a:lnTo>
                    <a:pt x="492" y="813"/>
                  </a:lnTo>
                  <a:lnTo>
                    <a:pt x="679" y="697"/>
                  </a:lnTo>
                  <a:lnTo>
                    <a:pt x="742" y="608"/>
                  </a:lnTo>
                  <a:lnTo>
                    <a:pt x="778" y="554"/>
                  </a:lnTo>
                  <a:lnTo>
                    <a:pt x="831" y="420"/>
                  </a:lnTo>
                  <a:lnTo>
                    <a:pt x="831" y="358"/>
                  </a:lnTo>
                  <a:lnTo>
                    <a:pt x="822" y="286"/>
                  </a:lnTo>
                  <a:lnTo>
                    <a:pt x="769" y="170"/>
                  </a:lnTo>
                  <a:lnTo>
                    <a:pt x="671" y="72"/>
                  </a:lnTo>
                  <a:lnTo>
                    <a:pt x="545" y="19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059962" y="3757810"/>
              <a:ext cx="76208" cy="76976"/>
            </a:xfrm>
            <a:custGeom>
              <a:avLst/>
              <a:gdLst/>
              <a:ahLst/>
              <a:cxnLst/>
              <a:rect l="l" t="t" r="r" b="b"/>
              <a:pathLst>
                <a:path w="992" h="1002" extrusionOk="0">
                  <a:moveTo>
                    <a:pt x="304" y="1"/>
                  </a:moveTo>
                  <a:lnTo>
                    <a:pt x="232" y="10"/>
                  </a:lnTo>
                  <a:lnTo>
                    <a:pt x="107" y="63"/>
                  </a:lnTo>
                  <a:lnTo>
                    <a:pt x="54" y="126"/>
                  </a:lnTo>
                  <a:lnTo>
                    <a:pt x="9" y="197"/>
                  </a:lnTo>
                  <a:lnTo>
                    <a:pt x="0" y="376"/>
                  </a:lnTo>
                  <a:lnTo>
                    <a:pt x="18" y="465"/>
                  </a:lnTo>
                  <a:lnTo>
                    <a:pt x="99" y="626"/>
                  </a:lnTo>
                  <a:lnTo>
                    <a:pt x="215" y="769"/>
                  </a:lnTo>
                  <a:lnTo>
                    <a:pt x="313" y="867"/>
                  </a:lnTo>
                  <a:lnTo>
                    <a:pt x="438" y="947"/>
                  </a:lnTo>
                  <a:lnTo>
                    <a:pt x="536" y="992"/>
                  </a:lnTo>
                  <a:lnTo>
                    <a:pt x="643" y="1001"/>
                  </a:lnTo>
                  <a:lnTo>
                    <a:pt x="679" y="1001"/>
                  </a:lnTo>
                  <a:lnTo>
                    <a:pt x="724" y="992"/>
                  </a:lnTo>
                  <a:lnTo>
                    <a:pt x="822" y="956"/>
                  </a:lnTo>
                  <a:lnTo>
                    <a:pt x="974" y="778"/>
                  </a:lnTo>
                  <a:lnTo>
                    <a:pt x="992" y="662"/>
                  </a:lnTo>
                  <a:lnTo>
                    <a:pt x="992" y="555"/>
                  </a:lnTo>
                  <a:lnTo>
                    <a:pt x="911" y="340"/>
                  </a:lnTo>
                  <a:lnTo>
                    <a:pt x="831" y="251"/>
                  </a:lnTo>
                  <a:lnTo>
                    <a:pt x="733" y="171"/>
                  </a:lnTo>
                  <a:lnTo>
                    <a:pt x="447" y="19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78817" y="3696813"/>
              <a:ext cx="76285" cy="84428"/>
            </a:xfrm>
            <a:custGeom>
              <a:avLst/>
              <a:gdLst/>
              <a:ahLst/>
              <a:cxnLst/>
              <a:rect l="l" t="t" r="r" b="b"/>
              <a:pathLst>
                <a:path w="993" h="1099" extrusionOk="0">
                  <a:moveTo>
                    <a:pt x="349" y="0"/>
                  </a:moveTo>
                  <a:lnTo>
                    <a:pt x="269" y="9"/>
                  </a:lnTo>
                  <a:lnTo>
                    <a:pt x="135" y="81"/>
                  </a:lnTo>
                  <a:lnTo>
                    <a:pt x="81" y="152"/>
                  </a:lnTo>
                  <a:lnTo>
                    <a:pt x="28" y="241"/>
                  </a:lnTo>
                  <a:lnTo>
                    <a:pt x="1" y="438"/>
                  </a:lnTo>
                  <a:lnTo>
                    <a:pt x="19" y="536"/>
                  </a:lnTo>
                  <a:lnTo>
                    <a:pt x="90" y="715"/>
                  </a:lnTo>
                  <a:lnTo>
                    <a:pt x="197" y="857"/>
                  </a:lnTo>
                  <a:lnTo>
                    <a:pt x="295" y="974"/>
                  </a:lnTo>
                  <a:lnTo>
                    <a:pt x="412" y="1054"/>
                  </a:lnTo>
                  <a:lnTo>
                    <a:pt x="501" y="1090"/>
                  </a:lnTo>
                  <a:lnTo>
                    <a:pt x="599" y="1099"/>
                  </a:lnTo>
                  <a:lnTo>
                    <a:pt x="644" y="1099"/>
                  </a:lnTo>
                  <a:lnTo>
                    <a:pt x="688" y="1090"/>
                  </a:lnTo>
                  <a:lnTo>
                    <a:pt x="805" y="1036"/>
                  </a:lnTo>
                  <a:lnTo>
                    <a:pt x="956" y="831"/>
                  </a:lnTo>
                  <a:lnTo>
                    <a:pt x="983" y="706"/>
                  </a:lnTo>
                  <a:lnTo>
                    <a:pt x="992" y="572"/>
                  </a:lnTo>
                  <a:lnTo>
                    <a:pt x="921" y="339"/>
                  </a:lnTo>
                  <a:lnTo>
                    <a:pt x="849" y="250"/>
                  </a:lnTo>
                  <a:lnTo>
                    <a:pt x="751" y="161"/>
                  </a:lnTo>
                  <a:lnTo>
                    <a:pt x="492" y="1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162135" y="3364097"/>
              <a:ext cx="76285" cy="84428"/>
            </a:xfrm>
            <a:custGeom>
              <a:avLst/>
              <a:gdLst/>
              <a:ahLst/>
              <a:cxnLst/>
              <a:rect l="l" t="t" r="r" b="b"/>
              <a:pathLst>
                <a:path w="993" h="1099" extrusionOk="0">
                  <a:moveTo>
                    <a:pt x="278" y="0"/>
                  </a:moveTo>
                  <a:lnTo>
                    <a:pt x="135" y="72"/>
                  </a:lnTo>
                  <a:lnTo>
                    <a:pt x="81" y="143"/>
                  </a:lnTo>
                  <a:lnTo>
                    <a:pt x="28" y="232"/>
                  </a:lnTo>
                  <a:lnTo>
                    <a:pt x="1" y="438"/>
                  </a:lnTo>
                  <a:lnTo>
                    <a:pt x="19" y="527"/>
                  </a:lnTo>
                  <a:lnTo>
                    <a:pt x="90" y="706"/>
                  </a:lnTo>
                  <a:lnTo>
                    <a:pt x="197" y="857"/>
                  </a:lnTo>
                  <a:lnTo>
                    <a:pt x="296" y="965"/>
                  </a:lnTo>
                  <a:lnTo>
                    <a:pt x="412" y="1045"/>
                  </a:lnTo>
                  <a:lnTo>
                    <a:pt x="501" y="1090"/>
                  </a:lnTo>
                  <a:lnTo>
                    <a:pt x="599" y="1099"/>
                  </a:lnTo>
                  <a:lnTo>
                    <a:pt x="644" y="1090"/>
                  </a:lnTo>
                  <a:lnTo>
                    <a:pt x="697" y="1081"/>
                  </a:lnTo>
                  <a:lnTo>
                    <a:pt x="805" y="1027"/>
                  </a:lnTo>
                  <a:lnTo>
                    <a:pt x="956" y="822"/>
                  </a:lnTo>
                  <a:lnTo>
                    <a:pt x="983" y="697"/>
                  </a:lnTo>
                  <a:lnTo>
                    <a:pt x="992" y="572"/>
                  </a:lnTo>
                  <a:lnTo>
                    <a:pt x="921" y="339"/>
                  </a:lnTo>
                  <a:lnTo>
                    <a:pt x="849" y="250"/>
                  </a:lnTo>
                  <a:lnTo>
                    <a:pt x="760" y="161"/>
                  </a:lnTo>
                  <a:lnTo>
                    <a:pt x="492" y="1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040757" y="3678299"/>
              <a:ext cx="31651" cy="32265"/>
            </a:xfrm>
            <a:custGeom>
              <a:avLst/>
              <a:gdLst/>
              <a:ahLst/>
              <a:cxnLst/>
              <a:rect l="l" t="t" r="r" b="b"/>
              <a:pathLst>
                <a:path w="412" h="420" extrusionOk="0">
                  <a:moveTo>
                    <a:pt x="116" y="0"/>
                  </a:moveTo>
                  <a:lnTo>
                    <a:pt x="54" y="45"/>
                  </a:lnTo>
                  <a:lnTo>
                    <a:pt x="9" y="116"/>
                  </a:lnTo>
                  <a:lnTo>
                    <a:pt x="0" y="196"/>
                  </a:lnTo>
                  <a:lnTo>
                    <a:pt x="18" y="295"/>
                  </a:lnTo>
                  <a:lnTo>
                    <a:pt x="81" y="366"/>
                  </a:lnTo>
                  <a:lnTo>
                    <a:pt x="143" y="411"/>
                  </a:lnTo>
                  <a:lnTo>
                    <a:pt x="215" y="420"/>
                  </a:lnTo>
                  <a:lnTo>
                    <a:pt x="241" y="420"/>
                  </a:lnTo>
                  <a:lnTo>
                    <a:pt x="268" y="411"/>
                  </a:lnTo>
                  <a:lnTo>
                    <a:pt x="322" y="384"/>
                  </a:lnTo>
                  <a:lnTo>
                    <a:pt x="393" y="295"/>
                  </a:lnTo>
                  <a:lnTo>
                    <a:pt x="402" y="232"/>
                  </a:lnTo>
                  <a:lnTo>
                    <a:pt x="411" y="134"/>
                  </a:lnTo>
                  <a:lnTo>
                    <a:pt x="366" y="54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81176" y="3602783"/>
              <a:ext cx="30959" cy="32342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179" y="1"/>
                  </a:moveTo>
                  <a:lnTo>
                    <a:pt x="107" y="10"/>
                  </a:lnTo>
                  <a:lnTo>
                    <a:pt x="45" y="54"/>
                  </a:lnTo>
                  <a:lnTo>
                    <a:pt x="0" y="117"/>
                  </a:lnTo>
                  <a:lnTo>
                    <a:pt x="0" y="197"/>
                  </a:lnTo>
                  <a:lnTo>
                    <a:pt x="18" y="295"/>
                  </a:lnTo>
                  <a:lnTo>
                    <a:pt x="81" y="367"/>
                  </a:lnTo>
                  <a:lnTo>
                    <a:pt x="143" y="412"/>
                  </a:lnTo>
                  <a:lnTo>
                    <a:pt x="215" y="420"/>
                  </a:lnTo>
                  <a:lnTo>
                    <a:pt x="232" y="420"/>
                  </a:lnTo>
                  <a:lnTo>
                    <a:pt x="259" y="412"/>
                  </a:lnTo>
                  <a:lnTo>
                    <a:pt x="313" y="394"/>
                  </a:lnTo>
                  <a:lnTo>
                    <a:pt x="384" y="295"/>
                  </a:lnTo>
                  <a:lnTo>
                    <a:pt x="402" y="242"/>
                  </a:lnTo>
                  <a:lnTo>
                    <a:pt x="402" y="144"/>
                  </a:lnTo>
                  <a:lnTo>
                    <a:pt x="358" y="54"/>
                  </a:lnTo>
                  <a:lnTo>
                    <a:pt x="286" y="1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150535" y="3731767"/>
              <a:ext cx="30883" cy="32342"/>
            </a:xfrm>
            <a:custGeom>
              <a:avLst/>
              <a:gdLst/>
              <a:ahLst/>
              <a:cxnLst/>
              <a:rect l="l" t="t" r="r" b="b"/>
              <a:pathLst>
                <a:path w="402" h="421" extrusionOk="0">
                  <a:moveTo>
                    <a:pt x="188" y="1"/>
                  </a:moveTo>
                  <a:lnTo>
                    <a:pt x="107" y="10"/>
                  </a:lnTo>
                  <a:lnTo>
                    <a:pt x="45" y="54"/>
                  </a:lnTo>
                  <a:lnTo>
                    <a:pt x="9" y="117"/>
                  </a:lnTo>
                  <a:lnTo>
                    <a:pt x="0" y="197"/>
                  </a:lnTo>
                  <a:lnTo>
                    <a:pt x="18" y="295"/>
                  </a:lnTo>
                  <a:lnTo>
                    <a:pt x="80" y="367"/>
                  </a:lnTo>
                  <a:lnTo>
                    <a:pt x="143" y="411"/>
                  </a:lnTo>
                  <a:lnTo>
                    <a:pt x="214" y="420"/>
                  </a:lnTo>
                  <a:lnTo>
                    <a:pt x="241" y="420"/>
                  </a:lnTo>
                  <a:lnTo>
                    <a:pt x="259" y="411"/>
                  </a:lnTo>
                  <a:lnTo>
                    <a:pt x="322" y="393"/>
                  </a:lnTo>
                  <a:lnTo>
                    <a:pt x="393" y="295"/>
                  </a:lnTo>
                  <a:lnTo>
                    <a:pt x="402" y="242"/>
                  </a:lnTo>
                  <a:lnTo>
                    <a:pt x="402" y="143"/>
                  </a:lnTo>
                  <a:lnTo>
                    <a:pt x="357" y="54"/>
                  </a:lnTo>
                  <a:lnTo>
                    <a:pt x="286" y="10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243106" y="3712562"/>
              <a:ext cx="30959" cy="32342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108" y="1"/>
                  </a:moveTo>
                  <a:lnTo>
                    <a:pt x="45" y="45"/>
                  </a:lnTo>
                  <a:lnTo>
                    <a:pt x="1" y="117"/>
                  </a:lnTo>
                  <a:lnTo>
                    <a:pt x="1" y="197"/>
                  </a:lnTo>
                  <a:lnTo>
                    <a:pt x="18" y="295"/>
                  </a:lnTo>
                  <a:lnTo>
                    <a:pt x="81" y="367"/>
                  </a:lnTo>
                  <a:lnTo>
                    <a:pt x="143" y="411"/>
                  </a:lnTo>
                  <a:lnTo>
                    <a:pt x="215" y="420"/>
                  </a:lnTo>
                  <a:lnTo>
                    <a:pt x="233" y="420"/>
                  </a:lnTo>
                  <a:lnTo>
                    <a:pt x="260" y="411"/>
                  </a:lnTo>
                  <a:lnTo>
                    <a:pt x="313" y="385"/>
                  </a:lnTo>
                  <a:lnTo>
                    <a:pt x="385" y="295"/>
                  </a:lnTo>
                  <a:lnTo>
                    <a:pt x="402" y="233"/>
                  </a:lnTo>
                  <a:lnTo>
                    <a:pt x="402" y="134"/>
                  </a:lnTo>
                  <a:lnTo>
                    <a:pt x="358" y="54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208843" y="3834709"/>
              <a:ext cx="30883" cy="32265"/>
            </a:xfrm>
            <a:custGeom>
              <a:avLst/>
              <a:gdLst/>
              <a:ahLst/>
              <a:cxnLst/>
              <a:rect l="l" t="t" r="r" b="b"/>
              <a:pathLst>
                <a:path w="402" h="420" extrusionOk="0">
                  <a:moveTo>
                    <a:pt x="188" y="0"/>
                  </a:moveTo>
                  <a:lnTo>
                    <a:pt x="116" y="9"/>
                  </a:lnTo>
                  <a:lnTo>
                    <a:pt x="54" y="54"/>
                  </a:lnTo>
                  <a:lnTo>
                    <a:pt x="9" y="116"/>
                  </a:lnTo>
                  <a:lnTo>
                    <a:pt x="0" y="197"/>
                  </a:lnTo>
                  <a:lnTo>
                    <a:pt x="18" y="295"/>
                  </a:lnTo>
                  <a:lnTo>
                    <a:pt x="80" y="375"/>
                  </a:lnTo>
                  <a:lnTo>
                    <a:pt x="143" y="411"/>
                  </a:lnTo>
                  <a:lnTo>
                    <a:pt x="214" y="420"/>
                  </a:lnTo>
                  <a:lnTo>
                    <a:pt x="241" y="420"/>
                  </a:lnTo>
                  <a:lnTo>
                    <a:pt x="268" y="411"/>
                  </a:lnTo>
                  <a:lnTo>
                    <a:pt x="322" y="393"/>
                  </a:lnTo>
                  <a:lnTo>
                    <a:pt x="393" y="295"/>
                  </a:lnTo>
                  <a:lnTo>
                    <a:pt x="402" y="241"/>
                  </a:lnTo>
                  <a:lnTo>
                    <a:pt x="402" y="143"/>
                  </a:lnTo>
                  <a:lnTo>
                    <a:pt x="366" y="54"/>
                  </a:lnTo>
                  <a:lnTo>
                    <a:pt x="286" y="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18446" y="3611003"/>
              <a:ext cx="31574" cy="32342"/>
            </a:xfrm>
            <a:custGeom>
              <a:avLst/>
              <a:gdLst/>
              <a:ahLst/>
              <a:cxnLst/>
              <a:rect l="l" t="t" r="r" b="b"/>
              <a:pathLst>
                <a:path w="411" h="421" extrusionOk="0">
                  <a:moveTo>
                    <a:pt x="188" y="1"/>
                  </a:moveTo>
                  <a:lnTo>
                    <a:pt x="116" y="10"/>
                  </a:lnTo>
                  <a:lnTo>
                    <a:pt x="54" y="54"/>
                  </a:lnTo>
                  <a:lnTo>
                    <a:pt x="9" y="117"/>
                  </a:lnTo>
                  <a:lnTo>
                    <a:pt x="0" y="197"/>
                  </a:lnTo>
                  <a:lnTo>
                    <a:pt x="18" y="296"/>
                  </a:lnTo>
                  <a:lnTo>
                    <a:pt x="81" y="376"/>
                  </a:lnTo>
                  <a:lnTo>
                    <a:pt x="143" y="412"/>
                  </a:lnTo>
                  <a:lnTo>
                    <a:pt x="214" y="421"/>
                  </a:lnTo>
                  <a:lnTo>
                    <a:pt x="241" y="421"/>
                  </a:lnTo>
                  <a:lnTo>
                    <a:pt x="268" y="412"/>
                  </a:lnTo>
                  <a:lnTo>
                    <a:pt x="322" y="394"/>
                  </a:lnTo>
                  <a:lnTo>
                    <a:pt x="393" y="296"/>
                  </a:lnTo>
                  <a:lnTo>
                    <a:pt x="402" y="242"/>
                  </a:lnTo>
                  <a:lnTo>
                    <a:pt x="411" y="144"/>
                  </a:lnTo>
                  <a:lnTo>
                    <a:pt x="366" y="54"/>
                  </a:lnTo>
                  <a:lnTo>
                    <a:pt x="286" y="10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83591" y="3502607"/>
              <a:ext cx="30959" cy="32342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179" y="1"/>
                  </a:moveTo>
                  <a:lnTo>
                    <a:pt x="108" y="10"/>
                  </a:lnTo>
                  <a:lnTo>
                    <a:pt x="45" y="46"/>
                  </a:lnTo>
                  <a:lnTo>
                    <a:pt x="0" y="117"/>
                  </a:lnTo>
                  <a:lnTo>
                    <a:pt x="0" y="197"/>
                  </a:lnTo>
                  <a:lnTo>
                    <a:pt x="9" y="296"/>
                  </a:lnTo>
                  <a:lnTo>
                    <a:pt x="81" y="367"/>
                  </a:lnTo>
                  <a:lnTo>
                    <a:pt x="134" y="412"/>
                  </a:lnTo>
                  <a:lnTo>
                    <a:pt x="206" y="421"/>
                  </a:lnTo>
                  <a:lnTo>
                    <a:pt x="233" y="421"/>
                  </a:lnTo>
                  <a:lnTo>
                    <a:pt x="259" y="412"/>
                  </a:lnTo>
                  <a:lnTo>
                    <a:pt x="313" y="385"/>
                  </a:lnTo>
                  <a:lnTo>
                    <a:pt x="384" y="296"/>
                  </a:lnTo>
                  <a:lnTo>
                    <a:pt x="402" y="233"/>
                  </a:lnTo>
                  <a:lnTo>
                    <a:pt x="402" y="135"/>
                  </a:lnTo>
                  <a:lnTo>
                    <a:pt x="358" y="55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48735" y="3410728"/>
              <a:ext cx="30959" cy="32957"/>
            </a:xfrm>
            <a:custGeom>
              <a:avLst/>
              <a:gdLst/>
              <a:ahLst/>
              <a:cxnLst/>
              <a:rect l="l" t="t" r="r" b="b"/>
              <a:pathLst>
                <a:path w="403" h="429" extrusionOk="0">
                  <a:moveTo>
                    <a:pt x="179" y="0"/>
                  </a:moveTo>
                  <a:lnTo>
                    <a:pt x="108" y="9"/>
                  </a:lnTo>
                  <a:lnTo>
                    <a:pt x="45" y="54"/>
                  </a:lnTo>
                  <a:lnTo>
                    <a:pt x="1" y="116"/>
                  </a:lnTo>
                  <a:lnTo>
                    <a:pt x="1" y="197"/>
                  </a:lnTo>
                  <a:lnTo>
                    <a:pt x="19" y="295"/>
                  </a:lnTo>
                  <a:lnTo>
                    <a:pt x="81" y="375"/>
                  </a:lnTo>
                  <a:lnTo>
                    <a:pt x="135" y="411"/>
                  </a:lnTo>
                  <a:lnTo>
                    <a:pt x="206" y="429"/>
                  </a:lnTo>
                  <a:lnTo>
                    <a:pt x="233" y="420"/>
                  </a:lnTo>
                  <a:lnTo>
                    <a:pt x="260" y="420"/>
                  </a:lnTo>
                  <a:lnTo>
                    <a:pt x="313" y="393"/>
                  </a:lnTo>
                  <a:lnTo>
                    <a:pt x="385" y="304"/>
                  </a:lnTo>
                  <a:lnTo>
                    <a:pt x="403" y="241"/>
                  </a:lnTo>
                  <a:lnTo>
                    <a:pt x="403" y="143"/>
                  </a:lnTo>
                  <a:lnTo>
                    <a:pt x="358" y="54"/>
                  </a:lnTo>
                  <a:lnTo>
                    <a:pt x="287" y="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973538" y="3627520"/>
              <a:ext cx="20665" cy="21971"/>
            </a:xfrm>
            <a:custGeom>
              <a:avLst/>
              <a:gdLst/>
              <a:ahLst/>
              <a:cxnLst/>
              <a:rect l="l" t="t" r="r" b="b"/>
              <a:pathLst>
                <a:path w="269" h="286" extrusionOk="0">
                  <a:moveTo>
                    <a:pt x="125" y="0"/>
                  </a:moveTo>
                  <a:lnTo>
                    <a:pt x="72" y="9"/>
                  </a:lnTo>
                  <a:lnTo>
                    <a:pt x="27" y="36"/>
                  </a:lnTo>
                  <a:lnTo>
                    <a:pt x="0" y="81"/>
                  </a:lnTo>
                  <a:lnTo>
                    <a:pt x="0" y="134"/>
                  </a:lnTo>
                  <a:lnTo>
                    <a:pt x="9" y="197"/>
                  </a:lnTo>
                  <a:lnTo>
                    <a:pt x="54" y="250"/>
                  </a:lnTo>
                  <a:lnTo>
                    <a:pt x="89" y="277"/>
                  </a:lnTo>
                  <a:lnTo>
                    <a:pt x="143" y="286"/>
                  </a:lnTo>
                  <a:lnTo>
                    <a:pt x="161" y="286"/>
                  </a:lnTo>
                  <a:lnTo>
                    <a:pt x="179" y="277"/>
                  </a:lnTo>
                  <a:lnTo>
                    <a:pt x="214" y="268"/>
                  </a:lnTo>
                  <a:lnTo>
                    <a:pt x="259" y="197"/>
                  </a:lnTo>
                  <a:lnTo>
                    <a:pt x="268" y="161"/>
                  </a:lnTo>
                  <a:lnTo>
                    <a:pt x="268" y="98"/>
                  </a:lnTo>
                  <a:lnTo>
                    <a:pt x="241" y="36"/>
                  </a:lnTo>
                  <a:lnTo>
                    <a:pt x="188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416646" y="3528727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126" y="0"/>
                  </a:moveTo>
                  <a:lnTo>
                    <a:pt x="81" y="9"/>
                  </a:lnTo>
                  <a:lnTo>
                    <a:pt x="37" y="36"/>
                  </a:lnTo>
                  <a:lnTo>
                    <a:pt x="10" y="81"/>
                  </a:lnTo>
                  <a:lnTo>
                    <a:pt x="1" y="134"/>
                  </a:lnTo>
                  <a:lnTo>
                    <a:pt x="19" y="197"/>
                  </a:lnTo>
                  <a:lnTo>
                    <a:pt x="54" y="250"/>
                  </a:lnTo>
                  <a:lnTo>
                    <a:pt x="99" y="277"/>
                  </a:lnTo>
                  <a:lnTo>
                    <a:pt x="144" y="286"/>
                  </a:lnTo>
                  <a:lnTo>
                    <a:pt x="162" y="286"/>
                  </a:lnTo>
                  <a:lnTo>
                    <a:pt x="179" y="277"/>
                  </a:lnTo>
                  <a:lnTo>
                    <a:pt x="215" y="268"/>
                  </a:lnTo>
                  <a:lnTo>
                    <a:pt x="269" y="197"/>
                  </a:lnTo>
                  <a:lnTo>
                    <a:pt x="278" y="161"/>
                  </a:lnTo>
                  <a:lnTo>
                    <a:pt x="278" y="99"/>
                  </a:lnTo>
                  <a:lnTo>
                    <a:pt x="251" y="36"/>
                  </a:lnTo>
                  <a:lnTo>
                    <a:pt x="197" y="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34019" y="3643960"/>
              <a:ext cx="20665" cy="21357"/>
            </a:xfrm>
            <a:custGeom>
              <a:avLst/>
              <a:gdLst/>
              <a:ahLst/>
              <a:cxnLst/>
              <a:rect l="l" t="t" r="r" b="b"/>
              <a:pathLst>
                <a:path w="269" h="278" extrusionOk="0">
                  <a:moveTo>
                    <a:pt x="72" y="1"/>
                  </a:moveTo>
                  <a:lnTo>
                    <a:pt x="36" y="27"/>
                  </a:lnTo>
                  <a:lnTo>
                    <a:pt x="1" y="72"/>
                  </a:lnTo>
                  <a:lnTo>
                    <a:pt x="1" y="126"/>
                  </a:lnTo>
                  <a:lnTo>
                    <a:pt x="10" y="197"/>
                  </a:lnTo>
                  <a:lnTo>
                    <a:pt x="54" y="242"/>
                  </a:lnTo>
                  <a:lnTo>
                    <a:pt x="99" y="277"/>
                  </a:lnTo>
                  <a:lnTo>
                    <a:pt x="179" y="277"/>
                  </a:lnTo>
                  <a:lnTo>
                    <a:pt x="215" y="260"/>
                  </a:lnTo>
                  <a:lnTo>
                    <a:pt x="260" y="197"/>
                  </a:lnTo>
                  <a:lnTo>
                    <a:pt x="269" y="152"/>
                  </a:lnTo>
                  <a:lnTo>
                    <a:pt x="269" y="90"/>
                  </a:lnTo>
                  <a:lnTo>
                    <a:pt x="242" y="27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285665" y="3792841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125" y="0"/>
                  </a:moveTo>
                  <a:lnTo>
                    <a:pt x="72" y="9"/>
                  </a:lnTo>
                  <a:lnTo>
                    <a:pt x="36" y="36"/>
                  </a:lnTo>
                  <a:lnTo>
                    <a:pt x="9" y="81"/>
                  </a:lnTo>
                  <a:lnTo>
                    <a:pt x="0" y="134"/>
                  </a:lnTo>
                  <a:lnTo>
                    <a:pt x="18" y="197"/>
                  </a:lnTo>
                  <a:lnTo>
                    <a:pt x="54" y="250"/>
                  </a:lnTo>
                  <a:lnTo>
                    <a:pt x="99" y="277"/>
                  </a:lnTo>
                  <a:lnTo>
                    <a:pt x="143" y="286"/>
                  </a:lnTo>
                  <a:lnTo>
                    <a:pt x="161" y="286"/>
                  </a:lnTo>
                  <a:lnTo>
                    <a:pt x="179" y="277"/>
                  </a:lnTo>
                  <a:lnTo>
                    <a:pt x="215" y="259"/>
                  </a:lnTo>
                  <a:lnTo>
                    <a:pt x="268" y="197"/>
                  </a:lnTo>
                  <a:lnTo>
                    <a:pt x="277" y="161"/>
                  </a:lnTo>
                  <a:lnTo>
                    <a:pt x="277" y="90"/>
                  </a:lnTo>
                  <a:lnTo>
                    <a:pt x="241" y="3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54958" y="3593180"/>
              <a:ext cx="21357" cy="21357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81" y="1"/>
                  </a:moveTo>
                  <a:lnTo>
                    <a:pt x="36" y="28"/>
                  </a:lnTo>
                  <a:lnTo>
                    <a:pt x="9" y="72"/>
                  </a:lnTo>
                  <a:lnTo>
                    <a:pt x="0" y="126"/>
                  </a:lnTo>
                  <a:lnTo>
                    <a:pt x="18" y="197"/>
                  </a:lnTo>
                  <a:lnTo>
                    <a:pt x="54" y="242"/>
                  </a:lnTo>
                  <a:lnTo>
                    <a:pt x="98" y="278"/>
                  </a:lnTo>
                  <a:lnTo>
                    <a:pt x="179" y="278"/>
                  </a:lnTo>
                  <a:lnTo>
                    <a:pt x="215" y="260"/>
                  </a:lnTo>
                  <a:lnTo>
                    <a:pt x="268" y="197"/>
                  </a:lnTo>
                  <a:lnTo>
                    <a:pt x="277" y="153"/>
                  </a:lnTo>
                  <a:lnTo>
                    <a:pt x="277" y="90"/>
                  </a:lnTo>
                  <a:lnTo>
                    <a:pt x="250" y="28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223900" y="3486167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81" y="1"/>
                  </a:moveTo>
                  <a:lnTo>
                    <a:pt x="36" y="27"/>
                  </a:lnTo>
                  <a:lnTo>
                    <a:pt x="10" y="72"/>
                  </a:lnTo>
                  <a:lnTo>
                    <a:pt x="1" y="135"/>
                  </a:lnTo>
                  <a:lnTo>
                    <a:pt x="18" y="197"/>
                  </a:lnTo>
                  <a:lnTo>
                    <a:pt x="54" y="251"/>
                  </a:lnTo>
                  <a:lnTo>
                    <a:pt x="99" y="277"/>
                  </a:lnTo>
                  <a:lnTo>
                    <a:pt x="143" y="286"/>
                  </a:lnTo>
                  <a:lnTo>
                    <a:pt x="161" y="277"/>
                  </a:lnTo>
                  <a:lnTo>
                    <a:pt x="179" y="277"/>
                  </a:lnTo>
                  <a:lnTo>
                    <a:pt x="215" y="260"/>
                  </a:lnTo>
                  <a:lnTo>
                    <a:pt x="268" y="197"/>
                  </a:lnTo>
                  <a:lnTo>
                    <a:pt x="277" y="161"/>
                  </a:lnTo>
                  <a:lnTo>
                    <a:pt x="277" y="90"/>
                  </a:lnTo>
                  <a:lnTo>
                    <a:pt x="251" y="36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052434" y="3553387"/>
              <a:ext cx="21280" cy="22048"/>
            </a:xfrm>
            <a:custGeom>
              <a:avLst/>
              <a:gdLst/>
              <a:ahLst/>
              <a:cxnLst/>
              <a:rect l="l" t="t" r="r" b="b"/>
              <a:pathLst>
                <a:path w="277" h="287" extrusionOk="0">
                  <a:moveTo>
                    <a:pt x="80" y="1"/>
                  </a:moveTo>
                  <a:lnTo>
                    <a:pt x="36" y="37"/>
                  </a:lnTo>
                  <a:lnTo>
                    <a:pt x="9" y="81"/>
                  </a:lnTo>
                  <a:lnTo>
                    <a:pt x="0" y="135"/>
                  </a:lnTo>
                  <a:lnTo>
                    <a:pt x="18" y="197"/>
                  </a:lnTo>
                  <a:lnTo>
                    <a:pt x="54" y="251"/>
                  </a:lnTo>
                  <a:lnTo>
                    <a:pt x="98" y="278"/>
                  </a:lnTo>
                  <a:lnTo>
                    <a:pt x="143" y="287"/>
                  </a:lnTo>
                  <a:lnTo>
                    <a:pt x="161" y="287"/>
                  </a:lnTo>
                  <a:lnTo>
                    <a:pt x="179" y="278"/>
                  </a:lnTo>
                  <a:lnTo>
                    <a:pt x="214" y="260"/>
                  </a:lnTo>
                  <a:lnTo>
                    <a:pt x="268" y="197"/>
                  </a:lnTo>
                  <a:lnTo>
                    <a:pt x="277" y="162"/>
                  </a:lnTo>
                  <a:lnTo>
                    <a:pt x="277" y="90"/>
                  </a:lnTo>
                  <a:lnTo>
                    <a:pt x="250" y="37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079168" y="3381920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81" y="0"/>
                  </a:moveTo>
                  <a:lnTo>
                    <a:pt x="36" y="36"/>
                  </a:lnTo>
                  <a:lnTo>
                    <a:pt x="9" y="81"/>
                  </a:lnTo>
                  <a:lnTo>
                    <a:pt x="0" y="134"/>
                  </a:lnTo>
                  <a:lnTo>
                    <a:pt x="18" y="197"/>
                  </a:lnTo>
                  <a:lnTo>
                    <a:pt x="54" y="250"/>
                  </a:lnTo>
                  <a:lnTo>
                    <a:pt x="99" y="277"/>
                  </a:lnTo>
                  <a:lnTo>
                    <a:pt x="152" y="286"/>
                  </a:lnTo>
                  <a:lnTo>
                    <a:pt x="161" y="286"/>
                  </a:lnTo>
                  <a:lnTo>
                    <a:pt x="179" y="277"/>
                  </a:lnTo>
                  <a:lnTo>
                    <a:pt x="215" y="259"/>
                  </a:lnTo>
                  <a:lnTo>
                    <a:pt x="268" y="197"/>
                  </a:lnTo>
                  <a:lnTo>
                    <a:pt x="277" y="161"/>
                  </a:lnTo>
                  <a:lnTo>
                    <a:pt x="277" y="90"/>
                  </a:lnTo>
                  <a:lnTo>
                    <a:pt x="250" y="3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341207" y="3713945"/>
              <a:ext cx="20665" cy="22048"/>
            </a:xfrm>
            <a:custGeom>
              <a:avLst/>
              <a:gdLst/>
              <a:ahLst/>
              <a:cxnLst/>
              <a:rect l="l" t="t" r="r" b="b"/>
              <a:pathLst>
                <a:path w="269" h="287" extrusionOk="0">
                  <a:moveTo>
                    <a:pt x="126" y="0"/>
                  </a:moveTo>
                  <a:lnTo>
                    <a:pt x="72" y="9"/>
                  </a:lnTo>
                  <a:lnTo>
                    <a:pt x="36" y="36"/>
                  </a:lnTo>
                  <a:lnTo>
                    <a:pt x="1" y="81"/>
                  </a:lnTo>
                  <a:lnTo>
                    <a:pt x="1" y="134"/>
                  </a:lnTo>
                  <a:lnTo>
                    <a:pt x="10" y="206"/>
                  </a:lnTo>
                  <a:lnTo>
                    <a:pt x="54" y="250"/>
                  </a:lnTo>
                  <a:lnTo>
                    <a:pt x="90" y="277"/>
                  </a:lnTo>
                  <a:lnTo>
                    <a:pt x="143" y="286"/>
                  </a:lnTo>
                  <a:lnTo>
                    <a:pt x="179" y="286"/>
                  </a:lnTo>
                  <a:lnTo>
                    <a:pt x="215" y="268"/>
                  </a:lnTo>
                  <a:lnTo>
                    <a:pt x="260" y="206"/>
                  </a:lnTo>
                  <a:lnTo>
                    <a:pt x="269" y="161"/>
                  </a:lnTo>
                  <a:lnTo>
                    <a:pt x="269" y="99"/>
                  </a:lnTo>
                  <a:lnTo>
                    <a:pt x="242" y="36"/>
                  </a:lnTo>
                  <a:lnTo>
                    <a:pt x="188" y="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073637" y="3470419"/>
              <a:ext cx="20665" cy="21357"/>
            </a:xfrm>
            <a:custGeom>
              <a:avLst/>
              <a:gdLst/>
              <a:ahLst/>
              <a:cxnLst/>
              <a:rect l="l" t="t" r="r" b="b"/>
              <a:pathLst>
                <a:path w="269" h="278" extrusionOk="0">
                  <a:moveTo>
                    <a:pt x="72" y="0"/>
                  </a:moveTo>
                  <a:lnTo>
                    <a:pt x="37" y="27"/>
                  </a:lnTo>
                  <a:lnTo>
                    <a:pt x="1" y="72"/>
                  </a:lnTo>
                  <a:lnTo>
                    <a:pt x="1" y="125"/>
                  </a:lnTo>
                  <a:lnTo>
                    <a:pt x="10" y="197"/>
                  </a:lnTo>
                  <a:lnTo>
                    <a:pt x="54" y="241"/>
                  </a:lnTo>
                  <a:lnTo>
                    <a:pt x="99" y="277"/>
                  </a:lnTo>
                  <a:lnTo>
                    <a:pt x="180" y="277"/>
                  </a:lnTo>
                  <a:lnTo>
                    <a:pt x="215" y="259"/>
                  </a:lnTo>
                  <a:lnTo>
                    <a:pt x="260" y="197"/>
                  </a:lnTo>
                  <a:lnTo>
                    <a:pt x="269" y="152"/>
                  </a:lnTo>
                  <a:lnTo>
                    <a:pt x="269" y="90"/>
                  </a:lnTo>
                  <a:lnTo>
                    <a:pt x="242" y="2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018094" y="3838089"/>
              <a:ext cx="20665" cy="21357"/>
            </a:xfrm>
            <a:custGeom>
              <a:avLst/>
              <a:gdLst/>
              <a:ahLst/>
              <a:cxnLst/>
              <a:rect l="l" t="t" r="r" b="b"/>
              <a:pathLst>
                <a:path w="269" h="278" extrusionOk="0">
                  <a:moveTo>
                    <a:pt x="72" y="1"/>
                  </a:moveTo>
                  <a:lnTo>
                    <a:pt x="36" y="28"/>
                  </a:lnTo>
                  <a:lnTo>
                    <a:pt x="1" y="72"/>
                  </a:lnTo>
                  <a:lnTo>
                    <a:pt x="1" y="126"/>
                  </a:lnTo>
                  <a:lnTo>
                    <a:pt x="10" y="197"/>
                  </a:lnTo>
                  <a:lnTo>
                    <a:pt x="54" y="242"/>
                  </a:lnTo>
                  <a:lnTo>
                    <a:pt x="90" y="278"/>
                  </a:lnTo>
                  <a:lnTo>
                    <a:pt x="179" y="278"/>
                  </a:lnTo>
                  <a:lnTo>
                    <a:pt x="215" y="260"/>
                  </a:lnTo>
                  <a:lnTo>
                    <a:pt x="260" y="197"/>
                  </a:lnTo>
                  <a:lnTo>
                    <a:pt x="268" y="153"/>
                  </a:lnTo>
                  <a:lnTo>
                    <a:pt x="268" y="90"/>
                  </a:lnTo>
                  <a:lnTo>
                    <a:pt x="242" y="3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430397" y="3668697"/>
              <a:ext cx="20665" cy="21280"/>
            </a:xfrm>
            <a:custGeom>
              <a:avLst/>
              <a:gdLst/>
              <a:ahLst/>
              <a:cxnLst/>
              <a:rect l="l" t="t" r="r" b="b"/>
              <a:pathLst>
                <a:path w="269" h="277" extrusionOk="0">
                  <a:moveTo>
                    <a:pt x="72" y="0"/>
                  </a:moveTo>
                  <a:lnTo>
                    <a:pt x="36" y="27"/>
                  </a:lnTo>
                  <a:lnTo>
                    <a:pt x="0" y="71"/>
                  </a:lnTo>
                  <a:lnTo>
                    <a:pt x="0" y="125"/>
                  </a:lnTo>
                  <a:lnTo>
                    <a:pt x="9" y="196"/>
                  </a:lnTo>
                  <a:lnTo>
                    <a:pt x="54" y="250"/>
                  </a:lnTo>
                  <a:lnTo>
                    <a:pt x="99" y="277"/>
                  </a:lnTo>
                  <a:lnTo>
                    <a:pt x="179" y="277"/>
                  </a:lnTo>
                  <a:lnTo>
                    <a:pt x="215" y="259"/>
                  </a:lnTo>
                  <a:lnTo>
                    <a:pt x="259" y="196"/>
                  </a:lnTo>
                  <a:lnTo>
                    <a:pt x="268" y="161"/>
                  </a:lnTo>
                  <a:lnTo>
                    <a:pt x="268" y="89"/>
                  </a:lnTo>
                  <a:lnTo>
                    <a:pt x="242" y="36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19993" y="3802444"/>
              <a:ext cx="20665" cy="22048"/>
            </a:xfrm>
            <a:custGeom>
              <a:avLst/>
              <a:gdLst/>
              <a:ahLst/>
              <a:cxnLst/>
              <a:rect l="l" t="t" r="r" b="b"/>
              <a:pathLst>
                <a:path w="269" h="287" extrusionOk="0">
                  <a:moveTo>
                    <a:pt x="72" y="0"/>
                  </a:moveTo>
                  <a:lnTo>
                    <a:pt x="36" y="36"/>
                  </a:lnTo>
                  <a:lnTo>
                    <a:pt x="1" y="81"/>
                  </a:lnTo>
                  <a:lnTo>
                    <a:pt x="1" y="134"/>
                  </a:lnTo>
                  <a:lnTo>
                    <a:pt x="10" y="197"/>
                  </a:lnTo>
                  <a:lnTo>
                    <a:pt x="54" y="250"/>
                  </a:lnTo>
                  <a:lnTo>
                    <a:pt x="99" y="277"/>
                  </a:lnTo>
                  <a:lnTo>
                    <a:pt x="143" y="286"/>
                  </a:lnTo>
                  <a:lnTo>
                    <a:pt x="161" y="277"/>
                  </a:lnTo>
                  <a:lnTo>
                    <a:pt x="179" y="277"/>
                  </a:lnTo>
                  <a:lnTo>
                    <a:pt x="215" y="259"/>
                  </a:lnTo>
                  <a:lnTo>
                    <a:pt x="260" y="197"/>
                  </a:lnTo>
                  <a:lnTo>
                    <a:pt x="269" y="161"/>
                  </a:lnTo>
                  <a:lnTo>
                    <a:pt x="269" y="90"/>
                  </a:lnTo>
                  <a:lnTo>
                    <a:pt x="242" y="3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843171" y="3664548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125" y="0"/>
                  </a:moveTo>
                  <a:lnTo>
                    <a:pt x="72" y="9"/>
                  </a:lnTo>
                  <a:lnTo>
                    <a:pt x="36" y="36"/>
                  </a:lnTo>
                  <a:lnTo>
                    <a:pt x="0" y="81"/>
                  </a:lnTo>
                  <a:lnTo>
                    <a:pt x="0" y="134"/>
                  </a:lnTo>
                  <a:lnTo>
                    <a:pt x="9" y="197"/>
                  </a:lnTo>
                  <a:lnTo>
                    <a:pt x="54" y="250"/>
                  </a:lnTo>
                  <a:lnTo>
                    <a:pt x="99" y="277"/>
                  </a:lnTo>
                  <a:lnTo>
                    <a:pt x="143" y="286"/>
                  </a:lnTo>
                  <a:lnTo>
                    <a:pt x="161" y="286"/>
                  </a:lnTo>
                  <a:lnTo>
                    <a:pt x="179" y="277"/>
                  </a:lnTo>
                  <a:lnTo>
                    <a:pt x="215" y="259"/>
                  </a:lnTo>
                  <a:lnTo>
                    <a:pt x="268" y="197"/>
                  </a:lnTo>
                  <a:lnTo>
                    <a:pt x="268" y="161"/>
                  </a:lnTo>
                  <a:lnTo>
                    <a:pt x="277" y="99"/>
                  </a:lnTo>
                  <a:lnTo>
                    <a:pt x="242" y="3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375327" y="3852532"/>
              <a:ext cx="855495" cy="815701"/>
            </a:xfrm>
            <a:custGeom>
              <a:avLst/>
              <a:gdLst/>
              <a:ahLst/>
              <a:cxnLst/>
              <a:rect l="l" t="t" r="r" b="b"/>
              <a:pathLst>
                <a:path w="11136" h="10618" extrusionOk="0">
                  <a:moveTo>
                    <a:pt x="5581" y="0"/>
                  </a:moveTo>
                  <a:lnTo>
                    <a:pt x="4858" y="36"/>
                  </a:lnTo>
                  <a:lnTo>
                    <a:pt x="4501" y="81"/>
                  </a:lnTo>
                  <a:lnTo>
                    <a:pt x="4162" y="134"/>
                  </a:lnTo>
                  <a:lnTo>
                    <a:pt x="3831" y="206"/>
                  </a:lnTo>
                  <a:lnTo>
                    <a:pt x="3563" y="268"/>
                  </a:lnTo>
                  <a:lnTo>
                    <a:pt x="3045" y="429"/>
                  </a:lnTo>
                  <a:lnTo>
                    <a:pt x="2545" y="643"/>
                  </a:lnTo>
                  <a:lnTo>
                    <a:pt x="2081" y="920"/>
                  </a:lnTo>
                  <a:lnTo>
                    <a:pt x="1867" y="1090"/>
                  </a:lnTo>
                  <a:lnTo>
                    <a:pt x="1670" y="1250"/>
                  </a:lnTo>
                  <a:lnTo>
                    <a:pt x="1313" y="1634"/>
                  </a:lnTo>
                  <a:lnTo>
                    <a:pt x="1000" y="2054"/>
                  </a:lnTo>
                  <a:lnTo>
                    <a:pt x="732" y="2501"/>
                  </a:lnTo>
                  <a:lnTo>
                    <a:pt x="500" y="2983"/>
                  </a:lnTo>
                  <a:lnTo>
                    <a:pt x="313" y="3483"/>
                  </a:lnTo>
                  <a:lnTo>
                    <a:pt x="161" y="3983"/>
                  </a:lnTo>
                  <a:lnTo>
                    <a:pt x="63" y="4483"/>
                  </a:lnTo>
                  <a:lnTo>
                    <a:pt x="36" y="4733"/>
                  </a:lnTo>
                  <a:lnTo>
                    <a:pt x="0" y="5117"/>
                  </a:lnTo>
                  <a:lnTo>
                    <a:pt x="0" y="5501"/>
                  </a:lnTo>
                  <a:lnTo>
                    <a:pt x="18" y="5921"/>
                  </a:lnTo>
                  <a:lnTo>
                    <a:pt x="179" y="6751"/>
                  </a:lnTo>
                  <a:lnTo>
                    <a:pt x="465" y="7537"/>
                  </a:lnTo>
                  <a:lnTo>
                    <a:pt x="893" y="8260"/>
                  </a:lnTo>
                  <a:lnTo>
                    <a:pt x="1170" y="8591"/>
                  </a:lnTo>
                  <a:lnTo>
                    <a:pt x="1375" y="8823"/>
                  </a:lnTo>
                  <a:lnTo>
                    <a:pt x="1849" y="9243"/>
                  </a:lnTo>
                  <a:lnTo>
                    <a:pt x="2358" y="9600"/>
                  </a:lnTo>
                  <a:lnTo>
                    <a:pt x="2902" y="9904"/>
                  </a:lnTo>
                  <a:lnTo>
                    <a:pt x="3483" y="10154"/>
                  </a:lnTo>
                  <a:lnTo>
                    <a:pt x="4081" y="10350"/>
                  </a:lnTo>
                  <a:lnTo>
                    <a:pt x="4697" y="10493"/>
                  </a:lnTo>
                  <a:lnTo>
                    <a:pt x="5322" y="10582"/>
                  </a:lnTo>
                  <a:lnTo>
                    <a:pt x="5635" y="10609"/>
                  </a:lnTo>
                  <a:lnTo>
                    <a:pt x="5992" y="10618"/>
                  </a:lnTo>
                  <a:lnTo>
                    <a:pt x="6707" y="10591"/>
                  </a:lnTo>
                  <a:lnTo>
                    <a:pt x="7412" y="10484"/>
                  </a:lnTo>
                  <a:lnTo>
                    <a:pt x="8100" y="10296"/>
                  </a:lnTo>
                  <a:lnTo>
                    <a:pt x="8439" y="10171"/>
                  </a:lnTo>
                  <a:lnTo>
                    <a:pt x="8761" y="10020"/>
                  </a:lnTo>
                  <a:lnTo>
                    <a:pt x="9377" y="9645"/>
                  </a:lnTo>
                  <a:lnTo>
                    <a:pt x="9921" y="9189"/>
                  </a:lnTo>
                  <a:lnTo>
                    <a:pt x="10377" y="8644"/>
                  </a:lnTo>
                  <a:lnTo>
                    <a:pt x="10564" y="8341"/>
                  </a:lnTo>
                  <a:lnTo>
                    <a:pt x="10725" y="8055"/>
                  </a:lnTo>
                  <a:lnTo>
                    <a:pt x="10948" y="7439"/>
                  </a:lnTo>
                  <a:lnTo>
                    <a:pt x="11082" y="6796"/>
                  </a:lnTo>
                  <a:lnTo>
                    <a:pt x="11136" y="6135"/>
                  </a:lnTo>
                  <a:lnTo>
                    <a:pt x="11118" y="5805"/>
                  </a:lnTo>
                  <a:lnTo>
                    <a:pt x="11100" y="5483"/>
                  </a:lnTo>
                  <a:lnTo>
                    <a:pt x="10993" y="4831"/>
                  </a:lnTo>
                  <a:lnTo>
                    <a:pt x="10832" y="4197"/>
                  </a:lnTo>
                  <a:lnTo>
                    <a:pt x="10618" y="3572"/>
                  </a:lnTo>
                  <a:lnTo>
                    <a:pt x="10493" y="3269"/>
                  </a:lnTo>
                  <a:lnTo>
                    <a:pt x="10341" y="2920"/>
                  </a:lnTo>
                  <a:lnTo>
                    <a:pt x="9993" y="2260"/>
                  </a:lnTo>
                  <a:lnTo>
                    <a:pt x="9779" y="1947"/>
                  </a:lnTo>
                  <a:lnTo>
                    <a:pt x="9734" y="1876"/>
                  </a:lnTo>
                  <a:lnTo>
                    <a:pt x="9680" y="1804"/>
                  </a:lnTo>
                  <a:lnTo>
                    <a:pt x="9430" y="1509"/>
                  </a:lnTo>
                  <a:lnTo>
                    <a:pt x="8894" y="1018"/>
                  </a:lnTo>
                  <a:lnTo>
                    <a:pt x="8305" y="625"/>
                  </a:lnTo>
                  <a:lnTo>
                    <a:pt x="7671" y="340"/>
                  </a:lnTo>
                  <a:lnTo>
                    <a:pt x="6992" y="143"/>
                  </a:lnTo>
                  <a:lnTo>
                    <a:pt x="6296" y="36"/>
                  </a:lnTo>
                  <a:lnTo>
                    <a:pt x="55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375327" y="4002028"/>
              <a:ext cx="837673" cy="524928"/>
            </a:xfrm>
            <a:custGeom>
              <a:avLst/>
              <a:gdLst/>
              <a:ahLst/>
              <a:cxnLst/>
              <a:rect l="l" t="t" r="r" b="b"/>
              <a:pathLst>
                <a:path w="10904" h="6833" extrusionOk="0">
                  <a:moveTo>
                    <a:pt x="9779" y="1"/>
                  </a:moveTo>
                  <a:lnTo>
                    <a:pt x="9787" y="358"/>
                  </a:lnTo>
                  <a:lnTo>
                    <a:pt x="9698" y="1073"/>
                  </a:lnTo>
                  <a:lnTo>
                    <a:pt x="9520" y="1769"/>
                  </a:lnTo>
                  <a:lnTo>
                    <a:pt x="9225" y="2430"/>
                  </a:lnTo>
                  <a:lnTo>
                    <a:pt x="9037" y="2734"/>
                  </a:lnTo>
                  <a:lnTo>
                    <a:pt x="8894" y="2957"/>
                  </a:lnTo>
                  <a:lnTo>
                    <a:pt x="8555" y="3376"/>
                  </a:lnTo>
                  <a:lnTo>
                    <a:pt x="7993" y="3939"/>
                  </a:lnTo>
                  <a:lnTo>
                    <a:pt x="7135" y="4600"/>
                  </a:lnTo>
                  <a:lnTo>
                    <a:pt x="6224" y="5198"/>
                  </a:lnTo>
                  <a:lnTo>
                    <a:pt x="5760" y="5475"/>
                  </a:lnTo>
                  <a:lnTo>
                    <a:pt x="5340" y="5725"/>
                  </a:lnTo>
                  <a:lnTo>
                    <a:pt x="4688" y="6055"/>
                  </a:lnTo>
                  <a:lnTo>
                    <a:pt x="4233" y="6216"/>
                  </a:lnTo>
                  <a:lnTo>
                    <a:pt x="4001" y="6261"/>
                  </a:lnTo>
                  <a:lnTo>
                    <a:pt x="3769" y="6297"/>
                  </a:lnTo>
                  <a:lnTo>
                    <a:pt x="3545" y="6306"/>
                  </a:lnTo>
                  <a:lnTo>
                    <a:pt x="3224" y="6288"/>
                  </a:lnTo>
                  <a:lnTo>
                    <a:pt x="2599" y="6145"/>
                  </a:lnTo>
                  <a:lnTo>
                    <a:pt x="2001" y="5886"/>
                  </a:lnTo>
                  <a:lnTo>
                    <a:pt x="1456" y="5520"/>
                  </a:lnTo>
                  <a:lnTo>
                    <a:pt x="1215" y="5305"/>
                  </a:lnTo>
                  <a:lnTo>
                    <a:pt x="1027" y="5118"/>
                  </a:lnTo>
                  <a:lnTo>
                    <a:pt x="679" y="4707"/>
                  </a:lnTo>
                  <a:lnTo>
                    <a:pt x="384" y="4261"/>
                  </a:lnTo>
                  <a:lnTo>
                    <a:pt x="116" y="3796"/>
                  </a:lnTo>
                  <a:lnTo>
                    <a:pt x="0" y="3555"/>
                  </a:lnTo>
                  <a:lnTo>
                    <a:pt x="18" y="3894"/>
                  </a:lnTo>
                  <a:lnTo>
                    <a:pt x="125" y="4573"/>
                  </a:lnTo>
                  <a:lnTo>
                    <a:pt x="322" y="5234"/>
                  </a:lnTo>
                  <a:lnTo>
                    <a:pt x="607" y="5859"/>
                  </a:lnTo>
                  <a:lnTo>
                    <a:pt x="786" y="6154"/>
                  </a:lnTo>
                  <a:lnTo>
                    <a:pt x="1509" y="6243"/>
                  </a:lnTo>
                  <a:lnTo>
                    <a:pt x="3385" y="6439"/>
                  </a:lnTo>
                  <a:lnTo>
                    <a:pt x="5778" y="6627"/>
                  </a:lnTo>
                  <a:lnTo>
                    <a:pt x="8644" y="6779"/>
                  </a:lnTo>
                  <a:lnTo>
                    <a:pt x="10279" y="6832"/>
                  </a:lnTo>
                  <a:lnTo>
                    <a:pt x="10430" y="6618"/>
                  </a:lnTo>
                  <a:lnTo>
                    <a:pt x="10564" y="6395"/>
                  </a:lnTo>
                  <a:lnTo>
                    <a:pt x="10672" y="6207"/>
                  </a:lnTo>
                  <a:lnTo>
                    <a:pt x="10841" y="5823"/>
                  </a:lnTo>
                  <a:lnTo>
                    <a:pt x="10904" y="5627"/>
                  </a:lnTo>
                  <a:lnTo>
                    <a:pt x="10797" y="5359"/>
                  </a:lnTo>
                  <a:lnTo>
                    <a:pt x="10618" y="4805"/>
                  </a:lnTo>
                  <a:lnTo>
                    <a:pt x="10502" y="4252"/>
                  </a:lnTo>
                  <a:lnTo>
                    <a:pt x="10439" y="3680"/>
                  </a:lnTo>
                  <a:lnTo>
                    <a:pt x="10430" y="3385"/>
                  </a:lnTo>
                  <a:lnTo>
                    <a:pt x="10430" y="3368"/>
                  </a:lnTo>
                  <a:lnTo>
                    <a:pt x="10430" y="3341"/>
                  </a:lnTo>
                  <a:lnTo>
                    <a:pt x="10448" y="2957"/>
                  </a:lnTo>
                  <a:lnTo>
                    <a:pt x="10582" y="2216"/>
                  </a:lnTo>
                  <a:lnTo>
                    <a:pt x="10698" y="1858"/>
                  </a:lnTo>
                  <a:lnTo>
                    <a:pt x="10600" y="1590"/>
                  </a:lnTo>
                  <a:lnTo>
                    <a:pt x="10493" y="1323"/>
                  </a:lnTo>
                  <a:lnTo>
                    <a:pt x="10341" y="974"/>
                  </a:lnTo>
                  <a:lnTo>
                    <a:pt x="9993" y="314"/>
                  </a:lnTo>
                  <a:lnTo>
                    <a:pt x="9779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571529" y="4373846"/>
              <a:ext cx="50165" cy="49474"/>
            </a:xfrm>
            <a:custGeom>
              <a:avLst/>
              <a:gdLst/>
              <a:ahLst/>
              <a:cxnLst/>
              <a:rect l="l" t="t" r="r" b="b"/>
              <a:pathLst>
                <a:path w="653" h="644" extrusionOk="0">
                  <a:moveTo>
                    <a:pt x="366" y="1"/>
                  </a:moveTo>
                  <a:lnTo>
                    <a:pt x="295" y="10"/>
                  </a:lnTo>
                  <a:lnTo>
                    <a:pt x="152" y="90"/>
                  </a:lnTo>
                  <a:lnTo>
                    <a:pt x="107" y="135"/>
                  </a:lnTo>
                  <a:lnTo>
                    <a:pt x="63" y="189"/>
                  </a:lnTo>
                  <a:lnTo>
                    <a:pt x="0" y="322"/>
                  </a:lnTo>
                  <a:lnTo>
                    <a:pt x="9" y="394"/>
                  </a:lnTo>
                  <a:lnTo>
                    <a:pt x="36" y="483"/>
                  </a:lnTo>
                  <a:lnTo>
                    <a:pt x="188" y="608"/>
                  </a:lnTo>
                  <a:lnTo>
                    <a:pt x="277" y="635"/>
                  </a:lnTo>
                  <a:lnTo>
                    <a:pt x="322" y="644"/>
                  </a:lnTo>
                  <a:lnTo>
                    <a:pt x="429" y="644"/>
                  </a:lnTo>
                  <a:lnTo>
                    <a:pt x="482" y="626"/>
                  </a:lnTo>
                  <a:lnTo>
                    <a:pt x="572" y="573"/>
                  </a:lnTo>
                  <a:lnTo>
                    <a:pt x="652" y="376"/>
                  </a:lnTo>
                  <a:lnTo>
                    <a:pt x="634" y="269"/>
                  </a:lnTo>
                  <a:lnTo>
                    <a:pt x="607" y="189"/>
                  </a:lnTo>
                  <a:lnTo>
                    <a:pt x="491" y="55"/>
                  </a:lnTo>
                  <a:lnTo>
                    <a:pt x="411" y="1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468588" y="4242865"/>
              <a:ext cx="49474" cy="50165"/>
            </a:xfrm>
            <a:custGeom>
              <a:avLst/>
              <a:gdLst/>
              <a:ahLst/>
              <a:cxnLst/>
              <a:rect l="l" t="t" r="r" b="b"/>
              <a:pathLst>
                <a:path w="644" h="653" extrusionOk="0">
                  <a:moveTo>
                    <a:pt x="358" y="0"/>
                  </a:moveTo>
                  <a:lnTo>
                    <a:pt x="286" y="18"/>
                  </a:lnTo>
                  <a:lnTo>
                    <a:pt x="152" y="99"/>
                  </a:lnTo>
                  <a:lnTo>
                    <a:pt x="99" y="143"/>
                  </a:lnTo>
                  <a:lnTo>
                    <a:pt x="54" y="197"/>
                  </a:lnTo>
                  <a:lnTo>
                    <a:pt x="1" y="322"/>
                  </a:lnTo>
                  <a:lnTo>
                    <a:pt x="1" y="393"/>
                  </a:lnTo>
                  <a:lnTo>
                    <a:pt x="27" y="483"/>
                  </a:lnTo>
                  <a:lnTo>
                    <a:pt x="179" y="608"/>
                  </a:lnTo>
                  <a:lnTo>
                    <a:pt x="269" y="643"/>
                  </a:lnTo>
                  <a:lnTo>
                    <a:pt x="322" y="652"/>
                  </a:lnTo>
                  <a:lnTo>
                    <a:pt x="367" y="652"/>
                  </a:lnTo>
                  <a:lnTo>
                    <a:pt x="420" y="643"/>
                  </a:lnTo>
                  <a:lnTo>
                    <a:pt x="483" y="625"/>
                  </a:lnTo>
                  <a:lnTo>
                    <a:pt x="572" y="572"/>
                  </a:lnTo>
                  <a:lnTo>
                    <a:pt x="644" y="375"/>
                  </a:lnTo>
                  <a:lnTo>
                    <a:pt x="626" y="277"/>
                  </a:lnTo>
                  <a:lnTo>
                    <a:pt x="599" y="197"/>
                  </a:lnTo>
                  <a:lnTo>
                    <a:pt x="483" y="63"/>
                  </a:lnTo>
                  <a:lnTo>
                    <a:pt x="411" y="18"/>
                  </a:lnTo>
                  <a:lnTo>
                    <a:pt x="385" y="9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93325" y="4096058"/>
              <a:ext cx="64531" cy="63839"/>
            </a:xfrm>
            <a:custGeom>
              <a:avLst/>
              <a:gdLst/>
              <a:ahLst/>
              <a:cxnLst/>
              <a:rect l="l" t="t" r="r" b="b"/>
              <a:pathLst>
                <a:path w="840" h="831" extrusionOk="0">
                  <a:moveTo>
                    <a:pt x="393" y="0"/>
                  </a:moveTo>
                  <a:lnTo>
                    <a:pt x="286" y="27"/>
                  </a:lnTo>
                  <a:lnTo>
                    <a:pt x="98" y="152"/>
                  </a:lnTo>
                  <a:lnTo>
                    <a:pt x="27" y="241"/>
                  </a:lnTo>
                  <a:lnTo>
                    <a:pt x="0" y="286"/>
                  </a:lnTo>
                  <a:lnTo>
                    <a:pt x="0" y="393"/>
                  </a:lnTo>
                  <a:lnTo>
                    <a:pt x="72" y="572"/>
                  </a:lnTo>
                  <a:lnTo>
                    <a:pt x="134" y="661"/>
                  </a:lnTo>
                  <a:lnTo>
                    <a:pt x="188" y="733"/>
                  </a:lnTo>
                  <a:lnTo>
                    <a:pt x="348" y="822"/>
                  </a:lnTo>
                  <a:lnTo>
                    <a:pt x="438" y="831"/>
                  </a:lnTo>
                  <a:lnTo>
                    <a:pt x="500" y="831"/>
                  </a:lnTo>
                  <a:lnTo>
                    <a:pt x="607" y="777"/>
                  </a:lnTo>
                  <a:lnTo>
                    <a:pt x="750" y="643"/>
                  </a:lnTo>
                  <a:lnTo>
                    <a:pt x="804" y="527"/>
                  </a:lnTo>
                  <a:lnTo>
                    <a:pt x="822" y="465"/>
                  </a:lnTo>
                  <a:lnTo>
                    <a:pt x="840" y="322"/>
                  </a:lnTo>
                  <a:lnTo>
                    <a:pt x="822" y="259"/>
                  </a:lnTo>
                  <a:lnTo>
                    <a:pt x="804" y="197"/>
                  </a:lnTo>
                  <a:lnTo>
                    <a:pt x="732" y="108"/>
                  </a:lnTo>
                  <a:lnTo>
                    <a:pt x="572" y="9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649043" y="4092601"/>
              <a:ext cx="63839" cy="63916"/>
            </a:xfrm>
            <a:custGeom>
              <a:avLst/>
              <a:gdLst/>
              <a:ahLst/>
              <a:cxnLst/>
              <a:rect l="l" t="t" r="r" b="b"/>
              <a:pathLst>
                <a:path w="831" h="832" extrusionOk="0">
                  <a:moveTo>
                    <a:pt x="393" y="1"/>
                  </a:moveTo>
                  <a:lnTo>
                    <a:pt x="277" y="28"/>
                  </a:lnTo>
                  <a:lnTo>
                    <a:pt x="90" y="153"/>
                  </a:lnTo>
                  <a:lnTo>
                    <a:pt x="18" y="233"/>
                  </a:lnTo>
                  <a:lnTo>
                    <a:pt x="0" y="278"/>
                  </a:lnTo>
                  <a:lnTo>
                    <a:pt x="0" y="394"/>
                  </a:lnTo>
                  <a:lnTo>
                    <a:pt x="63" y="563"/>
                  </a:lnTo>
                  <a:lnTo>
                    <a:pt x="125" y="653"/>
                  </a:lnTo>
                  <a:lnTo>
                    <a:pt x="179" y="724"/>
                  </a:lnTo>
                  <a:lnTo>
                    <a:pt x="340" y="822"/>
                  </a:lnTo>
                  <a:lnTo>
                    <a:pt x="429" y="831"/>
                  </a:lnTo>
                  <a:lnTo>
                    <a:pt x="491" y="822"/>
                  </a:lnTo>
                  <a:lnTo>
                    <a:pt x="608" y="778"/>
                  </a:lnTo>
                  <a:lnTo>
                    <a:pt x="741" y="644"/>
                  </a:lnTo>
                  <a:lnTo>
                    <a:pt x="795" y="528"/>
                  </a:lnTo>
                  <a:lnTo>
                    <a:pt x="813" y="456"/>
                  </a:lnTo>
                  <a:lnTo>
                    <a:pt x="831" y="322"/>
                  </a:lnTo>
                  <a:lnTo>
                    <a:pt x="813" y="260"/>
                  </a:lnTo>
                  <a:lnTo>
                    <a:pt x="795" y="197"/>
                  </a:lnTo>
                  <a:lnTo>
                    <a:pt x="724" y="108"/>
                  </a:lnTo>
                  <a:lnTo>
                    <a:pt x="563" y="10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661411" y="4331364"/>
              <a:ext cx="82354" cy="70062"/>
            </a:xfrm>
            <a:custGeom>
              <a:avLst/>
              <a:gdLst/>
              <a:ahLst/>
              <a:cxnLst/>
              <a:rect l="l" t="t" r="r" b="b"/>
              <a:pathLst>
                <a:path w="1072" h="912" extrusionOk="0">
                  <a:moveTo>
                    <a:pt x="357" y="0"/>
                  </a:moveTo>
                  <a:lnTo>
                    <a:pt x="250" y="9"/>
                  </a:lnTo>
                  <a:lnTo>
                    <a:pt x="80" y="99"/>
                  </a:lnTo>
                  <a:lnTo>
                    <a:pt x="27" y="188"/>
                  </a:lnTo>
                  <a:lnTo>
                    <a:pt x="0" y="277"/>
                  </a:lnTo>
                  <a:lnTo>
                    <a:pt x="36" y="456"/>
                  </a:lnTo>
                  <a:lnTo>
                    <a:pt x="71" y="527"/>
                  </a:lnTo>
                  <a:lnTo>
                    <a:pt x="188" y="670"/>
                  </a:lnTo>
                  <a:lnTo>
                    <a:pt x="339" y="777"/>
                  </a:lnTo>
                  <a:lnTo>
                    <a:pt x="464" y="849"/>
                  </a:lnTo>
                  <a:lnTo>
                    <a:pt x="598" y="893"/>
                  </a:lnTo>
                  <a:lnTo>
                    <a:pt x="652" y="911"/>
                  </a:lnTo>
                  <a:lnTo>
                    <a:pt x="714" y="911"/>
                  </a:lnTo>
                  <a:lnTo>
                    <a:pt x="804" y="902"/>
                  </a:lnTo>
                  <a:lnTo>
                    <a:pt x="884" y="875"/>
                  </a:lnTo>
                  <a:lnTo>
                    <a:pt x="973" y="804"/>
                  </a:lnTo>
                  <a:lnTo>
                    <a:pt x="1072" y="599"/>
                  </a:lnTo>
                  <a:lnTo>
                    <a:pt x="1072" y="483"/>
                  </a:lnTo>
                  <a:lnTo>
                    <a:pt x="1045" y="375"/>
                  </a:lnTo>
                  <a:lnTo>
                    <a:pt x="902" y="188"/>
                  </a:lnTo>
                  <a:lnTo>
                    <a:pt x="813" y="125"/>
                  </a:lnTo>
                  <a:lnTo>
                    <a:pt x="714" y="81"/>
                  </a:lnTo>
                  <a:lnTo>
                    <a:pt x="482" y="9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72737" y="4315538"/>
              <a:ext cx="80356" cy="78974"/>
            </a:xfrm>
            <a:custGeom>
              <a:avLst/>
              <a:gdLst/>
              <a:ahLst/>
              <a:cxnLst/>
              <a:rect l="l" t="t" r="r" b="b"/>
              <a:pathLst>
                <a:path w="1046" h="1028" extrusionOk="0">
                  <a:moveTo>
                    <a:pt x="366" y="1"/>
                  </a:moveTo>
                  <a:lnTo>
                    <a:pt x="259" y="10"/>
                  </a:lnTo>
                  <a:lnTo>
                    <a:pt x="81" y="108"/>
                  </a:lnTo>
                  <a:lnTo>
                    <a:pt x="27" y="224"/>
                  </a:lnTo>
                  <a:lnTo>
                    <a:pt x="0" y="322"/>
                  </a:lnTo>
                  <a:lnTo>
                    <a:pt x="27" y="519"/>
                  </a:lnTo>
                  <a:lnTo>
                    <a:pt x="72" y="608"/>
                  </a:lnTo>
                  <a:lnTo>
                    <a:pt x="179" y="769"/>
                  </a:lnTo>
                  <a:lnTo>
                    <a:pt x="322" y="876"/>
                  </a:lnTo>
                  <a:lnTo>
                    <a:pt x="438" y="965"/>
                  </a:lnTo>
                  <a:lnTo>
                    <a:pt x="572" y="1010"/>
                  </a:lnTo>
                  <a:lnTo>
                    <a:pt x="625" y="1028"/>
                  </a:lnTo>
                  <a:lnTo>
                    <a:pt x="679" y="1028"/>
                  </a:lnTo>
                  <a:lnTo>
                    <a:pt x="768" y="1019"/>
                  </a:lnTo>
                  <a:lnTo>
                    <a:pt x="858" y="983"/>
                  </a:lnTo>
                  <a:lnTo>
                    <a:pt x="947" y="903"/>
                  </a:lnTo>
                  <a:lnTo>
                    <a:pt x="1045" y="662"/>
                  </a:lnTo>
                  <a:lnTo>
                    <a:pt x="1045" y="537"/>
                  </a:lnTo>
                  <a:lnTo>
                    <a:pt x="1018" y="412"/>
                  </a:lnTo>
                  <a:lnTo>
                    <a:pt x="893" y="206"/>
                  </a:lnTo>
                  <a:lnTo>
                    <a:pt x="795" y="135"/>
                  </a:lnTo>
                  <a:lnTo>
                    <a:pt x="715" y="81"/>
                  </a:lnTo>
                  <a:lnTo>
                    <a:pt x="491" y="1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666174" y="3923208"/>
              <a:ext cx="80356" cy="78897"/>
            </a:xfrm>
            <a:custGeom>
              <a:avLst/>
              <a:gdLst/>
              <a:ahLst/>
              <a:cxnLst/>
              <a:rect l="l" t="t" r="r" b="b"/>
              <a:pathLst>
                <a:path w="1046" h="1027" extrusionOk="0">
                  <a:moveTo>
                    <a:pt x="367" y="0"/>
                  </a:moveTo>
                  <a:lnTo>
                    <a:pt x="259" y="9"/>
                  </a:lnTo>
                  <a:lnTo>
                    <a:pt x="81" y="107"/>
                  </a:lnTo>
                  <a:lnTo>
                    <a:pt x="27" y="223"/>
                  </a:lnTo>
                  <a:lnTo>
                    <a:pt x="1" y="322"/>
                  </a:lnTo>
                  <a:lnTo>
                    <a:pt x="27" y="518"/>
                  </a:lnTo>
                  <a:lnTo>
                    <a:pt x="63" y="607"/>
                  </a:lnTo>
                  <a:lnTo>
                    <a:pt x="170" y="768"/>
                  </a:lnTo>
                  <a:lnTo>
                    <a:pt x="322" y="875"/>
                  </a:lnTo>
                  <a:lnTo>
                    <a:pt x="438" y="964"/>
                  </a:lnTo>
                  <a:lnTo>
                    <a:pt x="572" y="1009"/>
                  </a:lnTo>
                  <a:lnTo>
                    <a:pt x="626" y="1027"/>
                  </a:lnTo>
                  <a:lnTo>
                    <a:pt x="679" y="1027"/>
                  </a:lnTo>
                  <a:lnTo>
                    <a:pt x="768" y="1018"/>
                  </a:lnTo>
                  <a:lnTo>
                    <a:pt x="849" y="982"/>
                  </a:lnTo>
                  <a:lnTo>
                    <a:pt x="947" y="902"/>
                  </a:lnTo>
                  <a:lnTo>
                    <a:pt x="1045" y="670"/>
                  </a:lnTo>
                  <a:lnTo>
                    <a:pt x="1045" y="536"/>
                  </a:lnTo>
                  <a:lnTo>
                    <a:pt x="1019" y="411"/>
                  </a:lnTo>
                  <a:lnTo>
                    <a:pt x="885" y="205"/>
                  </a:lnTo>
                  <a:lnTo>
                    <a:pt x="795" y="134"/>
                  </a:lnTo>
                  <a:lnTo>
                    <a:pt x="715" y="80"/>
                  </a:lnTo>
                  <a:lnTo>
                    <a:pt x="492" y="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21617" y="4260687"/>
              <a:ext cx="32265" cy="32342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197" y="1"/>
                  </a:moveTo>
                  <a:lnTo>
                    <a:pt x="152" y="9"/>
                  </a:lnTo>
                  <a:lnTo>
                    <a:pt x="80" y="36"/>
                  </a:lnTo>
                  <a:lnTo>
                    <a:pt x="27" y="90"/>
                  </a:lnTo>
                  <a:lnTo>
                    <a:pt x="0" y="170"/>
                  </a:lnTo>
                  <a:lnTo>
                    <a:pt x="18" y="251"/>
                  </a:lnTo>
                  <a:lnTo>
                    <a:pt x="54" y="340"/>
                  </a:lnTo>
                  <a:lnTo>
                    <a:pt x="134" y="393"/>
                  </a:lnTo>
                  <a:lnTo>
                    <a:pt x="179" y="411"/>
                  </a:lnTo>
                  <a:lnTo>
                    <a:pt x="232" y="420"/>
                  </a:lnTo>
                  <a:lnTo>
                    <a:pt x="277" y="411"/>
                  </a:lnTo>
                  <a:lnTo>
                    <a:pt x="322" y="393"/>
                  </a:lnTo>
                  <a:lnTo>
                    <a:pt x="366" y="358"/>
                  </a:lnTo>
                  <a:lnTo>
                    <a:pt x="420" y="251"/>
                  </a:lnTo>
                  <a:lnTo>
                    <a:pt x="411" y="188"/>
                  </a:lnTo>
                  <a:lnTo>
                    <a:pt x="393" y="90"/>
                  </a:lnTo>
                  <a:lnTo>
                    <a:pt x="330" y="18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029771" y="4079618"/>
              <a:ext cx="32342" cy="32957"/>
            </a:xfrm>
            <a:custGeom>
              <a:avLst/>
              <a:gdLst/>
              <a:ahLst/>
              <a:cxnLst/>
              <a:rect l="l" t="t" r="r" b="b"/>
              <a:pathLst>
                <a:path w="421" h="429" extrusionOk="0">
                  <a:moveTo>
                    <a:pt x="250" y="0"/>
                  </a:moveTo>
                  <a:lnTo>
                    <a:pt x="197" y="9"/>
                  </a:lnTo>
                  <a:lnTo>
                    <a:pt x="152" y="18"/>
                  </a:lnTo>
                  <a:lnTo>
                    <a:pt x="81" y="36"/>
                  </a:lnTo>
                  <a:lnTo>
                    <a:pt x="27" y="98"/>
                  </a:lnTo>
                  <a:lnTo>
                    <a:pt x="0" y="170"/>
                  </a:lnTo>
                  <a:lnTo>
                    <a:pt x="18" y="250"/>
                  </a:lnTo>
                  <a:lnTo>
                    <a:pt x="54" y="339"/>
                  </a:lnTo>
                  <a:lnTo>
                    <a:pt x="134" y="402"/>
                  </a:lnTo>
                  <a:lnTo>
                    <a:pt x="179" y="420"/>
                  </a:lnTo>
                  <a:lnTo>
                    <a:pt x="233" y="429"/>
                  </a:lnTo>
                  <a:lnTo>
                    <a:pt x="277" y="420"/>
                  </a:lnTo>
                  <a:lnTo>
                    <a:pt x="322" y="402"/>
                  </a:lnTo>
                  <a:lnTo>
                    <a:pt x="367" y="366"/>
                  </a:lnTo>
                  <a:lnTo>
                    <a:pt x="420" y="250"/>
                  </a:lnTo>
                  <a:lnTo>
                    <a:pt x="420" y="197"/>
                  </a:lnTo>
                  <a:lnTo>
                    <a:pt x="393" y="98"/>
                  </a:lnTo>
                  <a:lnTo>
                    <a:pt x="331" y="27"/>
                  </a:lnTo>
                  <a:lnTo>
                    <a:pt x="295" y="9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40921" y="4286039"/>
              <a:ext cx="32342" cy="32342"/>
            </a:xfrm>
            <a:custGeom>
              <a:avLst/>
              <a:gdLst/>
              <a:ahLst/>
              <a:cxnLst/>
              <a:rect l="l" t="t" r="r" b="b"/>
              <a:pathLst>
                <a:path w="421" h="421" extrusionOk="0">
                  <a:moveTo>
                    <a:pt x="197" y="1"/>
                  </a:moveTo>
                  <a:lnTo>
                    <a:pt x="153" y="10"/>
                  </a:lnTo>
                  <a:lnTo>
                    <a:pt x="81" y="37"/>
                  </a:lnTo>
                  <a:lnTo>
                    <a:pt x="28" y="90"/>
                  </a:lnTo>
                  <a:lnTo>
                    <a:pt x="1" y="171"/>
                  </a:lnTo>
                  <a:lnTo>
                    <a:pt x="19" y="242"/>
                  </a:lnTo>
                  <a:lnTo>
                    <a:pt x="54" y="340"/>
                  </a:lnTo>
                  <a:lnTo>
                    <a:pt x="135" y="394"/>
                  </a:lnTo>
                  <a:lnTo>
                    <a:pt x="179" y="412"/>
                  </a:lnTo>
                  <a:lnTo>
                    <a:pt x="233" y="421"/>
                  </a:lnTo>
                  <a:lnTo>
                    <a:pt x="278" y="412"/>
                  </a:lnTo>
                  <a:lnTo>
                    <a:pt x="322" y="394"/>
                  </a:lnTo>
                  <a:lnTo>
                    <a:pt x="367" y="358"/>
                  </a:lnTo>
                  <a:lnTo>
                    <a:pt x="421" y="251"/>
                  </a:lnTo>
                  <a:lnTo>
                    <a:pt x="412" y="188"/>
                  </a:lnTo>
                  <a:lnTo>
                    <a:pt x="394" y="90"/>
                  </a:lnTo>
                  <a:lnTo>
                    <a:pt x="331" y="1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826040" y="4244248"/>
              <a:ext cx="31574" cy="32265"/>
            </a:xfrm>
            <a:custGeom>
              <a:avLst/>
              <a:gdLst/>
              <a:ahLst/>
              <a:cxnLst/>
              <a:rect l="l" t="t" r="r" b="b"/>
              <a:pathLst>
                <a:path w="411" h="420" extrusionOk="0">
                  <a:moveTo>
                    <a:pt x="197" y="0"/>
                  </a:moveTo>
                  <a:lnTo>
                    <a:pt x="152" y="9"/>
                  </a:lnTo>
                  <a:lnTo>
                    <a:pt x="72" y="36"/>
                  </a:lnTo>
                  <a:lnTo>
                    <a:pt x="27" y="98"/>
                  </a:lnTo>
                  <a:lnTo>
                    <a:pt x="0" y="170"/>
                  </a:lnTo>
                  <a:lnTo>
                    <a:pt x="9" y="250"/>
                  </a:lnTo>
                  <a:lnTo>
                    <a:pt x="54" y="340"/>
                  </a:lnTo>
                  <a:lnTo>
                    <a:pt x="134" y="402"/>
                  </a:lnTo>
                  <a:lnTo>
                    <a:pt x="179" y="420"/>
                  </a:lnTo>
                  <a:lnTo>
                    <a:pt x="277" y="420"/>
                  </a:lnTo>
                  <a:lnTo>
                    <a:pt x="322" y="393"/>
                  </a:lnTo>
                  <a:lnTo>
                    <a:pt x="366" y="357"/>
                  </a:lnTo>
                  <a:lnTo>
                    <a:pt x="411" y="250"/>
                  </a:lnTo>
                  <a:lnTo>
                    <a:pt x="411" y="188"/>
                  </a:lnTo>
                  <a:lnTo>
                    <a:pt x="393" y="98"/>
                  </a:lnTo>
                  <a:lnTo>
                    <a:pt x="331" y="27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822583" y="4371158"/>
              <a:ext cx="32342" cy="32265"/>
            </a:xfrm>
            <a:custGeom>
              <a:avLst/>
              <a:gdLst/>
              <a:ahLst/>
              <a:cxnLst/>
              <a:rect l="l" t="t" r="r" b="b"/>
              <a:pathLst>
                <a:path w="421" h="420" extrusionOk="0">
                  <a:moveTo>
                    <a:pt x="251" y="0"/>
                  </a:moveTo>
                  <a:lnTo>
                    <a:pt x="197" y="9"/>
                  </a:lnTo>
                  <a:lnTo>
                    <a:pt x="161" y="18"/>
                  </a:lnTo>
                  <a:lnTo>
                    <a:pt x="81" y="36"/>
                  </a:lnTo>
                  <a:lnTo>
                    <a:pt x="27" y="99"/>
                  </a:lnTo>
                  <a:lnTo>
                    <a:pt x="1" y="170"/>
                  </a:lnTo>
                  <a:lnTo>
                    <a:pt x="18" y="250"/>
                  </a:lnTo>
                  <a:lnTo>
                    <a:pt x="63" y="340"/>
                  </a:lnTo>
                  <a:lnTo>
                    <a:pt x="134" y="402"/>
                  </a:lnTo>
                  <a:lnTo>
                    <a:pt x="188" y="420"/>
                  </a:lnTo>
                  <a:lnTo>
                    <a:pt x="277" y="420"/>
                  </a:lnTo>
                  <a:lnTo>
                    <a:pt x="322" y="402"/>
                  </a:lnTo>
                  <a:lnTo>
                    <a:pt x="376" y="366"/>
                  </a:lnTo>
                  <a:lnTo>
                    <a:pt x="420" y="250"/>
                  </a:lnTo>
                  <a:lnTo>
                    <a:pt x="420" y="197"/>
                  </a:lnTo>
                  <a:lnTo>
                    <a:pt x="393" y="99"/>
                  </a:lnTo>
                  <a:lnTo>
                    <a:pt x="331" y="27"/>
                  </a:lnTo>
                  <a:lnTo>
                    <a:pt x="295" y="9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77335" y="4152292"/>
              <a:ext cx="32265" cy="32342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197" y="1"/>
                  </a:moveTo>
                  <a:lnTo>
                    <a:pt x="161" y="10"/>
                  </a:lnTo>
                  <a:lnTo>
                    <a:pt x="81" y="36"/>
                  </a:lnTo>
                  <a:lnTo>
                    <a:pt x="27" y="90"/>
                  </a:lnTo>
                  <a:lnTo>
                    <a:pt x="0" y="170"/>
                  </a:lnTo>
                  <a:lnTo>
                    <a:pt x="18" y="251"/>
                  </a:lnTo>
                  <a:lnTo>
                    <a:pt x="63" y="340"/>
                  </a:lnTo>
                  <a:lnTo>
                    <a:pt x="134" y="394"/>
                  </a:lnTo>
                  <a:lnTo>
                    <a:pt x="179" y="411"/>
                  </a:lnTo>
                  <a:lnTo>
                    <a:pt x="232" y="420"/>
                  </a:lnTo>
                  <a:lnTo>
                    <a:pt x="277" y="411"/>
                  </a:lnTo>
                  <a:lnTo>
                    <a:pt x="322" y="394"/>
                  </a:lnTo>
                  <a:lnTo>
                    <a:pt x="375" y="358"/>
                  </a:lnTo>
                  <a:lnTo>
                    <a:pt x="420" y="251"/>
                  </a:lnTo>
                  <a:lnTo>
                    <a:pt x="420" y="188"/>
                  </a:lnTo>
                  <a:lnTo>
                    <a:pt x="393" y="90"/>
                  </a:lnTo>
                  <a:lnTo>
                    <a:pt x="331" y="18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13672" y="4030913"/>
              <a:ext cx="31651" cy="32265"/>
            </a:xfrm>
            <a:custGeom>
              <a:avLst/>
              <a:gdLst/>
              <a:ahLst/>
              <a:cxnLst/>
              <a:rect l="l" t="t" r="r" b="b"/>
              <a:pathLst>
                <a:path w="412" h="420" extrusionOk="0">
                  <a:moveTo>
                    <a:pt x="197" y="0"/>
                  </a:moveTo>
                  <a:lnTo>
                    <a:pt x="152" y="9"/>
                  </a:lnTo>
                  <a:lnTo>
                    <a:pt x="81" y="36"/>
                  </a:lnTo>
                  <a:lnTo>
                    <a:pt x="27" y="98"/>
                  </a:lnTo>
                  <a:lnTo>
                    <a:pt x="0" y="170"/>
                  </a:lnTo>
                  <a:lnTo>
                    <a:pt x="18" y="250"/>
                  </a:lnTo>
                  <a:lnTo>
                    <a:pt x="54" y="339"/>
                  </a:lnTo>
                  <a:lnTo>
                    <a:pt x="134" y="402"/>
                  </a:lnTo>
                  <a:lnTo>
                    <a:pt x="179" y="420"/>
                  </a:lnTo>
                  <a:lnTo>
                    <a:pt x="277" y="420"/>
                  </a:lnTo>
                  <a:lnTo>
                    <a:pt x="322" y="393"/>
                  </a:lnTo>
                  <a:lnTo>
                    <a:pt x="367" y="357"/>
                  </a:lnTo>
                  <a:lnTo>
                    <a:pt x="411" y="250"/>
                  </a:lnTo>
                  <a:lnTo>
                    <a:pt x="411" y="188"/>
                  </a:lnTo>
                  <a:lnTo>
                    <a:pt x="393" y="98"/>
                  </a:lnTo>
                  <a:lnTo>
                    <a:pt x="331" y="18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54157" y="3926588"/>
              <a:ext cx="32342" cy="32342"/>
            </a:xfrm>
            <a:custGeom>
              <a:avLst/>
              <a:gdLst/>
              <a:ahLst/>
              <a:cxnLst/>
              <a:rect l="l" t="t" r="r" b="b"/>
              <a:pathLst>
                <a:path w="421" h="421" extrusionOk="0">
                  <a:moveTo>
                    <a:pt x="197" y="1"/>
                  </a:moveTo>
                  <a:lnTo>
                    <a:pt x="161" y="10"/>
                  </a:lnTo>
                  <a:lnTo>
                    <a:pt x="81" y="36"/>
                  </a:lnTo>
                  <a:lnTo>
                    <a:pt x="27" y="90"/>
                  </a:lnTo>
                  <a:lnTo>
                    <a:pt x="0" y="170"/>
                  </a:lnTo>
                  <a:lnTo>
                    <a:pt x="18" y="251"/>
                  </a:lnTo>
                  <a:lnTo>
                    <a:pt x="63" y="340"/>
                  </a:lnTo>
                  <a:lnTo>
                    <a:pt x="143" y="394"/>
                  </a:lnTo>
                  <a:lnTo>
                    <a:pt x="188" y="411"/>
                  </a:lnTo>
                  <a:lnTo>
                    <a:pt x="233" y="420"/>
                  </a:lnTo>
                  <a:lnTo>
                    <a:pt x="286" y="411"/>
                  </a:lnTo>
                  <a:lnTo>
                    <a:pt x="331" y="394"/>
                  </a:lnTo>
                  <a:lnTo>
                    <a:pt x="375" y="358"/>
                  </a:lnTo>
                  <a:lnTo>
                    <a:pt x="420" y="251"/>
                  </a:lnTo>
                  <a:lnTo>
                    <a:pt x="420" y="188"/>
                  </a:lnTo>
                  <a:lnTo>
                    <a:pt x="393" y="90"/>
                  </a:lnTo>
                  <a:lnTo>
                    <a:pt x="331" y="1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542721" y="4229805"/>
              <a:ext cx="21971" cy="21357"/>
            </a:xfrm>
            <a:custGeom>
              <a:avLst/>
              <a:gdLst/>
              <a:ahLst/>
              <a:cxnLst/>
              <a:rect l="l" t="t" r="r" b="b"/>
              <a:pathLst>
                <a:path w="286" h="278" extrusionOk="0">
                  <a:moveTo>
                    <a:pt x="134" y="1"/>
                  </a:moveTo>
                  <a:lnTo>
                    <a:pt x="107" y="10"/>
                  </a:lnTo>
                  <a:lnTo>
                    <a:pt x="54" y="19"/>
                  </a:lnTo>
                  <a:lnTo>
                    <a:pt x="18" y="63"/>
                  </a:lnTo>
                  <a:lnTo>
                    <a:pt x="0" y="108"/>
                  </a:lnTo>
                  <a:lnTo>
                    <a:pt x="9" y="161"/>
                  </a:lnTo>
                  <a:lnTo>
                    <a:pt x="36" y="224"/>
                  </a:lnTo>
                  <a:lnTo>
                    <a:pt x="89" y="269"/>
                  </a:lnTo>
                  <a:lnTo>
                    <a:pt x="125" y="278"/>
                  </a:lnTo>
                  <a:lnTo>
                    <a:pt x="188" y="278"/>
                  </a:lnTo>
                  <a:lnTo>
                    <a:pt x="223" y="269"/>
                  </a:lnTo>
                  <a:lnTo>
                    <a:pt x="250" y="242"/>
                  </a:lnTo>
                  <a:lnTo>
                    <a:pt x="286" y="170"/>
                  </a:lnTo>
                  <a:lnTo>
                    <a:pt x="277" y="126"/>
                  </a:lnTo>
                  <a:lnTo>
                    <a:pt x="268" y="63"/>
                  </a:lnTo>
                  <a:lnTo>
                    <a:pt x="223" y="10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48801" y="4025381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135" y="1"/>
                  </a:moveTo>
                  <a:lnTo>
                    <a:pt x="108" y="10"/>
                  </a:lnTo>
                  <a:lnTo>
                    <a:pt x="54" y="27"/>
                  </a:lnTo>
                  <a:lnTo>
                    <a:pt x="19" y="63"/>
                  </a:lnTo>
                  <a:lnTo>
                    <a:pt x="1" y="117"/>
                  </a:lnTo>
                  <a:lnTo>
                    <a:pt x="10" y="170"/>
                  </a:lnTo>
                  <a:lnTo>
                    <a:pt x="36" y="233"/>
                  </a:lnTo>
                  <a:lnTo>
                    <a:pt x="90" y="268"/>
                  </a:lnTo>
                  <a:lnTo>
                    <a:pt x="117" y="277"/>
                  </a:lnTo>
                  <a:lnTo>
                    <a:pt x="152" y="286"/>
                  </a:lnTo>
                  <a:lnTo>
                    <a:pt x="188" y="277"/>
                  </a:lnTo>
                  <a:lnTo>
                    <a:pt x="215" y="268"/>
                  </a:lnTo>
                  <a:lnTo>
                    <a:pt x="251" y="242"/>
                  </a:lnTo>
                  <a:lnTo>
                    <a:pt x="277" y="170"/>
                  </a:lnTo>
                  <a:lnTo>
                    <a:pt x="277" y="126"/>
                  </a:lnTo>
                  <a:lnTo>
                    <a:pt x="269" y="63"/>
                  </a:lnTo>
                  <a:lnTo>
                    <a:pt x="224" y="18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702511" y="4205837"/>
              <a:ext cx="21357" cy="21971"/>
            </a:xfrm>
            <a:custGeom>
              <a:avLst/>
              <a:gdLst/>
              <a:ahLst/>
              <a:cxnLst/>
              <a:rect l="l" t="t" r="r" b="b"/>
              <a:pathLst>
                <a:path w="278" h="286" extrusionOk="0">
                  <a:moveTo>
                    <a:pt x="135" y="0"/>
                  </a:moveTo>
                  <a:lnTo>
                    <a:pt x="108" y="9"/>
                  </a:lnTo>
                  <a:lnTo>
                    <a:pt x="54" y="27"/>
                  </a:lnTo>
                  <a:lnTo>
                    <a:pt x="19" y="63"/>
                  </a:lnTo>
                  <a:lnTo>
                    <a:pt x="1" y="116"/>
                  </a:lnTo>
                  <a:lnTo>
                    <a:pt x="10" y="170"/>
                  </a:lnTo>
                  <a:lnTo>
                    <a:pt x="37" y="232"/>
                  </a:lnTo>
                  <a:lnTo>
                    <a:pt x="90" y="268"/>
                  </a:lnTo>
                  <a:lnTo>
                    <a:pt x="126" y="277"/>
                  </a:lnTo>
                  <a:lnTo>
                    <a:pt x="153" y="286"/>
                  </a:lnTo>
                  <a:lnTo>
                    <a:pt x="188" y="277"/>
                  </a:lnTo>
                  <a:lnTo>
                    <a:pt x="215" y="268"/>
                  </a:lnTo>
                  <a:lnTo>
                    <a:pt x="251" y="241"/>
                  </a:lnTo>
                  <a:lnTo>
                    <a:pt x="278" y="170"/>
                  </a:lnTo>
                  <a:lnTo>
                    <a:pt x="278" y="125"/>
                  </a:lnTo>
                  <a:lnTo>
                    <a:pt x="269" y="63"/>
                  </a:lnTo>
                  <a:lnTo>
                    <a:pt x="224" y="1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86422" y="4313541"/>
              <a:ext cx="21280" cy="21971"/>
            </a:xfrm>
            <a:custGeom>
              <a:avLst/>
              <a:gdLst/>
              <a:ahLst/>
              <a:cxnLst/>
              <a:rect l="l" t="t" r="r" b="b"/>
              <a:pathLst>
                <a:path w="277" h="286" extrusionOk="0">
                  <a:moveTo>
                    <a:pt x="134" y="0"/>
                  </a:moveTo>
                  <a:lnTo>
                    <a:pt x="98" y="9"/>
                  </a:lnTo>
                  <a:lnTo>
                    <a:pt x="54" y="27"/>
                  </a:lnTo>
                  <a:lnTo>
                    <a:pt x="18" y="63"/>
                  </a:lnTo>
                  <a:lnTo>
                    <a:pt x="0" y="116"/>
                  </a:lnTo>
                  <a:lnTo>
                    <a:pt x="9" y="170"/>
                  </a:lnTo>
                  <a:lnTo>
                    <a:pt x="36" y="223"/>
                  </a:lnTo>
                  <a:lnTo>
                    <a:pt x="89" y="268"/>
                  </a:lnTo>
                  <a:lnTo>
                    <a:pt x="116" y="277"/>
                  </a:lnTo>
                  <a:lnTo>
                    <a:pt x="152" y="286"/>
                  </a:lnTo>
                  <a:lnTo>
                    <a:pt x="188" y="277"/>
                  </a:lnTo>
                  <a:lnTo>
                    <a:pt x="214" y="268"/>
                  </a:lnTo>
                  <a:lnTo>
                    <a:pt x="250" y="241"/>
                  </a:lnTo>
                  <a:lnTo>
                    <a:pt x="277" y="170"/>
                  </a:lnTo>
                  <a:lnTo>
                    <a:pt x="277" y="125"/>
                  </a:lnTo>
                  <a:lnTo>
                    <a:pt x="259" y="63"/>
                  </a:lnTo>
                  <a:lnTo>
                    <a:pt x="223" y="9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04245" y="4102204"/>
              <a:ext cx="21971" cy="22048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70" y="1"/>
                  </a:moveTo>
                  <a:lnTo>
                    <a:pt x="134" y="10"/>
                  </a:lnTo>
                  <a:lnTo>
                    <a:pt x="107" y="10"/>
                  </a:lnTo>
                  <a:lnTo>
                    <a:pt x="54" y="28"/>
                  </a:lnTo>
                  <a:lnTo>
                    <a:pt x="18" y="72"/>
                  </a:lnTo>
                  <a:lnTo>
                    <a:pt x="0" y="117"/>
                  </a:lnTo>
                  <a:lnTo>
                    <a:pt x="18" y="170"/>
                  </a:lnTo>
                  <a:lnTo>
                    <a:pt x="45" y="233"/>
                  </a:lnTo>
                  <a:lnTo>
                    <a:pt x="98" y="269"/>
                  </a:lnTo>
                  <a:lnTo>
                    <a:pt x="125" y="286"/>
                  </a:lnTo>
                  <a:lnTo>
                    <a:pt x="188" y="286"/>
                  </a:lnTo>
                  <a:lnTo>
                    <a:pt x="223" y="269"/>
                  </a:lnTo>
                  <a:lnTo>
                    <a:pt x="250" y="251"/>
                  </a:lnTo>
                  <a:lnTo>
                    <a:pt x="286" y="170"/>
                  </a:lnTo>
                  <a:lnTo>
                    <a:pt x="286" y="135"/>
                  </a:lnTo>
                  <a:lnTo>
                    <a:pt x="268" y="72"/>
                  </a:lnTo>
                  <a:lnTo>
                    <a:pt x="223" y="19"/>
                  </a:lnTo>
                  <a:lnTo>
                    <a:pt x="206" y="10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751216" y="4030913"/>
              <a:ext cx="22048" cy="21971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35" y="0"/>
                  </a:moveTo>
                  <a:lnTo>
                    <a:pt x="108" y="9"/>
                  </a:lnTo>
                  <a:lnTo>
                    <a:pt x="54" y="27"/>
                  </a:lnTo>
                  <a:lnTo>
                    <a:pt x="19" y="63"/>
                  </a:lnTo>
                  <a:lnTo>
                    <a:pt x="1" y="116"/>
                  </a:lnTo>
                  <a:lnTo>
                    <a:pt x="10" y="170"/>
                  </a:lnTo>
                  <a:lnTo>
                    <a:pt x="37" y="232"/>
                  </a:lnTo>
                  <a:lnTo>
                    <a:pt x="90" y="268"/>
                  </a:lnTo>
                  <a:lnTo>
                    <a:pt x="126" y="286"/>
                  </a:lnTo>
                  <a:lnTo>
                    <a:pt x="188" y="286"/>
                  </a:lnTo>
                  <a:lnTo>
                    <a:pt x="215" y="268"/>
                  </a:lnTo>
                  <a:lnTo>
                    <a:pt x="251" y="241"/>
                  </a:lnTo>
                  <a:lnTo>
                    <a:pt x="287" y="170"/>
                  </a:lnTo>
                  <a:lnTo>
                    <a:pt x="278" y="125"/>
                  </a:lnTo>
                  <a:lnTo>
                    <a:pt x="269" y="63"/>
                  </a:lnTo>
                  <a:lnTo>
                    <a:pt x="224" y="1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601720" y="4137926"/>
              <a:ext cx="21280" cy="21971"/>
            </a:xfrm>
            <a:custGeom>
              <a:avLst/>
              <a:gdLst/>
              <a:ahLst/>
              <a:cxnLst/>
              <a:rect l="l" t="t" r="r" b="b"/>
              <a:pathLst>
                <a:path w="277" h="286" extrusionOk="0">
                  <a:moveTo>
                    <a:pt x="161" y="0"/>
                  </a:moveTo>
                  <a:lnTo>
                    <a:pt x="134" y="9"/>
                  </a:lnTo>
                  <a:lnTo>
                    <a:pt x="98" y="9"/>
                  </a:lnTo>
                  <a:lnTo>
                    <a:pt x="54" y="27"/>
                  </a:lnTo>
                  <a:lnTo>
                    <a:pt x="18" y="72"/>
                  </a:lnTo>
                  <a:lnTo>
                    <a:pt x="0" y="116"/>
                  </a:lnTo>
                  <a:lnTo>
                    <a:pt x="9" y="170"/>
                  </a:lnTo>
                  <a:lnTo>
                    <a:pt x="36" y="232"/>
                  </a:lnTo>
                  <a:lnTo>
                    <a:pt x="89" y="268"/>
                  </a:lnTo>
                  <a:lnTo>
                    <a:pt x="116" y="286"/>
                  </a:lnTo>
                  <a:lnTo>
                    <a:pt x="188" y="286"/>
                  </a:lnTo>
                  <a:lnTo>
                    <a:pt x="214" y="268"/>
                  </a:lnTo>
                  <a:lnTo>
                    <a:pt x="250" y="250"/>
                  </a:lnTo>
                  <a:lnTo>
                    <a:pt x="277" y="170"/>
                  </a:lnTo>
                  <a:lnTo>
                    <a:pt x="277" y="134"/>
                  </a:lnTo>
                  <a:lnTo>
                    <a:pt x="259" y="72"/>
                  </a:lnTo>
                  <a:lnTo>
                    <a:pt x="223" y="18"/>
                  </a:lnTo>
                  <a:lnTo>
                    <a:pt x="197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585895" y="3965691"/>
              <a:ext cx="21357" cy="21357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99" y="1"/>
                  </a:moveTo>
                  <a:lnTo>
                    <a:pt x="45" y="19"/>
                  </a:lnTo>
                  <a:lnTo>
                    <a:pt x="19" y="63"/>
                  </a:lnTo>
                  <a:lnTo>
                    <a:pt x="1" y="108"/>
                  </a:lnTo>
                  <a:lnTo>
                    <a:pt x="10" y="161"/>
                  </a:lnTo>
                  <a:lnTo>
                    <a:pt x="36" y="224"/>
                  </a:lnTo>
                  <a:lnTo>
                    <a:pt x="90" y="269"/>
                  </a:lnTo>
                  <a:lnTo>
                    <a:pt x="117" y="278"/>
                  </a:lnTo>
                  <a:lnTo>
                    <a:pt x="188" y="278"/>
                  </a:lnTo>
                  <a:lnTo>
                    <a:pt x="215" y="260"/>
                  </a:lnTo>
                  <a:lnTo>
                    <a:pt x="242" y="242"/>
                  </a:lnTo>
                  <a:lnTo>
                    <a:pt x="278" y="161"/>
                  </a:lnTo>
                  <a:lnTo>
                    <a:pt x="278" y="126"/>
                  </a:lnTo>
                  <a:lnTo>
                    <a:pt x="260" y="63"/>
                  </a:lnTo>
                  <a:lnTo>
                    <a:pt x="215" y="10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20684" y="4223659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134" y="0"/>
                  </a:moveTo>
                  <a:lnTo>
                    <a:pt x="108" y="9"/>
                  </a:lnTo>
                  <a:lnTo>
                    <a:pt x="54" y="27"/>
                  </a:lnTo>
                  <a:lnTo>
                    <a:pt x="18" y="63"/>
                  </a:lnTo>
                  <a:lnTo>
                    <a:pt x="1" y="116"/>
                  </a:lnTo>
                  <a:lnTo>
                    <a:pt x="9" y="170"/>
                  </a:lnTo>
                  <a:lnTo>
                    <a:pt x="36" y="233"/>
                  </a:lnTo>
                  <a:lnTo>
                    <a:pt x="90" y="268"/>
                  </a:lnTo>
                  <a:lnTo>
                    <a:pt x="117" y="277"/>
                  </a:lnTo>
                  <a:lnTo>
                    <a:pt x="152" y="286"/>
                  </a:lnTo>
                  <a:lnTo>
                    <a:pt x="188" y="277"/>
                  </a:lnTo>
                  <a:lnTo>
                    <a:pt x="215" y="268"/>
                  </a:lnTo>
                  <a:lnTo>
                    <a:pt x="251" y="241"/>
                  </a:lnTo>
                  <a:lnTo>
                    <a:pt x="277" y="170"/>
                  </a:lnTo>
                  <a:lnTo>
                    <a:pt x="277" y="125"/>
                  </a:lnTo>
                  <a:lnTo>
                    <a:pt x="260" y="63"/>
                  </a:lnTo>
                  <a:lnTo>
                    <a:pt x="224" y="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601720" y="4052116"/>
              <a:ext cx="21280" cy="22048"/>
            </a:xfrm>
            <a:custGeom>
              <a:avLst/>
              <a:gdLst/>
              <a:ahLst/>
              <a:cxnLst/>
              <a:rect l="l" t="t" r="r" b="b"/>
              <a:pathLst>
                <a:path w="277" h="287" extrusionOk="0">
                  <a:moveTo>
                    <a:pt x="161" y="1"/>
                  </a:moveTo>
                  <a:lnTo>
                    <a:pt x="134" y="10"/>
                  </a:lnTo>
                  <a:lnTo>
                    <a:pt x="98" y="10"/>
                  </a:lnTo>
                  <a:lnTo>
                    <a:pt x="54" y="28"/>
                  </a:lnTo>
                  <a:lnTo>
                    <a:pt x="18" y="63"/>
                  </a:lnTo>
                  <a:lnTo>
                    <a:pt x="0" y="117"/>
                  </a:lnTo>
                  <a:lnTo>
                    <a:pt x="9" y="171"/>
                  </a:lnTo>
                  <a:lnTo>
                    <a:pt x="36" y="233"/>
                  </a:lnTo>
                  <a:lnTo>
                    <a:pt x="89" y="269"/>
                  </a:lnTo>
                  <a:lnTo>
                    <a:pt x="116" y="287"/>
                  </a:lnTo>
                  <a:lnTo>
                    <a:pt x="188" y="287"/>
                  </a:lnTo>
                  <a:lnTo>
                    <a:pt x="214" y="269"/>
                  </a:lnTo>
                  <a:lnTo>
                    <a:pt x="250" y="242"/>
                  </a:lnTo>
                  <a:lnTo>
                    <a:pt x="277" y="171"/>
                  </a:lnTo>
                  <a:lnTo>
                    <a:pt x="277" y="135"/>
                  </a:lnTo>
                  <a:lnTo>
                    <a:pt x="259" y="63"/>
                  </a:lnTo>
                  <a:lnTo>
                    <a:pt x="223" y="19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637366" y="4422628"/>
              <a:ext cx="22048" cy="21971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34" y="0"/>
                  </a:moveTo>
                  <a:lnTo>
                    <a:pt x="108" y="9"/>
                  </a:lnTo>
                  <a:lnTo>
                    <a:pt x="54" y="27"/>
                  </a:lnTo>
                  <a:lnTo>
                    <a:pt x="18" y="63"/>
                  </a:lnTo>
                  <a:lnTo>
                    <a:pt x="0" y="116"/>
                  </a:lnTo>
                  <a:lnTo>
                    <a:pt x="9" y="170"/>
                  </a:lnTo>
                  <a:lnTo>
                    <a:pt x="36" y="223"/>
                  </a:lnTo>
                  <a:lnTo>
                    <a:pt x="90" y="268"/>
                  </a:lnTo>
                  <a:lnTo>
                    <a:pt x="125" y="277"/>
                  </a:lnTo>
                  <a:lnTo>
                    <a:pt x="161" y="286"/>
                  </a:lnTo>
                  <a:lnTo>
                    <a:pt x="188" y="277"/>
                  </a:lnTo>
                  <a:lnTo>
                    <a:pt x="224" y="268"/>
                  </a:lnTo>
                  <a:lnTo>
                    <a:pt x="250" y="241"/>
                  </a:lnTo>
                  <a:lnTo>
                    <a:pt x="286" y="170"/>
                  </a:lnTo>
                  <a:lnTo>
                    <a:pt x="286" y="125"/>
                  </a:lnTo>
                  <a:lnTo>
                    <a:pt x="268" y="63"/>
                  </a:lnTo>
                  <a:lnTo>
                    <a:pt x="224" y="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6123" y="4157131"/>
              <a:ext cx="21357" cy="21971"/>
            </a:xfrm>
            <a:custGeom>
              <a:avLst/>
              <a:gdLst/>
              <a:ahLst/>
              <a:cxnLst/>
              <a:rect l="l" t="t" r="r" b="b"/>
              <a:pathLst>
                <a:path w="278" h="286" extrusionOk="0">
                  <a:moveTo>
                    <a:pt x="162" y="0"/>
                  </a:moveTo>
                  <a:lnTo>
                    <a:pt x="126" y="9"/>
                  </a:lnTo>
                  <a:lnTo>
                    <a:pt x="99" y="9"/>
                  </a:lnTo>
                  <a:lnTo>
                    <a:pt x="54" y="27"/>
                  </a:lnTo>
                  <a:lnTo>
                    <a:pt x="19" y="72"/>
                  </a:lnTo>
                  <a:lnTo>
                    <a:pt x="1" y="116"/>
                  </a:lnTo>
                  <a:lnTo>
                    <a:pt x="10" y="170"/>
                  </a:lnTo>
                  <a:lnTo>
                    <a:pt x="37" y="232"/>
                  </a:lnTo>
                  <a:lnTo>
                    <a:pt x="90" y="268"/>
                  </a:lnTo>
                  <a:lnTo>
                    <a:pt x="117" y="286"/>
                  </a:lnTo>
                  <a:lnTo>
                    <a:pt x="188" y="286"/>
                  </a:lnTo>
                  <a:lnTo>
                    <a:pt x="215" y="268"/>
                  </a:lnTo>
                  <a:lnTo>
                    <a:pt x="251" y="250"/>
                  </a:lnTo>
                  <a:lnTo>
                    <a:pt x="278" y="170"/>
                  </a:lnTo>
                  <a:lnTo>
                    <a:pt x="278" y="134"/>
                  </a:lnTo>
                  <a:lnTo>
                    <a:pt x="260" y="72"/>
                  </a:lnTo>
                  <a:lnTo>
                    <a:pt x="215" y="18"/>
                  </a:lnTo>
                  <a:lnTo>
                    <a:pt x="197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533810" y="4412334"/>
              <a:ext cx="21280" cy="21280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107" y="0"/>
                  </a:moveTo>
                  <a:lnTo>
                    <a:pt x="54" y="18"/>
                  </a:lnTo>
                  <a:lnTo>
                    <a:pt x="18" y="63"/>
                  </a:lnTo>
                  <a:lnTo>
                    <a:pt x="0" y="107"/>
                  </a:lnTo>
                  <a:lnTo>
                    <a:pt x="9" y="161"/>
                  </a:lnTo>
                  <a:lnTo>
                    <a:pt x="36" y="223"/>
                  </a:lnTo>
                  <a:lnTo>
                    <a:pt x="89" y="268"/>
                  </a:lnTo>
                  <a:lnTo>
                    <a:pt x="125" y="277"/>
                  </a:lnTo>
                  <a:lnTo>
                    <a:pt x="188" y="277"/>
                  </a:lnTo>
                  <a:lnTo>
                    <a:pt x="214" y="259"/>
                  </a:lnTo>
                  <a:lnTo>
                    <a:pt x="250" y="241"/>
                  </a:lnTo>
                  <a:lnTo>
                    <a:pt x="277" y="170"/>
                  </a:lnTo>
                  <a:lnTo>
                    <a:pt x="277" y="125"/>
                  </a:lnTo>
                  <a:lnTo>
                    <a:pt x="268" y="63"/>
                  </a:lnTo>
                  <a:lnTo>
                    <a:pt x="223" y="9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425414" y="4297024"/>
              <a:ext cx="21971" cy="22048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34" y="1"/>
                  </a:moveTo>
                  <a:lnTo>
                    <a:pt x="107" y="10"/>
                  </a:lnTo>
                  <a:lnTo>
                    <a:pt x="54" y="28"/>
                  </a:lnTo>
                  <a:lnTo>
                    <a:pt x="18" y="63"/>
                  </a:lnTo>
                  <a:lnTo>
                    <a:pt x="0" y="117"/>
                  </a:lnTo>
                  <a:lnTo>
                    <a:pt x="18" y="171"/>
                  </a:lnTo>
                  <a:lnTo>
                    <a:pt x="45" y="233"/>
                  </a:lnTo>
                  <a:lnTo>
                    <a:pt x="98" y="269"/>
                  </a:lnTo>
                  <a:lnTo>
                    <a:pt x="125" y="287"/>
                  </a:lnTo>
                  <a:lnTo>
                    <a:pt x="188" y="287"/>
                  </a:lnTo>
                  <a:lnTo>
                    <a:pt x="223" y="269"/>
                  </a:lnTo>
                  <a:lnTo>
                    <a:pt x="250" y="242"/>
                  </a:lnTo>
                  <a:lnTo>
                    <a:pt x="286" y="171"/>
                  </a:lnTo>
                  <a:lnTo>
                    <a:pt x="286" y="135"/>
                  </a:lnTo>
                  <a:lnTo>
                    <a:pt x="268" y="63"/>
                  </a:lnTo>
                  <a:lnTo>
                    <a:pt x="223" y="19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76578" y="3865515"/>
              <a:ext cx="836367" cy="876852"/>
            </a:xfrm>
            <a:custGeom>
              <a:avLst/>
              <a:gdLst/>
              <a:ahLst/>
              <a:cxnLst/>
              <a:rect l="l" t="t" r="r" b="b"/>
              <a:pathLst>
                <a:path w="10887" h="11414" extrusionOk="0">
                  <a:moveTo>
                    <a:pt x="5287" y="1"/>
                  </a:moveTo>
                  <a:lnTo>
                    <a:pt x="4769" y="46"/>
                  </a:lnTo>
                  <a:lnTo>
                    <a:pt x="4260" y="144"/>
                  </a:lnTo>
                  <a:lnTo>
                    <a:pt x="3751" y="305"/>
                  </a:lnTo>
                  <a:lnTo>
                    <a:pt x="3260" y="501"/>
                  </a:lnTo>
                  <a:lnTo>
                    <a:pt x="2787" y="742"/>
                  </a:lnTo>
                  <a:lnTo>
                    <a:pt x="2340" y="1019"/>
                  </a:lnTo>
                  <a:lnTo>
                    <a:pt x="1929" y="1331"/>
                  </a:lnTo>
                  <a:lnTo>
                    <a:pt x="1742" y="1492"/>
                  </a:lnTo>
                  <a:lnTo>
                    <a:pt x="1456" y="1751"/>
                  </a:lnTo>
                  <a:lnTo>
                    <a:pt x="1206" y="2037"/>
                  </a:lnTo>
                  <a:lnTo>
                    <a:pt x="938" y="2367"/>
                  </a:lnTo>
                  <a:lnTo>
                    <a:pt x="500" y="3082"/>
                  </a:lnTo>
                  <a:lnTo>
                    <a:pt x="188" y="3868"/>
                  </a:lnTo>
                  <a:lnTo>
                    <a:pt x="18" y="4689"/>
                  </a:lnTo>
                  <a:lnTo>
                    <a:pt x="0" y="5118"/>
                  </a:lnTo>
                  <a:lnTo>
                    <a:pt x="9" y="5430"/>
                  </a:lnTo>
                  <a:lnTo>
                    <a:pt x="72" y="6055"/>
                  </a:lnTo>
                  <a:lnTo>
                    <a:pt x="215" y="6663"/>
                  </a:lnTo>
                  <a:lnTo>
                    <a:pt x="411" y="7252"/>
                  </a:lnTo>
                  <a:lnTo>
                    <a:pt x="670" y="7832"/>
                  </a:lnTo>
                  <a:lnTo>
                    <a:pt x="992" y="8377"/>
                  </a:lnTo>
                  <a:lnTo>
                    <a:pt x="1349" y="8895"/>
                  </a:lnTo>
                  <a:lnTo>
                    <a:pt x="1760" y="9377"/>
                  </a:lnTo>
                  <a:lnTo>
                    <a:pt x="1974" y="9610"/>
                  </a:lnTo>
                  <a:lnTo>
                    <a:pt x="2233" y="9851"/>
                  </a:lnTo>
                  <a:lnTo>
                    <a:pt x="2787" y="10315"/>
                  </a:lnTo>
                  <a:lnTo>
                    <a:pt x="3376" y="10708"/>
                  </a:lnTo>
                  <a:lnTo>
                    <a:pt x="4019" y="11029"/>
                  </a:lnTo>
                  <a:lnTo>
                    <a:pt x="4349" y="11154"/>
                  </a:lnTo>
                  <a:lnTo>
                    <a:pt x="4689" y="11262"/>
                  </a:lnTo>
                  <a:lnTo>
                    <a:pt x="5394" y="11396"/>
                  </a:lnTo>
                  <a:lnTo>
                    <a:pt x="6109" y="11413"/>
                  </a:lnTo>
                  <a:lnTo>
                    <a:pt x="6814" y="11324"/>
                  </a:lnTo>
                  <a:lnTo>
                    <a:pt x="7153" y="11217"/>
                  </a:lnTo>
                  <a:lnTo>
                    <a:pt x="7466" y="11110"/>
                  </a:lnTo>
                  <a:lnTo>
                    <a:pt x="8046" y="10806"/>
                  </a:lnTo>
                  <a:lnTo>
                    <a:pt x="8573" y="10413"/>
                  </a:lnTo>
                  <a:lnTo>
                    <a:pt x="9046" y="9958"/>
                  </a:lnTo>
                  <a:lnTo>
                    <a:pt x="9261" y="9708"/>
                  </a:lnTo>
                  <a:lnTo>
                    <a:pt x="9466" y="9449"/>
                  </a:lnTo>
                  <a:lnTo>
                    <a:pt x="9823" y="8895"/>
                  </a:lnTo>
                  <a:lnTo>
                    <a:pt x="10127" y="8315"/>
                  </a:lnTo>
                  <a:lnTo>
                    <a:pt x="10386" y="7707"/>
                  </a:lnTo>
                  <a:lnTo>
                    <a:pt x="10493" y="7404"/>
                  </a:lnTo>
                  <a:lnTo>
                    <a:pt x="10618" y="7047"/>
                  </a:lnTo>
                  <a:lnTo>
                    <a:pt x="10797" y="6314"/>
                  </a:lnTo>
                  <a:lnTo>
                    <a:pt x="10850" y="5939"/>
                  </a:lnTo>
                  <a:lnTo>
                    <a:pt x="10859" y="5859"/>
                  </a:lnTo>
                  <a:lnTo>
                    <a:pt x="10868" y="5770"/>
                  </a:lnTo>
                  <a:lnTo>
                    <a:pt x="10886" y="5386"/>
                  </a:lnTo>
                  <a:lnTo>
                    <a:pt x="10815" y="4662"/>
                  </a:lnTo>
                  <a:lnTo>
                    <a:pt x="10636" y="3975"/>
                  </a:lnTo>
                  <a:lnTo>
                    <a:pt x="10359" y="3332"/>
                  </a:lnTo>
                  <a:lnTo>
                    <a:pt x="9984" y="2742"/>
                  </a:lnTo>
                  <a:lnTo>
                    <a:pt x="9538" y="2189"/>
                  </a:lnTo>
                  <a:lnTo>
                    <a:pt x="9029" y="1689"/>
                  </a:lnTo>
                  <a:lnTo>
                    <a:pt x="8466" y="1233"/>
                  </a:lnTo>
                  <a:lnTo>
                    <a:pt x="8171" y="1019"/>
                  </a:lnTo>
                  <a:lnTo>
                    <a:pt x="7886" y="840"/>
                  </a:lnTo>
                  <a:lnTo>
                    <a:pt x="7591" y="662"/>
                  </a:lnTo>
                  <a:lnTo>
                    <a:pt x="7359" y="537"/>
                  </a:lnTo>
                  <a:lnTo>
                    <a:pt x="6859" y="305"/>
                  </a:lnTo>
                  <a:lnTo>
                    <a:pt x="6341" y="135"/>
                  </a:lnTo>
                  <a:lnTo>
                    <a:pt x="5814" y="28"/>
                  </a:lnTo>
                  <a:lnTo>
                    <a:pt x="5537" y="10"/>
                  </a:lnTo>
                  <a:lnTo>
                    <a:pt x="52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76578" y="4021924"/>
              <a:ext cx="833601" cy="507797"/>
            </a:xfrm>
            <a:custGeom>
              <a:avLst/>
              <a:gdLst/>
              <a:ahLst/>
              <a:cxnLst/>
              <a:rect l="l" t="t" r="r" b="b"/>
              <a:pathLst>
                <a:path w="10851" h="6610" extrusionOk="0">
                  <a:moveTo>
                    <a:pt x="1206" y="1"/>
                  </a:moveTo>
                  <a:lnTo>
                    <a:pt x="938" y="331"/>
                  </a:lnTo>
                  <a:lnTo>
                    <a:pt x="500" y="1046"/>
                  </a:lnTo>
                  <a:lnTo>
                    <a:pt x="188" y="1832"/>
                  </a:lnTo>
                  <a:lnTo>
                    <a:pt x="18" y="2653"/>
                  </a:lnTo>
                  <a:lnTo>
                    <a:pt x="0" y="3082"/>
                  </a:lnTo>
                  <a:lnTo>
                    <a:pt x="0" y="3109"/>
                  </a:lnTo>
                  <a:lnTo>
                    <a:pt x="0" y="3126"/>
                  </a:lnTo>
                  <a:lnTo>
                    <a:pt x="9" y="3421"/>
                  </a:lnTo>
                  <a:lnTo>
                    <a:pt x="72" y="3993"/>
                  </a:lnTo>
                  <a:lnTo>
                    <a:pt x="188" y="4546"/>
                  </a:lnTo>
                  <a:lnTo>
                    <a:pt x="367" y="5100"/>
                  </a:lnTo>
                  <a:lnTo>
                    <a:pt x="474" y="5368"/>
                  </a:lnTo>
                  <a:lnTo>
                    <a:pt x="617" y="5689"/>
                  </a:lnTo>
                  <a:lnTo>
                    <a:pt x="965" y="6305"/>
                  </a:lnTo>
                  <a:lnTo>
                    <a:pt x="1161" y="6600"/>
                  </a:lnTo>
                  <a:lnTo>
                    <a:pt x="2126" y="6609"/>
                  </a:lnTo>
                  <a:lnTo>
                    <a:pt x="4742" y="6609"/>
                  </a:lnTo>
                  <a:lnTo>
                    <a:pt x="8198" y="6520"/>
                  </a:lnTo>
                  <a:lnTo>
                    <a:pt x="10047" y="6439"/>
                  </a:lnTo>
                  <a:lnTo>
                    <a:pt x="10163" y="6189"/>
                  </a:lnTo>
                  <a:lnTo>
                    <a:pt x="10279" y="5930"/>
                  </a:lnTo>
                  <a:lnTo>
                    <a:pt x="10395" y="5654"/>
                  </a:lnTo>
                  <a:lnTo>
                    <a:pt x="10493" y="5368"/>
                  </a:lnTo>
                  <a:lnTo>
                    <a:pt x="10618" y="5011"/>
                  </a:lnTo>
                  <a:lnTo>
                    <a:pt x="10797" y="4278"/>
                  </a:lnTo>
                  <a:lnTo>
                    <a:pt x="10850" y="3903"/>
                  </a:lnTo>
                  <a:lnTo>
                    <a:pt x="10609" y="4180"/>
                  </a:lnTo>
                  <a:lnTo>
                    <a:pt x="10073" y="4653"/>
                  </a:lnTo>
                  <a:lnTo>
                    <a:pt x="9466" y="5046"/>
                  </a:lnTo>
                  <a:lnTo>
                    <a:pt x="8814" y="5341"/>
                  </a:lnTo>
                  <a:lnTo>
                    <a:pt x="8466" y="5448"/>
                  </a:lnTo>
                  <a:lnTo>
                    <a:pt x="8100" y="5538"/>
                  </a:lnTo>
                  <a:lnTo>
                    <a:pt x="7341" y="5627"/>
                  </a:lnTo>
                  <a:lnTo>
                    <a:pt x="6966" y="5636"/>
                  </a:lnTo>
                  <a:lnTo>
                    <a:pt x="6618" y="5627"/>
                  </a:lnTo>
                  <a:lnTo>
                    <a:pt x="5921" y="5573"/>
                  </a:lnTo>
                  <a:lnTo>
                    <a:pt x="4885" y="5412"/>
                  </a:lnTo>
                  <a:lnTo>
                    <a:pt x="4197" y="5287"/>
                  </a:lnTo>
                  <a:lnTo>
                    <a:pt x="3715" y="5189"/>
                  </a:lnTo>
                  <a:lnTo>
                    <a:pt x="3019" y="5002"/>
                  </a:lnTo>
                  <a:lnTo>
                    <a:pt x="2572" y="4814"/>
                  </a:lnTo>
                  <a:lnTo>
                    <a:pt x="2367" y="4689"/>
                  </a:lnTo>
                  <a:lnTo>
                    <a:pt x="2206" y="4582"/>
                  </a:lnTo>
                  <a:lnTo>
                    <a:pt x="1920" y="4341"/>
                  </a:lnTo>
                  <a:lnTo>
                    <a:pt x="1661" y="4064"/>
                  </a:lnTo>
                  <a:lnTo>
                    <a:pt x="1447" y="3752"/>
                  </a:lnTo>
                  <a:lnTo>
                    <a:pt x="1188" y="3234"/>
                  </a:lnTo>
                  <a:lnTo>
                    <a:pt x="983" y="2492"/>
                  </a:lnTo>
                  <a:lnTo>
                    <a:pt x="938" y="2117"/>
                  </a:lnTo>
                  <a:lnTo>
                    <a:pt x="920" y="1849"/>
                  </a:lnTo>
                  <a:lnTo>
                    <a:pt x="938" y="1314"/>
                  </a:lnTo>
                  <a:lnTo>
                    <a:pt x="1009" y="787"/>
                  </a:lnTo>
                  <a:lnTo>
                    <a:pt x="1126" y="260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326150" y="4240099"/>
              <a:ext cx="47399" cy="48091"/>
            </a:xfrm>
            <a:custGeom>
              <a:avLst/>
              <a:gdLst/>
              <a:ahLst/>
              <a:cxnLst/>
              <a:rect l="l" t="t" r="r" b="b"/>
              <a:pathLst>
                <a:path w="617" h="626" extrusionOk="0">
                  <a:moveTo>
                    <a:pt x="286" y="1"/>
                  </a:moveTo>
                  <a:lnTo>
                    <a:pt x="214" y="10"/>
                  </a:lnTo>
                  <a:lnTo>
                    <a:pt x="81" y="72"/>
                  </a:lnTo>
                  <a:lnTo>
                    <a:pt x="36" y="126"/>
                  </a:lnTo>
                  <a:lnTo>
                    <a:pt x="0" y="206"/>
                  </a:lnTo>
                  <a:lnTo>
                    <a:pt x="27" y="403"/>
                  </a:lnTo>
                  <a:lnTo>
                    <a:pt x="72" y="483"/>
                  </a:lnTo>
                  <a:lnTo>
                    <a:pt x="143" y="572"/>
                  </a:lnTo>
                  <a:lnTo>
                    <a:pt x="241" y="617"/>
                  </a:lnTo>
                  <a:lnTo>
                    <a:pt x="277" y="626"/>
                  </a:lnTo>
                  <a:lnTo>
                    <a:pt x="313" y="626"/>
                  </a:lnTo>
                  <a:lnTo>
                    <a:pt x="393" y="617"/>
                  </a:lnTo>
                  <a:lnTo>
                    <a:pt x="536" y="528"/>
                  </a:lnTo>
                  <a:lnTo>
                    <a:pt x="581" y="456"/>
                  </a:lnTo>
                  <a:lnTo>
                    <a:pt x="616" y="376"/>
                  </a:lnTo>
                  <a:lnTo>
                    <a:pt x="616" y="197"/>
                  </a:lnTo>
                  <a:lnTo>
                    <a:pt x="598" y="117"/>
                  </a:lnTo>
                  <a:lnTo>
                    <a:pt x="554" y="54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336444" y="4074087"/>
              <a:ext cx="48091" cy="48091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214" y="1"/>
                  </a:moveTo>
                  <a:lnTo>
                    <a:pt x="89" y="63"/>
                  </a:lnTo>
                  <a:lnTo>
                    <a:pt x="45" y="117"/>
                  </a:lnTo>
                  <a:lnTo>
                    <a:pt x="0" y="206"/>
                  </a:lnTo>
                  <a:lnTo>
                    <a:pt x="27" y="394"/>
                  </a:lnTo>
                  <a:lnTo>
                    <a:pt x="80" y="483"/>
                  </a:lnTo>
                  <a:lnTo>
                    <a:pt x="152" y="563"/>
                  </a:lnTo>
                  <a:lnTo>
                    <a:pt x="241" y="617"/>
                  </a:lnTo>
                  <a:lnTo>
                    <a:pt x="277" y="626"/>
                  </a:lnTo>
                  <a:lnTo>
                    <a:pt x="322" y="626"/>
                  </a:lnTo>
                  <a:lnTo>
                    <a:pt x="402" y="617"/>
                  </a:lnTo>
                  <a:lnTo>
                    <a:pt x="545" y="519"/>
                  </a:lnTo>
                  <a:lnTo>
                    <a:pt x="589" y="447"/>
                  </a:lnTo>
                  <a:lnTo>
                    <a:pt x="625" y="367"/>
                  </a:lnTo>
                  <a:lnTo>
                    <a:pt x="625" y="197"/>
                  </a:lnTo>
                  <a:lnTo>
                    <a:pt x="598" y="108"/>
                  </a:lnTo>
                  <a:lnTo>
                    <a:pt x="554" y="54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449602" y="3982207"/>
              <a:ext cx="63225" cy="61765"/>
            </a:xfrm>
            <a:custGeom>
              <a:avLst/>
              <a:gdLst/>
              <a:ahLst/>
              <a:cxnLst/>
              <a:rect l="l" t="t" r="r" b="b"/>
              <a:pathLst>
                <a:path w="823" h="804" extrusionOk="0">
                  <a:moveTo>
                    <a:pt x="277" y="0"/>
                  </a:moveTo>
                  <a:lnTo>
                    <a:pt x="206" y="9"/>
                  </a:lnTo>
                  <a:lnTo>
                    <a:pt x="161" y="27"/>
                  </a:lnTo>
                  <a:lnTo>
                    <a:pt x="90" y="107"/>
                  </a:lnTo>
                  <a:lnTo>
                    <a:pt x="18" y="286"/>
                  </a:lnTo>
                  <a:lnTo>
                    <a:pt x="9" y="393"/>
                  </a:lnTo>
                  <a:lnTo>
                    <a:pt x="1" y="482"/>
                  </a:lnTo>
                  <a:lnTo>
                    <a:pt x="54" y="661"/>
                  </a:lnTo>
                  <a:lnTo>
                    <a:pt x="117" y="723"/>
                  </a:lnTo>
                  <a:lnTo>
                    <a:pt x="170" y="768"/>
                  </a:lnTo>
                  <a:lnTo>
                    <a:pt x="286" y="804"/>
                  </a:lnTo>
                  <a:lnTo>
                    <a:pt x="349" y="804"/>
                  </a:lnTo>
                  <a:lnTo>
                    <a:pt x="474" y="795"/>
                  </a:lnTo>
                  <a:lnTo>
                    <a:pt x="590" y="741"/>
                  </a:lnTo>
                  <a:lnTo>
                    <a:pt x="652" y="705"/>
                  </a:lnTo>
                  <a:lnTo>
                    <a:pt x="751" y="616"/>
                  </a:lnTo>
                  <a:lnTo>
                    <a:pt x="786" y="563"/>
                  </a:lnTo>
                  <a:lnTo>
                    <a:pt x="813" y="500"/>
                  </a:lnTo>
                  <a:lnTo>
                    <a:pt x="822" y="366"/>
                  </a:lnTo>
                  <a:lnTo>
                    <a:pt x="777" y="232"/>
                  </a:lnTo>
                  <a:lnTo>
                    <a:pt x="697" y="125"/>
                  </a:lnTo>
                  <a:lnTo>
                    <a:pt x="643" y="80"/>
                  </a:lnTo>
                  <a:lnTo>
                    <a:pt x="572" y="45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567601" y="4082998"/>
              <a:ext cx="62534" cy="62534"/>
            </a:xfrm>
            <a:custGeom>
              <a:avLst/>
              <a:gdLst/>
              <a:ahLst/>
              <a:cxnLst/>
              <a:rect l="l" t="t" r="r" b="b"/>
              <a:pathLst>
                <a:path w="814" h="814" extrusionOk="0">
                  <a:moveTo>
                    <a:pt x="268" y="1"/>
                  </a:moveTo>
                  <a:lnTo>
                    <a:pt x="206" y="19"/>
                  </a:lnTo>
                  <a:lnTo>
                    <a:pt x="161" y="36"/>
                  </a:lnTo>
                  <a:lnTo>
                    <a:pt x="90" y="117"/>
                  </a:lnTo>
                  <a:lnTo>
                    <a:pt x="18" y="295"/>
                  </a:lnTo>
                  <a:lnTo>
                    <a:pt x="0" y="394"/>
                  </a:lnTo>
                  <a:lnTo>
                    <a:pt x="0" y="492"/>
                  </a:lnTo>
                  <a:lnTo>
                    <a:pt x="54" y="662"/>
                  </a:lnTo>
                  <a:lnTo>
                    <a:pt x="117" y="733"/>
                  </a:lnTo>
                  <a:lnTo>
                    <a:pt x="170" y="769"/>
                  </a:lnTo>
                  <a:lnTo>
                    <a:pt x="286" y="804"/>
                  </a:lnTo>
                  <a:lnTo>
                    <a:pt x="349" y="813"/>
                  </a:lnTo>
                  <a:lnTo>
                    <a:pt x="474" y="795"/>
                  </a:lnTo>
                  <a:lnTo>
                    <a:pt x="590" y="751"/>
                  </a:lnTo>
                  <a:lnTo>
                    <a:pt x="652" y="715"/>
                  </a:lnTo>
                  <a:lnTo>
                    <a:pt x="751" y="626"/>
                  </a:lnTo>
                  <a:lnTo>
                    <a:pt x="786" y="563"/>
                  </a:lnTo>
                  <a:lnTo>
                    <a:pt x="813" y="501"/>
                  </a:lnTo>
                  <a:lnTo>
                    <a:pt x="813" y="367"/>
                  </a:lnTo>
                  <a:lnTo>
                    <a:pt x="777" y="242"/>
                  </a:lnTo>
                  <a:lnTo>
                    <a:pt x="697" y="135"/>
                  </a:lnTo>
                  <a:lnTo>
                    <a:pt x="643" y="90"/>
                  </a:lnTo>
                  <a:lnTo>
                    <a:pt x="572" y="45"/>
                  </a:lnTo>
                  <a:lnTo>
                    <a:pt x="420" y="10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420103" y="4265527"/>
              <a:ext cx="65914" cy="85811"/>
            </a:xfrm>
            <a:custGeom>
              <a:avLst/>
              <a:gdLst/>
              <a:ahLst/>
              <a:cxnLst/>
              <a:rect l="l" t="t" r="r" b="b"/>
              <a:pathLst>
                <a:path w="858" h="1117" extrusionOk="0">
                  <a:moveTo>
                    <a:pt x="268" y="0"/>
                  </a:moveTo>
                  <a:lnTo>
                    <a:pt x="206" y="27"/>
                  </a:lnTo>
                  <a:lnTo>
                    <a:pt x="126" y="72"/>
                  </a:lnTo>
                  <a:lnTo>
                    <a:pt x="36" y="223"/>
                  </a:lnTo>
                  <a:lnTo>
                    <a:pt x="9" y="313"/>
                  </a:lnTo>
                  <a:lnTo>
                    <a:pt x="1" y="491"/>
                  </a:lnTo>
                  <a:lnTo>
                    <a:pt x="45" y="670"/>
                  </a:lnTo>
                  <a:lnTo>
                    <a:pt x="81" y="804"/>
                  </a:lnTo>
                  <a:lnTo>
                    <a:pt x="152" y="938"/>
                  </a:lnTo>
                  <a:lnTo>
                    <a:pt x="197" y="991"/>
                  </a:lnTo>
                  <a:lnTo>
                    <a:pt x="313" y="1081"/>
                  </a:lnTo>
                  <a:lnTo>
                    <a:pt x="385" y="1107"/>
                  </a:lnTo>
                  <a:lnTo>
                    <a:pt x="420" y="1116"/>
                  </a:lnTo>
                  <a:lnTo>
                    <a:pt x="465" y="1116"/>
                  </a:lnTo>
                  <a:lnTo>
                    <a:pt x="554" y="1107"/>
                  </a:lnTo>
                  <a:lnTo>
                    <a:pt x="724" y="1018"/>
                  </a:lnTo>
                  <a:lnTo>
                    <a:pt x="777" y="947"/>
                  </a:lnTo>
                  <a:lnTo>
                    <a:pt x="831" y="839"/>
                  </a:lnTo>
                  <a:lnTo>
                    <a:pt x="858" y="616"/>
                  </a:lnTo>
                  <a:lnTo>
                    <a:pt x="831" y="500"/>
                  </a:lnTo>
                  <a:lnTo>
                    <a:pt x="769" y="339"/>
                  </a:lnTo>
                  <a:lnTo>
                    <a:pt x="581" y="107"/>
                  </a:lnTo>
                  <a:lnTo>
                    <a:pt x="420" y="9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284973" y="4128323"/>
              <a:ext cx="70062" cy="89191"/>
            </a:xfrm>
            <a:custGeom>
              <a:avLst/>
              <a:gdLst/>
              <a:ahLst/>
              <a:cxnLst/>
              <a:rect l="l" t="t" r="r" b="b"/>
              <a:pathLst>
                <a:path w="912" h="1161" extrusionOk="0">
                  <a:moveTo>
                    <a:pt x="411" y="0"/>
                  </a:moveTo>
                  <a:lnTo>
                    <a:pt x="340" y="9"/>
                  </a:lnTo>
                  <a:lnTo>
                    <a:pt x="259" y="45"/>
                  </a:lnTo>
                  <a:lnTo>
                    <a:pt x="170" y="98"/>
                  </a:lnTo>
                  <a:lnTo>
                    <a:pt x="54" y="268"/>
                  </a:lnTo>
                  <a:lnTo>
                    <a:pt x="27" y="357"/>
                  </a:lnTo>
                  <a:lnTo>
                    <a:pt x="0" y="545"/>
                  </a:lnTo>
                  <a:lnTo>
                    <a:pt x="27" y="723"/>
                  </a:lnTo>
                  <a:lnTo>
                    <a:pt x="63" y="866"/>
                  </a:lnTo>
                  <a:lnTo>
                    <a:pt x="134" y="991"/>
                  </a:lnTo>
                  <a:lnTo>
                    <a:pt x="170" y="1054"/>
                  </a:lnTo>
                  <a:lnTo>
                    <a:pt x="286" y="1134"/>
                  </a:lnTo>
                  <a:lnTo>
                    <a:pt x="358" y="1161"/>
                  </a:lnTo>
                  <a:lnTo>
                    <a:pt x="420" y="1161"/>
                  </a:lnTo>
                  <a:lnTo>
                    <a:pt x="527" y="1152"/>
                  </a:lnTo>
                  <a:lnTo>
                    <a:pt x="724" y="1045"/>
                  </a:lnTo>
                  <a:lnTo>
                    <a:pt x="804" y="956"/>
                  </a:lnTo>
                  <a:lnTo>
                    <a:pt x="867" y="848"/>
                  </a:lnTo>
                  <a:lnTo>
                    <a:pt x="911" y="607"/>
                  </a:lnTo>
                  <a:lnTo>
                    <a:pt x="884" y="491"/>
                  </a:lnTo>
                  <a:lnTo>
                    <a:pt x="831" y="330"/>
                  </a:lnTo>
                  <a:lnTo>
                    <a:pt x="661" y="98"/>
                  </a:lnTo>
                  <a:lnTo>
                    <a:pt x="500" y="9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691053" y="3965691"/>
              <a:ext cx="70062" cy="89959"/>
            </a:xfrm>
            <a:custGeom>
              <a:avLst/>
              <a:gdLst/>
              <a:ahLst/>
              <a:cxnLst/>
              <a:rect l="l" t="t" r="r" b="b"/>
              <a:pathLst>
                <a:path w="912" h="1171" extrusionOk="0">
                  <a:moveTo>
                    <a:pt x="412" y="1"/>
                  </a:moveTo>
                  <a:lnTo>
                    <a:pt x="340" y="10"/>
                  </a:lnTo>
                  <a:lnTo>
                    <a:pt x="260" y="45"/>
                  </a:lnTo>
                  <a:lnTo>
                    <a:pt x="171" y="108"/>
                  </a:lnTo>
                  <a:lnTo>
                    <a:pt x="54" y="269"/>
                  </a:lnTo>
                  <a:lnTo>
                    <a:pt x="28" y="367"/>
                  </a:lnTo>
                  <a:lnTo>
                    <a:pt x="1" y="554"/>
                  </a:lnTo>
                  <a:lnTo>
                    <a:pt x="37" y="733"/>
                  </a:lnTo>
                  <a:lnTo>
                    <a:pt x="63" y="876"/>
                  </a:lnTo>
                  <a:lnTo>
                    <a:pt x="135" y="1001"/>
                  </a:lnTo>
                  <a:lnTo>
                    <a:pt x="179" y="1054"/>
                  </a:lnTo>
                  <a:lnTo>
                    <a:pt x="296" y="1144"/>
                  </a:lnTo>
                  <a:lnTo>
                    <a:pt x="367" y="1162"/>
                  </a:lnTo>
                  <a:lnTo>
                    <a:pt x="394" y="1171"/>
                  </a:lnTo>
                  <a:lnTo>
                    <a:pt x="421" y="1171"/>
                  </a:lnTo>
                  <a:lnTo>
                    <a:pt x="528" y="1153"/>
                  </a:lnTo>
                  <a:lnTo>
                    <a:pt x="724" y="1045"/>
                  </a:lnTo>
                  <a:lnTo>
                    <a:pt x="805" y="956"/>
                  </a:lnTo>
                  <a:lnTo>
                    <a:pt x="867" y="849"/>
                  </a:lnTo>
                  <a:lnTo>
                    <a:pt x="912" y="608"/>
                  </a:lnTo>
                  <a:lnTo>
                    <a:pt x="885" y="492"/>
                  </a:lnTo>
                  <a:lnTo>
                    <a:pt x="831" y="340"/>
                  </a:lnTo>
                  <a:lnTo>
                    <a:pt x="662" y="108"/>
                  </a:lnTo>
                  <a:lnTo>
                    <a:pt x="501" y="19"/>
                  </a:lnTo>
                  <a:lnTo>
                    <a:pt x="41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447528" y="4182483"/>
              <a:ext cx="32342" cy="33034"/>
            </a:xfrm>
            <a:custGeom>
              <a:avLst/>
              <a:gdLst/>
              <a:ahLst/>
              <a:cxnLst/>
              <a:rect l="l" t="t" r="r" b="b"/>
              <a:pathLst>
                <a:path w="421" h="430" extrusionOk="0">
                  <a:moveTo>
                    <a:pt x="161" y="1"/>
                  </a:moveTo>
                  <a:lnTo>
                    <a:pt x="144" y="9"/>
                  </a:lnTo>
                  <a:lnTo>
                    <a:pt x="72" y="45"/>
                  </a:lnTo>
                  <a:lnTo>
                    <a:pt x="28" y="117"/>
                  </a:lnTo>
                  <a:lnTo>
                    <a:pt x="1" y="206"/>
                  </a:lnTo>
                  <a:lnTo>
                    <a:pt x="19" y="304"/>
                  </a:lnTo>
                  <a:lnTo>
                    <a:pt x="45" y="349"/>
                  </a:lnTo>
                  <a:lnTo>
                    <a:pt x="117" y="411"/>
                  </a:lnTo>
                  <a:lnTo>
                    <a:pt x="161" y="429"/>
                  </a:lnTo>
                  <a:lnTo>
                    <a:pt x="242" y="429"/>
                  </a:lnTo>
                  <a:lnTo>
                    <a:pt x="331" y="376"/>
                  </a:lnTo>
                  <a:lnTo>
                    <a:pt x="367" y="340"/>
                  </a:lnTo>
                  <a:lnTo>
                    <a:pt x="412" y="251"/>
                  </a:lnTo>
                  <a:lnTo>
                    <a:pt x="420" y="152"/>
                  </a:lnTo>
                  <a:lnTo>
                    <a:pt x="376" y="81"/>
                  </a:lnTo>
                  <a:lnTo>
                    <a:pt x="295" y="27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871508" y="4321070"/>
              <a:ext cx="32342" cy="33648"/>
            </a:xfrm>
            <a:custGeom>
              <a:avLst/>
              <a:gdLst/>
              <a:ahLst/>
              <a:cxnLst/>
              <a:rect l="l" t="t" r="r" b="b"/>
              <a:pathLst>
                <a:path w="421" h="438" extrusionOk="0">
                  <a:moveTo>
                    <a:pt x="188" y="0"/>
                  </a:moveTo>
                  <a:lnTo>
                    <a:pt x="170" y="9"/>
                  </a:lnTo>
                  <a:lnTo>
                    <a:pt x="143" y="9"/>
                  </a:lnTo>
                  <a:lnTo>
                    <a:pt x="72" y="45"/>
                  </a:lnTo>
                  <a:lnTo>
                    <a:pt x="36" y="116"/>
                  </a:lnTo>
                  <a:lnTo>
                    <a:pt x="0" y="215"/>
                  </a:lnTo>
                  <a:lnTo>
                    <a:pt x="27" y="304"/>
                  </a:lnTo>
                  <a:lnTo>
                    <a:pt x="45" y="349"/>
                  </a:lnTo>
                  <a:lnTo>
                    <a:pt x="117" y="420"/>
                  </a:lnTo>
                  <a:lnTo>
                    <a:pt x="161" y="429"/>
                  </a:lnTo>
                  <a:lnTo>
                    <a:pt x="179" y="438"/>
                  </a:lnTo>
                  <a:lnTo>
                    <a:pt x="197" y="438"/>
                  </a:lnTo>
                  <a:lnTo>
                    <a:pt x="251" y="429"/>
                  </a:lnTo>
                  <a:lnTo>
                    <a:pt x="340" y="384"/>
                  </a:lnTo>
                  <a:lnTo>
                    <a:pt x="367" y="340"/>
                  </a:lnTo>
                  <a:lnTo>
                    <a:pt x="420" y="259"/>
                  </a:lnTo>
                  <a:lnTo>
                    <a:pt x="420" y="161"/>
                  </a:lnTo>
                  <a:lnTo>
                    <a:pt x="376" y="81"/>
                  </a:lnTo>
                  <a:lnTo>
                    <a:pt x="295" y="36"/>
                  </a:lnTo>
                  <a:lnTo>
                    <a:pt x="242" y="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519587" y="4281276"/>
              <a:ext cx="31651" cy="33034"/>
            </a:xfrm>
            <a:custGeom>
              <a:avLst/>
              <a:gdLst/>
              <a:ahLst/>
              <a:cxnLst/>
              <a:rect l="l" t="t" r="r" b="b"/>
              <a:pathLst>
                <a:path w="412" h="430" extrusionOk="0">
                  <a:moveTo>
                    <a:pt x="134" y="0"/>
                  </a:moveTo>
                  <a:lnTo>
                    <a:pt x="72" y="45"/>
                  </a:lnTo>
                  <a:lnTo>
                    <a:pt x="27" y="108"/>
                  </a:lnTo>
                  <a:lnTo>
                    <a:pt x="0" y="206"/>
                  </a:lnTo>
                  <a:lnTo>
                    <a:pt x="18" y="304"/>
                  </a:lnTo>
                  <a:lnTo>
                    <a:pt x="36" y="349"/>
                  </a:lnTo>
                  <a:lnTo>
                    <a:pt x="108" y="411"/>
                  </a:lnTo>
                  <a:lnTo>
                    <a:pt x="161" y="429"/>
                  </a:lnTo>
                  <a:lnTo>
                    <a:pt x="188" y="429"/>
                  </a:lnTo>
                  <a:lnTo>
                    <a:pt x="242" y="420"/>
                  </a:lnTo>
                  <a:lnTo>
                    <a:pt x="331" y="376"/>
                  </a:lnTo>
                  <a:lnTo>
                    <a:pt x="367" y="331"/>
                  </a:lnTo>
                  <a:lnTo>
                    <a:pt x="411" y="250"/>
                  </a:lnTo>
                  <a:lnTo>
                    <a:pt x="411" y="152"/>
                  </a:lnTo>
                  <a:lnTo>
                    <a:pt x="367" y="72"/>
                  </a:lnTo>
                  <a:lnTo>
                    <a:pt x="286" y="27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610160" y="4307318"/>
              <a:ext cx="32265" cy="33034"/>
            </a:xfrm>
            <a:custGeom>
              <a:avLst/>
              <a:gdLst/>
              <a:ahLst/>
              <a:cxnLst/>
              <a:rect l="l" t="t" r="r" b="b"/>
              <a:pathLst>
                <a:path w="420" h="430" extrusionOk="0">
                  <a:moveTo>
                    <a:pt x="143" y="1"/>
                  </a:moveTo>
                  <a:lnTo>
                    <a:pt x="72" y="37"/>
                  </a:lnTo>
                  <a:lnTo>
                    <a:pt x="27" y="108"/>
                  </a:lnTo>
                  <a:lnTo>
                    <a:pt x="0" y="206"/>
                  </a:lnTo>
                  <a:lnTo>
                    <a:pt x="18" y="304"/>
                  </a:lnTo>
                  <a:lnTo>
                    <a:pt x="45" y="349"/>
                  </a:lnTo>
                  <a:lnTo>
                    <a:pt x="116" y="412"/>
                  </a:lnTo>
                  <a:lnTo>
                    <a:pt x="161" y="420"/>
                  </a:lnTo>
                  <a:lnTo>
                    <a:pt x="179" y="429"/>
                  </a:lnTo>
                  <a:lnTo>
                    <a:pt x="197" y="429"/>
                  </a:lnTo>
                  <a:lnTo>
                    <a:pt x="241" y="420"/>
                  </a:lnTo>
                  <a:lnTo>
                    <a:pt x="331" y="376"/>
                  </a:lnTo>
                  <a:lnTo>
                    <a:pt x="366" y="331"/>
                  </a:lnTo>
                  <a:lnTo>
                    <a:pt x="411" y="251"/>
                  </a:lnTo>
                  <a:lnTo>
                    <a:pt x="420" y="153"/>
                  </a:lnTo>
                  <a:lnTo>
                    <a:pt x="366" y="72"/>
                  </a:lnTo>
                  <a:lnTo>
                    <a:pt x="295" y="28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523044" y="4399275"/>
              <a:ext cx="31574" cy="33648"/>
            </a:xfrm>
            <a:custGeom>
              <a:avLst/>
              <a:gdLst/>
              <a:ahLst/>
              <a:cxnLst/>
              <a:rect l="l" t="t" r="r" b="b"/>
              <a:pathLst>
                <a:path w="411" h="438" extrusionOk="0">
                  <a:moveTo>
                    <a:pt x="161" y="0"/>
                  </a:moveTo>
                  <a:lnTo>
                    <a:pt x="143" y="9"/>
                  </a:lnTo>
                  <a:lnTo>
                    <a:pt x="71" y="45"/>
                  </a:lnTo>
                  <a:lnTo>
                    <a:pt x="27" y="116"/>
                  </a:lnTo>
                  <a:lnTo>
                    <a:pt x="0" y="215"/>
                  </a:lnTo>
                  <a:lnTo>
                    <a:pt x="18" y="304"/>
                  </a:lnTo>
                  <a:lnTo>
                    <a:pt x="36" y="349"/>
                  </a:lnTo>
                  <a:lnTo>
                    <a:pt x="116" y="420"/>
                  </a:lnTo>
                  <a:lnTo>
                    <a:pt x="161" y="429"/>
                  </a:lnTo>
                  <a:lnTo>
                    <a:pt x="179" y="429"/>
                  </a:lnTo>
                  <a:lnTo>
                    <a:pt x="188" y="438"/>
                  </a:lnTo>
                  <a:lnTo>
                    <a:pt x="241" y="429"/>
                  </a:lnTo>
                  <a:lnTo>
                    <a:pt x="330" y="375"/>
                  </a:lnTo>
                  <a:lnTo>
                    <a:pt x="366" y="340"/>
                  </a:lnTo>
                  <a:lnTo>
                    <a:pt x="411" y="250"/>
                  </a:lnTo>
                  <a:lnTo>
                    <a:pt x="411" y="161"/>
                  </a:lnTo>
                  <a:lnTo>
                    <a:pt x="366" y="81"/>
                  </a:lnTo>
                  <a:lnTo>
                    <a:pt x="295" y="36"/>
                  </a:lnTo>
                  <a:lnTo>
                    <a:pt x="241" y="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636203" y="4206528"/>
              <a:ext cx="31651" cy="32957"/>
            </a:xfrm>
            <a:custGeom>
              <a:avLst/>
              <a:gdLst/>
              <a:ahLst/>
              <a:cxnLst/>
              <a:rect l="l" t="t" r="r" b="b"/>
              <a:pathLst>
                <a:path w="412" h="429" extrusionOk="0">
                  <a:moveTo>
                    <a:pt x="134" y="0"/>
                  </a:moveTo>
                  <a:lnTo>
                    <a:pt x="72" y="36"/>
                  </a:lnTo>
                  <a:lnTo>
                    <a:pt x="27" y="107"/>
                  </a:lnTo>
                  <a:lnTo>
                    <a:pt x="0" y="205"/>
                  </a:lnTo>
                  <a:lnTo>
                    <a:pt x="18" y="304"/>
                  </a:lnTo>
                  <a:lnTo>
                    <a:pt x="36" y="348"/>
                  </a:lnTo>
                  <a:lnTo>
                    <a:pt x="108" y="411"/>
                  </a:lnTo>
                  <a:lnTo>
                    <a:pt x="161" y="420"/>
                  </a:lnTo>
                  <a:lnTo>
                    <a:pt x="170" y="429"/>
                  </a:lnTo>
                  <a:lnTo>
                    <a:pt x="188" y="429"/>
                  </a:lnTo>
                  <a:lnTo>
                    <a:pt x="242" y="420"/>
                  </a:lnTo>
                  <a:lnTo>
                    <a:pt x="331" y="375"/>
                  </a:lnTo>
                  <a:lnTo>
                    <a:pt x="367" y="330"/>
                  </a:lnTo>
                  <a:lnTo>
                    <a:pt x="411" y="250"/>
                  </a:lnTo>
                  <a:lnTo>
                    <a:pt x="411" y="152"/>
                  </a:lnTo>
                  <a:lnTo>
                    <a:pt x="367" y="72"/>
                  </a:lnTo>
                  <a:lnTo>
                    <a:pt x="286" y="27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743907" y="4139923"/>
              <a:ext cx="31651" cy="33725"/>
            </a:xfrm>
            <a:custGeom>
              <a:avLst/>
              <a:gdLst/>
              <a:ahLst/>
              <a:cxnLst/>
              <a:rect l="l" t="t" r="r" b="b"/>
              <a:pathLst>
                <a:path w="412" h="439" extrusionOk="0">
                  <a:moveTo>
                    <a:pt x="188" y="1"/>
                  </a:moveTo>
                  <a:lnTo>
                    <a:pt x="161" y="10"/>
                  </a:lnTo>
                  <a:lnTo>
                    <a:pt x="143" y="10"/>
                  </a:lnTo>
                  <a:lnTo>
                    <a:pt x="72" y="46"/>
                  </a:lnTo>
                  <a:lnTo>
                    <a:pt x="27" y="117"/>
                  </a:lnTo>
                  <a:lnTo>
                    <a:pt x="0" y="215"/>
                  </a:lnTo>
                  <a:lnTo>
                    <a:pt x="18" y="305"/>
                  </a:lnTo>
                  <a:lnTo>
                    <a:pt x="36" y="349"/>
                  </a:lnTo>
                  <a:lnTo>
                    <a:pt x="117" y="421"/>
                  </a:lnTo>
                  <a:lnTo>
                    <a:pt x="161" y="430"/>
                  </a:lnTo>
                  <a:lnTo>
                    <a:pt x="179" y="438"/>
                  </a:lnTo>
                  <a:lnTo>
                    <a:pt x="188" y="438"/>
                  </a:lnTo>
                  <a:lnTo>
                    <a:pt x="242" y="430"/>
                  </a:lnTo>
                  <a:lnTo>
                    <a:pt x="331" y="385"/>
                  </a:lnTo>
                  <a:lnTo>
                    <a:pt x="367" y="340"/>
                  </a:lnTo>
                  <a:lnTo>
                    <a:pt x="411" y="260"/>
                  </a:lnTo>
                  <a:lnTo>
                    <a:pt x="411" y="162"/>
                  </a:lnTo>
                  <a:lnTo>
                    <a:pt x="367" y="81"/>
                  </a:lnTo>
                  <a:lnTo>
                    <a:pt x="295" y="37"/>
                  </a:lnTo>
                  <a:lnTo>
                    <a:pt x="242" y="1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844082" y="4089912"/>
              <a:ext cx="32265" cy="32957"/>
            </a:xfrm>
            <a:custGeom>
              <a:avLst/>
              <a:gdLst/>
              <a:ahLst/>
              <a:cxnLst/>
              <a:rect l="l" t="t" r="r" b="b"/>
              <a:pathLst>
                <a:path w="420" h="429" extrusionOk="0">
                  <a:moveTo>
                    <a:pt x="161" y="0"/>
                  </a:moveTo>
                  <a:lnTo>
                    <a:pt x="143" y="9"/>
                  </a:lnTo>
                  <a:lnTo>
                    <a:pt x="72" y="45"/>
                  </a:lnTo>
                  <a:lnTo>
                    <a:pt x="27" y="116"/>
                  </a:lnTo>
                  <a:lnTo>
                    <a:pt x="0" y="205"/>
                  </a:lnTo>
                  <a:lnTo>
                    <a:pt x="18" y="304"/>
                  </a:lnTo>
                  <a:lnTo>
                    <a:pt x="45" y="348"/>
                  </a:lnTo>
                  <a:lnTo>
                    <a:pt x="116" y="411"/>
                  </a:lnTo>
                  <a:lnTo>
                    <a:pt x="161" y="429"/>
                  </a:lnTo>
                  <a:lnTo>
                    <a:pt x="241" y="429"/>
                  </a:lnTo>
                  <a:lnTo>
                    <a:pt x="331" y="375"/>
                  </a:lnTo>
                  <a:lnTo>
                    <a:pt x="366" y="339"/>
                  </a:lnTo>
                  <a:lnTo>
                    <a:pt x="411" y="250"/>
                  </a:lnTo>
                  <a:lnTo>
                    <a:pt x="420" y="152"/>
                  </a:lnTo>
                  <a:lnTo>
                    <a:pt x="375" y="80"/>
                  </a:lnTo>
                  <a:lnTo>
                    <a:pt x="295" y="27"/>
                  </a:lnTo>
                  <a:lnTo>
                    <a:pt x="241" y="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413957" y="4104969"/>
              <a:ext cx="21971" cy="22048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98" y="0"/>
                  </a:moveTo>
                  <a:lnTo>
                    <a:pt x="54" y="27"/>
                  </a:lnTo>
                  <a:lnTo>
                    <a:pt x="27" y="72"/>
                  </a:lnTo>
                  <a:lnTo>
                    <a:pt x="0" y="134"/>
                  </a:lnTo>
                  <a:lnTo>
                    <a:pt x="18" y="206"/>
                  </a:lnTo>
                  <a:lnTo>
                    <a:pt x="54" y="259"/>
                  </a:lnTo>
                  <a:lnTo>
                    <a:pt x="116" y="286"/>
                  </a:lnTo>
                  <a:lnTo>
                    <a:pt x="134" y="286"/>
                  </a:lnTo>
                  <a:lnTo>
                    <a:pt x="206" y="277"/>
                  </a:lnTo>
                  <a:lnTo>
                    <a:pt x="250" y="224"/>
                  </a:lnTo>
                  <a:lnTo>
                    <a:pt x="286" y="170"/>
                  </a:lnTo>
                  <a:lnTo>
                    <a:pt x="286" y="99"/>
                  </a:lnTo>
                  <a:lnTo>
                    <a:pt x="259" y="45"/>
                  </a:lnTo>
                  <a:lnTo>
                    <a:pt x="206" y="1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852302" y="4224351"/>
              <a:ext cx="22048" cy="22663"/>
            </a:xfrm>
            <a:custGeom>
              <a:avLst/>
              <a:gdLst/>
              <a:ahLst/>
              <a:cxnLst/>
              <a:rect l="l" t="t" r="r" b="b"/>
              <a:pathLst>
                <a:path w="287" h="295" extrusionOk="0">
                  <a:moveTo>
                    <a:pt x="117" y="0"/>
                  </a:moveTo>
                  <a:lnTo>
                    <a:pt x="99" y="9"/>
                  </a:lnTo>
                  <a:lnTo>
                    <a:pt x="54" y="36"/>
                  </a:lnTo>
                  <a:lnTo>
                    <a:pt x="27" y="81"/>
                  </a:lnTo>
                  <a:lnTo>
                    <a:pt x="0" y="143"/>
                  </a:lnTo>
                  <a:lnTo>
                    <a:pt x="18" y="206"/>
                  </a:lnTo>
                  <a:lnTo>
                    <a:pt x="54" y="268"/>
                  </a:lnTo>
                  <a:lnTo>
                    <a:pt x="117" y="295"/>
                  </a:lnTo>
                  <a:lnTo>
                    <a:pt x="134" y="295"/>
                  </a:lnTo>
                  <a:lnTo>
                    <a:pt x="206" y="277"/>
                  </a:lnTo>
                  <a:lnTo>
                    <a:pt x="250" y="232"/>
                  </a:lnTo>
                  <a:lnTo>
                    <a:pt x="286" y="170"/>
                  </a:lnTo>
                  <a:lnTo>
                    <a:pt x="286" y="107"/>
                  </a:lnTo>
                  <a:lnTo>
                    <a:pt x="250" y="54"/>
                  </a:lnTo>
                  <a:lnTo>
                    <a:pt x="206" y="27"/>
                  </a:lnTo>
                  <a:lnTo>
                    <a:pt x="170" y="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49087" y="4194160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90" y="0"/>
                  </a:moveTo>
                  <a:lnTo>
                    <a:pt x="45" y="27"/>
                  </a:lnTo>
                  <a:lnTo>
                    <a:pt x="18" y="72"/>
                  </a:lnTo>
                  <a:lnTo>
                    <a:pt x="0" y="134"/>
                  </a:lnTo>
                  <a:lnTo>
                    <a:pt x="9" y="206"/>
                  </a:lnTo>
                  <a:lnTo>
                    <a:pt x="45" y="259"/>
                  </a:lnTo>
                  <a:lnTo>
                    <a:pt x="108" y="286"/>
                  </a:lnTo>
                  <a:lnTo>
                    <a:pt x="125" y="286"/>
                  </a:lnTo>
                  <a:lnTo>
                    <a:pt x="197" y="277"/>
                  </a:lnTo>
                  <a:lnTo>
                    <a:pt x="241" y="224"/>
                  </a:lnTo>
                  <a:lnTo>
                    <a:pt x="277" y="170"/>
                  </a:lnTo>
                  <a:lnTo>
                    <a:pt x="277" y="99"/>
                  </a:lnTo>
                  <a:lnTo>
                    <a:pt x="250" y="54"/>
                  </a:lnTo>
                  <a:lnTo>
                    <a:pt x="197" y="1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613540" y="4396509"/>
              <a:ext cx="21357" cy="22739"/>
            </a:xfrm>
            <a:custGeom>
              <a:avLst/>
              <a:gdLst/>
              <a:ahLst/>
              <a:cxnLst/>
              <a:rect l="l" t="t" r="r" b="b"/>
              <a:pathLst>
                <a:path w="278" h="296" extrusionOk="0">
                  <a:moveTo>
                    <a:pt x="108" y="1"/>
                  </a:moveTo>
                  <a:lnTo>
                    <a:pt x="90" y="10"/>
                  </a:lnTo>
                  <a:lnTo>
                    <a:pt x="45" y="36"/>
                  </a:lnTo>
                  <a:lnTo>
                    <a:pt x="19" y="81"/>
                  </a:lnTo>
                  <a:lnTo>
                    <a:pt x="1" y="144"/>
                  </a:lnTo>
                  <a:lnTo>
                    <a:pt x="10" y="206"/>
                  </a:lnTo>
                  <a:lnTo>
                    <a:pt x="45" y="269"/>
                  </a:lnTo>
                  <a:lnTo>
                    <a:pt x="108" y="295"/>
                  </a:lnTo>
                  <a:lnTo>
                    <a:pt x="126" y="295"/>
                  </a:lnTo>
                  <a:lnTo>
                    <a:pt x="197" y="278"/>
                  </a:lnTo>
                  <a:lnTo>
                    <a:pt x="242" y="233"/>
                  </a:lnTo>
                  <a:lnTo>
                    <a:pt x="278" y="170"/>
                  </a:lnTo>
                  <a:lnTo>
                    <a:pt x="278" y="108"/>
                  </a:lnTo>
                  <a:lnTo>
                    <a:pt x="251" y="54"/>
                  </a:lnTo>
                  <a:lnTo>
                    <a:pt x="197" y="27"/>
                  </a:lnTo>
                  <a:lnTo>
                    <a:pt x="162" y="1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767952" y="4252468"/>
              <a:ext cx="21971" cy="22048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98" y="0"/>
                  </a:moveTo>
                  <a:lnTo>
                    <a:pt x="54" y="27"/>
                  </a:lnTo>
                  <a:lnTo>
                    <a:pt x="27" y="72"/>
                  </a:lnTo>
                  <a:lnTo>
                    <a:pt x="0" y="134"/>
                  </a:lnTo>
                  <a:lnTo>
                    <a:pt x="18" y="206"/>
                  </a:lnTo>
                  <a:lnTo>
                    <a:pt x="54" y="259"/>
                  </a:lnTo>
                  <a:lnTo>
                    <a:pt x="107" y="286"/>
                  </a:lnTo>
                  <a:lnTo>
                    <a:pt x="134" y="286"/>
                  </a:lnTo>
                  <a:lnTo>
                    <a:pt x="197" y="277"/>
                  </a:lnTo>
                  <a:lnTo>
                    <a:pt x="250" y="224"/>
                  </a:lnTo>
                  <a:lnTo>
                    <a:pt x="286" y="170"/>
                  </a:lnTo>
                  <a:lnTo>
                    <a:pt x="286" y="99"/>
                  </a:lnTo>
                  <a:lnTo>
                    <a:pt x="250" y="54"/>
                  </a:lnTo>
                  <a:lnTo>
                    <a:pt x="197" y="1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702039" y="4096749"/>
              <a:ext cx="22048" cy="22048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99" y="0"/>
                  </a:moveTo>
                  <a:lnTo>
                    <a:pt x="54" y="27"/>
                  </a:lnTo>
                  <a:lnTo>
                    <a:pt x="19" y="72"/>
                  </a:lnTo>
                  <a:lnTo>
                    <a:pt x="1" y="134"/>
                  </a:lnTo>
                  <a:lnTo>
                    <a:pt x="19" y="206"/>
                  </a:lnTo>
                  <a:lnTo>
                    <a:pt x="45" y="259"/>
                  </a:lnTo>
                  <a:lnTo>
                    <a:pt x="108" y="286"/>
                  </a:lnTo>
                  <a:lnTo>
                    <a:pt x="135" y="286"/>
                  </a:lnTo>
                  <a:lnTo>
                    <a:pt x="197" y="277"/>
                  </a:lnTo>
                  <a:lnTo>
                    <a:pt x="251" y="224"/>
                  </a:lnTo>
                  <a:lnTo>
                    <a:pt x="278" y="170"/>
                  </a:lnTo>
                  <a:lnTo>
                    <a:pt x="287" y="99"/>
                  </a:lnTo>
                  <a:lnTo>
                    <a:pt x="251" y="54"/>
                  </a:lnTo>
                  <a:lnTo>
                    <a:pt x="197" y="1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518896" y="4076161"/>
              <a:ext cx="22048" cy="22048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99" y="0"/>
                  </a:moveTo>
                  <a:lnTo>
                    <a:pt x="54" y="27"/>
                  </a:lnTo>
                  <a:lnTo>
                    <a:pt x="27" y="72"/>
                  </a:lnTo>
                  <a:lnTo>
                    <a:pt x="0" y="134"/>
                  </a:lnTo>
                  <a:lnTo>
                    <a:pt x="18" y="206"/>
                  </a:lnTo>
                  <a:lnTo>
                    <a:pt x="54" y="259"/>
                  </a:lnTo>
                  <a:lnTo>
                    <a:pt x="108" y="286"/>
                  </a:lnTo>
                  <a:lnTo>
                    <a:pt x="134" y="286"/>
                  </a:lnTo>
                  <a:lnTo>
                    <a:pt x="197" y="277"/>
                  </a:lnTo>
                  <a:lnTo>
                    <a:pt x="251" y="224"/>
                  </a:lnTo>
                  <a:lnTo>
                    <a:pt x="277" y="170"/>
                  </a:lnTo>
                  <a:lnTo>
                    <a:pt x="286" y="99"/>
                  </a:lnTo>
                  <a:lnTo>
                    <a:pt x="251" y="54"/>
                  </a:lnTo>
                  <a:lnTo>
                    <a:pt x="197" y="1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623143" y="3936882"/>
              <a:ext cx="21357" cy="22739"/>
            </a:xfrm>
            <a:custGeom>
              <a:avLst/>
              <a:gdLst/>
              <a:ahLst/>
              <a:cxnLst/>
              <a:rect l="l" t="t" r="r" b="b"/>
              <a:pathLst>
                <a:path w="278" h="296" extrusionOk="0">
                  <a:moveTo>
                    <a:pt x="108" y="1"/>
                  </a:moveTo>
                  <a:lnTo>
                    <a:pt x="90" y="10"/>
                  </a:lnTo>
                  <a:lnTo>
                    <a:pt x="45" y="27"/>
                  </a:lnTo>
                  <a:lnTo>
                    <a:pt x="19" y="81"/>
                  </a:lnTo>
                  <a:lnTo>
                    <a:pt x="1" y="144"/>
                  </a:lnTo>
                  <a:lnTo>
                    <a:pt x="10" y="206"/>
                  </a:lnTo>
                  <a:lnTo>
                    <a:pt x="45" y="269"/>
                  </a:lnTo>
                  <a:lnTo>
                    <a:pt x="108" y="286"/>
                  </a:lnTo>
                  <a:lnTo>
                    <a:pt x="117" y="295"/>
                  </a:lnTo>
                  <a:lnTo>
                    <a:pt x="126" y="295"/>
                  </a:lnTo>
                  <a:lnTo>
                    <a:pt x="197" y="277"/>
                  </a:lnTo>
                  <a:lnTo>
                    <a:pt x="242" y="233"/>
                  </a:lnTo>
                  <a:lnTo>
                    <a:pt x="278" y="170"/>
                  </a:lnTo>
                  <a:lnTo>
                    <a:pt x="278" y="108"/>
                  </a:lnTo>
                  <a:lnTo>
                    <a:pt x="251" y="54"/>
                  </a:lnTo>
                  <a:lnTo>
                    <a:pt x="197" y="18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699350" y="4353335"/>
              <a:ext cx="21280" cy="21971"/>
            </a:xfrm>
            <a:custGeom>
              <a:avLst/>
              <a:gdLst/>
              <a:ahLst/>
              <a:cxnLst/>
              <a:rect l="l" t="t" r="r" b="b"/>
              <a:pathLst>
                <a:path w="277" h="286" extrusionOk="0">
                  <a:moveTo>
                    <a:pt x="89" y="0"/>
                  </a:moveTo>
                  <a:lnTo>
                    <a:pt x="45" y="27"/>
                  </a:lnTo>
                  <a:lnTo>
                    <a:pt x="18" y="72"/>
                  </a:lnTo>
                  <a:lnTo>
                    <a:pt x="0" y="134"/>
                  </a:lnTo>
                  <a:lnTo>
                    <a:pt x="9" y="197"/>
                  </a:lnTo>
                  <a:lnTo>
                    <a:pt x="45" y="259"/>
                  </a:lnTo>
                  <a:lnTo>
                    <a:pt x="107" y="286"/>
                  </a:lnTo>
                  <a:lnTo>
                    <a:pt x="125" y="286"/>
                  </a:lnTo>
                  <a:lnTo>
                    <a:pt x="197" y="277"/>
                  </a:lnTo>
                  <a:lnTo>
                    <a:pt x="241" y="223"/>
                  </a:lnTo>
                  <a:lnTo>
                    <a:pt x="277" y="170"/>
                  </a:lnTo>
                  <a:lnTo>
                    <a:pt x="277" y="98"/>
                  </a:lnTo>
                  <a:lnTo>
                    <a:pt x="250" y="45"/>
                  </a:lnTo>
                  <a:lnTo>
                    <a:pt x="197" y="1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576512" y="4012322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99" y="1"/>
                  </a:moveTo>
                  <a:lnTo>
                    <a:pt x="45" y="28"/>
                  </a:lnTo>
                  <a:lnTo>
                    <a:pt x="18" y="72"/>
                  </a:lnTo>
                  <a:lnTo>
                    <a:pt x="1" y="135"/>
                  </a:lnTo>
                  <a:lnTo>
                    <a:pt x="10" y="206"/>
                  </a:lnTo>
                  <a:lnTo>
                    <a:pt x="45" y="260"/>
                  </a:lnTo>
                  <a:lnTo>
                    <a:pt x="108" y="287"/>
                  </a:lnTo>
                  <a:lnTo>
                    <a:pt x="135" y="287"/>
                  </a:lnTo>
                  <a:lnTo>
                    <a:pt x="197" y="278"/>
                  </a:lnTo>
                  <a:lnTo>
                    <a:pt x="251" y="224"/>
                  </a:lnTo>
                  <a:lnTo>
                    <a:pt x="277" y="171"/>
                  </a:lnTo>
                  <a:lnTo>
                    <a:pt x="277" y="99"/>
                  </a:lnTo>
                  <a:lnTo>
                    <a:pt x="251" y="54"/>
                  </a:lnTo>
                  <a:lnTo>
                    <a:pt x="197" y="19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355649" y="4311467"/>
              <a:ext cx="21280" cy="22048"/>
            </a:xfrm>
            <a:custGeom>
              <a:avLst/>
              <a:gdLst/>
              <a:ahLst/>
              <a:cxnLst/>
              <a:rect l="l" t="t" r="r" b="b"/>
              <a:pathLst>
                <a:path w="277" h="287" extrusionOk="0">
                  <a:moveTo>
                    <a:pt x="98" y="0"/>
                  </a:moveTo>
                  <a:lnTo>
                    <a:pt x="45" y="27"/>
                  </a:lnTo>
                  <a:lnTo>
                    <a:pt x="18" y="72"/>
                  </a:lnTo>
                  <a:lnTo>
                    <a:pt x="0" y="143"/>
                  </a:lnTo>
                  <a:lnTo>
                    <a:pt x="9" y="206"/>
                  </a:lnTo>
                  <a:lnTo>
                    <a:pt x="45" y="259"/>
                  </a:lnTo>
                  <a:lnTo>
                    <a:pt x="107" y="286"/>
                  </a:lnTo>
                  <a:lnTo>
                    <a:pt x="134" y="286"/>
                  </a:lnTo>
                  <a:lnTo>
                    <a:pt x="197" y="277"/>
                  </a:lnTo>
                  <a:lnTo>
                    <a:pt x="250" y="224"/>
                  </a:lnTo>
                  <a:lnTo>
                    <a:pt x="277" y="170"/>
                  </a:lnTo>
                  <a:lnTo>
                    <a:pt x="277" y="108"/>
                  </a:lnTo>
                  <a:lnTo>
                    <a:pt x="250" y="54"/>
                  </a:lnTo>
                  <a:lnTo>
                    <a:pt x="197" y="1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799449" y="4354026"/>
              <a:ext cx="21357" cy="22663"/>
            </a:xfrm>
            <a:custGeom>
              <a:avLst/>
              <a:gdLst/>
              <a:ahLst/>
              <a:cxnLst/>
              <a:rect l="l" t="t" r="r" b="b"/>
              <a:pathLst>
                <a:path w="278" h="295" extrusionOk="0">
                  <a:moveTo>
                    <a:pt x="108" y="0"/>
                  </a:moveTo>
                  <a:lnTo>
                    <a:pt x="90" y="9"/>
                  </a:lnTo>
                  <a:lnTo>
                    <a:pt x="45" y="36"/>
                  </a:lnTo>
                  <a:lnTo>
                    <a:pt x="19" y="80"/>
                  </a:lnTo>
                  <a:lnTo>
                    <a:pt x="1" y="143"/>
                  </a:lnTo>
                  <a:lnTo>
                    <a:pt x="10" y="205"/>
                  </a:lnTo>
                  <a:lnTo>
                    <a:pt x="45" y="268"/>
                  </a:lnTo>
                  <a:lnTo>
                    <a:pt x="108" y="295"/>
                  </a:lnTo>
                  <a:lnTo>
                    <a:pt x="126" y="295"/>
                  </a:lnTo>
                  <a:lnTo>
                    <a:pt x="197" y="277"/>
                  </a:lnTo>
                  <a:lnTo>
                    <a:pt x="242" y="232"/>
                  </a:lnTo>
                  <a:lnTo>
                    <a:pt x="278" y="170"/>
                  </a:lnTo>
                  <a:lnTo>
                    <a:pt x="278" y="107"/>
                  </a:lnTo>
                  <a:lnTo>
                    <a:pt x="251" y="54"/>
                  </a:lnTo>
                  <a:lnTo>
                    <a:pt x="197" y="27"/>
                  </a:lnTo>
                  <a:lnTo>
                    <a:pt x="162" y="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285665" y="4233953"/>
              <a:ext cx="21357" cy="22663"/>
            </a:xfrm>
            <a:custGeom>
              <a:avLst/>
              <a:gdLst/>
              <a:ahLst/>
              <a:cxnLst/>
              <a:rect l="l" t="t" r="r" b="b"/>
              <a:pathLst>
                <a:path w="278" h="295" extrusionOk="0">
                  <a:moveTo>
                    <a:pt x="107" y="0"/>
                  </a:moveTo>
                  <a:lnTo>
                    <a:pt x="90" y="9"/>
                  </a:lnTo>
                  <a:lnTo>
                    <a:pt x="45" y="36"/>
                  </a:lnTo>
                  <a:lnTo>
                    <a:pt x="18" y="81"/>
                  </a:lnTo>
                  <a:lnTo>
                    <a:pt x="0" y="143"/>
                  </a:lnTo>
                  <a:lnTo>
                    <a:pt x="9" y="206"/>
                  </a:lnTo>
                  <a:lnTo>
                    <a:pt x="45" y="268"/>
                  </a:lnTo>
                  <a:lnTo>
                    <a:pt x="107" y="295"/>
                  </a:lnTo>
                  <a:lnTo>
                    <a:pt x="125" y="295"/>
                  </a:lnTo>
                  <a:lnTo>
                    <a:pt x="197" y="286"/>
                  </a:lnTo>
                  <a:lnTo>
                    <a:pt x="241" y="232"/>
                  </a:lnTo>
                  <a:lnTo>
                    <a:pt x="277" y="170"/>
                  </a:lnTo>
                  <a:lnTo>
                    <a:pt x="277" y="107"/>
                  </a:lnTo>
                  <a:lnTo>
                    <a:pt x="250" y="54"/>
                  </a:lnTo>
                  <a:lnTo>
                    <a:pt x="197" y="27"/>
                  </a:lnTo>
                  <a:lnTo>
                    <a:pt x="161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282208" y="4076852"/>
              <a:ext cx="21357" cy="22048"/>
            </a:xfrm>
            <a:custGeom>
              <a:avLst/>
              <a:gdLst/>
              <a:ahLst/>
              <a:cxnLst/>
              <a:rect l="l" t="t" r="r" b="b"/>
              <a:pathLst>
                <a:path w="278" h="287" extrusionOk="0">
                  <a:moveTo>
                    <a:pt x="90" y="0"/>
                  </a:moveTo>
                  <a:lnTo>
                    <a:pt x="45" y="27"/>
                  </a:lnTo>
                  <a:lnTo>
                    <a:pt x="18" y="72"/>
                  </a:lnTo>
                  <a:lnTo>
                    <a:pt x="1" y="134"/>
                  </a:lnTo>
                  <a:lnTo>
                    <a:pt x="10" y="206"/>
                  </a:lnTo>
                  <a:lnTo>
                    <a:pt x="45" y="259"/>
                  </a:lnTo>
                  <a:lnTo>
                    <a:pt x="108" y="286"/>
                  </a:lnTo>
                  <a:lnTo>
                    <a:pt x="126" y="286"/>
                  </a:lnTo>
                  <a:lnTo>
                    <a:pt x="197" y="277"/>
                  </a:lnTo>
                  <a:lnTo>
                    <a:pt x="242" y="224"/>
                  </a:lnTo>
                  <a:lnTo>
                    <a:pt x="277" y="170"/>
                  </a:lnTo>
                  <a:lnTo>
                    <a:pt x="277" y="99"/>
                  </a:lnTo>
                  <a:lnTo>
                    <a:pt x="251" y="54"/>
                  </a:lnTo>
                  <a:lnTo>
                    <a:pt x="197" y="1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79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308107" y="4439068"/>
              <a:ext cx="2521161" cy="887069"/>
            </a:xfrm>
            <a:custGeom>
              <a:avLst/>
              <a:gdLst/>
              <a:ahLst/>
              <a:cxnLst/>
              <a:rect l="l" t="t" r="r" b="b"/>
              <a:pathLst>
                <a:path w="32818" h="11547" extrusionOk="0">
                  <a:moveTo>
                    <a:pt x="32818" y="0"/>
                  </a:moveTo>
                  <a:lnTo>
                    <a:pt x="31460" y="170"/>
                  </a:lnTo>
                  <a:lnTo>
                    <a:pt x="28835" y="447"/>
                  </a:lnTo>
                  <a:lnTo>
                    <a:pt x="25058" y="786"/>
                  </a:lnTo>
                  <a:lnTo>
                    <a:pt x="22691" y="938"/>
                  </a:lnTo>
                  <a:lnTo>
                    <a:pt x="21369" y="1009"/>
                  </a:lnTo>
                  <a:lnTo>
                    <a:pt x="18833" y="1108"/>
                  </a:lnTo>
                  <a:lnTo>
                    <a:pt x="15288" y="1188"/>
                  </a:lnTo>
                  <a:lnTo>
                    <a:pt x="11091" y="1143"/>
                  </a:lnTo>
                  <a:lnTo>
                    <a:pt x="7519" y="992"/>
                  </a:lnTo>
                  <a:lnTo>
                    <a:pt x="4599" y="777"/>
                  </a:lnTo>
                  <a:lnTo>
                    <a:pt x="2367" y="554"/>
                  </a:lnTo>
                  <a:lnTo>
                    <a:pt x="268" y="268"/>
                  </a:lnTo>
                  <a:lnTo>
                    <a:pt x="0" y="215"/>
                  </a:lnTo>
                  <a:lnTo>
                    <a:pt x="36" y="349"/>
                  </a:lnTo>
                  <a:lnTo>
                    <a:pt x="348" y="1277"/>
                  </a:lnTo>
                  <a:lnTo>
                    <a:pt x="741" y="2188"/>
                  </a:lnTo>
                  <a:lnTo>
                    <a:pt x="1000" y="2724"/>
                  </a:lnTo>
                  <a:lnTo>
                    <a:pt x="1215" y="3126"/>
                  </a:lnTo>
                  <a:lnTo>
                    <a:pt x="1456" y="3554"/>
                  </a:lnTo>
                  <a:lnTo>
                    <a:pt x="1670" y="3921"/>
                  </a:lnTo>
                  <a:lnTo>
                    <a:pt x="2170" y="4689"/>
                  </a:lnTo>
                  <a:lnTo>
                    <a:pt x="2456" y="5073"/>
                  </a:lnTo>
                  <a:lnTo>
                    <a:pt x="2554" y="5207"/>
                  </a:lnTo>
                  <a:lnTo>
                    <a:pt x="2661" y="5340"/>
                  </a:lnTo>
                  <a:lnTo>
                    <a:pt x="3036" y="5823"/>
                  </a:lnTo>
                  <a:lnTo>
                    <a:pt x="3465" y="6305"/>
                  </a:lnTo>
                  <a:lnTo>
                    <a:pt x="3885" y="6751"/>
                  </a:lnTo>
                  <a:lnTo>
                    <a:pt x="4340" y="7189"/>
                  </a:lnTo>
                  <a:lnTo>
                    <a:pt x="4662" y="7484"/>
                  </a:lnTo>
                  <a:lnTo>
                    <a:pt x="5349" y="8055"/>
                  </a:lnTo>
                  <a:lnTo>
                    <a:pt x="6099" y="8609"/>
                  </a:lnTo>
                  <a:lnTo>
                    <a:pt x="6903" y="9127"/>
                  </a:lnTo>
                  <a:lnTo>
                    <a:pt x="7778" y="9618"/>
                  </a:lnTo>
                  <a:lnTo>
                    <a:pt x="8716" y="10064"/>
                  </a:lnTo>
                  <a:lnTo>
                    <a:pt x="9725" y="10466"/>
                  </a:lnTo>
                  <a:lnTo>
                    <a:pt x="10796" y="10815"/>
                  </a:lnTo>
                  <a:lnTo>
                    <a:pt x="11368" y="10957"/>
                  </a:lnTo>
                  <a:lnTo>
                    <a:pt x="11931" y="11091"/>
                  </a:lnTo>
                  <a:lnTo>
                    <a:pt x="13118" y="11315"/>
                  </a:lnTo>
                  <a:lnTo>
                    <a:pt x="14377" y="11466"/>
                  </a:lnTo>
                  <a:lnTo>
                    <a:pt x="15708" y="11538"/>
                  </a:lnTo>
                  <a:lnTo>
                    <a:pt x="16404" y="11547"/>
                  </a:lnTo>
                  <a:lnTo>
                    <a:pt x="17003" y="11547"/>
                  </a:lnTo>
                  <a:lnTo>
                    <a:pt x="18155" y="11484"/>
                  </a:lnTo>
                  <a:lnTo>
                    <a:pt x="19244" y="11368"/>
                  </a:lnTo>
                  <a:lnTo>
                    <a:pt x="20280" y="11207"/>
                  </a:lnTo>
                  <a:lnTo>
                    <a:pt x="21271" y="10993"/>
                  </a:lnTo>
                  <a:lnTo>
                    <a:pt x="22209" y="10743"/>
                  </a:lnTo>
                  <a:lnTo>
                    <a:pt x="23093" y="10448"/>
                  </a:lnTo>
                  <a:lnTo>
                    <a:pt x="23932" y="10109"/>
                  </a:lnTo>
                  <a:lnTo>
                    <a:pt x="24727" y="9743"/>
                  </a:lnTo>
                  <a:lnTo>
                    <a:pt x="25468" y="9350"/>
                  </a:lnTo>
                  <a:lnTo>
                    <a:pt x="26513" y="8707"/>
                  </a:lnTo>
                  <a:lnTo>
                    <a:pt x="27745" y="7778"/>
                  </a:lnTo>
                  <a:lnTo>
                    <a:pt x="28808" y="6787"/>
                  </a:lnTo>
                  <a:lnTo>
                    <a:pt x="29281" y="6278"/>
                  </a:lnTo>
                  <a:lnTo>
                    <a:pt x="29701" y="5814"/>
                  </a:lnTo>
                  <a:lnTo>
                    <a:pt x="30076" y="5332"/>
                  </a:lnTo>
                  <a:lnTo>
                    <a:pt x="30424" y="4867"/>
                  </a:lnTo>
                  <a:lnTo>
                    <a:pt x="30737" y="4412"/>
                  </a:lnTo>
                  <a:lnTo>
                    <a:pt x="30835" y="4269"/>
                  </a:lnTo>
                  <a:lnTo>
                    <a:pt x="30925" y="4126"/>
                  </a:lnTo>
                  <a:lnTo>
                    <a:pt x="31255" y="3590"/>
                  </a:lnTo>
                  <a:lnTo>
                    <a:pt x="31541" y="3081"/>
                  </a:lnTo>
                  <a:lnTo>
                    <a:pt x="31773" y="2653"/>
                  </a:lnTo>
                  <a:lnTo>
                    <a:pt x="31969" y="2242"/>
                  </a:lnTo>
                  <a:lnTo>
                    <a:pt x="32193" y="1760"/>
                  </a:lnTo>
                  <a:lnTo>
                    <a:pt x="32514" y="947"/>
                  </a:lnTo>
                  <a:lnTo>
                    <a:pt x="32782" y="116"/>
                  </a:lnTo>
                  <a:lnTo>
                    <a:pt x="328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384929" y="4611227"/>
              <a:ext cx="2379193" cy="216179"/>
            </a:xfrm>
            <a:custGeom>
              <a:avLst/>
              <a:gdLst/>
              <a:ahLst/>
              <a:cxnLst/>
              <a:rect l="l" t="t" r="r" b="b"/>
              <a:pathLst>
                <a:path w="30970" h="2814" extrusionOk="0">
                  <a:moveTo>
                    <a:pt x="30969" y="1"/>
                  </a:moveTo>
                  <a:lnTo>
                    <a:pt x="29621" y="340"/>
                  </a:lnTo>
                  <a:lnTo>
                    <a:pt x="26915" y="921"/>
                  </a:lnTo>
                  <a:lnTo>
                    <a:pt x="24183" y="1385"/>
                  </a:lnTo>
                  <a:lnTo>
                    <a:pt x="21432" y="1733"/>
                  </a:lnTo>
                  <a:lnTo>
                    <a:pt x="20048" y="1858"/>
                  </a:lnTo>
                  <a:lnTo>
                    <a:pt x="19200" y="1930"/>
                  </a:lnTo>
                  <a:lnTo>
                    <a:pt x="17485" y="2028"/>
                  </a:lnTo>
                  <a:lnTo>
                    <a:pt x="15762" y="2090"/>
                  </a:lnTo>
                  <a:lnTo>
                    <a:pt x="14047" y="2099"/>
                  </a:lnTo>
                  <a:lnTo>
                    <a:pt x="12333" y="2064"/>
                  </a:lnTo>
                  <a:lnTo>
                    <a:pt x="10618" y="1983"/>
                  </a:lnTo>
                  <a:lnTo>
                    <a:pt x="8903" y="1867"/>
                  </a:lnTo>
                  <a:lnTo>
                    <a:pt x="7198" y="1697"/>
                  </a:lnTo>
                  <a:lnTo>
                    <a:pt x="6341" y="1599"/>
                  </a:lnTo>
                  <a:lnTo>
                    <a:pt x="4742" y="1385"/>
                  </a:lnTo>
                  <a:lnTo>
                    <a:pt x="1572" y="822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215" y="885"/>
                  </a:lnTo>
                  <a:lnTo>
                    <a:pt x="456" y="1313"/>
                  </a:lnTo>
                  <a:lnTo>
                    <a:pt x="1911" y="1617"/>
                  </a:lnTo>
                  <a:lnTo>
                    <a:pt x="4858" y="2117"/>
                  </a:lnTo>
                  <a:lnTo>
                    <a:pt x="7814" y="2483"/>
                  </a:lnTo>
                  <a:lnTo>
                    <a:pt x="10788" y="2715"/>
                  </a:lnTo>
                  <a:lnTo>
                    <a:pt x="12279" y="2769"/>
                  </a:lnTo>
                  <a:lnTo>
                    <a:pt x="13145" y="2796"/>
                  </a:lnTo>
                  <a:lnTo>
                    <a:pt x="14886" y="2814"/>
                  </a:lnTo>
                  <a:lnTo>
                    <a:pt x="16619" y="2778"/>
                  </a:lnTo>
                  <a:lnTo>
                    <a:pt x="18351" y="2698"/>
                  </a:lnTo>
                  <a:lnTo>
                    <a:pt x="20084" y="2573"/>
                  </a:lnTo>
                  <a:lnTo>
                    <a:pt x="21816" y="2403"/>
                  </a:lnTo>
                  <a:lnTo>
                    <a:pt x="23540" y="2198"/>
                  </a:lnTo>
                  <a:lnTo>
                    <a:pt x="25254" y="1939"/>
                  </a:lnTo>
                  <a:lnTo>
                    <a:pt x="26111" y="1787"/>
                  </a:lnTo>
                  <a:lnTo>
                    <a:pt x="27219" y="1581"/>
                  </a:lnTo>
                  <a:lnTo>
                    <a:pt x="29442" y="1108"/>
                  </a:lnTo>
                  <a:lnTo>
                    <a:pt x="30541" y="840"/>
                  </a:lnTo>
                  <a:lnTo>
                    <a:pt x="30773" y="412"/>
                  </a:lnTo>
                  <a:lnTo>
                    <a:pt x="30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737289" y="4649638"/>
              <a:ext cx="8297" cy="15211"/>
            </a:xfrm>
            <a:custGeom>
              <a:avLst/>
              <a:gdLst/>
              <a:ahLst/>
              <a:cxnLst/>
              <a:rect l="l" t="t" r="r" b="b"/>
              <a:pathLst>
                <a:path w="108" h="198" extrusionOk="0">
                  <a:moveTo>
                    <a:pt x="0" y="197"/>
                  </a:moveTo>
                  <a:lnTo>
                    <a:pt x="54" y="99"/>
                  </a:lnTo>
                  <a:lnTo>
                    <a:pt x="107" y="1"/>
                  </a:lnTo>
                  <a:lnTo>
                    <a:pt x="54" y="99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DF8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759184" y="4567361"/>
              <a:ext cx="24814" cy="54237"/>
            </a:xfrm>
            <a:custGeom>
              <a:avLst/>
              <a:gdLst/>
              <a:ahLst/>
              <a:cxnLst/>
              <a:rect l="l" t="t" r="r" b="b"/>
              <a:pathLst>
                <a:path w="323" h="706" fill="none" extrusionOk="0">
                  <a:moveTo>
                    <a:pt x="1" y="706"/>
                  </a:moveTo>
                  <a:lnTo>
                    <a:pt x="28" y="634"/>
                  </a:lnTo>
                  <a:lnTo>
                    <a:pt x="63" y="572"/>
                  </a:lnTo>
                  <a:lnTo>
                    <a:pt x="63" y="572"/>
                  </a:lnTo>
                  <a:lnTo>
                    <a:pt x="63" y="572"/>
                  </a:lnTo>
                  <a:lnTo>
                    <a:pt x="197" y="277"/>
                  </a:lnTo>
                  <a:lnTo>
                    <a:pt x="322" y="0"/>
                  </a:lnTo>
                  <a:lnTo>
                    <a:pt x="171" y="340"/>
                  </a:lnTo>
                  <a:lnTo>
                    <a:pt x="1" y="7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979212" y="4439068"/>
              <a:ext cx="850041" cy="310132"/>
            </a:xfrm>
            <a:custGeom>
              <a:avLst/>
              <a:gdLst/>
              <a:ahLst/>
              <a:cxnLst/>
              <a:rect l="l" t="t" r="r" b="b"/>
              <a:pathLst>
                <a:path w="11065" h="4037" fill="none" extrusionOk="0">
                  <a:moveTo>
                    <a:pt x="0" y="4037"/>
                  </a:moveTo>
                  <a:lnTo>
                    <a:pt x="161" y="3581"/>
                  </a:lnTo>
                  <a:lnTo>
                    <a:pt x="286" y="3117"/>
                  </a:lnTo>
                  <a:lnTo>
                    <a:pt x="349" y="2742"/>
                  </a:lnTo>
                  <a:lnTo>
                    <a:pt x="376" y="2135"/>
                  </a:lnTo>
                  <a:lnTo>
                    <a:pt x="438" y="1751"/>
                  </a:lnTo>
                  <a:lnTo>
                    <a:pt x="501" y="1572"/>
                  </a:lnTo>
                  <a:lnTo>
                    <a:pt x="581" y="1411"/>
                  </a:lnTo>
                  <a:lnTo>
                    <a:pt x="804" y="1090"/>
                  </a:lnTo>
                  <a:lnTo>
                    <a:pt x="938" y="938"/>
                  </a:lnTo>
                  <a:lnTo>
                    <a:pt x="3305" y="786"/>
                  </a:lnTo>
                  <a:lnTo>
                    <a:pt x="7082" y="447"/>
                  </a:lnTo>
                  <a:lnTo>
                    <a:pt x="9707" y="170"/>
                  </a:lnTo>
                  <a:lnTo>
                    <a:pt x="11065" y="0"/>
                  </a:lnTo>
                  <a:lnTo>
                    <a:pt x="11065" y="0"/>
                  </a:lnTo>
                  <a:lnTo>
                    <a:pt x="11065" y="0"/>
                  </a:lnTo>
                  <a:lnTo>
                    <a:pt x="11065" y="0"/>
                  </a:lnTo>
                  <a:lnTo>
                    <a:pt x="11065" y="9"/>
                  </a:lnTo>
                  <a:lnTo>
                    <a:pt x="11038" y="99"/>
                  </a:lnTo>
                  <a:lnTo>
                    <a:pt x="10752" y="974"/>
                  </a:lnTo>
                  <a:lnTo>
                    <a:pt x="10475" y="1670"/>
                  </a:lnTo>
                  <a:lnTo>
                    <a:pt x="10350" y="1947"/>
                  </a:lnTo>
                  <a:lnTo>
                    <a:pt x="10216" y="2242"/>
                  </a:lnTo>
                  <a:lnTo>
                    <a:pt x="10216" y="2242"/>
                  </a:lnTo>
                  <a:lnTo>
                    <a:pt x="8957" y="2563"/>
                  </a:lnTo>
                  <a:lnTo>
                    <a:pt x="6421" y="3108"/>
                  </a:lnTo>
                  <a:lnTo>
                    <a:pt x="3867" y="3563"/>
                  </a:lnTo>
                  <a:lnTo>
                    <a:pt x="1295" y="3912"/>
                  </a:lnTo>
                  <a:lnTo>
                    <a:pt x="0" y="40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954475" y="4611227"/>
              <a:ext cx="809632" cy="195590"/>
            </a:xfrm>
            <a:custGeom>
              <a:avLst/>
              <a:gdLst/>
              <a:ahLst/>
              <a:cxnLst/>
              <a:rect l="l" t="t" r="r" b="b"/>
              <a:pathLst>
                <a:path w="10539" h="2546" extrusionOk="0">
                  <a:moveTo>
                    <a:pt x="10538" y="1"/>
                  </a:moveTo>
                  <a:lnTo>
                    <a:pt x="9279" y="322"/>
                  </a:lnTo>
                  <a:lnTo>
                    <a:pt x="6743" y="867"/>
                  </a:lnTo>
                  <a:lnTo>
                    <a:pt x="4189" y="1322"/>
                  </a:lnTo>
                  <a:lnTo>
                    <a:pt x="1617" y="1671"/>
                  </a:lnTo>
                  <a:lnTo>
                    <a:pt x="322" y="1796"/>
                  </a:lnTo>
                  <a:lnTo>
                    <a:pt x="171" y="2180"/>
                  </a:lnTo>
                  <a:lnTo>
                    <a:pt x="1" y="2546"/>
                  </a:lnTo>
                  <a:lnTo>
                    <a:pt x="1421" y="2403"/>
                  </a:lnTo>
                  <a:lnTo>
                    <a:pt x="4261" y="2028"/>
                  </a:lnTo>
                  <a:lnTo>
                    <a:pt x="5680" y="1787"/>
                  </a:lnTo>
                  <a:lnTo>
                    <a:pt x="6788" y="1581"/>
                  </a:lnTo>
                  <a:lnTo>
                    <a:pt x="9011" y="1108"/>
                  </a:lnTo>
                  <a:lnTo>
                    <a:pt x="10110" y="840"/>
                  </a:lnTo>
                  <a:lnTo>
                    <a:pt x="10145" y="769"/>
                  </a:lnTo>
                  <a:lnTo>
                    <a:pt x="10190" y="697"/>
                  </a:lnTo>
                  <a:lnTo>
                    <a:pt x="10244" y="599"/>
                  </a:lnTo>
                  <a:lnTo>
                    <a:pt x="10297" y="501"/>
                  </a:lnTo>
                  <a:lnTo>
                    <a:pt x="10387" y="313"/>
                  </a:lnTo>
                  <a:lnTo>
                    <a:pt x="10476" y="135"/>
                  </a:lnTo>
                  <a:lnTo>
                    <a:pt x="10503" y="63"/>
                  </a:lnTo>
                  <a:lnTo>
                    <a:pt x="105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239506" y="4328598"/>
              <a:ext cx="2654986" cy="302604"/>
            </a:xfrm>
            <a:custGeom>
              <a:avLst/>
              <a:gdLst/>
              <a:ahLst/>
              <a:cxnLst/>
              <a:rect l="l" t="t" r="r" b="b"/>
              <a:pathLst>
                <a:path w="34560" h="3939" extrusionOk="0">
                  <a:moveTo>
                    <a:pt x="33345" y="1"/>
                  </a:moveTo>
                  <a:lnTo>
                    <a:pt x="33220" y="18"/>
                  </a:lnTo>
                  <a:lnTo>
                    <a:pt x="32237" y="224"/>
                  </a:lnTo>
                  <a:lnTo>
                    <a:pt x="30264" y="590"/>
                  </a:lnTo>
                  <a:lnTo>
                    <a:pt x="28281" y="903"/>
                  </a:lnTo>
                  <a:lnTo>
                    <a:pt x="26290" y="1179"/>
                  </a:lnTo>
                  <a:lnTo>
                    <a:pt x="24299" y="1403"/>
                  </a:lnTo>
                  <a:lnTo>
                    <a:pt x="22307" y="1572"/>
                  </a:lnTo>
                  <a:lnTo>
                    <a:pt x="20307" y="1706"/>
                  </a:lnTo>
                  <a:lnTo>
                    <a:pt x="18307" y="1787"/>
                  </a:lnTo>
                  <a:lnTo>
                    <a:pt x="16297" y="1813"/>
                  </a:lnTo>
                  <a:lnTo>
                    <a:pt x="14297" y="1804"/>
                  </a:lnTo>
                  <a:lnTo>
                    <a:pt x="12297" y="1742"/>
                  </a:lnTo>
                  <a:lnTo>
                    <a:pt x="10296" y="1635"/>
                  </a:lnTo>
                  <a:lnTo>
                    <a:pt x="8296" y="1474"/>
                  </a:lnTo>
                  <a:lnTo>
                    <a:pt x="6305" y="1269"/>
                  </a:lnTo>
                  <a:lnTo>
                    <a:pt x="4313" y="1019"/>
                  </a:lnTo>
                  <a:lnTo>
                    <a:pt x="2331" y="715"/>
                  </a:lnTo>
                  <a:lnTo>
                    <a:pt x="1340" y="545"/>
                  </a:lnTo>
                  <a:lnTo>
                    <a:pt x="1215" y="527"/>
                  </a:lnTo>
                  <a:lnTo>
                    <a:pt x="982" y="536"/>
                  </a:lnTo>
                  <a:lnTo>
                    <a:pt x="768" y="590"/>
                  </a:lnTo>
                  <a:lnTo>
                    <a:pt x="572" y="679"/>
                  </a:lnTo>
                  <a:lnTo>
                    <a:pt x="330" y="867"/>
                  </a:lnTo>
                  <a:lnTo>
                    <a:pt x="107" y="1206"/>
                  </a:lnTo>
                  <a:lnTo>
                    <a:pt x="0" y="1599"/>
                  </a:lnTo>
                  <a:lnTo>
                    <a:pt x="18" y="1983"/>
                  </a:lnTo>
                  <a:lnTo>
                    <a:pt x="143" y="2233"/>
                  </a:lnTo>
                  <a:lnTo>
                    <a:pt x="268" y="2385"/>
                  </a:lnTo>
                  <a:lnTo>
                    <a:pt x="438" y="2501"/>
                  </a:lnTo>
                  <a:lnTo>
                    <a:pt x="643" y="2581"/>
                  </a:lnTo>
                  <a:lnTo>
                    <a:pt x="768" y="2608"/>
                  </a:lnTo>
                  <a:lnTo>
                    <a:pt x="1795" y="2787"/>
                  </a:lnTo>
                  <a:lnTo>
                    <a:pt x="3849" y="3099"/>
                  </a:lnTo>
                  <a:lnTo>
                    <a:pt x="5912" y="3358"/>
                  </a:lnTo>
                  <a:lnTo>
                    <a:pt x="7983" y="3573"/>
                  </a:lnTo>
                  <a:lnTo>
                    <a:pt x="10046" y="3742"/>
                  </a:lnTo>
                  <a:lnTo>
                    <a:pt x="12118" y="3858"/>
                  </a:lnTo>
                  <a:lnTo>
                    <a:pt x="14190" y="3921"/>
                  </a:lnTo>
                  <a:lnTo>
                    <a:pt x="16270" y="3939"/>
                  </a:lnTo>
                  <a:lnTo>
                    <a:pt x="18342" y="3903"/>
                  </a:lnTo>
                  <a:lnTo>
                    <a:pt x="20414" y="3823"/>
                  </a:lnTo>
                  <a:lnTo>
                    <a:pt x="22477" y="3689"/>
                  </a:lnTo>
                  <a:lnTo>
                    <a:pt x="24549" y="3510"/>
                  </a:lnTo>
                  <a:lnTo>
                    <a:pt x="26611" y="3278"/>
                  </a:lnTo>
                  <a:lnTo>
                    <a:pt x="28665" y="3001"/>
                  </a:lnTo>
                  <a:lnTo>
                    <a:pt x="30719" y="2671"/>
                  </a:lnTo>
                  <a:lnTo>
                    <a:pt x="32764" y="2296"/>
                  </a:lnTo>
                  <a:lnTo>
                    <a:pt x="33791" y="2081"/>
                  </a:lnTo>
                  <a:lnTo>
                    <a:pt x="33907" y="2055"/>
                  </a:lnTo>
                  <a:lnTo>
                    <a:pt x="34121" y="1965"/>
                  </a:lnTo>
                  <a:lnTo>
                    <a:pt x="34282" y="1840"/>
                  </a:lnTo>
                  <a:lnTo>
                    <a:pt x="34407" y="1688"/>
                  </a:lnTo>
                  <a:lnTo>
                    <a:pt x="34532" y="1429"/>
                  </a:lnTo>
                  <a:lnTo>
                    <a:pt x="34559" y="1036"/>
                  </a:lnTo>
                  <a:lnTo>
                    <a:pt x="34452" y="653"/>
                  </a:lnTo>
                  <a:lnTo>
                    <a:pt x="34220" y="313"/>
                  </a:lnTo>
                  <a:lnTo>
                    <a:pt x="33979" y="126"/>
                  </a:lnTo>
                  <a:lnTo>
                    <a:pt x="33791" y="45"/>
                  </a:lnTo>
                  <a:lnTo>
                    <a:pt x="33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-72226" y="4407227"/>
            <a:ext cx="2389494" cy="1982805"/>
            <a:chOff x="-590875" y="347215"/>
            <a:chExt cx="2752557" cy="2284075"/>
          </a:xfrm>
        </p:grpSpPr>
        <p:sp>
          <p:nvSpPr>
            <p:cNvPr id="255" name="Google Shape;255;p2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" name="Google Shape;257;p2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258" name="Google Shape;258;p2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" name="Google Shape;267;p2"/>
          <p:cNvSpPr/>
          <p:nvPr/>
        </p:nvSpPr>
        <p:spPr>
          <a:xfrm>
            <a:off x="7134150" y="-591477"/>
            <a:ext cx="2389363" cy="1935945"/>
          </a:xfrm>
          <a:custGeom>
            <a:avLst/>
            <a:gdLst/>
            <a:ahLst/>
            <a:cxnLst/>
            <a:rect l="l" t="t" r="r" b="b"/>
            <a:pathLst>
              <a:path w="34685" h="28103" extrusionOk="0">
                <a:moveTo>
                  <a:pt x="34345" y="0"/>
                </a:moveTo>
                <a:lnTo>
                  <a:pt x="33684" y="45"/>
                </a:lnTo>
                <a:lnTo>
                  <a:pt x="33068" y="197"/>
                </a:lnTo>
                <a:lnTo>
                  <a:pt x="32497" y="438"/>
                </a:lnTo>
                <a:lnTo>
                  <a:pt x="31970" y="750"/>
                </a:lnTo>
                <a:lnTo>
                  <a:pt x="31488" y="1126"/>
                </a:lnTo>
                <a:lnTo>
                  <a:pt x="31041" y="1536"/>
                </a:lnTo>
                <a:lnTo>
                  <a:pt x="30648" y="1983"/>
                </a:lnTo>
                <a:lnTo>
                  <a:pt x="30130" y="2670"/>
                </a:lnTo>
                <a:lnTo>
                  <a:pt x="29594" y="3537"/>
                </a:lnTo>
                <a:lnTo>
                  <a:pt x="29112" y="4537"/>
                </a:lnTo>
                <a:lnTo>
                  <a:pt x="29050" y="4689"/>
                </a:lnTo>
                <a:lnTo>
                  <a:pt x="29032" y="4653"/>
                </a:lnTo>
                <a:lnTo>
                  <a:pt x="28746" y="4322"/>
                </a:lnTo>
                <a:lnTo>
                  <a:pt x="28300" y="4001"/>
                </a:lnTo>
                <a:lnTo>
                  <a:pt x="27889" y="3813"/>
                </a:lnTo>
                <a:lnTo>
                  <a:pt x="27380" y="3679"/>
                </a:lnTo>
                <a:lnTo>
                  <a:pt x="26764" y="3635"/>
                </a:lnTo>
                <a:lnTo>
                  <a:pt x="26406" y="3653"/>
                </a:lnTo>
                <a:lnTo>
                  <a:pt x="26228" y="3679"/>
                </a:lnTo>
                <a:lnTo>
                  <a:pt x="25897" y="3769"/>
                </a:lnTo>
                <a:lnTo>
                  <a:pt x="25594" y="3912"/>
                </a:lnTo>
                <a:lnTo>
                  <a:pt x="25335" y="4090"/>
                </a:lnTo>
                <a:lnTo>
                  <a:pt x="24987" y="4421"/>
                </a:lnTo>
                <a:lnTo>
                  <a:pt x="24629" y="4939"/>
                </a:lnTo>
                <a:lnTo>
                  <a:pt x="24370" y="5483"/>
                </a:lnTo>
                <a:lnTo>
                  <a:pt x="24201" y="5992"/>
                </a:lnTo>
                <a:lnTo>
                  <a:pt x="24058" y="6555"/>
                </a:lnTo>
                <a:lnTo>
                  <a:pt x="24049" y="6644"/>
                </a:lnTo>
                <a:lnTo>
                  <a:pt x="23692" y="6600"/>
                </a:lnTo>
                <a:lnTo>
                  <a:pt x="23076" y="6600"/>
                </a:lnTo>
                <a:lnTo>
                  <a:pt x="22549" y="6698"/>
                </a:lnTo>
                <a:lnTo>
                  <a:pt x="22111" y="6885"/>
                </a:lnTo>
                <a:lnTo>
                  <a:pt x="21754" y="7144"/>
                </a:lnTo>
                <a:lnTo>
                  <a:pt x="21468" y="7457"/>
                </a:lnTo>
                <a:lnTo>
                  <a:pt x="21245" y="7823"/>
                </a:lnTo>
                <a:lnTo>
                  <a:pt x="21084" y="8216"/>
                </a:lnTo>
                <a:lnTo>
                  <a:pt x="20923" y="8823"/>
                </a:lnTo>
                <a:lnTo>
                  <a:pt x="20834" y="9609"/>
                </a:lnTo>
                <a:lnTo>
                  <a:pt x="20861" y="10511"/>
                </a:lnTo>
                <a:lnTo>
                  <a:pt x="20888" y="10663"/>
                </a:lnTo>
                <a:lnTo>
                  <a:pt x="20727" y="10279"/>
                </a:lnTo>
                <a:lnTo>
                  <a:pt x="20406" y="9618"/>
                </a:lnTo>
                <a:lnTo>
                  <a:pt x="20066" y="9082"/>
                </a:lnTo>
                <a:lnTo>
                  <a:pt x="19718" y="8653"/>
                </a:lnTo>
                <a:lnTo>
                  <a:pt x="19361" y="8323"/>
                </a:lnTo>
                <a:lnTo>
                  <a:pt x="19004" y="8082"/>
                </a:lnTo>
                <a:lnTo>
                  <a:pt x="18655" y="7921"/>
                </a:lnTo>
                <a:lnTo>
                  <a:pt x="18316" y="7814"/>
                </a:lnTo>
                <a:lnTo>
                  <a:pt x="17834" y="7760"/>
                </a:lnTo>
                <a:lnTo>
                  <a:pt x="17280" y="7832"/>
                </a:lnTo>
                <a:lnTo>
                  <a:pt x="16709" y="8037"/>
                </a:lnTo>
                <a:lnTo>
                  <a:pt x="16628" y="8082"/>
                </a:lnTo>
                <a:lnTo>
                  <a:pt x="16539" y="7796"/>
                </a:lnTo>
                <a:lnTo>
                  <a:pt x="16325" y="7296"/>
                </a:lnTo>
                <a:lnTo>
                  <a:pt x="16074" y="6885"/>
                </a:lnTo>
                <a:lnTo>
                  <a:pt x="15780" y="6564"/>
                </a:lnTo>
                <a:lnTo>
                  <a:pt x="15467" y="6305"/>
                </a:lnTo>
                <a:lnTo>
                  <a:pt x="15128" y="6108"/>
                </a:lnTo>
                <a:lnTo>
                  <a:pt x="14780" y="5974"/>
                </a:lnTo>
                <a:lnTo>
                  <a:pt x="14431" y="5885"/>
                </a:lnTo>
                <a:lnTo>
                  <a:pt x="13922" y="5832"/>
                </a:lnTo>
                <a:lnTo>
                  <a:pt x="13306" y="5858"/>
                </a:lnTo>
                <a:lnTo>
                  <a:pt x="12645" y="5983"/>
                </a:lnTo>
                <a:lnTo>
                  <a:pt x="12547" y="6010"/>
                </a:lnTo>
                <a:lnTo>
                  <a:pt x="12529" y="5707"/>
                </a:lnTo>
                <a:lnTo>
                  <a:pt x="12386" y="5046"/>
                </a:lnTo>
                <a:lnTo>
                  <a:pt x="12110" y="4376"/>
                </a:lnTo>
                <a:lnTo>
                  <a:pt x="11708" y="3724"/>
                </a:lnTo>
                <a:lnTo>
                  <a:pt x="11172" y="3135"/>
                </a:lnTo>
                <a:lnTo>
                  <a:pt x="10699" y="2751"/>
                </a:lnTo>
                <a:lnTo>
                  <a:pt x="10350" y="2536"/>
                </a:lnTo>
                <a:lnTo>
                  <a:pt x="9975" y="2349"/>
                </a:lnTo>
                <a:lnTo>
                  <a:pt x="9573" y="2206"/>
                </a:lnTo>
                <a:lnTo>
                  <a:pt x="9145" y="2099"/>
                </a:lnTo>
                <a:lnTo>
                  <a:pt x="8698" y="2045"/>
                </a:lnTo>
                <a:lnTo>
                  <a:pt x="8225" y="2045"/>
                </a:lnTo>
                <a:lnTo>
                  <a:pt x="7796" y="2099"/>
                </a:lnTo>
                <a:lnTo>
                  <a:pt x="7412" y="2188"/>
                </a:lnTo>
                <a:lnTo>
                  <a:pt x="7073" y="2322"/>
                </a:lnTo>
                <a:lnTo>
                  <a:pt x="6769" y="2483"/>
                </a:lnTo>
                <a:lnTo>
                  <a:pt x="6493" y="2688"/>
                </a:lnTo>
                <a:lnTo>
                  <a:pt x="6144" y="3037"/>
                </a:lnTo>
                <a:lnTo>
                  <a:pt x="5769" y="3572"/>
                </a:lnTo>
                <a:lnTo>
                  <a:pt x="5484" y="4162"/>
                </a:lnTo>
                <a:lnTo>
                  <a:pt x="5144" y="5090"/>
                </a:lnTo>
                <a:lnTo>
                  <a:pt x="4948" y="5671"/>
                </a:lnTo>
                <a:lnTo>
                  <a:pt x="4841" y="5939"/>
                </a:lnTo>
                <a:lnTo>
                  <a:pt x="4564" y="6367"/>
                </a:lnTo>
                <a:lnTo>
                  <a:pt x="4215" y="6662"/>
                </a:lnTo>
                <a:lnTo>
                  <a:pt x="3823" y="6823"/>
                </a:lnTo>
                <a:lnTo>
                  <a:pt x="3421" y="6867"/>
                </a:lnTo>
                <a:lnTo>
                  <a:pt x="3019" y="6778"/>
                </a:lnTo>
                <a:lnTo>
                  <a:pt x="2662" y="6564"/>
                </a:lnTo>
                <a:lnTo>
                  <a:pt x="2367" y="6233"/>
                </a:lnTo>
                <a:lnTo>
                  <a:pt x="2251" y="6010"/>
                </a:lnTo>
                <a:lnTo>
                  <a:pt x="2188" y="5867"/>
                </a:lnTo>
                <a:lnTo>
                  <a:pt x="2108" y="5582"/>
                </a:lnTo>
                <a:lnTo>
                  <a:pt x="2099" y="5305"/>
                </a:lnTo>
                <a:lnTo>
                  <a:pt x="2126" y="5028"/>
                </a:lnTo>
                <a:lnTo>
                  <a:pt x="2233" y="4635"/>
                </a:lnTo>
                <a:lnTo>
                  <a:pt x="2456" y="4180"/>
                </a:lnTo>
                <a:lnTo>
                  <a:pt x="2572" y="3992"/>
                </a:lnTo>
                <a:lnTo>
                  <a:pt x="2635" y="3885"/>
                </a:lnTo>
                <a:lnTo>
                  <a:pt x="2644" y="3671"/>
                </a:lnTo>
                <a:lnTo>
                  <a:pt x="2546" y="3483"/>
                </a:lnTo>
                <a:lnTo>
                  <a:pt x="2367" y="3367"/>
                </a:lnTo>
                <a:lnTo>
                  <a:pt x="2251" y="3358"/>
                </a:lnTo>
                <a:lnTo>
                  <a:pt x="2019" y="3376"/>
                </a:lnTo>
                <a:lnTo>
                  <a:pt x="1545" y="3519"/>
                </a:lnTo>
                <a:lnTo>
                  <a:pt x="1090" y="3787"/>
                </a:lnTo>
                <a:lnTo>
                  <a:pt x="679" y="4180"/>
                </a:lnTo>
                <a:lnTo>
                  <a:pt x="340" y="4671"/>
                </a:lnTo>
                <a:lnTo>
                  <a:pt x="108" y="5260"/>
                </a:lnTo>
                <a:lnTo>
                  <a:pt x="1" y="5939"/>
                </a:lnTo>
                <a:lnTo>
                  <a:pt x="36" y="6501"/>
                </a:lnTo>
                <a:lnTo>
                  <a:pt x="117" y="6903"/>
                </a:lnTo>
                <a:lnTo>
                  <a:pt x="179" y="7109"/>
                </a:lnTo>
                <a:lnTo>
                  <a:pt x="260" y="7368"/>
                </a:lnTo>
                <a:lnTo>
                  <a:pt x="465" y="7814"/>
                </a:lnTo>
                <a:lnTo>
                  <a:pt x="706" y="8189"/>
                </a:lnTo>
                <a:lnTo>
                  <a:pt x="974" y="8511"/>
                </a:lnTo>
                <a:lnTo>
                  <a:pt x="1260" y="8761"/>
                </a:lnTo>
                <a:lnTo>
                  <a:pt x="1563" y="8957"/>
                </a:lnTo>
                <a:lnTo>
                  <a:pt x="2028" y="9171"/>
                </a:lnTo>
                <a:lnTo>
                  <a:pt x="2644" y="9314"/>
                </a:lnTo>
                <a:lnTo>
                  <a:pt x="3180" y="9359"/>
                </a:lnTo>
                <a:lnTo>
                  <a:pt x="3769" y="9314"/>
                </a:lnTo>
                <a:lnTo>
                  <a:pt x="3858" y="9296"/>
                </a:lnTo>
                <a:lnTo>
                  <a:pt x="3858" y="9296"/>
                </a:lnTo>
                <a:lnTo>
                  <a:pt x="3796" y="9332"/>
                </a:lnTo>
                <a:lnTo>
                  <a:pt x="3448" y="9636"/>
                </a:lnTo>
                <a:lnTo>
                  <a:pt x="3171" y="9975"/>
                </a:lnTo>
                <a:lnTo>
                  <a:pt x="2921" y="10413"/>
                </a:lnTo>
                <a:lnTo>
                  <a:pt x="2751" y="10966"/>
                </a:lnTo>
                <a:lnTo>
                  <a:pt x="2724" y="11449"/>
                </a:lnTo>
                <a:lnTo>
                  <a:pt x="2760" y="11806"/>
                </a:lnTo>
                <a:lnTo>
                  <a:pt x="2849" y="12181"/>
                </a:lnTo>
                <a:lnTo>
                  <a:pt x="3001" y="12592"/>
                </a:lnTo>
                <a:lnTo>
                  <a:pt x="3108" y="12806"/>
                </a:lnTo>
                <a:lnTo>
                  <a:pt x="3215" y="12993"/>
                </a:lnTo>
                <a:lnTo>
                  <a:pt x="3456" y="13324"/>
                </a:lnTo>
                <a:lnTo>
                  <a:pt x="3724" y="13574"/>
                </a:lnTo>
                <a:lnTo>
                  <a:pt x="4019" y="13770"/>
                </a:lnTo>
                <a:lnTo>
                  <a:pt x="4323" y="13904"/>
                </a:lnTo>
                <a:lnTo>
                  <a:pt x="4635" y="13994"/>
                </a:lnTo>
                <a:lnTo>
                  <a:pt x="5117" y="14047"/>
                </a:lnTo>
                <a:lnTo>
                  <a:pt x="5725" y="14011"/>
                </a:lnTo>
                <a:lnTo>
                  <a:pt x="6252" y="13895"/>
                </a:lnTo>
                <a:lnTo>
                  <a:pt x="6823" y="13708"/>
                </a:lnTo>
                <a:lnTo>
                  <a:pt x="6903" y="13663"/>
                </a:lnTo>
                <a:lnTo>
                  <a:pt x="6894" y="13752"/>
                </a:lnTo>
                <a:lnTo>
                  <a:pt x="6868" y="14601"/>
                </a:lnTo>
                <a:lnTo>
                  <a:pt x="6966" y="15547"/>
                </a:lnTo>
                <a:lnTo>
                  <a:pt x="7118" y="16226"/>
                </a:lnTo>
                <a:lnTo>
                  <a:pt x="7386" y="16878"/>
                </a:lnTo>
                <a:lnTo>
                  <a:pt x="7680" y="17316"/>
                </a:lnTo>
                <a:lnTo>
                  <a:pt x="7921" y="17574"/>
                </a:lnTo>
                <a:lnTo>
                  <a:pt x="8055" y="17691"/>
                </a:lnTo>
                <a:lnTo>
                  <a:pt x="8198" y="17798"/>
                </a:lnTo>
                <a:lnTo>
                  <a:pt x="8484" y="17967"/>
                </a:lnTo>
                <a:lnTo>
                  <a:pt x="8931" y="18137"/>
                </a:lnTo>
                <a:lnTo>
                  <a:pt x="9520" y="18217"/>
                </a:lnTo>
                <a:lnTo>
                  <a:pt x="10082" y="18173"/>
                </a:lnTo>
                <a:lnTo>
                  <a:pt x="10591" y="18048"/>
                </a:lnTo>
                <a:lnTo>
                  <a:pt x="11011" y="17887"/>
                </a:lnTo>
                <a:lnTo>
                  <a:pt x="11449" y="17673"/>
                </a:lnTo>
                <a:lnTo>
                  <a:pt x="11511" y="17637"/>
                </a:lnTo>
                <a:lnTo>
                  <a:pt x="11663" y="17798"/>
                </a:lnTo>
                <a:lnTo>
                  <a:pt x="11958" y="18030"/>
                </a:lnTo>
                <a:lnTo>
                  <a:pt x="12226" y="18164"/>
                </a:lnTo>
                <a:lnTo>
                  <a:pt x="12449" y="18226"/>
                </a:lnTo>
                <a:lnTo>
                  <a:pt x="12726" y="18235"/>
                </a:lnTo>
                <a:lnTo>
                  <a:pt x="12931" y="18164"/>
                </a:lnTo>
                <a:lnTo>
                  <a:pt x="12949" y="18155"/>
                </a:lnTo>
                <a:lnTo>
                  <a:pt x="12958" y="18289"/>
                </a:lnTo>
                <a:lnTo>
                  <a:pt x="13137" y="19227"/>
                </a:lnTo>
                <a:lnTo>
                  <a:pt x="13360" y="20075"/>
                </a:lnTo>
                <a:lnTo>
                  <a:pt x="13699" y="21039"/>
                </a:lnTo>
                <a:lnTo>
                  <a:pt x="14163" y="22013"/>
                </a:lnTo>
                <a:lnTo>
                  <a:pt x="14601" y="22691"/>
                </a:lnTo>
                <a:lnTo>
                  <a:pt x="14949" y="23102"/>
                </a:lnTo>
                <a:lnTo>
                  <a:pt x="15333" y="23468"/>
                </a:lnTo>
                <a:lnTo>
                  <a:pt x="15762" y="23781"/>
                </a:lnTo>
                <a:lnTo>
                  <a:pt x="15994" y="23906"/>
                </a:lnTo>
                <a:lnTo>
                  <a:pt x="16235" y="24013"/>
                </a:lnTo>
                <a:lnTo>
                  <a:pt x="16700" y="24183"/>
                </a:lnTo>
                <a:lnTo>
                  <a:pt x="17164" y="24290"/>
                </a:lnTo>
                <a:lnTo>
                  <a:pt x="17619" y="24343"/>
                </a:lnTo>
                <a:lnTo>
                  <a:pt x="18280" y="24334"/>
                </a:lnTo>
                <a:lnTo>
                  <a:pt x="19084" y="24200"/>
                </a:lnTo>
                <a:lnTo>
                  <a:pt x="19789" y="23968"/>
                </a:lnTo>
                <a:lnTo>
                  <a:pt x="20352" y="23718"/>
                </a:lnTo>
                <a:lnTo>
                  <a:pt x="20923" y="23388"/>
                </a:lnTo>
                <a:lnTo>
                  <a:pt x="20995" y="23325"/>
                </a:lnTo>
                <a:lnTo>
                  <a:pt x="21022" y="23450"/>
                </a:lnTo>
                <a:lnTo>
                  <a:pt x="21316" y="24254"/>
                </a:lnTo>
                <a:lnTo>
                  <a:pt x="21700" y="24977"/>
                </a:lnTo>
                <a:lnTo>
                  <a:pt x="22129" y="25576"/>
                </a:lnTo>
                <a:lnTo>
                  <a:pt x="22477" y="25986"/>
                </a:lnTo>
                <a:lnTo>
                  <a:pt x="22879" y="26379"/>
                </a:lnTo>
                <a:lnTo>
                  <a:pt x="23352" y="26763"/>
                </a:lnTo>
                <a:lnTo>
                  <a:pt x="23897" y="27121"/>
                </a:lnTo>
                <a:lnTo>
                  <a:pt x="24513" y="27433"/>
                </a:lnTo>
                <a:lnTo>
                  <a:pt x="25210" y="27701"/>
                </a:lnTo>
                <a:lnTo>
                  <a:pt x="25978" y="27906"/>
                </a:lnTo>
                <a:lnTo>
                  <a:pt x="26406" y="27987"/>
                </a:lnTo>
                <a:lnTo>
                  <a:pt x="26835" y="28049"/>
                </a:lnTo>
                <a:lnTo>
                  <a:pt x="27675" y="28103"/>
                </a:lnTo>
                <a:lnTo>
                  <a:pt x="28487" y="28076"/>
                </a:lnTo>
                <a:lnTo>
                  <a:pt x="29264" y="27978"/>
                </a:lnTo>
                <a:lnTo>
                  <a:pt x="30014" y="27826"/>
                </a:lnTo>
                <a:lnTo>
                  <a:pt x="30711" y="27630"/>
                </a:lnTo>
                <a:lnTo>
                  <a:pt x="31693" y="27272"/>
                </a:lnTo>
                <a:lnTo>
                  <a:pt x="32818" y="26728"/>
                </a:lnTo>
                <a:lnTo>
                  <a:pt x="33702" y="26192"/>
                </a:lnTo>
                <a:lnTo>
                  <a:pt x="34577" y="25558"/>
                </a:lnTo>
                <a:lnTo>
                  <a:pt x="34685" y="25460"/>
                </a:lnTo>
                <a:lnTo>
                  <a:pt x="34685" y="36"/>
                </a:lnTo>
                <a:lnTo>
                  <a:pt x="34345" y="0"/>
                </a:lnTo>
                <a:close/>
              </a:path>
            </a:pathLst>
          </a:custGeom>
          <a:solidFill>
            <a:srgbClr val="FEF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8846151" y="-113533"/>
            <a:ext cx="291050" cy="235113"/>
          </a:xfrm>
          <a:custGeom>
            <a:avLst/>
            <a:gdLst/>
            <a:ahLst/>
            <a:cxnLst/>
            <a:rect l="l" t="t" r="r" b="b"/>
            <a:pathLst>
              <a:path w="4225" h="3413" extrusionOk="0">
                <a:moveTo>
                  <a:pt x="4073" y="1"/>
                </a:moveTo>
                <a:lnTo>
                  <a:pt x="3849" y="162"/>
                </a:lnTo>
                <a:lnTo>
                  <a:pt x="3849" y="215"/>
                </a:lnTo>
                <a:lnTo>
                  <a:pt x="3778" y="715"/>
                </a:lnTo>
                <a:lnTo>
                  <a:pt x="3608" y="1269"/>
                </a:lnTo>
                <a:lnTo>
                  <a:pt x="3412" y="1644"/>
                </a:lnTo>
                <a:lnTo>
                  <a:pt x="3135" y="1992"/>
                </a:lnTo>
                <a:lnTo>
                  <a:pt x="2760" y="2287"/>
                </a:lnTo>
                <a:lnTo>
                  <a:pt x="2519" y="2394"/>
                </a:lnTo>
                <a:lnTo>
                  <a:pt x="2278" y="2492"/>
                </a:lnTo>
                <a:lnTo>
                  <a:pt x="1805" y="2591"/>
                </a:lnTo>
                <a:lnTo>
                  <a:pt x="1358" y="2626"/>
                </a:lnTo>
                <a:lnTo>
                  <a:pt x="956" y="2600"/>
                </a:lnTo>
                <a:lnTo>
                  <a:pt x="152" y="2430"/>
                </a:lnTo>
                <a:lnTo>
                  <a:pt x="1" y="2358"/>
                </a:lnTo>
                <a:lnTo>
                  <a:pt x="36" y="2403"/>
                </a:lnTo>
                <a:lnTo>
                  <a:pt x="394" y="2742"/>
                </a:lnTo>
                <a:lnTo>
                  <a:pt x="867" y="3055"/>
                </a:lnTo>
                <a:lnTo>
                  <a:pt x="1251" y="3242"/>
                </a:lnTo>
                <a:lnTo>
                  <a:pt x="1688" y="3376"/>
                </a:lnTo>
                <a:lnTo>
                  <a:pt x="2171" y="3412"/>
                </a:lnTo>
                <a:lnTo>
                  <a:pt x="2430" y="3385"/>
                </a:lnTo>
                <a:lnTo>
                  <a:pt x="2680" y="3332"/>
                </a:lnTo>
                <a:lnTo>
                  <a:pt x="3135" y="3126"/>
                </a:lnTo>
                <a:lnTo>
                  <a:pt x="3519" y="2823"/>
                </a:lnTo>
                <a:lnTo>
                  <a:pt x="3832" y="2421"/>
                </a:lnTo>
                <a:lnTo>
                  <a:pt x="4064" y="1957"/>
                </a:lnTo>
                <a:lnTo>
                  <a:pt x="4198" y="1430"/>
                </a:lnTo>
                <a:lnTo>
                  <a:pt x="4225" y="867"/>
                </a:lnTo>
                <a:lnTo>
                  <a:pt x="4153" y="287"/>
                </a:lnTo>
                <a:lnTo>
                  <a:pt x="4073" y="1"/>
                </a:lnTo>
                <a:close/>
              </a:path>
            </a:pathLst>
          </a:custGeom>
          <a:solidFill>
            <a:srgbClr val="E1D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7339022" y="-450601"/>
            <a:ext cx="1512769" cy="917857"/>
          </a:xfrm>
          <a:custGeom>
            <a:avLst/>
            <a:gdLst/>
            <a:ahLst/>
            <a:cxnLst/>
            <a:rect l="l" t="t" r="r" b="b"/>
            <a:pathLst>
              <a:path w="21960" h="13324" extrusionOk="0">
                <a:moveTo>
                  <a:pt x="5251" y="0"/>
                </a:moveTo>
                <a:lnTo>
                  <a:pt x="4822" y="54"/>
                </a:lnTo>
                <a:lnTo>
                  <a:pt x="4438" y="143"/>
                </a:lnTo>
                <a:lnTo>
                  <a:pt x="4099" y="277"/>
                </a:lnTo>
                <a:lnTo>
                  <a:pt x="3795" y="438"/>
                </a:lnTo>
                <a:lnTo>
                  <a:pt x="3519" y="643"/>
                </a:lnTo>
                <a:lnTo>
                  <a:pt x="3170" y="992"/>
                </a:lnTo>
                <a:lnTo>
                  <a:pt x="2795" y="1527"/>
                </a:lnTo>
                <a:lnTo>
                  <a:pt x="2510" y="2117"/>
                </a:lnTo>
                <a:lnTo>
                  <a:pt x="2170" y="3045"/>
                </a:lnTo>
                <a:lnTo>
                  <a:pt x="1974" y="3626"/>
                </a:lnTo>
                <a:lnTo>
                  <a:pt x="1902" y="3813"/>
                </a:lnTo>
                <a:lnTo>
                  <a:pt x="1724" y="4144"/>
                </a:lnTo>
                <a:lnTo>
                  <a:pt x="1500" y="4403"/>
                </a:lnTo>
                <a:lnTo>
                  <a:pt x="1250" y="4599"/>
                </a:lnTo>
                <a:lnTo>
                  <a:pt x="983" y="4733"/>
                </a:lnTo>
                <a:lnTo>
                  <a:pt x="697" y="4805"/>
                </a:lnTo>
                <a:lnTo>
                  <a:pt x="411" y="4814"/>
                </a:lnTo>
                <a:lnTo>
                  <a:pt x="134" y="4751"/>
                </a:lnTo>
                <a:lnTo>
                  <a:pt x="0" y="4697"/>
                </a:lnTo>
                <a:lnTo>
                  <a:pt x="0" y="4706"/>
                </a:lnTo>
                <a:lnTo>
                  <a:pt x="45" y="4742"/>
                </a:lnTo>
                <a:lnTo>
                  <a:pt x="384" y="4965"/>
                </a:lnTo>
                <a:lnTo>
                  <a:pt x="724" y="5126"/>
                </a:lnTo>
                <a:lnTo>
                  <a:pt x="1152" y="5251"/>
                </a:lnTo>
                <a:lnTo>
                  <a:pt x="1661" y="5296"/>
                </a:lnTo>
                <a:lnTo>
                  <a:pt x="2224" y="5198"/>
                </a:lnTo>
                <a:lnTo>
                  <a:pt x="2679" y="5010"/>
                </a:lnTo>
                <a:lnTo>
                  <a:pt x="2992" y="4822"/>
                </a:lnTo>
                <a:lnTo>
                  <a:pt x="3153" y="4706"/>
                </a:lnTo>
                <a:lnTo>
                  <a:pt x="3322" y="4590"/>
                </a:lnTo>
                <a:lnTo>
                  <a:pt x="3706" y="4403"/>
                </a:lnTo>
                <a:lnTo>
                  <a:pt x="4126" y="4287"/>
                </a:lnTo>
                <a:lnTo>
                  <a:pt x="4590" y="4233"/>
                </a:lnTo>
                <a:lnTo>
                  <a:pt x="5072" y="4242"/>
                </a:lnTo>
                <a:lnTo>
                  <a:pt x="5564" y="4313"/>
                </a:lnTo>
                <a:lnTo>
                  <a:pt x="6064" y="4438"/>
                </a:lnTo>
                <a:lnTo>
                  <a:pt x="6546" y="4617"/>
                </a:lnTo>
                <a:lnTo>
                  <a:pt x="7019" y="4858"/>
                </a:lnTo>
                <a:lnTo>
                  <a:pt x="7457" y="5153"/>
                </a:lnTo>
                <a:lnTo>
                  <a:pt x="7859" y="5492"/>
                </a:lnTo>
                <a:lnTo>
                  <a:pt x="8216" y="5885"/>
                </a:lnTo>
                <a:lnTo>
                  <a:pt x="8502" y="6323"/>
                </a:lnTo>
                <a:lnTo>
                  <a:pt x="8716" y="6814"/>
                </a:lnTo>
                <a:lnTo>
                  <a:pt x="8850" y="7350"/>
                </a:lnTo>
                <a:lnTo>
                  <a:pt x="8894" y="7930"/>
                </a:lnTo>
                <a:lnTo>
                  <a:pt x="8868" y="8234"/>
                </a:lnTo>
                <a:lnTo>
                  <a:pt x="9064" y="8127"/>
                </a:lnTo>
                <a:lnTo>
                  <a:pt x="9975" y="7769"/>
                </a:lnTo>
                <a:lnTo>
                  <a:pt x="10404" y="7662"/>
                </a:lnTo>
                <a:lnTo>
                  <a:pt x="10859" y="7600"/>
                </a:lnTo>
                <a:lnTo>
                  <a:pt x="11297" y="7618"/>
                </a:lnTo>
                <a:lnTo>
                  <a:pt x="11511" y="7662"/>
                </a:lnTo>
                <a:lnTo>
                  <a:pt x="11609" y="7689"/>
                </a:lnTo>
                <a:lnTo>
                  <a:pt x="11788" y="7814"/>
                </a:lnTo>
                <a:lnTo>
                  <a:pt x="11940" y="8002"/>
                </a:lnTo>
                <a:lnTo>
                  <a:pt x="12074" y="8234"/>
                </a:lnTo>
                <a:lnTo>
                  <a:pt x="12225" y="8653"/>
                </a:lnTo>
                <a:lnTo>
                  <a:pt x="12359" y="9305"/>
                </a:lnTo>
                <a:lnTo>
                  <a:pt x="12466" y="10314"/>
                </a:lnTo>
                <a:lnTo>
                  <a:pt x="12475" y="11297"/>
                </a:lnTo>
                <a:lnTo>
                  <a:pt x="12466" y="11404"/>
                </a:lnTo>
                <a:lnTo>
                  <a:pt x="12520" y="11341"/>
                </a:lnTo>
                <a:lnTo>
                  <a:pt x="12859" y="10975"/>
                </a:lnTo>
                <a:lnTo>
                  <a:pt x="13208" y="10663"/>
                </a:lnTo>
                <a:lnTo>
                  <a:pt x="13636" y="10359"/>
                </a:lnTo>
                <a:lnTo>
                  <a:pt x="14136" y="10118"/>
                </a:lnTo>
                <a:lnTo>
                  <a:pt x="14556" y="10020"/>
                </a:lnTo>
                <a:lnTo>
                  <a:pt x="14842" y="9993"/>
                </a:lnTo>
                <a:lnTo>
                  <a:pt x="15137" y="10020"/>
                </a:lnTo>
                <a:lnTo>
                  <a:pt x="15440" y="10091"/>
                </a:lnTo>
                <a:lnTo>
                  <a:pt x="15592" y="10154"/>
                </a:lnTo>
                <a:lnTo>
                  <a:pt x="15896" y="10305"/>
                </a:lnTo>
                <a:lnTo>
                  <a:pt x="16512" y="10716"/>
                </a:lnTo>
                <a:lnTo>
                  <a:pt x="17119" y="11207"/>
                </a:lnTo>
                <a:lnTo>
                  <a:pt x="17673" y="11743"/>
                </a:lnTo>
                <a:lnTo>
                  <a:pt x="18816" y="13020"/>
                </a:lnTo>
                <a:lnTo>
                  <a:pt x="19048" y="13324"/>
                </a:lnTo>
                <a:lnTo>
                  <a:pt x="19039" y="13127"/>
                </a:lnTo>
                <a:lnTo>
                  <a:pt x="19093" y="11886"/>
                </a:lnTo>
                <a:lnTo>
                  <a:pt x="19226" y="10779"/>
                </a:lnTo>
                <a:lnTo>
                  <a:pt x="19414" y="9895"/>
                </a:lnTo>
                <a:lnTo>
                  <a:pt x="19575" y="9305"/>
                </a:lnTo>
                <a:lnTo>
                  <a:pt x="19789" y="8752"/>
                </a:lnTo>
                <a:lnTo>
                  <a:pt x="20048" y="8234"/>
                </a:lnTo>
                <a:lnTo>
                  <a:pt x="20361" y="7778"/>
                </a:lnTo>
                <a:lnTo>
                  <a:pt x="20736" y="7394"/>
                </a:lnTo>
                <a:lnTo>
                  <a:pt x="21173" y="7117"/>
                </a:lnTo>
                <a:lnTo>
                  <a:pt x="21673" y="6948"/>
                </a:lnTo>
                <a:lnTo>
                  <a:pt x="21959" y="6921"/>
                </a:lnTo>
                <a:lnTo>
                  <a:pt x="21870" y="6823"/>
                </a:lnTo>
                <a:lnTo>
                  <a:pt x="21379" y="6010"/>
                </a:lnTo>
                <a:lnTo>
                  <a:pt x="21021" y="5135"/>
                </a:lnTo>
                <a:lnTo>
                  <a:pt x="20870" y="4572"/>
                </a:lnTo>
                <a:lnTo>
                  <a:pt x="20539" y="4546"/>
                </a:lnTo>
                <a:lnTo>
                  <a:pt x="19959" y="4572"/>
                </a:lnTo>
                <a:lnTo>
                  <a:pt x="19468" y="4689"/>
                </a:lnTo>
                <a:lnTo>
                  <a:pt x="19057" y="4894"/>
                </a:lnTo>
                <a:lnTo>
                  <a:pt x="18717" y="5162"/>
                </a:lnTo>
                <a:lnTo>
                  <a:pt x="18450" y="5483"/>
                </a:lnTo>
                <a:lnTo>
                  <a:pt x="18244" y="5849"/>
                </a:lnTo>
                <a:lnTo>
                  <a:pt x="18092" y="6233"/>
                </a:lnTo>
                <a:lnTo>
                  <a:pt x="17941" y="6832"/>
                </a:lnTo>
                <a:lnTo>
                  <a:pt x="17860" y="7600"/>
                </a:lnTo>
                <a:lnTo>
                  <a:pt x="17887" y="8475"/>
                </a:lnTo>
                <a:lnTo>
                  <a:pt x="17914" y="8618"/>
                </a:lnTo>
                <a:lnTo>
                  <a:pt x="17914" y="8618"/>
                </a:lnTo>
                <a:lnTo>
                  <a:pt x="17753" y="8234"/>
                </a:lnTo>
                <a:lnTo>
                  <a:pt x="17432" y="7573"/>
                </a:lnTo>
                <a:lnTo>
                  <a:pt x="17092" y="7037"/>
                </a:lnTo>
                <a:lnTo>
                  <a:pt x="16744" y="6608"/>
                </a:lnTo>
                <a:lnTo>
                  <a:pt x="16387" y="6278"/>
                </a:lnTo>
                <a:lnTo>
                  <a:pt x="16030" y="6037"/>
                </a:lnTo>
                <a:lnTo>
                  <a:pt x="15681" y="5876"/>
                </a:lnTo>
                <a:lnTo>
                  <a:pt x="15342" y="5769"/>
                </a:lnTo>
                <a:lnTo>
                  <a:pt x="14860" y="5715"/>
                </a:lnTo>
                <a:lnTo>
                  <a:pt x="14306" y="5787"/>
                </a:lnTo>
                <a:lnTo>
                  <a:pt x="13735" y="5992"/>
                </a:lnTo>
                <a:lnTo>
                  <a:pt x="13654" y="6037"/>
                </a:lnTo>
                <a:lnTo>
                  <a:pt x="13565" y="5751"/>
                </a:lnTo>
                <a:lnTo>
                  <a:pt x="13351" y="5251"/>
                </a:lnTo>
                <a:lnTo>
                  <a:pt x="13100" y="4840"/>
                </a:lnTo>
                <a:lnTo>
                  <a:pt x="12806" y="4519"/>
                </a:lnTo>
                <a:lnTo>
                  <a:pt x="12493" y="4260"/>
                </a:lnTo>
                <a:lnTo>
                  <a:pt x="12154" y="4063"/>
                </a:lnTo>
                <a:lnTo>
                  <a:pt x="11806" y="3929"/>
                </a:lnTo>
                <a:lnTo>
                  <a:pt x="11457" y="3840"/>
                </a:lnTo>
                <a:lnTo>
                  <a:pt x="10948" y="3787"/>
                </a:lnTo>
                <a:lnTo>
                  <a:pt x="10332" y="3813"/>
                </a:lnTo>
                <a:lnTo>
                  <a:pt x="9671" y="3938"/>
                </a:lnTo>
                <a:lnTo>
                  <a:pt x="9573" y="3965"/>
                </a:lnTo>
                <a:lnTo>
                  <a:pt x="9555" y="3662"/>
                </a:lnTo>
                <a:lnTo>
                  <a:pt x="9412" y="3001"/>
                </a:lnTo>
                <a:lnTo>
                  <a:pt x="9136" y="2331"/>
                </a:lnTo>
                <a:lnTo>
                  <a:pt x="8734" y="1679"/>
                </a:lnTo>
                <a:lnTo>
                  <a:pt x="8198" y="1090"/>
                </a:lnTo>
                <a:lnTo>
                  <a:pt x="7725" y="706"/>
                </a:lnTo>
                <a:lnTo>
                  <a:pt x="7376" y="491"/>
                </a:lnTo>
                <a:lnTo>
                  <a:pt x="7001" y="304"/>
                </a:lnTo>
                <a:lnTo>
                  <a:pt x="6599" y="161"/>
                </a:lnTo>
                <a:lnTo>
                  <a:pt x="6171" y="54"/>
                </a:lnTo>
                <a:lnTo>
                  <a:pt x="5724" y="0"/>
                </a:lnTo>
                <a:close/>
              </a:path>
            </a:pathLst>
          </a:custGeom>
          <a:solidFill>
            <a:srgbClr val="FFFF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8574250" y="654222"/>
            <a:ext cx="543247" cy="413463"/>
          </a:xfrm>
          <a:custGeom>
            <a:avLst/>
            <a:gdLst/>
            <a:ahLst/>
            <a:cxnLst/>
            <a:rect l="l" t="t" r="r" b="b"/>
            <a:pathLst>
              <a:path w="7886" h="6002" extrusionOk="0">
                <a:moveTo>
                  <a:pt x="3948" y="0"/>
                </a:moveTo>
                <a:lnTo>
                  <a:pt x="3590" y="27"/>
                </a:lnTo>
                <a:lnTo>
                  <a:pt x="3233" y="63"/>
                </a:lnTo>
                <a:lnTo>
                  <a:pt x="2590" y="215"/>
                </a:lnTo>
                <a:lnTo>
                  <a:pt x="2037" y="438"/>
                </a:lnTo>
                <a:lnTo>
                  <a:pt x="1554" y="733"/>
                </a:lnTo>
                <a:lnTo>
                  <a:pt x="1153" y="1090"/>
                </a:lnTo>
                <a:lnTo>
                  <a:pt x="813" y="1492"/>
                </a:lnTo>
                <a:lnTo>
                  <a:pt x="545" y="1929"/>
                </a:lnTo>
                <a:lnTo>
                  <a:pt x="331" y="2394"/>
                </a:lnTo>
                <a:lnTo>
                  <a:pt x="179" y="2876"/>
                </a:lnTo>
                <a:lnTo>
                  <a:pt x="72" y="3367"/>
                </a:lnTo>
                <a:lnTo>
                  <a:pt x="1" y="4090"/>
                </a:lnTo>
                <a:lnTo>
                  <a:pt x="45" y="4992"/>
                </a:lnTo>
                <a:lnTo>
                  <a:pt x="224" y="5725"/>
                </a:lnTo>
                <a:lnTo>
                  <a:pt x="349" y="6001"/>
                </a:lnTo>
                <a:lnTo>
                  <a:pt x="376" y="5867"/>
                </a:lnTo>
                <a:lnTo>
                  <a:pt x="652" y="4992"/>
                </a:lnTo>
                <a:lnTo>
                  <a:pt x="983" y="4215"/>
                </a:lnTo>
                <a:lnTo>
                  <a:pt x="1438" y="3385"/>
                </a:lnTo>
                <a:lnTo>
                  <a:pt x="1885" y="2787"/>
                </a:lnTo>
                <a:lnTo>
                  <a:pt x="2224" y="2429"/>
                </a:lnTo>
                <a:lnTo>
                  <a:pt x="2608" y="2108"/>
                </a:lnTo>
                <a:lnTo>
                  <a:pt x="3037" y="1840"/>
                </a:lnTo>
                <a:lnTo>
                  <a:pt x="3501" y="1644"/>
                </a:lnTo>
                <a:lnTo>
                  <a:pt x="4010" y="1528"/>
                </a:lnTo>
                <a:lnTo>
                  <a:pt x="4287" y="1510"/>
                </a:lnTo>
                <a:lnTo>
                  <a:pt x="4823" y="1501"/>
                </a:lnTo>
                <a:lnTo>
                  <a:pt x="5734" y="1581"/>
                </a:lnTo>
                <a:lnTo>
                  <a:pt x="6448" y="1769"/>
                </a:lnTo>
                <a:lnTo>
                  <a:pt x="6993" y="2010"/>
                </a:lnTo>
                <a:lnTo>
                  <a:pt x="7386" y="2278"/>
                </a:lnTo>
                <a:lnTo>
                  <a:pt x="7654" y="2537"/>
                </a:lnTo>
                <a:lnTo>
                  <a:pt x="7868" y="2831"/>
                </a:lnTo>
                <a:lnTo>
                  <a:pt x="7886" y="2876"/>
                </a:lnTo>
                <a:lnTo>
                  <a:pt x="7868" y="2778"/>
                </a:lnTo>
                <a:lnTo>
                  <a:pt x="7680" y="2153"/>
                </a:lnTo>
                <a:lnTo>
                  <a:pt x="7404" y="1617"/>
                </a:lnTo>
                <a:lnTo>
                  <a:pt x="7082" y="1188"/>
                </a:lnTo>
                <a:lnTo>
                  <a:pt x="6814" y="911"/>
                </a:lnTo>
                <a:lnTo>
                  <a:pt x="6493" y="661"/>
                </a:lnTo>
                <a:lnTo>
                  <a:pt x="6118" y="429"/>
                </a:lnTo>
                <a:lnTo>
                  <a:pt x="5680" y="242"/>
                </a:lnTo>
                <a:lnTo>
                  <a:pt x="5171" y="99"/>
                </a:lnTo>
                <a:lnTo>
                  <a:pt x="4600" y="18"/>
                </a:lnTo>
                <a:lnTo>
                  <a:pt x="3948" y="0"/>
                </a:lnTo>
                <a:close/>
              </a:path>
            </a:pathLst>
          </a:custGeom>
          <a:solidFill>
            <a:srgbClr val="FFF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9139613" y="-590857"/>
            <a:ext cx="383910" cy="355597"/>
          </a:xfrm>
          <a:custGeom>
            <a:avLst/>
            <a:gdLst/>
            <a:ahLst/>
            <a:cxnLst/>
            <a:rect l="l" t="t" r="r" b="b"/>
            <a:pathLst>
              <a:path w="5573" h="5162" extrusionOk="0">
                <a:moveTo>
                  <a:pt x="5269" y="0"/>
                </a:moveTo>
                <a:lnTo>
                  <a:pt x="4680" y="27"/>
                </a:lnTo>
                <a:lnTo>
                  <a:pt x="4126" y="143"/>
                </a:lnTo>
                <a:lnTo>
                  <a:pt x="3608" y="331"/>
                </a:lnTo>
                <a:lnTo>
                  <a:pt x="3117" y="581"/>
                </a:lnTo>
                <a:lnTo>
                  <a:pt x="2670" y="884"/>
                </a:lnTo>
                <a:lnTo>
                  <a:pt x="2251" y="1224"/>
                </a:lnTo>
                <a:lnTo>
                  <a:pt x="1867" y="1599"/>
                </a:lnTo>
                <a:lnTo>
                  <a:pt x="1349" y="2197"/>
                </a:lnTo>
                <a:lnTo>
                  <a:pt x="795" y="3001"/>
                </a:lnTo>
                <a:lnTo>
                  <a:pt x="197" y="4081"/>
                </a:lnTo>
                <a:lnTo>
                  <a:pt x="9" y="4501"/>
                </a:lnTo>
                <a:lnTo>
                  <a:pt x="0" y="4867"/>
                </a:lnTo>
                <a:lnTo>
                  <a:pt x="18" y="5162"/>
                </a:lnTo>
                <a:lnTo>
                  <a:pt x="107" y="5072"/>
                </a:lnTo>
                <a:lnTo>
                  <a:pt x="733" y="4519"/>
                </a:lnTo>
                <a:lnTo>
                  <a:pt x="1367" y="4028"/>
                </a:lnTo>
                <a:lnTo>
                  <a:pt x="2143" y="3510"/>
                </a:lnTo>
                <a:lnTo>
                  <a:pt x="3036" y="3028"/>
                </a:lnTo>
                <a:lnTo>
                  <a:pt x="3769" y="2724"/>
                </a:lnTo>
                <a:lnTo>
                  <a:pt x="4269" y="2572"/>
                </a:lnTo>
                <a:lnTo>
                  <a:pt x="4787" y="2465"/>
                </a:lnTo>
                <a:lnTo>
                  <a:pt x="5314" y="2411"/>
                </a:lnTo>
                <a:lnTo>
                  <a:pt x="5573" y="2411"/>
                </a:lnTo>
                <a:lnTo>
                  <a:pt x="5573" y="27"/>
                </a:lnTo>
                <a:lnTo>
                  <a:pt x="5269" y="0"/>
                </a:lnTo>
                <a:close/>
              </a:path>
            </a:pathLst>
          </a:custGeom>
          <a:solidFill>
            <a:srgbClr val="FFF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9129762" y="259908"/>
            <a:ext cx="393761" cy="227673"/>
          </a:xfrm>
          <a:custGeom>
            <a:avLst/>
            <a:gdLst/>
            <a:ahLst/>
            <a:cxnLst/>
            <a:rect l="l" t="t" r="r" b="b"/>
            <a:pathLst>
              <a:path w="5716" h="3305" extrusionOk="0">
                <a:moveTo>
                  <a:pt x="4724" y="0"/>
                </a:moveTo>
                <a:lnTo>
                  <a:pt x="4358" y="18"/>
                </a:lnTo>
                <a:lnTo>
                  <a:pt x="4046" y="90"/>
                </a:lnTo>
                <a:lnTo>
                  <a:pt x="3769" y="197"/>
                </a:lnTo>
                <a:lnTo>
                  <a:pt x="3537" y="340"/>
                </a:lnTo>
                <a:lnTo>
                  <a:pt x="3251" y="608"/>
                </a:lnTo>
                <a:lnTo>
                  <a:pt x="2992" y="1001"/>
                </a:lnTo>
                <a:lnTo>
                  <a:pt x="2831" y="1402"/>
                </a:lnTo>
                <a:lnTo>
                  <a:pt x="2724" y="1867"/>
                </a:lnTo>
                <a:lnTo>
                  <a:pt x="2724" y="1938"/>
                </a:lnTo>
                <a:lnTo>
                  <a:pt x="2528" y="1885"/>
                </a:lnTo>
                <a:lnTo>
                  <a:pt x="2161" y="1831"/>
                </a:lnTo>
                <a:lnTo>
                  <a:pt x="1822" y="1822"/>
                </a:lnTo>
                <a:lnTo>
                  <a:pt x="1527" y="1867"/>
                </a:lnTo>
                <a:lnTo>
                  <a:pt x="1134" y="1983"/>
                </a:lnTo>
                <a:lnTo>
                  <a:pt x="715" y="2242"/>
                </a:lnTo>
                <a:lnTo>
                  <a:pt x="411" y="2554"/>
                </a:lnTo>
                <a:lnTo>
                  <a:pt x="197" y="2867"/>
                </a:lnTo>
                <a:lnTo>
                  <a:pt x="18" y="3242"/>
                </a:lnTo>
                <a:lnTo>
                  <a:pt x="0" y="3304"/>
                </a:lnTo>
                <a:lnTo>
                  <a:pt x="72" y="3188"/>
                </a:lnTo>
                <a:lnTo>
                  <a:pt x="250" y="3010"/>
                </a:lnTo>
                <a:lnTo>
                  <a:pt x="456" y="2867"/>
                </a:lnTo>
                <a:lnTo>
                  <a:pt x="679" y="2769"/>
                </a:lnTo>
                <a:lnTo>
                  <a:pt x="1036" y="2679"/>
                </a:lnTo>
                <a:lnTo>
                  <a:pt x="1545" y="2670"/>
                </a:lnTo>
                <a:lnTo>
                  <a:pt x="2278" y="2787"/>
                </a:lnTo>
                <a:lnTo>
                  <a:pt x="2956" y="3010"/>
                </a:lnTo>
                <a:lnTo>
                  <a:pt x="3028" y="3037"/>
                </a:lnTo>
                <a:lnTo>
                  <a:pt x="3099" y="2876"/>
                </a:lnTo>
                <a:lnTo>
                  <a:pt x="3269" y="2599"/>
                </a:lnTo>
                <a:lnTo>
                  <a:pt x="3456" y="2376"/>
                </a:lnTo>
                <a:lnTo>
                  <a:pt x="3662" y="2206"/>
                </a:lnTo>
                <a:lnTo>
                  <a:pt x="3983" y="2036"/>
                </a:lnTo>
                <a:lnTo>
                  <a:pt x="4439" y="1938"/>
                </a:lnTo>
                <a:lnTo>
                  <a:pt x="4867" y="1956"/>
                </a:lnTo>
                <a:lnTo>
                  <a:pt x="5251" y="2036"/>
                </a:lnTo>
                <a:lnTo>
                  <a:pt x="5662" y="2179"/>
                </a:lnTo>
                <a:lnTo>
                  <a:pt x="5716" y="2206"/>
                </a:lnTo>
                <a:lnTo>
                  <a:pt x="5367" y="90"/>
                </a:lnTo>
                <a:lnTo>
                  <a:pt x="5144" y="45"/>
                </a:lnTo>
                <a:lnTo>
                  <a:pt x="4724" y="0"/>
                </a:lnTo>
                <a:close/>
              </a:path>
            </a:pathLst>
          </a:custGeom>
          <a:solidFill>
            <a:srgbClr val="E1D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8185447" y="434607"/>
            <a:ext cx="206180" cy="227053"/>
          </a:xfrm>
          <a:custGeom>
            <a:avLst/>
            <a:gdLst/>
            <a:ahLst/>
            <a:cxnLst/>
            <a:rect l="l" t="t" r="r" b="b"/>
            <a:pathLst>
              <a:path w="2993" h="3296" extrusionOk="0">
                <a:moveTo>
                  <a:pt x="1930" y="1"/>
                </a:moveTo>
                <a:lnTo>
                  <a:pt x="1519" y="18"/>
                </a:lnTo>
                <a:lnTo>
                  <a:pt x="1099" y="90"/>
                </a:lnTo>
                <a:lnTo>
                  <a:pt x="697" y="197"/>
                </a:lnTo>
                <a:lnTo>
                  <a:pt x="340" y="340"/>
                </a:lnTo>
                <a:lnTo>
                  <a:pt x="81" y="492"/>
                </a:lnTo>
                <a:lnTo>
                  <a:pt x="1" y="563"/>
                </a:lnTo>
                <a:lnTo>
                  <a:pt x="1" y="563"/>
                </a:lnTo>
                <a:lnTo>
                  <a:pt x="206" y="527"/>
                </a:lnTo>
                <a:lnTo>
                  <a:pt x="1055" y="518"/>
                </a:lnTo>
                <a:lnTo>
                  <a:pt x="1412" y="581"/>
                </a:lnTo>
                <a:lnTo>
                  <a:pt x="1751" y="697"/>
                </a:lnTo>
                <a:lnTo>
                  <a:pt x="2028" y="893"/>
                </a:lnTo>
                <a:lnTo>
                  <a:pt x="2135" y="1036"/>
                </a:lnTo>
                <a:lnTo>
                  <a:pt x="2314" y="1349"/>
                </a:lnTo>
                <a:lnTo>
                  <a:pt x="2626" y="2099"/>
                </a:lnTo>
                <a:lnTo>
                  <a:pt x="2939" y="3108"/>
                </a:lnTo>
                <a:lnTo>
                  <a:pt x="2975" y="3296"/>
                </a:lnTo>
                <a:lnTo>
                  <a:pt x="2992" y="2992"/>
                </a:lnTo>
                <a:lnTo>
                  <a:pt x="2957" y="1492"/>
                </a:lnTo>
                <a:lnTo>
                  <a:pt x="2858" y="777"/>
                </a:lnTo>
                <a:lnTo>
                  <a:pt x="2742" y="411"/>
                </a:lnTo>
                <a:lnTo>
                  <a:pt x="2662" y="286"/>
                </a:lnTo>
                <a:lnTo>
                  <a:pt x="2573" y="179"/>
                </a:lnTo>
                <a:lnTo>
                  <a:pt x="2287" y="54"/>
                </a:lnTo>
                <a:lnTo>
                  <a:pt x="1930" y="1"/>
                </a:lnTo>
                <a:close/>
              </a:path>
            </a:pathLst>
          </a:custGeom>
          <a:solidFill>
            <a:srgbClr val="E1D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7607203" y="349738"/>
            <a:ext cx="972072" cy="735787"/>
          </a:xfrm>
          <a:custGeom>
            <a:avLst/>
            <a:gdLst/>
            <a:ahLst/>
            <a:cxnLst/>
            <a:rect l="l" t="t" r="r" b="b"/>
            <a:pathLst>
              <a:path w="14111" h="10681" extrusionOk="0">
                <a:moveTo>
                  <a:pt x="36" y="0"/>
                </a:moveTo>
                <a:lnTo>
                  <a:pt x="27" y="89"/>
                </a:lnTo>
                <a:lnTo>
                  <a:pt x="1" y="938"/>
                </a:lnTo>
                <a:lnTo>
                  <a:pt x="99" y="1884"/>
                </a:lnTo>
                <a:lnTo>
                  <a:pt x="251" y="2563"/>
                </a:lnTo>
                <a:lnTo>
                  <a:pt x="519" y="3215"/>
                </a:lnTo>
                <a:lnTo>
                  <a:pt x="813" y="3653"/>
                </a:lnTo>
                <a:lnTo>
                  <a:pt x="1054" y="3911"/>
                </a:lnTo>
                <a:lnTo>
                  <a:pt x="1188" y="4028"/>
                </a:lnTo>
                <a:lnTo>
                  <a:pt x="1331" y="4135"/>
                </a:lnTo>
                <a:lnTo>
                  <a:pt x="1617" y="4304"/>
                </a:lnTo>
                <a:lnTo>
                  <a:pt x="2064" y="4474"/>
                </a:lnTo>
                <a:lnTo>
                  <a:pt x="2653" y="4554"/>
                </a:lnTo>
                <a:lnTo>
                  <a:pt x="3215" y="4510"/>
                </a:lnTo>
                <a:lnTo>
                  <a:pt x="3724" y="4385"/>
                </a:lnTo>
                <a:lnTo>
                  <a:pt x="4144" y="4224"/>
                </a:lnTo>
                <a:lnTo>
                  <a:pt x="4582" y="4010"/>
                </a:lnTo>
                <a:lnTo>
                  <a:pt x="4644" y="3974"/>
                </a:lnTo>
                <a:lnTo>
                  <a:pt x="4796" y="4135"/>
                </a:lnTo>
                <a:lnTo>
                  <a:pt x="5091" y="4367"/>
                </a:lnTo>
                <a:lnTo>
                  <a:pt x="5359" y="4501"/>
                </a:lnTo>
                <a:lnTo>
                  <a:pt x="5582" y="4563"/>
                </a:lnTo>
                <a:lnTo>
                  <a:pt x="5859" y="4572"/>
                </a:lnTo>
                <a:lnTo>
                  <a:pt x="6064" y="4501"/>
                </a:lnTo>
                <a:lnTo>
                  <a:pt x="6082" y="4492"/>
                </a:lnTo>
                <a:lnTo>
                  <a:pt x="6091" y="4626"/>
                </a:lnTo>
                <a:lnTo>
                  <a:pt x="6270" y="5564"/>
                </a:lnTo>
                <a:lnTo>
                  <a:pt x="6493" y="6412"/>
                </a:lnTo>
                <a:lnTo>
                  <a:pt x="6832" y="7376"/>
                </a:lnTo>
                <a:lnTo>
                  <a:pt x="7296" y="8350"/>
                </a:lnTo>
                <a:lnTo>
                  <a:pt x="7734" y="9028"/>
                </a:lnTo>
                <a:lnTo>
                  <a:pt x="8082" y="9439"/>
                </a:lnTo>
                <a:lnTo>
                  <a:pt x="8466" y="9805"/>
                </a:lnTo>
                <a:lnTo>
                  <a:pt x="8895" y="10118"/>
                </a:lnTo>
                <a:lnTo>
                  <a:pt x="9127" y="10243"/>
                </a:lnTo>
                <a:lnTo>
                  <a:pt x="9350" y="10350"/>
                </a:lnTo>
                <a:lnTo>
                  <a:pt x="9806" y="10511"/>
                </a:lnTo>
                <a:lnTo>
                  <a:pt x="10243" y="10618"/>
                </a:lnTo>
                <a:lnTo>
                  <a:pt x="10681" y="10671"/>
                </a:lnTo>
                <a:lnTo>
                  <a:pt x="11315" y="10680"/>
                </a:lnTo>
                <a:lnTo>
                  <a:pt x="12092" y="10564"/>
                </a:lnTo>
                <a:lnTo>
                  <a:pt x="12779" y="10359"/>
                </a:lnTo>
                <a:lnTo>
                  <a:pt x="13351" y="10118"/>
                </a:lnTo>
                <a:lnTo>
                  <a:pt x="13967" y="9778"/>
                </a:lnTo>
                <a:lnTo>
                  <a:pt x="14110" y="9680"/>
                </a:lnTo>
                <a:lnTo>
                  <a:pt x="14110" y="7850"/>
                </a:lnTo>
                <a:lnTo>
                  <a:pt x="14092" y="7867"/>
                </a:lnTo>
                <a:lnTo>
                  <a:pt x="13780" y="8073"/>
                </a:lnTo>
                <a:lnTo>
                  <a:pt x="13235" y="8243"/>
                </a:lnTo>
                <a:lnTo>
                  <a:pt x="12708" y="8323"/>
                </a:lnTo>
                <a:lnTo>
                  <a:pt x="12029" y="8350"/>
                </a:lnTo>
                <a:lnTo>
                  <a:pt x="11172" y="8305"/>
                </a:lnTo>
                <a:lnTo>
                  <a:pt x="10663" y="8243"/>
                </a:lnTo>
                <a:lnTo>
                  <a:pt x="10404" y="8198"/>
                </a:lnTo>
                <a:lnTo>
                  <a:pt x="9931" y="8019"/>
                </a:lnTo>
                <a:lnTo>
                  <a:pt x="9502" y="7760"/>
                </a:lnTo>
                <a:lnTo>
                  <a:pt x="9118" y="7421"/>
                </a:lnTo>
                <a:lnTo>
                  <a:pt x="8770" y="7028"/>
                </a:lnTo>
                <a:lnTo>
                  <a:pt x="8466" y="6590"/>
                </a:lnTo>
                <a:lnTo>
                  <a:pt x="8073" y="5876"/>
                </a:lnTo>
                <a:lnTo>
                  <a:pt x="7680" y="4894"/>
                </a:lnTo>
                <a:lnTo>
                  <a:pt x="7413" y="3992"/>
                </a:lnTo>
                <a:lnTo>
                  <a:pt x="7189" y="2974"/>
                </a:lnTo>
                <a:lnTo>
                  <a:pt x="7171" y="2822"/>
                </a:lnTo>
                <a:lnTo>
                  <a:pt x="6877" y="2867"/>
                </a:lnTo>
                <a:lnTo>
                  <a:pt x="6368" y="2840"/>
                </a:lnTo>
                <a:lnTo>
                  <a:pt x="5948" y="2688"/>
                </a:lnTo>
                <a:lnTo>
                  <a:pt x="5609" y="2456"/>
                </a:lnTo>
                <a:lnTo>
                  <a:pt x="5225" y="2045"/>
                </a:lnTo>
                <a:lnTo>
                  <a:pt x="4984" y="1599"/>
                </a:lnTo>
                <a:lnTo>
                  <a:pt x="4966" y="1545"/>
                </a:lnTo>
                <a:lnTo>
                  <a:pt x="4930" y="1599"/>
                </a:lnTo>
                <a:lnTo>
                  <a:pt x="4537" y="2036"/>
                </a:lnTo>
                <a:lnTo>
                  <a:pt x="4037" y="2483"/>
                </a:lnTo>
                <a:lnTo>
                  <a:pt x="3626" y="2751"/>
                </a:lnTo>
                <a:lnTo>
                  <a:pt x="3171" y="2965"/>
                </a:lnTo>
                <a:lnTo>
                  <a:pt x="2680" y="3090"/>
                </a:lnTo>
                <a:lnTo>
                  <a:pt x="2421" y="3099"/>
                </a:lnTo>
                <a:lnTo>
                  <a:pt x="2287" y="3090"/>
                </a:lnTo>
                <a:lnTo>
                  <a:pt x="2037" y="3018"/>
                </a:lnTo>
                <a:lnTo>
                  <a:pt x="1796" y="2885"/>
                </a:lnTo>
                <a:lnTo>
                  <a:pt x="1563" y="2706"/>
                </a:lnTo>
                <a:lnTo>
                  <a:pt x="1242" y="2376"/>
                </a:lnTo>
                <a:lnTo>
                  <a:pt x="867" y="1831"/>
                </a:lnTo>
                <a:lnTo>
                  <a:pt x="411" y="965"/>
                </a:lnTo>
                <a:lnTo>
                  <a:pt x="72" y="98"/>
                </a:lnTo>
                <a:lnTo>
                  <a:pt x="36" y="0"/>
                </a:lnTo>
                <a:close/>
              </a:path>
            </a:pathLst>
          </a:custGeom>
          <a:solidFill>
            <a:srgbClr val="E1D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8554549" y="632109"/>
            <a:ext cx="896984" cy="732687"/>
          </a:xfrm>
          <a:custGeom>
            <a:avLst/>
            <a:gdLst/>
            <a:ahLst/>
            <a:cxnLst/>
            <a:rect l="l" t="t" r="r" b="b"/>
            <a:pathLst>
              <a:path w="13021" h="10636" extrusionOk="0">
                <a:moveTo>
                  <a:pt x="4198" y="0"/>
                </a:moveTo>
                <a:lnTo>
                  <a:pt x="3617" y="63"/>
                </a:lnTo>
                <a:lnTo>
                  <a:pt x="3332" y="116"/>
                </a:lnTo>
                <a:lnTo>
                  <a:pt x="3046" y="188"/>
                </a:lnTo>
                <a:lnTo>
                  <a:pt x="2501" y="393"/>
                </a:lnTo>
                <a:lnTo>
                  <a:pt x="1983" y="670"/>
                </a:lnTo>
                <a:lnTo>
                  <a:pt x="1501" y="1009"/>
                </a:lnTo>
                <a:lnTo>
                  <a:pt x="1278" y="1206"/>
                </a:lnTo>
                <a:lnTo>
                  <a:pt x="1072" y="1411"/>
                </a:lnTo>
                <a:lnTo>
                  <a:pt x="706" y="1875"/>
                </a:lnTo>
                <a:lnTo>
                  <a:pt x="412" y="2393"/>
                </a:lnTo>
                <a:lnTo>
                  <a:pt x="197" y="2947"/>
                </a:lnTo>
                <a:lnTo>
                  <a:pt x="126" y="3233"/>
                </a:lnTo>
                <a:lnTo>
                  <a:pt x="72" y="3527"/>
                </a:lnTo>
                <a:lnTo>
                  <a:pt x="10" y="4090"/>
                </a:lnTo>
                <a:lnTo>
                  <a:pt x="1" y="4376"/>
                </a:lnTo>
                <a:lnTo>
                  <a:pt x="10" y="4670"/>
                </a:lnTo>
                <a:lnTo>
                  <a:pt x="54" y="5242"/>
                </a:lnTo>
                <a:lnTo>
                  <a:pt x="99" y="5528"/>
                </a:lnTo>
                <a:lnTo>
                  <a:pt x="153" y="5804"/>
                </a:lnTo>
                <a:lnTo>
                  <a:pt x="304" y="6358"/>
                </a:lnTo>
                <a:lnTo>
                  <a:pt x="519" y="6894"/>
                </a:lnTo>
                <a:lnTo>
                  <a:pt x="787" y="7412"/>
                </a:lnTo>
                <a:lnTo>
                  <a:pt x="938" y="7653"/>
                </a:lnTo>
                <a:lnTo>
                  <a:pt x="1108" y="7894"/>
                </a:lnTo>
                <a:lnTo>
                  <a:pt x="1474" y="8341"/>
                </a:lnTo>
                <a:lnTo>
                  <a:pt x="1876" y="8742"/>
                </a:lnTo>
                <a:lnTo>
                  <a:pt x="2323" y="9109"/>
                </a:lnTo>
                <a:lnTo>
                  <a:pt x="2555" y="9278"/>
                </a:lnTo>
                <a:lnTo>
                  <a:pt x="2796" y="9430"/>
                </a:lnTo>
                <a:lnTo>
                  <a:pt x="3287" y="9716"/>
                </a:lnTo>
                <a:lnTo>
                  <a:pt x="4055" y="10073"/>
                </a:lnTo>
                <a:lnTo>
                  <a:pt x="4591" y="10261"/>
                </a:lnTo>
                <a:lnTo>
                  <a:pt x="4859" y="10350"/>
                </a:lnTo>
                <a:lnTo>
                  <a:pt x="5136" y="10421"/>
                </a:lnTo>
                <a:lnTo>
                  <a:pt x="5412" y="10484"/>
                </a:lnTo>
                <a:lnTo>
                  <a:pt x="5698" y="10537"/>
                </a:lnTo>
                <a:lnTo>
                  <a:pt x="5975" y="10582"/>
                </a:lnTo>
                <a:lnTo>
                  <a:pt x="6547" y="10627"/>
                </a:lnTo>
                <a:lnTo>
                  <a:pt x="6823" y="10636"/>
                </a:lnTo>
                <a:lnTo>
                  <a:pt x="7395" y="10627"/>
                </a:lnTo>
                <a:lnTo>
                  <a:pt x="7949" y="10573"/>
                </a:lnTo>
                <a:lnTo>
                  <a:pt x="8234" y="10537"/>
                </a:lnTo>
                <a:lnTo>
                  <a:pt x="8788" y="10457"/>
                </a:lnTo>
                <a:lnTo>
                  <a:pt x="9056" y="10386"/>
                </a:lnTo>
                <a:lnTo>
                  <a:pt x="9592" y="10225"/>
                </a:lnTo>
                <a:lnTo>
                  <a:pt x="10636" y="9823"/>
                </a:lnTo>
                <a:lnTo>
                  <a:pt x="11137" y="9591"/>
                </a:lnTo>
                <a:lnTo>
                  <a:pt x="11628" y="9341"/>
                </a:lnTo>
                <a:lnTo>
                  <a:pt x="12574" y="8778"/>
                </a:lnTo>
                <a:lnTo>
                  <a:pt x="13021" y="8466"/>
                </a:lnTo>
                <a:lnTo>
                  <a:pt x="12530" y="8698"/>
                </a:lnTo>
                <a:lnTo>
                  <a:pt x="12021" y="8903"/>
                </a:lnTo>
                <a:lnTo>
                  <a:pt x="11521" y="9100"/>
                </a:lnTo>
                <a:lnTo>
                  <a:pt x="11003" y="9269"/>
                </a:lnTo>
                <a:lnTo>
                  <a:pt x="10494" y="9430"/>
                </a:lnTo>
                <a:lnTo>
                  <a:pt x="9449" y="9689"/>
                </a:lnTo>
                <a:lnTo>
                  <a:pt x="8922" y="9769"/>
                </a:lnTo>
                <a:lnTo>
                  <a:pt x="8404" y="9877"/>
                </a:lnTo>
                <a:lnTo>
                  <a:pt x="7359" y="9993"/>
                </a:lnTo>
                <a:lnTo>
                  <a:pt x="6314" y="9984"/>
                </a:lnTo>
                <a:lnTo>
                  <a:pt x="5537" y="9868"/>
                </a:lnTo>
                <a:lnTo>
                  <a:pt x="5037" y="9743"/>
                </a:lnTo>
                <a:lnTo>
                  <a:pt x="4787" y="9662"/>
                </a:lnTo>
                <a:lnTo>
                  <a:pt x="4287" y="9484"/>
                </a:lnTo>
                <a:lnTo>
                  <a:pt x="3350" y="9037"/>
                </a:lnTo>
                <a:lnTo>
                  <a:pt x="2912" y="8751"/>
                </a:lnTo>
                <a:lnTo>
                  <a:pt x="2698" y="8608"/>
                </a:lnTo>
                <a:lnTo>
                  <a:pt x="2305" y="8278"/>
                </a:lnTo>
                <a:lnTo>
                  <a:pt x="1939" y="7912"/>
                </a:lnTo>
                <a:lnTo>
                  <a:pt x="1617" y="7519"/>
                </a:lnTo>
                <a:lnTo>
                  <a:pt x="1465" y="7305"/>
                </a:lnTo>
                <a:lnTo>
                  <a:pt x="1331" y="7090"/>
                </a:lnTo>
                <a:lnTo>
                  <a:pt x="1099" y="6635"/>
                </a:lnTo>
                <a:lnTo>
                  <a:pt x="912" y="6162"/>
                </a:lnTo>
                <a:lnTo>
                  <a:pt x="769" y="5662"/>
                </a:lnTo>
                <a:lnTo>
                  <a:pt x="724" y="5412"/>
                </a:lnTo>
                <a:lnTo>
                  <a:pt x="680" y="5162"/>
                </a:lnTo>
                <a:lnTo>
                  <a:pt x="635" y="4644"/>
                </a:lnTo>
                <a:lnTo>
                  <a:pt x="635" y="4385"/>
                </a:lnTo>
                <a:lnTo>
                  <a:pt x="644" y="4126"/>
                </a:lnTo>
                <a:lnTo>
                  <a:pt x="697" y="3617"/>
                </a:lnTo>
                <a:lnTo>
                  <a:pt x="742" y="3367"/>
                </a:lnTo>
                <a:lnTo>
                  <a:pt x="805" y="3125"/>
                </a:lnTo>
                <a:lnTo>
                  <a:pt x="983" y="2661"/>
                </a:lnTo>
                <a:lnTo>
                  <a:pt x="1233" y="2232"/>
                </a:lnTo>
                <a:lnTo>
                  <a:pt x="1537" y="1840"/>
                </a:lnTo>
                <a:lnTo>
                  <a:pt x="1715" y="1670"/>
                </a:lnTo>
                <a:lnTo>
                  <a:pt x="1903" y="1500"/>
                </a:lnTo>
                <a:lnTo>
                  <a:pt x="2314" y="1206"/>
                </a:lnTo>
                <a:lnTo>
                  <a:pt x="2760" y="973"/>
                </a:lnTo>
                <a:lnTo>
                  <a:pt x="3233" y="795"/>
                </a:lnTo>
                <a:lnTo>
                  <a:pt x="3475" y="732"/>
                </a:lnTo>
                <a:lnTo>
                  <a:pt x="3725" y="688"/>
                </a:lnTo>
                <a:lnTo>
                  <a:pt x="4225" y="634"/>
                </a:lnTo>
                <a:lnTo>
                  <a:pt x="4725" y="643"/>
                </a:lnTo>
                <a:lnTo>
                  <a:pt x="5234" y="714"/>
                </a:lnTo>
                <a:lnTo>
                  <a:pt x="5475" y="777"/>
                </a:lnTo>
                <a:lnTo>
                  <a:pt x="5725" y="848"/>
                </a:lnTo>
                <a:lnTo>
                  <a:pt x="6189" y="1036"/>
                </a:lnTo>
                <a:lnTo>
                  <a:pt x="6413" y="1152"/>
                </a:lnTo>
                <a:lnTo>
                  <a:pt x="6627" y="1277"/>
                </a:lnTo>
                <a:lnTo>
                  <a:pt x="7011" y="1581"/>
                </a:lnTo>
                <a:lnTo>
                  <a:pt x="7181" y="1759"/>
                </a:lnTo>
                <a:lnTo>
                  <a:pt x="7341" y="1947"/>
                </a:lnTo>
                <a:lnTo>
                  <a:pt x="7591" y="2366"/>
                </a:lnTo>
                <a:lnTo>
                  <a:pt x="7770" y="2822"/>
                </a:lnTo>
                <a:lnTo>
                  <a:pt x="7868" y="3304"/>
                </a:lnTo>
                <a:lnTo>
                  <a:pt x="7886" y="3554"/>
                </a:lnTo>
                <a:lnTo>
                  <a:pt x="7895" y="3804"/>
                </a:lnTo>
                <a:lnTo>
                  <a:pt x="7877" y="4045"/>
                </a:lnTo>
                <a:lnTo>
                  <a:pt x="7841" y="4295"/>
                </a:lnTo>
                <a:lnTo>
                  <a:pt x="7788" y="4519"/>
                </a:lnTo>
                <a:lnTo>
                  <a:pt x="7707" y="4733"/>
                </a:lnTo>
                <a:lnTo>
                  <a:pt x="7582" y="4929"/>
                </a:lnTo>
                <a:lnTo>
                  <a:pt x="7440" y="5117"/>
                </a:lnTo>
                <a:lnTo>
                  <a:pt x="7288" y="5304"/>
                </a:lnTo>
                <a:lnTo>
                  <a:pt x="7118" y="5483"/>
                </a:lnTo>
                <a:lnTo>
                  <a:pt x="6734" y="5787"/>
                </a:lnTo>
                <a:lnTo>
                  <a:pt x="6288" y="6010"/>
                </a:lnTo>
                <a:lnTo>
                  <a:pt x="5805" y="6126"/>
                </a:lnTo>
                <a:lnTo>
                  <a:pt x="5555" y="6135"/>
                </a:lnTo>
                <a:lnTo>
                  <a:pt x="5305" y="6126"/>
                </a:lnTo>
                <a:lnTo>
                  <a:pt x="4823" y="5974"/>
                </a:lnTo>
                <a:lnTo>
                  <a:pt x="4609" y="5831"/>
                </a:lnTo>
                <a:lnTo>
                  <a:pt x="4403" y="5671"/>
                </a:lnTo>
                <a:lnTo>
                  <a:pt x="4064" y="5251"/>
                </a:lnTo>
                <a:lnTo>
                  <a:pt x="3930" y="5010"/>
                </a:lnTo>
                <a:lnTo>
                  <a:pt x="3930" y="5010"/>
                </a:lnTo>
                <a:lnTo>
                  <a:pt x="4028" y="5269"/>
                </a:lnTo>
                <a:lnTo>
                  <a:pt x="4305" y="5751"/>
                </a:lnTo>
                <a:lnTo>
                  <a:pt x="4493" y="5965"/>
                </a:lnTo>
                <a:lnTo>
                  <a:pt x="4600" y="6063"/>
                </a:lnTo>
                <a:lnTo>
                  <a:pt x="4832" y="6233"/>
                </a:lnTo>
                <a:lnTo>
                  <a:pt x="5100" y="6358"/>
                </a:lnTo>
                <a:lnTo>
                  <a:pt x="5386" y="6447"/>
                </a:lnTo>
                <a:lnTo>
                  <a:pt x="5528" y="6474"/>
                </a:lnTo>
                <a:lnTo>
                  <a:pt x="5823" y="6501"/>
                </a:lnTo>
                <a:lnTo>
                  <a:pt x="6413" y="6438"/>
                </a:lnTo>
                <a:lnTo>
                  <a:pt x="6698" y="6349"/>
                </a:lnTo>
                <a:lnTo>
                  <a:pt x="6975" y="6242"/>
                </a:lnTo>
                <a:lnTo>
                  <a:pt x="7493" y="5938"/>
                </a:lnTo>
                <a:lnTo>
                  <a:pt x="7725" y="5751"/>
                </a:lnTo>
                <a:lnTo>
                  <a:pt x="7841" y="5644"/>
                </a:lnTo>
                <a:lnTo>
                  <a:pt x="8038" y="5412"/>
                </a:lnTo>
                <a:lnTo>
                  <a:pt x="8118" y="5278"/>
                </a:lnTo>
                <a:lnTo>
                  <a:pt x="8279" y="5010"/>
                </a:lnTo>
                <a:lnTo>
                  <a:pt x="8386" y="4715"/>
                </a:lnTo>
                <a:lnTo>
                  <a:pt x="8466" y="4411"/>
                </a:lnTo>
                <a:lnTo>
                  <a:pt x="8502" y="4117"/>
                </a:lnTo>
                <a:lnTo>
                  <a:pt x="8529" y="3813"/>
                </a:lnTo>
                <a:lnTo>
                  <a:pt x="8520" y="3518"/>
                </a:lnTo>
                <a:lnTo>
                  <a:pt x="8493" y="3224"/>
                </a:lnTo>
                <a:lnTo>
                  <a:pt x="8377" y="2643"/>
                </a:lnTo>
                <a:lnTo>
                  <a:pt x="8279" y="2358"/>
                </a:lnTo>
                <a:lnTo>
                  <a:pt x="8163" y="2081"/>
                </a:lnTo>
                <a:lnTo>
                  <a:pt x="7850" y="1572"/>
                </a:lnTo>
                <a:lnTo>
                  <a:pt x="7654" y="1340"/>
                </a:lnTo>
                <a:lnTo>
                  <a:pt x="7448" y="1116"/>
                </a:lnTo>
                <a:lnTo>
                  <a:pt x="6975" y="750"/>
                </a:lnTo>
                <a:lnTo>
                  <a:pt x="6725" y="598"/>
                </a:lnTo>
                <a:lnTo>
                  <a:pt x="6466" y="464"/>
                </a:lnTo>
                <a:lnTo>
                  <a:pt x="5921" y="250"/>
                </a:lnTo>
                <a:lnTo>
                  <a:pt x="5645" y="170"/>
                </a:lnTo>
                <a:lnTo>
                  <a:pt x="5359" y="98"/>
                </a:lnTo>
                <a:lnTo>
                  <a:pt x="4778" y="9"/>
                </a:lnTo>
                <a:lnTo>
                  <a:pt x="4198" y="0"/>
                </a:lnTo>
                <a:close/>
              </a:path>
            </a:pathLst>
          </a:custGeom>
          <a:solidFill>
            <a:srgbClr val="BA9C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8761901" y="-459212"/>
            <a:ext cx="487241" cy="541387"/>
          </a:xfrm>
          <a:custGeom>
            <a:avLst/>
            <a:gdLst/>
            <a:ahLst/>
            <a:cxnLst/>
            <a:rect l="l" t="t" r="r" b="b"/>
            <a:pathLst>
              <a:path w="7073" h="7859" extrusionOk="0">
                <a:moveTo>
                  <a:pt x="7073" y="0"/>
                </a:moveTo>
                <a:lnTo>
                  <a:pt x="6778" y="277"/>
                </a:lnTo>
                <a:lnTo>
                  <a:pt x="6492" y="581"/>
                </a:lnTo>
                <a:lnTo>
                  <a:pt x="6216" y="884"/>
                </a:lnTo>
                <a:lnTo>
                  <a:pt x="5957" y="1206"/>
                </a:lnTo>
                <a:lnTo>
                  <a:pt x="5706" y="1545"/>
                </a:lnTo>
                <a:lnTo>
                  <a:pt x="5474" y="1893"/>
                </a:lnTo>
                <a:lnTo>
                  <a:pt x="5376" y="2045"/>
                </a:lnTo>
                <a:lnTo>
                  <a:pt x="5296" y="2206"/>
                </a:lnTo>
                <a:lnTo>
                  <a:pt x="5251" y="2161"/>
                </a:lnTo>
                <a:lnTo>
                  <a:pt x="5197" y="2126"/>
                </a:lnTo>
                <a:lnTo>
                  <a:pt x="4947" y="1938"/>
                </a:lnTo>
                <a:lnTo>
                  <a:pt x="4680" y="1768"/>
                </a:lnTo>
                <a:lnTo>
                  <a:pt x="4394" y="1617"/>
                </a:lnTo>
                <a:lnTo>
                  <a:pt x="3778" y="1411"/>
                </a:lnTo>
                <a:lnTo>
                  <a:pt x="3456" y="1367"/>
                </a:lnTo>
                <a:lnTo>
                  <a:pt x="3126" y="1349"/>
                </a:lnTo>
                <a:lnTo>
                  <a:pt x="2474" y="1447"/>
                </a:lnTo>
                <a:lnTo>
                  <a:pt x="2170" y="1554"/>
                </a:lnTo>
                <a:lnTo>
                  <a:pt x="1876" y="1688"/>
                </a:lnTo>
                <a:lnTo>
                  <a:pt x="1599" y="1849"/>
                </a:lnTo>
                <a:lnTo>
                  <a:pt x="1340" y="2027"/>
                </a:lnTo>
                <a:lnTo>
                  <a:pt x="1099" y="2242"/>
                </a:lnTo>
                <a:lnTo>
                  <a:pt x="866" y="2465"/>
                </a:lnTo>
                <a:lnTo>
                  <a:pt x="491" y="2983"/>
                </a:lnTo>
                <a:lnTo>
                  <a:pt x="215" y="3563"/>
                </a:lnTo>
                <a:lnTo>
                  <a:pt x="54" y="4180"/>
                </a:lnTo>
                <a:lnTo>
                  <a:pt x="18" y="4501"/>
                </a:lnTo>
                <a:lnTo>
                  <a:pt x="0" y="4814"/>
                </a:lnTo>
                <a:lnTo>
                  <a:pt x="54" y="5448"/>
                </a:lnTo>
                <a:lnTo>
                  <a:pt x="223" y="6064"/>
                </a:lnTo>
                <a:lnTo>
                  <a:pt x="518" y="6644"/>
                </a:lnTo>
                <a:lnTo>
                  <a:pt x="715" y="6912"/>
                </a:lnTo>
                <a:lnTo>
                  <a:pt x="822" y="7037"/>
                </a:lnTo>
                <a:lnTo>
                  <a:pt x="1063" y="7260"/>
                </a:lnTo>
                <a:lnTo>
                  <a:pt x="1474" y="7537"/>
                </a:lnTo>
                <a:lnTo>
                  <a:pt x="2090" y="7778"/>
                </a:lnTo>
                <a:lnTo>
                  <a:pt x="2742" y="7859"/>
                </a:lnTo>
                <a:lnTo>
                  <a:pt x="3072" y="7832"/>
                </a:lnTo>
                <a:lnTo>
                  <a:pt x="3394" y="7778"/>
                </a:lnTo>
                <a:lnTo>
                  <a:pt x="3867" y="7609"/>
                </a:lnTo>
                <a:lnTo>
                  <a:pt x="4153" y="7457"/>
                </a:lnTo>
                <a:lnTo>
                  <a:pt x="4296" y="7359"/>
                </a:lnTo>
                <a:lnTo>
                  <a:pt x="4430" y="7260"/>
                </a:lnTo>
                <a:lnTo>
                  <a:pt x="4671" y="7028"/>
                </a:lnTo>
                <a:lnTo>
                  <a:pt x="4876" y="6769"/>
                </a:lnTo>
                <a:lnTo>
                  <a:pt x="5046" y="6483"/>
                </a:lnTo>
                <a:lnTo>
                  <a:pt x="5117" y="6332"/>
                </a:lnTo>
                <a:lnTo>
                  <a:pt x="5233" y="6019"/>
                </a:lnTo>
                <a:lnTo>
                  <a:pt x="5296" y="5698"/>
                </a:lnTo>
                <a:lnTo>
                  <a:pt x="5314" y="5528"/>
                </a:lnTo>
                <a:lnTo>
                  <a:pt x="5314" y="5189"/>
                </a:lnTo>
                <a:lnTo>
                  <a:pt x="5296" y="5019"/>
                </a:lnTo>
                <a:lnTo>
                  <a:pt x="5260" y="4849"/>
                </a:lnTo>
                <a:lnTo>
                  <a:pt x="5144" y="4519"/>
                </a:lnTo>
                <a:lnTo>
                  <a:pt x="5055" y="4358"/>
                </a:lnTo>
                <a:lnTo>
                  <a:pt x="4956" y="4215"/>
                </a:lnTo>
                <a:lnTo>
                  <a:pt x="4697" y="3974"/>
                </a:lnTo>
                <a:lnTo>
                  <a:pt x="4555" y="3885"/>
                </a:lnTo>
                <a:lnTo>
                  <a:pt x="4403" y="3796"/>
                </a:lnTo>
                <a:lnTo>
                  <a:pt x="4090" y="3679"/>
                </a:lnTo>
                <a:lnTo>
                  <a:pt x="3760" y="3617"/>
                </a:lnTo>
                <a:lnTo>
                  <a:pt x="3438" y="3626"/>
                </a:lnTo>
                <a:lnTo>
                  <a:pt x="3278" y="3662"/>
                </a:lnTo>
                <a:lnTo>
                  <a:pt x="3117" y="3706"/>
                </a:lnTo>
                <a:lnTo>
                  <a:pt x="2831" y="3840"/>
                </a:lnTo>
                <a:lnTo>
                  <a:pt x="2706" y="3938"/>
                </a:lnTo>
                <a:lnTo>
                  <a:pt x="2599" y="4046"/>
                </a:lnTo>
                <a:lnTo>
                  <a:pt x="2420" y="4287"/>
                </a:lnTo>
                <a:lnTo>
                  <a:pt x="2358" y="4421"/>
                </a:lnTo>
                <a:lnTo>
                  <a:pt x="2447" y="4305"/>
                </a:lnTo>
                <a:lnTo>
                  <a:pt x="2670" y="4126"/>
                </a:lnTo>
                <a:lnTo>
                  <a:pt x="2920" y="4010"/>
                </a:lnTo>
                <a:lnTo>
                  <a:pt x="3179" y="3956"/>
                </a:lnTo>
                <a:lnTo>
                  <a:pt x="3313" y="3947"/>
                </a:lnTo>
                <a:lnTo>
                  <a:pt x="3438" y="3956"/>
                </a:lnTo>
                <a:lnTo>
                  <a:pt x="3697" y="4010"/>
                </a:lnTo>
                <a:lnTo>
                  <a:pt x="3929" y="4108"/>
                </a:lnTo>
                <a:lnTo>
                  <a:pt x="4135" y="4242"/>
                </a:lnTo>
                <a:lnTo>
                  <a:pt x="4224" y="4322"/>
                </a:lnTo>
                <a:lnTo>
                  <a:pt x="4385" y="4501"/>
                </a:lnTo>
                <a:lnTo>
                  <a:pt x="4501" y="4697"/>
                </a:lnTo>
                <a:lnTo>
                  <a:pt x="4563" y="4796"/>
                </a:lnTo>
                <a:lnTo>
                  <a:pt x="4644" y="5010"/>
                </a:lnTo>
                <a:lnTo>
                  <a:pt x="4671" y="5126"/>
                </a:lnTo>
                <a:lnTo>
                  <a:pt x="4688" y="5358"/>
                </a:lnTo>
                <a:lnTo>
                  <a:pt x="4671" y="5599"/>
                </a:lnTo>
                <a:lnTo>
                  <a:pt x="4617" y="5849"/>
                </a:lnTo>
                <a:lnTo>
                  <a:pt x="4537" y="6082"/>
                </a:lnTo>
                <a:lnTo>
                  <a:pt x="4430" y="6305"/>
                </a:lnTo>
                <a:lnTo>
                  <a:pt x="4117" y="6698"/>
                </a:lnTo>
                <a:lnTo>
                  <a:pt x="3920" y="6850"/>
                </a:lnTo>
                <a:lnTo>
                  <a:pt x="3715" y="6984"/>
                </a:lnTo>
                <a:lnTo>
                  <a:pt x="3242" y="7162"/>
                </a:lnTo>
                <a:lnTo>
                  <a:pt x="3001" y="7207"/>
                </a:lnTo>
                <a:lnTo>
                  <a:pt x="2742" y="7225"/>
                </a:lnTo>
                <a:lnTo>
                  <a:pt x="2242" y="7162"/>
                </a:lnTo>
                <a:lnTo>
                  <a:pt x="2009" y="7082"/>
                </a:lnTo>
                <a:lnTo>
                  <a:pt x="1777" y="6984"/>
                </a:lnTo>
                <a:lnTo>
                  <a:pt x="1367" y="6689"/>
                </a:lnTo>
                <a:lnTo>
                  <a:pt x="1197" y="6510"/>
                </a:lnTo>
                <a:lnTo>
                  <a:pt x="1045" y="6305"/>
                </a:lnTo>
                <a:lnTo>
                  <a:pt x="822" y="5840"/>
                </a:lnTo>
                <a:lnTo>
                  <a:pt x="679" y="5340"/>
                </a:lnTo>
                <a:lnTo>
                  <a:pt x="634" y="4814"/>
                </a:lnTo>
                <a:lnTo>
                  <a:pt x="652" y="4555"/>
                </a:lnTo>
                <a:lnTo>
                  <a:pt x="679" y="4287"/>
                </a:lnTo>
                <a:lnTo>
                  <a:pt x="813" y="3778"/>
                </a:lnTo>
                <a:lnTo>
                  <a:pt x="1036" y="3304"/>
                </a:lnTo>
                <a:lnTo>
                  <a:pt x="1340" y="2885"/>
                </a:lnTo>
                <a:lnTo>
                  <a:pt x="1527" y="2706"/>
                </a:lnTo>
                <a:lnTo>
                  <a:pt x="1724" y="2527"/>
                </a:lnTo>
                <a:lnTo>
                  <a:pt x="2170" y="2251"/>
                </a:lnTo>
                <a:lnTo>
                  <a:pt x="2402" y="2143"/>
                </a:lnTo>
                <a:lnTo>
                  <a:pt x="2644" y="2054"/>
                </a:lnTo>
                <a:lnTo>
                  <a:pt x="3144" y="1983"/>
                </a:lnTo>
                <a:lnTo>
                  <a:pt x="3394" y="2001"/>
                </a:lnTo>
                <a:lnTo>
                  <a:pt x="3644" y="2027"/>
                </a:lnTo>
                <a:lnTo>
                  <a:pt x="4135" y="2197"/>
                </a:lnTo>
                <a:lnTo>
                  <a:pt x="4367" y="2322"/>
                </a:lnTo>
                <a:lnTo>
                  <a:pt x="4590" y="2456"/>
                </a:lnTo>
                <a:lnTo>
                  <a:pt x="4805" y="2617"/>
                </a:lnTo>
                <a:lnTo>
                  <a:pt x="5010" y="2795"/>
                </a:lnTo>
                <a:lnTo>
                  <a:pt x="5180" y="2974"/>
                </a:lnTo>
                <a:lnTo>
                  <a:pt x="5546" y="3394"/>
                </a:lnTo>
                <a:lnTo>
                  <a:pt x="5724" y="2867"/>
                </a:lnTo>
                <a:lnTo>
                  <a:pt x="5787" y="2688"/>
                </a:lnTo>
                <a:lnTo>
                  <a:pt x="5867" y="2519"/>
                </a:lnTo>
                <a:lnTo>
                  <a:pt x="5992" y="2152"/>
                </a:lnTo>
                <a:lnTo>
                  <a:pt x="6135" y="1786"/>
                </a:lnTo>
                <a:lnTo>
                  <a:pt x="6296" y="1420"/>
                </a:lnTo>
                <a:lnTo>
                  <a:pt x="6474" y="1063"/>
                </a:lnTo>
                <a:lnTo>
                  <a:pt x="6867" y="349"/>
                </a:lnTo>
                <a:lnTo>
                  <a:pt x="7073" y="0"/>
                </a:lnTo>
                <a:close/>
              </a:path>
            </a:pathLst>
          </a:custGeom>
          <a:solidFill>
            <a:srgbClr val="BA9C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2"/>
          <p:cNvGrpSpPr/>
          <p:nvPr/>
        </p:nvGrpSpPr>
        <p:grpSpPr>
          <a:xfrm>
            <a:off x="1214449" y="4243062"/>
            <a:ext cx="537838" cy="764613"/>
            <a:chOff x="4589675" y="2804250"/>
            <a:chExt cx="332450" cy="472625"/>
          </a:xfrm>
        </p:grpSpPr>
        <p:sp>
          <p:nvSpPr>
            <p:cNvPr id="278" name="Google Shape;278;p2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"/>
          <p:cNvSpPr txBox="1">
            <a:spLocks noGrp="1"/>
          </p:cNvSpPr>
          <p:nvPr>
            <p:ph type="ctrTitle"/>
          </p:nvPr>
        </p:nvSpPr>
        <p:spPr>
          <a:xfrm>
            <a:off x="1902900" y="632100"/>
            <a:ext cx="5338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3" name="Google Shape;303;p2"/>
          <p:cNvSpPr txBox="1">
            <a:spLocks noGrp="1"/>
          </p:cNvSpPr>
          <p:nvPr>
            <p:ph type="subTitle" idx="1"/>
          </p:nvPr>
        </p:nvSpPr>
        <p:spPr>
          <a:xfrm>
            <a:off x="2785425" y="2681725"/>
            <a:ext cx="3573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08750" y="-3083537"/>
            <a:ext cx="514350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5"/>
          <p:cNvSpPr txBox="1">
            <a:spLocks noGrp="1"/>
          </p:cNvSpPr>
          <p:nvPr>
            <p:ph type="title" idx="2"/>
          </p:nvPr>
        </p:nvSpPr>
        <p:spPr>
          <a:xfrm>
            <a:off x="1547525" y="1487275"/>
            <a:ext cx="302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0" name="Google Shape;620;p15"/>
          <p:cNvSpPr txBox="1">
            <a:spLocks noGrp="1"/>
          </p:cNvSpPr>
          <p:nvPr>
            <p:ph type="subTitle" idx="1"/>
          </p:nvPr>
        </p:nvSpPr>
        <p:spPr>
          <a:xfrm>
            <a:off x="1547523" y="1974150"/>
            <a:ext cx="2440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5"/>
          <p:cNvSpPr txBox="1">
            <a:spLocks noGrp="1"/>
          </p:cNvSpPr>
          <p:nvPr>
            <p:ph type="title" idx="3" hasCustomPrompt="1"/>
          </p:nvPr>
        </p:nvSpPr>
        <p:spPr>
          <a:xfrm>
            <a:off x="787150" y="1346425"/>
            <a:ext cx="960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5"/>
          <p:cNvSpPr txBox="1">
            <a:spLocks noGrp="1"/>
          </p:cNvSpPr>
          <p:nvPr>
            <p:ph type="title" idx="4"/>
          </p:nvPr>
        </p:nvSpPr>
        <p:spPr>
          <a:xfrm>
            <a:off x="1547525" y="3003275"/>
            <a:ext cx="302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5"/>
          </p:nvPr>
        </p:nvSpPr>
        <p:spPr>
          <a:xfrm>
            <a:off x="1547523" y="3490150"/>
            <a:ext cx="2440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5"/>
          <p:cNvSpPr txBox="1">
            <a:spLocks noGrp="1"/>
          </p:cNvSpPr>
          <p:nvPr>
            <p:ph type="title" idx="6" hasCustomPrompt="1"/>
          </p:nvPr>
        </p:nvSpPr>
        <p:spPr>
          <a:xfrm>
            <a:off x="787150" y="2862425"/>
            <a:ext cx="960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5" name="Google Shape;625;p15"/>
          <p:cNvSpPr txBox="1">
            <a:spLocks noGrp="1"/>
          </p:cNvSpPr>
          <p:nvPr>
            <p:ph type="title" idx="7"/>
          </p:nvPr>
        </p:nvSpPr>
        <p:spPr>
          <a:xfrm>
            <a:off x="5897575" y="1487275"/>
            <a:ext cx="302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6" name="Google Shape;626;p15"/>
          <p:cNvSpPr txBox="1">
            <a:spLocks noGrp="1"/>
          </p:cNvSpPr>
          <p:nvPr>
            <p:ph type="subTitle" idx="8"/>
          </p:nvPr>
        </p:nvSpPr>
        <p:spPr>
          <a:xfrm>
            <a:off x="5897573" y="1974150"/>
            <a:ext cx="2440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5"/>
          <p:cNvSpPr txBox="1">
            <a:spLocks noGrp="1"/>
          </p:cNvSpPr>
          <p:nvPr>
            <p:ph type="title" idx="9" hasCustomPrompt="1"/>
          </p:nvPr>
        </p:nvSpPr>
        <p:spPr>
          <a:xfrm>
            <a:off x="5137200" y="1346425"/>
            <a:ext cx="960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8" name="Google Shape;628;p15"/>
          <p:cNvSpPr txBox="1">
            <a:spLocks noGrp="1"/>
          </p:cNvSpPr>
          <p:nvPr>
            <p:ph type="title" idx="13"/>
          </p:nvPr>
        </p:nvSpPr>
        <p:spPr>
          <a:xfrm>
            <a:off x="5897575" y="3003275"/>
            <a:ext cx="302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9" name="Google Shape;629;p15"/>
          <p:cNvSpPr txBox="1">
            <a:spLocks noGrp="1"/>
          </p:cNvSpPr>
          <p:nvPr>
            <p:ph type="subTitle" idx="14"/>
          </p:nvPr>
        </p:nvSpPr>
        <p:spPr>
          <a:xfrm>
            <a:off x="5897573" y="3490150"/>
            <a:ext cx="2440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15"/>
          <p:cNvSpPr txBox="1">
            <a:spLocks noGrp="1"/>
          </p:cNvSpPr>
          <p:nvPr>
            <p:ph type="title" idx="15" hasCustomPrompt="1"/>
          </p:nvPr>
        </p:nvSpPr>
        <p:spPr>
          <a:xfrm>
            <a:off x="5137200" y="2862425"/>
            <a:ext cx="960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631" name="Google Shape;631;p15"/>
          <p:cNvGrpSpPr/>
          <p:nvPr/>
        </p:nvGrpSpPr>
        <p:grpSpPr>
          <a:xfrm>
            <a:off x="-1332977" y="4366873"/>
            <a:ext cx="11685984" cy="3091583"/>
            <a:chOff x="-1332977" y="4366873"/>
            <a:chExt cx="11685984" cy="3091583"/>
          </a:xfrm>
        </p:grpSpPr>
        <p:grpSp>
          <p:nvGrpSpPr>
            <p:cNvPr id="632" name="Google Shape;632;p15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36" name="Google Shape;636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37" name="Google Shape;637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" name="Google Shape;638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" name="Google Shape;639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0" name="Google Shape;640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1" name="Google Shape;641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2" name="Google Shape;642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3" name="Google Shape;643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4" name="Google Shape;644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5" name="Google Shape;645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46" name="Google Shape;646;p15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47" name="Google Shape;647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9" name="Google Shape;649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50" name="Google Shape;650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1" name="Google Shape;651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2" name="Google Shape;652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3" name="Google Shape;653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4" name="Google Shape;654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5" name="Google Shape;655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6" name="Google Shape;656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7" name="Google Shape;657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8" name="Google Shape;658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59" name="Google Shape;659;p15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660" name="Google Shape;660;p15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61" name="Google Shape;661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63" name="Google Shape;663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64" name="Google Shape;664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5" name="Google Shape;665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6" name="Google Shape;666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7" name="Google Shape;667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8" name="Google Shape;668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9" name="Google Shape;669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0" name="Google Shape;670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1" name="Google Shape;671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2" name="Google Shape;672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73" name="Google Shape;673;p15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674" name="Google Shape;674;p15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5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76" name="Google Shape;676;p15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677" name="Google Shape;677;p15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8" name="Google Shape;678;p15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9" name="Google Shape;679;p15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0" name="Google Shape;680;p15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1" name="Google Shape;681;p15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2" name="Google Shape;682;p15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" name="Google Shape;683;p15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" name="Google Shape;684;p15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5" name="Google Shape;685;p15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6"/>
          <p:cNvSpPr txBox="1">
            <a:spLocks noGrp="1"/>
          </p:cNvSpPr>
          <p:nvPr>
            <p:ph type="title"/>
          </p:nvPr>
        </p:nvSpPr>
        <p:spPr>
          <a:xfrm>
            <a:off x="713025" y="26408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8" name="Google Shape;688;p16"/>
          <p:cNvSpPr txBox="1">
            <a:spLocks noGrp="1"/>
          </p:cNvSpPr>
          <p:nvPr>
            <p:ph type="subTitle" idx="1"/>
          </p:nvPr>
        </p:nvSpPr>
        <p:spPr>
          <a:xfrm>
            <a:off x="660675" y="3127750"/>
            <a:ext cx="2121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6"/>
          <p:cNvSpPr txBox="1">
            <a:spLocks noGrp="1"/>
          </p:cNvSpPr>
          <p:nvPr>
            <p:ph type="title" idx="2"/>
          </p:nvPr>
        </p:nvSpPr>
        <p:spPr>
          <a:xfrm>
            <a:off x="3563400" y="26408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6"/>
          <p:cNvSpPr txBox="1">
            <a:spLocks noGrp="1"/>
          </p:cNvSpPr>
          <p:nvPr>
            <p:ph type="title" idx="3"/>
          </p:nvPr>
        </p:nvSpPr>
        <p:spPr>
          <a:xfrm>
            <a:off x="6441075" y="26408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1" name="Google Shape;691;p16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6"/>
          <p:cNvSpPr txBox="1">
            <a:spLocks noGrp="1"/>
          </p:cNvSpPr>
          <p:nvPr>
            <p:ph type="subTitle" idx="5"/>
          </p:nvPr>
        </p:nvSpPr>
        <p:spPr>
          <a:xfrm>
            <a:off x="3511050" y="3127750"/>
            <a:ext cx="2121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6"/>
          <p:cNvSpPr txBox="1">
            <a:spLocks noGrp="1"/>
          </p:cNvSpPr>
          <p:nvPr>
            <p:ph type="subTitle" idx="6"/>
          </p:nvPr>
        </p:nvSpPr>
        <p:spPr>
          <a:xfrm>
            <a:off x="6388725" y="3127750"/>
            <a:ext cx="2121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4" name="Google Shape;69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963700" y="-2299587"/>
            <a:ext cx="5143505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35225" y="2156188"/>
            <a:ext cx="5143505" cy="514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16"/>
          <p:cNvGrpSpPr/>
          <p:nvPr/>
        </p:nvGrpSpPr>
        <p:grpSpPr>
          <a:xfrm rot="-8999956">
            <a:off x="7624719" y="-332139"/>
            <a:ext cx="3642378" cy="3022450"/>
            <a:chOff x="-590875" y="347215"/>
            <a:chExt cx="2752557" cy="2284075"/>
          </a:xfrm>
        </p:grpSpPr>
        <p:sp>
          <p:nvSpPr>
            <p:cNvPr id="697" name="Google Shape;697;p16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16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700" name="Google Shape;700;p16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6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6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6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6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6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6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6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6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9" name="Google Shape;709;p16"/>
          <p:cNvGrpSpPr/>
          <p:nvPr/>
        </p:nvGrpSpPr>
        <p:grpSpPr>
          <a:xfrm rot="-8999956">
            <a:off x="8880315" y="1058545"/>
            <a:ext cx="819870" cy="1165562"/>
            <a:chOff x="4589675" y="2804250"/>
            <a:chExt cx="332450" cy="472625"/>
          </a:xfrm>
        </p:grpSpPr>
        <p:sp>
          <p:nvSpPr>
            <p:cNvPr id="710" name="Google Shape;710;p16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19"/>
          <p:cNvGrpSpPr/>
          <p:nvPr/>
        </p:nvGrpSpPr>
        <p:grpSpPr>
          <a:xfrm>
            <a:off x="2046486" y="-1933552"/>
            <a:ext cx="11685984" cy="3091583"/>
            <a:chOff x="-1332977" y="4366873"/>
            <a:chExt cx="11685984" cy="3091583"/>
          </a:xfrm>
        </p:grpSpPr>
        <p:grpSp>
          <p:nvGrpSpPr>
            <p:cNvPr id="859" name="Google Shape;859;p19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860" name="Google Shape;860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61" name="Google Shape;861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63" name="Google Shape;863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64" name="Google Shape;864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5" name="Google Shape;865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6" name="Google Shape;866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7" name="Google Shape;867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8" name="Google Shape;868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9" name="Google Shape;869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0" name="Google Shape;870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1" name="Google Shape;871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2" name="Google Shape;872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73" name="Google Shape;873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74" name="Google Shape;874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76" name="Google Shape;876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77" name="Google Shape;877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" name="Google Shape;878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9" name="Google Shape;879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0" name="Google Shape;880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" name="Google Shape;881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2" name="Google Shape;882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3" name="Google Shape;883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4" name="Google Shape;884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5" name="Google Shape;885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86" name="Google Shape;886;p19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887" name="Google Shape;887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888" name="Google Shape;888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90" name="Google Shape;890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891" name="Google Shape;891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2" name="Google Shape;892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3" name="Google Shape;893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4" name="Google Shape;894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5" name="Google Shape;895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6" name="Google Shape;896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7" name="Google Shape;897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8" name="Google Shape;898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9" name="Google Shape;899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00" name="Google Shape;900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01" name="Google Shape;901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03" name="Google Shape;903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04" name="Google Shape;904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5" name="Google Shape;905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6" name="Google Shape;906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7" name="Google Shape;907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8" name="Google Shape;908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9" name="Google Shape;909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" name="Google Shape;910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1" name="Google Shape;911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2" name="Google Shape;912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913" name="Google Shape;913;p19"/>
          <p:cNvGrpSpPr/>
          <p:nvPr/>
        </p:nvGrpSpPr>
        <p:grpSpPr>
          <a:xfrm>
            <a:off x="-5129964" y="4146461"/>
            <a:ext cx="11685984" cy="3091583"/>
            <a:chOff x="-1332977" y="4366873"/>
            <a:chExt cx="11685984" cy="3091583"/>
          </a:xfrm>
        </p:grpSpPr>
        <p:grpSp>
          <p:nvGrpSpPr>
            <p:cNvPr id="914" name="Google Shape;914;p19"/>
            <p:cNvGrpSpPr/>
            <p:nvPr/>
          </p:nvGrpSpPr>
          <p:grpSpPr>
            <a:xfrm rot="10800000">
              <a:off x="-133297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915" name="Google Shape;915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16" name="Google Shape;916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18" name="Google Shape;918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19" name="Google Shape;919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0" name="Google Shape;920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1" name="Google Shape;921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2" name="Google Shape;922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3" name="Google Shape;923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4" name="Google Shape;924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5" name="Google Shape;925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6" name="Google Shape;926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7" name="Google Shape;927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28" name="Google Shape;928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29" name="Google Shape;929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1" name="Google Shape;931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32" name="Google Shape;932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" name="Google Shape;933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" name="Google Shape;934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5" name="Google Shape;935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6" name="Google Shape;936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7" name="Google Shape;937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8" name="Google Shape;938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9" name="Google Shape;939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0" name="Google Shape;940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41" name="Google Shape;941;p19"/>
            <p:cNvGrpSpPr/>
            <p:nvPr/>
          </p:nvGrpSpPr>
          <p:grpSpPr>
            <a:xfrm rot="10800000">
              <a:off x="3052727" y="4366873"/>
              <a:ext cx="7300280" cy="3091583"/>
              <a:chOff x="280870" y="3521399"/>
              <a:chExt cx="6848292" cy="2900172"/>
            </a:xfrm>
          </p:grpSpPr>
          <p:grpSp>
            <p:nvGrpSpPr>
              <p:cNvPr id="942" name="Google Shape;942;p19"/>
              <p:cNvGrpSpPr/>
              <p:nvPr/>
            </p:nvGrpSpPr>
            <p:grpSpPr>
              <a:xfrm rot="-10791582">
                <a:off x="284405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43" name="Google Shape;943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45" name="Google Shape;945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46" name="Google Shape;946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7" name="Google Shape;947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8" name="Google Shape;948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9" name="Google Shape;949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0" name="Google Shape;950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1" name="Google Shape;951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2" name="Google Shape;952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3" name="Google Shape;953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4" name="Google Shape;954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55" name="Google Shape;955;p19"/>
              <p:cNvGrpSpPr/>
              <p:nvPr/>
            </p:nvGrpSpPr>
            <p:grpSpPr>
              <a:xfrm rot="10791582" flipH="1">
                <a:off x="3640880" y="3525661"/>
                <a:ext cx="3484747" cy="2891647"/>
                <a:chOff x="-590875" y="347215"/>
                <a:chExt cx="2752557" cy="2284075"/>
              </a:xfrm>
            </p:grpSpPr>
            <p:sp>
              <p:nvSpPr>
                <p:cNvPr id="956" name="Google Shape;956;p19"/>
                <p:cNvSpPr/>
                <p:nvPr/>
              </p:nvSpPr>
              <p:spPr>
                <a:xfrm>
                  <a:off x="1406034" y="1449044"/>
                  <a:ext cx="338963" cy="2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3457" extrusionOk="0">
                      <a:moveTo>
                        <a:pt x="1" y="0"/>
                      </a:moveTo>
                      <a:lnTo>
                        <a:pt x="27" y="99"/>
                      </a:lnTo>
                      <a:lnTo>
                        <a:pt x="215" y="759"/>
                      </a:lnTo>
                      <a:lnTo>
                        <a:pt x="438" y="1349"/>
                      </a:lnTo>
                      <a:lnTo>
                        <a:pt x="760" y="1983"/>
                      </a:lnTo>
                      <a:lnTo>
                        <a:pt x="1179" y="2581"/>
                      </a:lnTo>
                      <a:lnTo>
                        <a:pt x="1581" y="2965"/>
                      </a:lnTo>
                      <a:lnTo>
                        <a:pt x="1885" y="3170"/>
                      </a:lnTo>
                      <a:lnTo>
                        <a:pt x="2224" y="3322"/>
                      </a:lnTo>
                      <a:lnTo>
                        <a:pt x="2590" y="3421"/>
                      </a:lnTo>
                      <a:lnTo>
                        <a:pt x="2787" y="3438"/>
                      </a:lnTo>
                      <a:lnTo>
                        <a:pt x="3117" y="3456"/>
                      </a:lnTo>
                      <a:lnTo>
                        <a:pt x="3840" y="3403"/>
                      </a:lnTo>
                      <a:lnTo>
                        <a:pt x="4600" y="3251"/>
                      </a:lnTo>
                      <a:lnTo>
                        <a:pt x="5359" y="2956"/>
                      </a:lnTo>
                      <a:lnTo>
                        <a:pt x="5725" y="2742"/>
                      </a:lnTo>
                      <a:lnTo>
                        <a:pt x="5573" y="2394"/>
                      </a:lnTo>
                      <a:lnTo>
                        <a:pt x="5180" y="1724"/>
                      </a:lnTo>
                      <a:lnTo>
                        <a:pt x="4957" y="1411"/>
                      </a:lnTo>
                      <a:lnTo>
                        <a:pt x="5109" y="1295"/>
                      </a:lnTo>
                      <a:lnTo>
                        <a:pt x="5260" y="1161"/>
                      </a:lnTo>
                      <a:lnTo>
                        <a:pt x="5260" y="1161"/>
                      </a:lnTo>
                      <a:lnTo>
                        <a:pt x="5055" y="1295"/>
                      </a:lnTo>
                      <a:lnTo>
                        <a:pt x="4546" y="1563"/>
                      </a:lnTo>
                      <a:lnTo>
                        <a:pt x="3966" y="1795"/>
                      </a:lnTo>
                      <a:lnTo>
                        <a:pt x="3323" y="1947"/>
                      </a:lnTo>
                      <a:lnTo>
                        <a:pt x="2992" y="1974"/>
                      </a:lnTo>
                      <a:lnTo>
                        <a:pt x="2849" y="1974"/>
                      </a:lnTo>
                      <a:lnTo>
                        <a:pt x="2572" y="1938"/>
                      </a:lnTo>
                      <a:lnTo>
                        <a:pt x="2162" y="1822"/>
                      </a:lnTo>
                      <a:lnTo>
                        <a:pt x="1635" y="1545"/>
                      </a:lnTo>
                      <a:lnTo>
                        <a:pt x="1153" y="1197"/>
                      </a:lnTo>
                      <a:lnTo>
                        <a:pt x="536" y="634"/>
                      </a:lnTo>
                      <a:lnTo>
                        <a:pt x="54" y="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19"/>
                <p:cNvSpPr/>
                <p:nvPr/>
              </p:nvSpPr>
              <p:spPr>
                <a:xfrm>
                  <a:off x="-333387" y="413822"/>
                  <a:ext cx="761408" cy="323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457" extrusionOk="0">
                      <a:moveTo>
                        <a:pt x="12797" y="3621"/>
                      </a:moveTo>
                      <a:lnTo>
                        <a:pt x="12823" y="3696"/>
                      </a:lnTo>
                      <a:lnTo>
                        <a:pt x="12823" y="3696"/>
                      </a:lnTo>
                      <a:lnTo>
                        <a:pt x="12815" y="3662"/>
                      </a:lnTo>
                      <a:lnTo>
                        <a:pt x="12797" y="3621"/>
                      </a:lnTo>
                      <a:close/>
                      <a:moveTo>
                        <a:pt x="12823" y="3696"/>
                      </a:moveTo>
                      <a:lnTo>
                        <a:pt x="12859" y="3849"/>
                      </a:lnTo>
                      <a:lnTo>
                        <a:pt x="12859" y="3849"/>
                      </a:lnTo>
                      <a:lnTo>
                        <a:pt x="12841" y="3751"/>
                      </a:lnTo>
                      <a:lnTo>
                        <a:pt x="12823" y="3696"/>
                      </a:lnTo>
                      <a:close/>
                      <a:moveTo>
                        <a:pt x="8198" y="1"/>
                      </a:moveTo>
                      <a:lnTo>
                        <a:pt x="7858" y="9"/>
                      </a:lnTo>
                      <a:lnTo>
                        <a:pt x="7198" y="99"/>
                      </a:lnTo>
                      <a:lnTo>
                        <a:pt x="6564" y="259"/>
                      </a:lnTo>
                      <a:lnTo>
                        <a:pt x="5965" y="501"/>
                      </a:lnTo>
                      <a:lnTo>
                        <a:pt x="5403" y="813"/>
                      </a:lnTo>
                      <a:lnTo>
                        <a:pt x="4885" y="1188"/>
                      </a:lnTo>
                      <a:lnTo>
                        <a:pt x="4420" y="1626"/>
                      </a:lnTo>
                      <a:lnTo>
                        <a:pt x="4010" y="2108"/>
                      </a:lnTo>
                      <a:lnTo>
                        <a:pt x="3831" y="2376"/>
                      </a:lnTo>
                      <a:lnTo>
                        <a:pt x="3688" y="2117"/>
                      </a:lnTo>
                      <a:lnTo>
                        <a:pt x="3358" y="1635"/>
                      </a:lnTo>
                      <a:lnTo>
                        <a:pt x="2965" y="1206"/>
                      </a:lnTo>
                      <a:lnTo>
                        <a:pt x="2518" y="831"/>
                      </a:lnTo>
                      <a:lnTo>
                        <a:pt x="2027" y="518"/>
                      </a:lnTo>
                      <a:lnTo>
                        <a:pt x="1491" y="277"/>
                      </a:lnTo>
                      <a:lnTo>
                        <a:pt x="911" y="108"/>
                      </a:lnTo>
                      <a:lnTo>
                        <a:pt x="313" y="18"/>
                      </a:lnTo>
                      <a:lnTo>
                        <a:pt x="0" y="9"/>
                      </a:lnTo>
                      <a:lnTo>
                        <a:pt x="0" y="2215"/>
                      </a:lnTo>
                      <a:lnTo>
                        <a:pt x="98" y="2224"/>
                      </a:lnTo>
                      <a:lnTo>
                        <a:pt x="723" y="2358"/>
                      </a:lnTo>
                      <a:lnTo>
                        <a:pt x="1313" y="2563"/>
                      </a:lnTo>
                      <a:lnTo>
                        <a:pt x="1965" y="2894"/>
                      </a:lnTo>
                      <a:lnTo>
                        <a:pt x="2456" y="3242"/>
                      </a:lnTo>
                      <a:lnTo>
                        <a:pt x="2777" y="3528"/>
                      </a:lnTo>
                      <a:lnTo>
                        <a:pt x="3081" y="3858"/>
                      </a:lnTo>
                      <a:lnTo>
                        <a:pt x="3358" y="4242"/>
                      </a:lnTo>
                      <a:lnTo>
                        <a:pt x="3608" y="4680"/>
                      </a:lnTo>
                      <a:lnTo>
                        <a:pt x="3813" y="5180"/>
                      </a:lnTo>
                      <a:lnTo>
                        <a:pt x="3902" y="5457"/>
                      </a:lnTo>
                      <a:lnTo>
                        <a:pt x="3956" y="5332"/>
                      </a:lnTo>
                      <a:lnTo>
                        <a:pt x="4394" y="4519"/>
                      </a:lnTo>
                      <a:lnTo>
                        <a:pt x="4858" y="3805"/>
                      </a:lnTo>
                      <a:lnTo>
                        <a:pt x="5456" y="3046"/>
                      </a:lnTo>
                      <a:lnTo>
                        <a:pt x="6001" y="2510"/>
                      </a:lnTo>
                      <a:lnTo>
                        <a:pt x="6403" y="2179"/>
                      </a:lnTo>
                      <a:lnTo>
                        <a:pt x="6840" y="1894"/>
                      </a:lnTo>
                      <a:lnTo>
                        <a:pt x="7305" y="1661"/>
                      </a:lnTo>
                      <a:lnTo>
                        <a:pt x="7796" y="1492"/>
                      </a:lnTo>
                      <a:lnTo>
                        <a:pt x="8314" y="1403"/>
                      </a:lnTo>
                      <a:lnTo>
                        <a:pt x="8582" y="1403"/>
                      </a:lnTo>
                      <a:lnTo>
                        <a:pt x="9118" y="1411"/>
                      </a:lnTo>
                      <a:lnTo>
                        <a:pt x="10055" y="1536"/>
                      </a:lnTo>
                      <a:lnTo>
                        <a:pt x="10832" y="1769"/>
                      </a:lnTo>
                      <a:lnTo>
                        <a:pt x="11475" y="2081"/>
                      </a:lnTo>
                      <a:lnTo>
                        <a:pt x="11984" y="2447"/>
                      </a:lnTo>
                      <a:lnTo>
                        <a:pt x="12368" y="2849"/>
                      </a:lnTo>
                      <a:lnTo>
                        <a:pt x="12645" y="3260"/>
                      </a:lnTo>
                      <a:lnTo>
                        <a:pt x="12797" y="3621"/>
                      </a:lnTo>
                      <a:lnTo>
                        <a:pt x="12627" y="3117"/>
                      </a:lnTo>
                      <a:lnTo>
                        <a:pt x="12350" y="2537"/>
                      </a:lnTo>
                      <a:lnTo>
                        <a:pt x="11939" y="1885"/>
                      </a:lnTo>
                      <a:lnTo>
                        <a:pt x="11520" y="1403"/>
                      </a:lnTo>
                      <a:lnTo>
                        <a:pt x="11180" y="1090"/>
                      </a:lnTo>
                      <a:lnTo>
                        <a:pt x="10796" y="804"/>
                      </a:lnTo>
                      <a:lnTo>
                        <a:pt x="10368" y="545"/>
                      </a:lnTo>
                      <a:lnTo>
                        <a:pt x="9877" y="322"/>
                      </a:lnTo>
                      <a:lnTo>
                        <a:pt x="9332" y="143"/>
                      </a:lnTo>
                      <a:lnTo>
                        <a:pt x="9037" y="72"/>
                      </a:lnTo>
                      <a:lnTo>
                        <a:pt x="8626" y="18"/>
                      </a:lnTo>
                      <a:lnTo>
                        <a:pt x="8198" y="1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58" name="Google Shape;958;p19"/>
                <p:cNvGrpSpPr/>
                <p:nvPr/>
              </p:nvGrpSpPr>
              <p:grpSpPr>
                <a:xfrm>
                  <a:off x="-590875" y="347215"/>
                  <a:ext cx="2752557" cy="2284075"/>
                  <a:chOff x="-590875" y="347215"/>
                  <a:chExt cx="2752557" cy="2284075"/>
                </a:xfrm>
              </p:grpSpPr>
              <p:sp>
                <p:nvSpPr>
                  <p:cNvPr id="959" name="Google Shape;959;p19"/>
                  <p:cNvSpPr/>
                  <p:nvPr/>
                </p:nvSpPr>
                <p:spPr>
                  <a:xfrm>
                    <a:off x="-590875" y="347215"/>
                    <a:ext cx="2752557" cy="2258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90" h="38141" extrusionOk="0">
                        <a:moveTo>
                          <a:pt x="26719" y="0"/>
                        </a:moveTo>
                        <a:lnTo>
                          <a:pt x="26263" y="18"/>
                        </a:lnTo>
                        <a:lnTo>
                          <a:pt x="25379" y="179"/>
                        </a:lnTo>
                        <a:lnTo>
                          <a:pt x="24566" y="483"/>
                        </a:lnTo>
                        <a:lnTo>
                          <a:pt x="23825" y="920"/>
                        </a:lnTo>
                        <a:lnTo>
                          <a:pt x="23164" y="1465"/>
                        </a:lnTo>
                        <a:lnTo>
                          <a:pt x="22620" y="2126"/>
                        </a:lnTo>
                        <a:lnTo>
                          <a:pt x="22182" y="2867"/>
                        </a:lnTo>
                        <a:lnTo>
                          <a:pt x="21879" y="3679"/>
                        </a:lnTo>
                        <a:lnTo>
                          <a:pt x="21780" y="4117"/>
                        </a:lnTo>
                        <a:lnTo>
                          <a:pt x="21673" y="3965"/>
                        </a:lnTo>
                        <a:lnTo>
                          <a:pt x="21423" y="3671"/>
                        </a:lnTo>
                        <a:lnTo>
                          <a:pt x="21137" y="3421"/>
                        </a:lnTo>
                        <a:lnTo>
                          <a:pt x="20825" y="3197"/>
                        </a:lnTo>
                        <a:lnTo>
                          <a:pt x="20485" y="3010"/>
                        </a:lnTo>
                        <a:lnTo>
                          <a:pt x="20128" y="2867"/>
                        </a:lnTo>
                        <a:lnTo>
                          <a:pt x="19744" y="2769"/>
                        </a:lnTo>
                        <a:lnTo>
                          <a:pt x="19351" y="2724"/>
                        </a:lnTo>
                        <a:lnTo>
                          <a:pt x="19146" y="2715"/>
                        </a:lnTo>
                        <a:lnTo>
                          <a:pt x="18833" y="2724"/>
                        </a:lnTo>
                        <a:lnTo>
                          <a:pt x="18235" y="2840"/>
                        </a:lnTo>
                        <a:lnTo>
                          <a:pt x="17681" y="3063"/>
                        </a:lnTo>
                        <a:lnTo>
                          <a:pt x="17190" y="3385"/>
                        </a:lnTo>
                        <a:lnTo>
                          <a:pt x="16967" y="3572"/>
                        </a:lnTo>
                        <a:lnTo>
                          <a:pt x="16788" y="3304"/>
                        </a:lnTo>
                        <a:lnTo>
                          <a:pt x="16378" y="2804"/>
                        </a:lnTo>
                        <a:lnTo>
                          <a:pt x="15913" y="2358"/>
                        </a:lnTo>
                        <a:lnTo>
                          <a:pt x="15395" y="1965"/>
                        </a:lnTo>
                        <a:lnTo>
                          <a:pt x="14824" y="1643"/>
                        </a:lnTo>
                        <a:lnTo>
                          <a:pt x="14217" y="1393"/>
                        </a:lnTo>
                        <a:lnTo>
                          <a:pt x="13574" y="1224"/>
                        </a:lnTo>
                        <a:lnTo>
                          <a:pt x="12895" y="1134"/>
                        </a:lnTo>
                        <a:lnTo>
                          <a:pt x="12547" y="1126"/>
                        </a:lnTo>
                        <a:lnTo>
                          <a:pt x="12207" y="1134"/>
                        </a:lnTo>
                        <a:lnTo>
                          <a:pt x="11547" y="1224"/>
                        </a:lnTo>
                        <a:lnTo>
                          <a:pt x="10913" y="1384"/>
                        </a:lnTo>
                        <a:lnTo>
                          <a:pt x="10314" y="1626"/>
                        </a:lnTo>
                        <a:lnTo>
                          <a:pt x="9752" y="1938"/>
                        </a:lnTo>
                        <a:lnTo>
                          <a:pt x="9234" y="2313"/>
                        </a:lnTo>
                        <a:lnTo>
                          <a:pt x="8769" y="2751"/>
                        </a:lnTo>
                        <a:lnTo>
                          <a:pt x="8359" y="3233"/>
                        </a:lnTo>
                        <a:lnTo>
                          <a:pt x="8180" y="3501"/>
                        </a:lnTo>
                        <a:lnTo>
                          <a:pt x="8037" y="3242"/>
                        </a:lnTo>
                        <a:lnTo>
                          <a:pt x="7707" y="2760"/>
                        </a:lnTo>
                        <a:lnTo>
                          <a:pt x="7314" y="2322"/>
                        </a:lnTo>
                        <a:lnTo>
                          <a:pt x="6858" y="1947"/>
                        </a:lnTo>
                        <a:lnTo>
                          <a:pt x="6358" y="1635"/>
                        </a:lnTo>
                        <a:lnTo>
                          <a:pt x="5822" y="1393"/>
                        </a:lnTo>
                        <a:lnTo>
                          <a:pt x="5242" y="1224"/>
                        </a:lnTo>
                        <a:lnTo>
                          <a:pt x="4635" y="1134"/>
                        </a:lnTo>
                        <a:lnTo>
                          <a:pt x="4322" y="1126"/>
                        </a:lnTo>
                        <a:lnTo>
                          <a:pt x="4099" y="1134"/>
                        </a:lnTo>
                        <a:lnTo>
                          <a:pt x="3661" y="1179"/>
                        </a:lnTo>
                        <a:lnTo>
                          <a:pt x="3242" y="1268"/>
                        </a:lnTo>
                        <a:lnTo>
                          <a:pt x="2831" y="1393"/>
                        </a:lnTo>
                        <a:lnTo>
                          <a:pt x="2259" y="1643"/>
                        </a:lnTo>
                        <a:lnTo>
                          <a:pt x="1563" y="2108"/>
                        </a:lnTo>
                        <a:lnTo>
                          <a:pt x="982" y="2697"/>
                        </a:lnTo>
                        <a:lnTo>
                          <a:pt x="518" y="3394"/>
                        </a:lnTo>
                        <a:lnTo>
                          <a:pt x="259" y="3965"/>
                        </a:lnTo>
                        <a:lnTo>
                          <a:pt x="134" y="4376"/>
                        </a:lnTo>
                        <a:lnTo>
                          <a:pt x="45" y="4796"/>
                        </a:lnTo>
                        <a:lnTo>
                          <a:pt x="0" y="5233"/>
                        </a:lnTo>
                        <a:lnTo>
                          <a:pt x="0" y="5457"/>
                        </a:lnTo>
                        <a:lnTo>
                          <a:pt x="0" y="35479"/>
                        </a:lnTo>
                        <a:lnTo>
                          <a:pt x="1581" y="35479"/>
                        </a:lnTo>
                        <a:lnTo>
                          <a:pt x="1625" y="35568"/>
                        </a:lnTo>
                        <a:lnTo>
                          <a:pt x="2081" y="36140"/>
                        </a:lnTo>
                        <a:lnTo>
                          <a:pt x="2599" y="36640"/>
                        </a:lnTo>
                        <a:lnTo>
                          <a:pt x="3322" y="37158"/>
                        </a:lnTo>
                        <a:lnTo>
                          <a:pt x="4019" y="37515"/>
                        </a:lnTo>
                        <a:lnTo>
                          <a:pt x="4545" y="37729"/>
                        </a:lnTo>
                        <a:lnTo>
                          <a:pt x="5144" y="37908"/>
                        </a:lnTo>
                        <a:lnTo>
                          <a:pt x="5796" y="38042"/>
                        </a:lnTo>
                        <a:lnTo>
                          <a:pt x="6519" y="38122"/>
                        </a:lnTo>
                        <a:lnTo>
                          <a:pt x="7305" y="38140"/>
                        </a:lnTo>
                        <a:lnTo>
                          <a:pt x="7725" y="38122"/>
                        </a:lnTo>
                        <a:lnTo>
                          <a:pt x="8144" y="38087"/>
                        </a:lnTo>
                        <a:lnTo>
                          <a:pt x="8930" y="37944"/>
                        </a:lnTo>
                        <a:lnTo>
                          <a:pt x="9653" y="37720"/>
                        </a:lnTo>
                        <a:lnTo>
                          <a:pt x="10305" y="37435"/>
                        </a:lnTo>
                        <a:lnTo>
                          <a:pt x="10895" y="37095"/>
                        </a:lnTo>
                        <a:lnTo>
                          <a:pt x="11430" y="36702"/>
                        </a:lnTo>
                        <a:lnTo>
                          <a:pt x="11904" y="36292"/>
                        </a:lnTo>
                        <a:lnTo>
                          <a:pt x="12323" y="35863"/>
                        </a:lnTo>
                        <a:lnTo>
                          <a:pt x="12850" y="35211"/>
                        </a:lnTo>
                        <a:lnTo>
                          <a:pt x="13368" y="34407"/>
                        </a:lnTo>
                        <a:lnTo>
                          <a:pt x="13815" y="33505"/>
                        </a:lnTo>
                        <a:lnTo>
                          <a:pt x="13868" y="33363"/>
                        </a:lnTo>
                        <a:lnTo>
                          <a:pt x="13913" y="33514"/>
                        </a:lnTo>
                        <a:lnTo>
                          <a:pt x="14386" y="34461"/>
                        </a:lnTo>
                        <a:lnTo>
                          <a:pt x="14815" y="35077"/>
                        </a:lnTo>
                        <a:lnTo>
                          <a:pt x="15181" y="35524"/>
                        </a:lnTo>
                        <a:lnTo>
                          <a:pt x="15619" y="35970"/>
                        </a:lnTo>
                        <a:lnTo>
                          <a:pt x="16128" y="36408"/>
                        </a:lnTo>
                        <a:lnTo>
                          <a:pt x="16726" y="36827"/>
                        </a:lnTo>
                        <a:lnTo>
                          <a:pt x="17405" y="37202"/>
                        </a:lnTo>
                        <a:lnTo>
                          <a:pt x="18182" y="37542"/>
                        </a:lnTo>
                        <a:lnTo>
                          <a:pt x="19057" y="37810"/>
                        </a:lnTo>
                        <a:lnTo>
                          <a:pt x="20030" y="38006"/>
                        </a:lnTo>
                        <a:lnTo>
                          <a:pt x="21111" y="38113"/>
                        </a:lnTo>
                        <a:lnTo>
                          <a:pt x="21700" y="38122"/>
                        </a:lnTo>
                        <a:lnTo>
                          <a:pt x="22298" y="38113"/>
                        </a:lnTo>
                        <a:lnTo>
                          <a:pt x="23414" y="37988"/>
                        </a:lnTo>
                        <a:lnTo>
                          <a:pt x="24450" y="37747"/>
                        </a:lnTo>
                        <a:lnTo>
                          <a:pt x="25415" y="37417"/>
                        </a:lnTo>
                        <a:lnTo>
                          <a:pt x="26299" y="37015"/>
                        </a:lnTo>
                        <a:lnTo>
                          <a:pt x="27111" y="36551"/>
                        </a:lnTo>
                        <a:lnTo>
                          <a:pt x="27844" y="36051"/>
                        </a:lnTo>
                        <a:lnTo>
                          <a:pt x="28505" y="35515"/>
                        </a:lnTo>
                        <a:lnTo>
                          <a:pt x="29362" y="34711"/>
                        </a:lnTo>
                        <a:lnTo>
                          <a:pt x="30228" y="33702"/>
                        </a:lnTo>
                        <a:lnTo>
                          <a:pt x="31023" y="32550"/>
                        </a:lnTo>
                        <a:lnTo>
                          <a:pt x="31112" y="32371"/>
                        </a:lnTo>
                        <a:lnTo>
                          <a:pt x="31157" y="32434"/>
                        </a:lnTo>
                        <a:lnTo>
                          <a:pt x="31559" y="32818"/>
                        </a:lnTo>
                        <a:lnTo>
                          <a:pt x="32023" y="33130"/>
                        </a:lnTo>
                        <a:lnTo>
                          <a:pt x="32657" y="33443"/>
                        </a:lnTo>
                        <a:lnTo>
                          <a:pt x="33487" y="33693"/>
                        </a:lnTo>
                        <a:lnTo>
                          <a:pt x="34247" y="33800"/>
                        </a:lnTo>
                        <a:lnTo>
                          <a:pt x="34809" y="33827"/>
                        </a:lnTo>
                        <a:lnTo>
                          <a:pt x="35434" y="33809"/>
                        </a:lnTo>
                        <a:lnTo>
                          <a:pt x="36104" y="33738"/>
                        </a:lnTo>
                        <a:lnTo>
                          <a:pt x="36470" y="33675"/>
                        </a:lnTo>
                        <a:lnTo>
                          <a:pt x="36863" y="33595"/>
                        </a:lnTo>
                        <a:lnTo>
                          <a:pt x="37595" y="33372"/>
                        </a:lnTo>
                        <a:lnTo>
                          <a:pt x="38256" y="33095"/>
                        </a:lnTo>
                        <a:lnTo>
                          <a:pt x="38845" y="32764"/>
                        </a:lnTo>
                        <a:lnTo>
                          <a:pt x="39372" y="32389"/>
                        </a:lnTo>
                        <a:lnTo>
                          <a:pt x="39837" y="31978"/>
                        </a:lnTo>
                        <a:lnTo>
                          <a:pt x="40247" y="31559"/>
                        </a:lnTo>
                        <a:lnTo>
                          <a:pt x="40596" y="31130"/>
                        </a:lnTo>
                        <a:lnTo>
                          <a:pt x="41033" y="30496"/>
                        </a:lnTo>
                        <a:lnTo>
                          <a:pt x="41444" y="29719"/>
                        </a:lnTo>
                        <a:lnTo>
                          <a:pt x="41783" y="28871"/>
                        </a:lnTo>
                        <a:lnTo>
                          <a:pt x="41819" y="28737"/>
                        </a:lnTo>
                        <a:lnTo>
                          <a:pt x="42042" y="28835"/>
                        </a:lnTo>
                        <a:lnTo>
                          <a:pt x="42623" y="29005"/>
                        </a:lnTo>
                        <a:lnTo>
                          <a:pt x="43302" y="29112"/>
                        </a:lnTo>
                        <a:lnTo>
                          <a:pt x="44034" y="29094"/>
                        </a:lnTo>
                        <a:lnTo>
                          <a:pt x="44579" y="28987"/>
                        </a:lnTo>
                        <a:lnTo>
                          <a:pt x="44927" y="28862"/>
                        </a:lnTo>
                        <a:lnTo>
                          <a:pt x="45266" y="28683"/>
                        </a:lnTo>
                        <a:lnTo>
                          <a:pt x="45570" y="28451"/>
                        </a:lnTo>
                        <a:lnTo>
                          <a:pt x="45847" y="28156"/>
                        </a:lnTo>
                        <a:lnTo>
                          <a:pt x="46079" y="27799"/>
                        </a:lnTo>
                        <a:lnTo>
                          <a:pt x="46275" y="27362"/>
                        </a:lnTo>
                        <a:lnTo>
                          <a:pt x="46409" y="26862"/>
                        </a:lnTo>
                        <a:lnTo>
                          <a:pt x="46454" y="26567"/>
                        </a:lnTo>
                        <a:lnTo>
                          <a:pt x="46490" y="26281"/>
                        </a:lnTo>
                        <a:lnTo>
                          <a:pt x="46454" y="25754"/>
                        </a:lnTo>
                        <a:lnTo>
                          <a:pt x="46338" y="25272"/>
                        </a:lnTo>
                        <a:lnTo>
                          <a:pt x="46141" y="24843"/>
                        </a:lnTo>
                        <a:lnTo>
                          <a:pt x="45900" y="24468"/>
                        </a:lnTo>
                        <a:lnTo>
                          <a:pt x="45623" y="24138"/>
                        </a:lnTo>
                        <a:lnTo>
                          <a:pt x="45186" y="23727"/>
                        </a:lnTo>
                        <a:lnTo>
                          <a:pt x="44918" y="23531"/>
                        </a:lnTo>
                        <a:lnTo>
                          <a:pt x="44837" y="23486"/>
                        </a:lnTo>
                        <a:lnTo>
                          <a:pt x="44677" y="23486"/>
                        </a:lnTo>
                        <a:lnTo>
                          <a:pt x="44534" y="23566"/>
                        </a:lnTo>
                        <a:lnTo>
                          <a:pt x="44453" y="23709"/>
                        </a:lnTo>
                        <a:lnTo>
                          <a:pt x="44453" y="23799"/>
                        </a:lnTo>
                        <a:lnTo>
                          <a:pt x="44480" y="24138"/>
                        </a:lnTo>
                        <a:lnTo>
                          <a:pt x="44427" y="24736"/>
                        </a:lnTo>
                        <a:lnTo>
                          <a:pt x="44275" y="25227"/>
                        </a:lnTo>
                        <a:lnTo>
                          <a:pt x="44034" y="25629"/>
                        </a:lnTo>
                        <a:lnTo>
                          <a:pt x="43712" y="25942"/>
                        </a:lnTo>
                        <a:lnTo>
                          <a:pt x="43328" y="26165"/>
                        </a:lnTo>
                        <a:lnTo>
                          <a:pt x="42882" y="26299"/>
                        </a:lnTo>
                        <a:lnTo>
                          <a:pt x="42400" y="26362"/>
                        </a:lnTo>
                        <a:lnTo>
                          <a:pt x="42141" y="26353"/>
                        </a:lnTo>
                        <a:lnTo>
                          <a:pt x="41864" y="26335"/>
                        </a:lnTo>
                        <a:lnTo>
                          <a:pt x="41391" y="26192"/>
                        </a:lnTo>
                        <a:lnTo>
                          <a:pt x="41007" y="25942"/>
                        </a:lnTo>
                        <a:lnTo>
                          <a:pt x="40685" y="25558"/>
                        </a:lnTo>
                        <a:lnTo>
                          <a:pt x="40426" y="25049"/>
                        </a:lnTo>
                        <a:lnTo>
                          <a:pt x="40194" y="24415"/>
                        </a:lnTo>
                        <a:lnTo>
                          <a:pt x="39899" y="23209"/>
                        </a:lnTo>
                        <a:lnTo>
                          <a:pt x="39703" y="22200"/>
                        </a:lnTo>
                        <a:lnTo>
                          <a:pt x="39640" y="21906"/>
                        </a:lnTo>
                        <a:lnTo>
                          <a:pt x="39444" y="21334"/>
                        </a:lnTo>
                        <a:lnTo>
                          <a:pt x="39185" y="20789"/>
                        </a:lnTo>
                        <a:lnTo>
                          <a:pt x="38863" y="20271"/>
                        </a:lnTo>
                        <a:lnTo>
                          <a:pt x="38685" y="20021"/>
                        </a:lnTo>
                        <a:lnTo>
                          <a:pt x="38917" y="19843"/>
                        </a:lnTo>
                        <a:lnTo>
                          <a:pt x="39346" y="19432"/>
                        </a:lnTo>
                        <a:lnTo>
                          <a:pt x="39721" y="18976"/>
                        </a:lnTo>
                        <a:lnTo>
                          <a:pt x="40051" y="18485"/>
                        </a:lnTo>
                        <a:lnTo>
                          <a:pt x="40319" y="17958"/>
                        </a:lnTo>
                        <a:lnTo>
                          <a:pt x="40533" y="17387"/>
                        </a:lnTo>
                        <a:lnTo>
                          <a:pt x="40676" y="16798"/>
                        </a:lnTo>
                        <a:lnTo>
                          <a:pt x="40748" y="16181"/>
                        </a:lnTo>
                        <a:lnTo>
                          <a:pt x="40756" y="15860"/>
                        </a:lnTo>
                        <a:lnTo>
                          <a:pt x="40748" y="15592"/>
                        </a:lnTo>
                        <a:lnTo>
                          <a:pt x="40694" y="15065"/>
                        </a:lnTo>
                        <a:lnTo>
                          <a:pt x="40596" y="14556"/>
                        </a:lnTo>
                        <a:lnTo>
                          <a:pt x="40435" y="14065"/>
                        </a:lnTo>
                        <a:lnTo>
                          <a:pt x="40239" y="13601"/>
                        </a:lnTo>
                        <a:lnTo>
                          <a:pt x="39997" y="13154"/>
                        </a:lnTo>
                        <a:lnTo>
                          <a:pt x="39721" y="12734"/>
                        </a:lnTo>
                        <a:lnTo>
                          <a:pt x="39399" y="12350"/>
                        </a:lnTo>
                        <a:lnTo>
                          <a:pt x="39042" y="11993"/>
                        </a:lnTo>
                        <a:lnTo>
                          <a:pt x="38658" y="11681"/>
                        </a:lnTo>
                        <a:lnTo>
                          <a:pt x="38238" y="11395"/>
                        </a:lnTo>
                        <a:lnTo>
                          <a:pt x="37801" y="11154"/>
                        </a:lnTo>
                        <a:lnTo>
                          <a:pt x="37327" y="10957"/>
                        </a:lnTo>
                        <a:lnTo>
                          <a:pt x="36836" y="10806"/>
                        </a:lnTo>
                        <a:lnTo>
                          <a:pt x="36327" y="10698"/>
                        </a:lnTo>
                        <a:lnTo>
                          <a:pt x="35800" y="10645"/>
                        </a:lnTo>
                        <a:lnTo>
                          <a:pt x="35416" y="10645"/>
                        </a:lnTo>
                        <a:lnTo>
                          <a:pt x="35470" y="10439"/>
                        </a:lnTo>
                        <a:lnTo>
                          <a:pt x="35532" y="10002"/>
                        </a:lnTo>
                        <a:lnTo>
                          <a:pt x="35532" y="9779"/>
                        </a:lnTo>
                        <a:lnTo>
                          <a:pt x="35524" y="9448"/>
                        </a:lnTo>
                        <a:lnTo>
                          <a:pt x="35399" y="8832"/>
                        </a:lnTo>
                        <a:lnTo>
                          <a:pt x="35157" y="8261"/>
                        </a:lnTo>
                        <a:lnTo>
                          <a:pt x="34809" y="7752"/>
                        </a:lnTo>
                        <a:lnTo>
                          <a:pt x="34380" y="7314"/>
                        </a:lnTo>
                        <a:lnTo>
                          <a:pt x="33871" y="6975"/>
                        </a:lnTo>
                        <a:lnTo>
                          <a:pt x="33300" y="6725"/>
                        </a:lnTo>
                        <a:lnTo>
                          <a:pt x="32675" y="6600"/>
                        </a:lnTo>
                        <a:lnTo>
                          <a:pt x="32344" y="6591"/>
                        </a:lnTo>
                        <a:lnTo>
                          <a:pt x="32112" y="6600"/>
                        </a:lnTo>
                        <a:lnTo>
                          <a:pt x="31657" y="6662"/>
                        </a:lnTo>
                        <a:lnTo>
                          <a:pt x="31443" y="6725"/>
                        </a:lnTo>
                        <a:lnTo>
                          <a:pt x="31568" y="6323"/>
                        </a:lnTo>
                        <a:lnTo>
                          <a:pt x="31719" y="5465"/>
                        </a:lnTo>
                        <a:lnTo>
                          <a:pt x="31737" y="5019"/>
                        </a:lnTo>
                        <a:lnTo>
                          <a:pt x="31728" y="4760"/>
                        </a:lnTo>
                        <a:lnTo>
                          <a:pt x="31675" y="4260"/>
                        </a:lnTo>
                        <a:lnTo>
                          <a:pt x="31576" y="3769"/>
                        </a:lnTo>
                        <a:lnTo>
                          <a:pt x="31434" y="3296"/>
                        </a:lnTo>
                        <a:lnTo>
                          <a:pt x="31246" y="2849"/>
                        </a:lnTo>
                        <a:lnTo>
                          <a:pt x="31014" y="2420"/>
                        </a:lnTo>
                        <a:lnTo>
                          <a:pt x="30737" y="2019"/>
                        </a:lnTo>
                        <a:lnTo>
                          <a:pt x="30433" y="1643"/>
                        </a:lnTo>
                        <a:lnTo>
                          <a:pt x="30094" y="1304"/>
                        </a:lnTo>
                        <a:lnTo>
                          <a:pt x="29719" y="1001"/>
                        </a:lnTo>
                        <a:lnTo>
                          <a:pt x="29317" y="733"/>
                        </a:lnTo>
                        <a:lnTo>
                          <a:pt x="28897" y="500"/>
                        </a:lnTo>
                        <a:lnTo>
                          <a:pt x="28442" y="304"/>
                        </a:lnTo>
                        <a:lnTo>
                          <a:pt x="27969" y="161"/>
                        </a:lnTo>
                        <a:lnTo>
                          <a:pt x="27487" y="63"/>
                        </a:lnTo>
                        <a:lnTo>
                          <a:pt x="26978" y="9"/>
                        </a:lnTo>
                        <a:lnTo>
                          <a:pt x="26719" y="0"/>
                        </a:lnTo>
                        <a:close/>
                      </a:path>
                    </a:pathLst>
                  </a:custGeom>
                  <a:solidFill>
                    <a:srgbClr val="FFFBD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0" name="Google Shape;960;p19"/>
                  <p:cNvSpPr/>
                  <p:nvPr/>
                </p:nvSpPr>
                <p:spPr>
                  <a:xfrm>
                    <a:off x="-314915" y="1326901"/>
                    <a:ext cx="652526" cy="412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1" h="6975" extrusionOk="0">
                        <a:moveTo>
                          <a:pt x="1349" y="1"/>
                        </a:moveTo>
                        <a:lnTo>
                          <a:pt x="902" y="27"/>
                        </a:lnTo>
                        <a:lnTo>
                          <a:pt x="1" y="3689"/>
                        </a:lnTo>
                        <a:lnTo>
                          <a:pt x="81" y="3644"/>
                        </a:lnTo>
                        <a:lnTo>
                          <a:pt x="867" y="3322"/>
                        </a:lnTo>
                        <a:lnTo>
                          <a:pt x="1787" y="3037"/>
                        </a:lnTo>
                        <a:lnTo>
                          <a:pt x="2474" y="2894"/>
                        </a:lnTo>
                        <a:lnTo>
                          <a:pt x="3189" y="2822"/>
                        </a:lnTo>
                        <a:lnTo>
                          <a:pt x="3876" y="2858"/>
                        </a:lnTo>
                        <a:lnTo>
                          <a:pt x="4189" y="2938"/>
                        </a:lnTo>
                        <a:lnTo>
                          <a:pt x="4492" y="3046"/>
                        </a:lnTo>
                        <a:lnTo>
                          <a:pt x="5001" y="3331"/>
                        </a:lnTo>
                        <a:lnTo>
                          <a:pt x="5403" y="3680"/>
                        </a:lnTo>
                        <a:lnTo>
                          <a:pt x="5698" y="4055"/>
                        </a:lnTo>
                        <a:lnTo>
                          <a:pt x="6001" y="4608"/>
                        </a:lnTo>
                        <a:lnTo>
                          <a:pt x="6171" y="5117"/>
                        </a:lnTo>
                        <a:lnTo>
                          <a:pt x="6180" y="5171"/>
                        </a:lnTo>
                        <a:lnTo>
                          <a:pt x="6296" y="5144"/>
                        </a:lnTo>
                        <a:lnTo>
                          <a:pt x="7073" y="5010"/>
                        </a:lnTo>
                        <a:lnTo>
                          <a:pt x="7779" y="4983"/>
                        </a:lnTo>
                        <a:lnTo>
                          <a:pt x="8582" y="5046"/>
                        </a:lnTo>
                        <a:lnTo>
                          <a:pt x="9198" y="5216"/>
                        </a:lnTo>
                        <a:lnTo>
                          <a:pt x="9600" y="5376"/>
                        </a:lnTo>
                        <a:lnTo>
                          <a:pt x="9975" y="5609"/>
                        </a:lnTo>
                        <a:lnTo>
                          <a:pt x="10333" y="5903"/>
                        </a:lnTo>
                        <a:lnTo>
                          <a:pt x="10645" y="6269"/>
                        </a:lnTo>
                        <a:lnTo>
                          <a:pt x="10904" y="6716"/>
                        </a:lnTo>
                        <a:lnTo>
                          <a:pt x="11020" y="6975"/>
                        </a:lnTo>
                        <a:lnTo>
                          <a:pt x="11011" y="6868"/>
                        </a:lnTo>
                        <a:lnTo>
                          <a:pt x="10868" y="6207"/>
                        </a:lnTo>
                        <a:lnTo>
                          <a:pt x="10645" y="5617"/>
                        </a:lnTo>
                        <a:lnTo>
                          <a:pt x="10359" y="5153"/>
                        </a:lnTo>
                        <a:lnTo>
                          <a:pt x="10109" y="4841"/>
                        </a:lnTo>
                        <a:lnTo>
                          <a:pt x="9806" y="4555"/>
                        </a:lnTo>
                        <a:lnTo>
                          <a:pt x="9448" y="4287"/>
                        </a:lnTo>
                        <a:lnTo>
                          <a:pt x="9020" y="4064"/>
                        </a:lnTo>
                        <a:lnTo>
                          <a:pt x="8520" y="3876"/>
                        </a:lnTo>
                        <a:lnTo>
                          <a:pt x="7948" y="3751"/>
                        </a:lnTo>
                        <a:lnTo>
                          <a:pt x="7287" y="3689"/>
                        </a:lnTo>
                        <a:lnTo>
                          <a:pt x="6921" y="3689"/>
                        </a:lnTo>
                        <a:lnTo>
                          <a:pt x="6886" y="3564"/>
                        </a:lnTo>
                        <a:lnTo>
                          <a:pt x="6511" y="2769"/>
                        </a:lnTo>
                        <a:lnTo>
                          <a:pt x="6046" y="2081"/>
                        </a:lnTo>
                        <a:lnTo>
                          <a:pt x="5555" y="1536"/>
                        </a:lnTo>
                        <a:lnTo>
                          <a:pt x="5162" y="1188"/>
                        </a:lnTo>
                        <a:lnTo>
                          <a:pt x="4698" y="858"/>
                        </a:lnTo>
                        <a:lnTo>
                          <a:pt x="4180" y="563"/>
                        </a:lnTo>
                        <a:lnTo>
                          <a:pt x="3581" y="322"/>
                        </a:lnTo>
                        <a:lnTo>
                          <a:pt x="2921" y="134"/>
                        </a:lnTo>
                        <a:lnTo>
                          <a:pt x="2171" y="27"/>
                        </a:lnTo>
                        <a:lnTo>
                          <a:pt x="1349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1" name="Google Shape;961;p19"/>
                  <p:cNvSpPr/>
                  <p:nvPr/>
                </p:nvSpPr>
                <p:spPr>
                  <a:xfrm>
                    <a:off x="398876" y="347215"/>
                    <a:ext cx="1423348" cy="988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40" h="16700" extrusionOk="0">
                        <a:moveTo>
                          <a:pt x="10002" y="0"/>
                        </a:moveTo>
                        <a:lnTo>
                          <a:pt x="9546" y="18"/>
                        </a:lnTo>
                        <a:lnTo>
                          <a:pt x="8662" y="179"/>
                        </a:lnTo>
                        <a:lnTo>
                          <a:pt x="7849" y="483"/>
                        </a:lnTo>
                        <a:lnTo>
                          <a:pt x="7108" y="920"/>
                        </a:lnTo>
                        <a:lnTo>
                          <a:pt x="6447" y="1465"/>
                        </a:lnTo>
                        <a:lnTo>
                          <a:pt x="5903" y="2126"/>
                        </a:lnTo>
                        <a:lnTo>
                          <a:pt x="5465" y="2867"/>
                        </a:lnTo>
                        <a:lnTo>
                          <a:pt x="5162" y="3679"/>
                        </a:lnTo>
                        <a:lnTo>
                          <a:pt x="5063" y="4117"/>
                        </a:lnTo>
                        <a:lnTo>
                          <a:pt x="4956" y="3965"/>
                        </a:lnTo>
                        <a:lnTo>
                          <a:pt x="4706" y="3671"/>
                        </a:lnTo>
                        <a:lnTo>
                          <a:pt x="4420" y="3421"/>
                        </a:lnTo>
                        <a:lnTo>
                          <a:pt x="4108" y="3197"/>
                        </a:lnTo>
                        <a:lnTo>
                          <a:pt x="3768" y="3010"/>
                        </a:lnTo>
                        <a:lnTo>
                          <a:pt x="3411" y="2867"/>
                        </a:lnTo>
                        <a:lnTo>
                          <a:pt x="3027" y="2769"/>
                        </a:lnTo>
                        <a:lnTo>
                          <a:pt x="2634" y="2724"/>
                        </a:lnTo>
                        <a:lnTo>
                          <a:pt x="2429" y="2715"/>
                        </a:lnTo>
                        <a:lnTo>
                          <a:pt x="2116" y="2724"/>
                        </a:lnTo>
                        <a:lnTo>
                          <a:pt x="1518" y="2840"/>
                        </a:lnTo>
                        <a:lnTo>
                          <a:pt x="964" y="3063"/>
                        </a:lnTo>
                        <a:lnTo>
                          <a:pt x="473" y="3385"/>
                        </a:lnTo>
                        <a:lnTo>
                          <a:pt x="250" y="3572"/>
                        </a:lnTo>
                        <a:lnTo>
                          <a:pt x="134" y="3385"/>
                        </a:lnTo>
                        <a:lnTo>
                          <a:pt x="0" y="3206"/>
                        </a:lnTo>
                        <a:lnTo>
                          <a:pt x="527" y="4796"/>
                        </a:lnTo>
                        <a:lnTo>
                          <a:pt x="661" y="4778"/>
                        </a:lnTo>
                        <a:lnTo>
                          <a:pt x="1518" y="4760"/>
                        </a:lnTo>
                        <a:lnTo>
                          <a:pt x="2304" y="4840"/>
                        </a:lnTo>
                        <a:lnTo>
                          <a:pt x="2947" y="4992"/>
                        </a:lnTo>
                        <a:lnTo>
                          <a:pt x="3393" y="5144"/>
                        </a:lnTo>
                        <a:lnTo>
                          <a:pt x="3831" y="5349"/>
                        </a:lnTo>
                        <a:lnTo>
                          <a:pt x="4251" y="5608"/>
                        </a:lnTo>
                        <a:lnTo>
                          <a:pt x="4644" y="5939"/>
                        </a:lnTo>
                        <a:lnTo>
                          <a:pt x="5001" y="6341"/>
                        </a:lnTo>
                        <a:lnTo>
                          <a:pt x="5313" y="6814"/>
                        </a:lnTo>
                        <a:lnTo>
                          <a:pt x="5563" y="7385"/>
                        </a:lnTo>
                        <a:lnTo>
                          <a:pt x="5662" y="7707"/>
                        </a:lnTo>
                        <a:lnTo>
                          <a:pt x="5688" y="7609"/>
                        </a:lnTo>
                        <a:lnTo>
                          <a:pt x="5921" y="6975"/>
                        </a:lnTo>
                        <a:lnTo>
                          <a:pt x="6188" y="6394"/>
                        </a:lnTo>
                        <a:lnTo>
                          <a:pt x="6572" y="5751"/>
                        </a:lnTo>
                        <a:lnTo>
                          <a:pt x="7090" y="5108"/>
                        </a:lnTo>
                        <a:lnTo>
                          <a:pt x="7564" y="4671"/>
                        </a:lnTo>
                        <a:lnTo>
                          <a:pt x="7921" y="4412"/>
                        </a:lnTo>
                        <a:lnTo>
                          <a:pt x="8323" y="4188"/>
                        </a:lnTo>
                        <a:lnTo>
                          <a:pt x="8760" y="4010"/>
                        </a:lnTo>
                        <a:lnTo>
                          <a:pt x="8992" y="3947"/>
                        </a:lnTo>
                        <a:lnTo>
                          <a:pt x="9198" y="3894"/>
                        </a:lnTo>
                        <a:lnTo>
                          <a:pt x="9635" y="3831"/>
                        </a:lnTo>
                        <a:lnTo>
                          <a:pt x="9868" y="3822"/>
                        </a:lnTo>
                        <a:lnTo>
                          <a:pt x="10162" y="3822"/>
                        </a:lnTo>
                        <a:lnTo>
                          <a:pt x="10680" y="3930"/>
                        </a:lnTo>
                        <a:lnTo>
                          <a:pt x="11136" y="4144"/>
                        </a:lnTo>
                        <a:lnTo>
                          <a:pt x="11511" y="4447"/>
                        </a:lnTo>
                        <a:lnTo>
                          <a:pt x="11823" y="4823"/>
                        </a:lnTo>
                        <a:lnTo>
                          <a:pt x="12073" y="5260"/>
                        </a:lnTo>
                        <a:lnTo>
                          <a:pt x="12270" y="5733"/>
                        </a:lnTo>
                        <a:lnTo>
                          <a:pt x="12431" y="6233"/>
                        </a:lnTo>
                        <a:lnTo>
                          <a:pt x="12582" y="7001"/>
                        </a:lnTo>
                        <a:lnTo>
                          <a:pt x="12681" y="7966"/>
                        </a:lnTo>
                        <a:lnTo>
                          <a:pt x="12698" y="9055"/>
                        </a:lnTo>
                        <a:lnTo>
                          <a:pt x="12681" y="9225"/>
                        </a:lnTo>
                        <a:lnTo>
                          <a:pt x="12761" y="9198"/>
                        </a:lnTo>
                        <a:lnTo>
                          <a:pt x="13493" y="8930"/>
                        </a:lnTo>
                        <a:lnTo>
                          <a:pt x="14342" y="8770"/>
                        </a:lnTo>
                        <a:lnTo>
                          <a:pt x="14949" y="8734"/>
                        </a:lnTo>
                        <a:lnTo>
                          <a:pt x="15556" y="8814"/>
                        </a:lnTo>
                        <a:lnTo>
                          <a:pt x="15994" y="8975"/>
                        </a:lnTo>
                        <a:lnTo>
                          <a:pt x="16253" y="9127"/>
                        </a:lnTo>
                        <a:lnTo>
                          <a:pt x="16378" y="9225"/>
                        </a:lnTo>
                        <a:lnTo>
                          <a:pt x="16494" y="9332"/>
                        </a:lnTo>
                        <a:lnTo>
                          <a:pt x="16690" y="9573"/>
                        </a:lnTo>
                        <a:lnTo>
                          <a:pt x="16913" y="9975"/>
                        </a:lnTo>
                        <a:lnTo>
                          <a:pt x="17083" y="10564"/>
                        </a:lnTo>
                        <a:lnTo>
                          <a:pt x="17146" y="11172"/>
                        </a:lnTo>
                        <a:lnTo>
                          <a:pt x="17101" y="12029"/>
                        </a:lnTo>
                        <a:lnTo>
                          <a:pt x="16958" y="12797"/>
                        </a:lnTo>
                        <a:lnTo>
                          <a:pt x="16931" y="12877"/>
                        </a:lnTo>
                        <a:lnTo>
                          <a:pt x="16931" y="12877"/>
                        </a:lnTo>
                        <a:lnTo>
                          <a:pt x="17110" y="12833"/>
                        </a:lnTo>
                        <a:lnTo>
                          <a:pt x="18244" y="12663"/>
                        </a:lnTo>
                        <a:lnTo>
                          <a:pt x="19021" y="12654"/>
                        </a:lnTo>
                        <a:lnTo>
                          <a:pt x="19583" y="12699"/>
                        </a:lnTo>
                        <a:lnTo>
                          <a:pt x="20173" y="12806"/>
                        </a:lnTo>
                        <a:lnTo>
                          <a:pt x="20771" y="12976"/>
                        </a:lnTo>
                        <a:lnTo>
                          <a:pt x="21369" y="13235"/>
                        </a:lnTo>
                        <a:lnTo>
                          <a:pt x="21950" y="13583"/>
                        </a:lnTo>
                        <a:lnTo>
                          <a:pt x="22495" y="14047"/>
                        </a:lnTo>
                        <a:lnTo>
                          <a:pt x="23004" y="14628"/>
                        </a:lnTo>
                        <a:lnTo>
                          <a:pt x="23441" y="15342"/>
                        </a:lnTo>
                        <a:lnTo>
                          <a:pt x="23816" y="16199"/>
                        </a:lnTo>
                        <a:lnTo>
                          <a:pt x="23968" y="16699"/>
                        </a:lnTo>
                        <a:lnTo>
                          <a:pt x="24022" y="16289"/>
                        </a:lnTo>
                        <a:lnTo>
                          <a:pt x="24039" y="15860"/>
                        </a:lnTo>
                        <a:lnTo>
                          <a:pt x="24031" y="15592"/>
                        </a:lnTo>
                        <a:lnTo>
                          <a:pt x="23977" y="15065"/>
                        </a:lnTo>
                        <a:lnTo>
                          <a:pt x="23879" y="14556"/>
                        </a:lnTo>
                        <a:lnTo>
                          <a:pt x="23718" y="14065"/>
                        </a:lnTo>
                        <a:lnTo>
                          <a:pt x="23522" y="13601"/>
                        </a:lnTo>
                        <a:lnTo>
                          <a:pt x="23280" y="13154"/>
                        </a:lnTo>
                        <a:lnTo>
                          <a:pt x="23004" y="12734"/>
                        </a:lnTo>
                        <a:lnTo>
                          <a:pt x="22682" y="12350"/>
                        </a:lnTo>
                        <a:lnTo>
                          <a:pt x="22325" y="11993"/>
                        </a:lnTo>
                        <a:lnTo>
                          <a:pt x="21941" y="11681"/>
                        </a:lnTo>
                        <a:lnTo>
                          <a:pt x="21521" y="11395"/>
                        </a:lnTo>
                        <a:lnTo>
                          <a:pt x="21084" y="11154"/>
                        </a:lnTo>
                        <a:lnTo>
                          <a:pt x="20610" y="10957"/>
                        </a:lnTo>
                        <a:lnTo>
                          <a:pt x="20119" y="10806"/>
                        </a:lnTo>
                        <a:lnTo>
                          <a:pt x="19610" y="10698"/>
                        </a:lnTo>
                        <a:lnTo>
                          <a:pt x="19083" y="10645"/>
                        </a:lnTo>
                        <a:lnTo>
                          <a:pt x="18699" y="10645"/>
                        </a:lnTo>
                        <a:lnTo>
                          <a:pt x="18753" y="10439"/>
                        </a:lnTo>
                        <a:lnTo>
                          <a:pt x="18815" y="10002"/>
                        </a:lnTo>
                        <a:lnTo>
                          <a:pt x="18815" y="9779"/>
                        </a:lnTo>
                        <a:lnTo>
                          <a:pt x="18807" y="9448"/>
                        </a:lnTo>
                        <a:lnTo>
                          <a:pt x="18682" y="8832"/>
                        </a:lnTo>
                        <a:lnTo>
                          <a:pt x="18440" y="8261"/>
                        </a:lnTo>
                        <a:lnTo>
                          <a:pt x="18092" y="7752"/>
                        </a:lnTo>
                        <a:lnTo>
                          <a:pt x="17663" y="7314"/>
                        </a:lnTo>
                        <a:lnTo>
                          <a:pt x="17154" y="6975"/>
                        </a:lnTo>
                        <a:lnTo>
                          <a:pt x="16583" y="6725"/>
                        </a:lnTo>
                        <a:lnTo>
                          <a:pt x="15958" y="6600"/>
                        </a:lnTo>
                        <a:lnTo>
                          <a:pt x="15627" y="6591"/>
                        </a:lnTo>
                        <a:lnTo>
                          <a:pt x="15395" y="6600"/>
                        </a:lnTo>
                        <a:lnTo>
                          <a:pt x="14940" y="6662"/>
                        </a:lnTo>
                        <a:lnTo>
                          <a:pt x="14726" y="6725"/>
                        </a:lnTo>
                        <a:lnTo>
                          <a:pt x="14851" y="6323"/>
                        </a:lnTo>
                        <a:lnTo>
                          <a:pt x="15002" y="5465"/>
                        </a:lnTo>
                        <a:lnTo>
                          <a:pt x="15020" y="5019"/>
                        </a:lnTo>
                        <a:lnTo>
                          <a:pt x="15011" y="4760"/>
                        </a:lnTo>
                        <a:lnTo>
                          <a:pt x="14958" y="4260"/>
                        </a:lnTo>
                        <a:lnTo>
                          <a:pt x="14859" y="3769"/>
                        </a:lnTo>
                        <a:lnTo>
                          <a:pt x="14717" y="3296"/>
                        </a:lnTo>
                        <a:lnTo>
                          <a:pt x="14529" y="2849"/>
                        </a:lnTo>
                        <a:lnTo>
                          <a:pt x="14297" y="2420"/>
                        </a:lnTo>
                        <a:lnTo>
                          <a:pt x="14020" y="2019"/>
                        </a:lnTo>
                        <a:lnTo>
                          <a:pt x="13716" y="1643"/>
                        </a:lnTo>
                        <a:lnTo>
                          <a:pt x="13377" y="1304"/>
                        </a:lnTo>
                        <a:lnTo>
                          <a:pt x="13002" y="1001"/>
                        </a:lnTo>
                        <a:lnTo>
                          <a:pt x="12600" y="733"/>
                        </a:lnTo>
                        <a:lnTo>
                          <a:pt x="12180" y="500"/>
                        </a:lnTo>
                        <a:lnTo>
                          <a:pt x="11725" y="304"/>
                        </a:lnTo>
                        <a:lnTo>
                          <a:pt x="11252" y="161"/>
                        </a:lnTo>
                        <a:lnTo>
                          <a:pt x="10770" y="63"/>
                        </a:lnTo>
                        <a:lnTo>
                          <a:pt x="10261" y="9"/>
                        </a:lnTo>
                        <a:lnTo>
                          <a:pt x="10002" y="0"/>
                        </a:lnTo>
                        <a:close/>
                      </a:path>
                    </a:pathLst>
                  </a:custGeom>
                  <a:solidFill>
                    <a:srgbClr val="FFFF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2" name="Google Shape;962;p19"/>
                  <p:cNvSpPr/>
                  <p:nvPr/>
                </p:nvSpPr>
                <p:spPr>
                  <a:xfrm>
                    <a:off x="869922" y="1432111"/>
                    <a:ext cx="391835" cy="268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8" h="4537" extrusionOk="0">
                        <a:moveTo>
                          <a:pt x="3385" y="1"/>
                        </a:moveTo>
                        <a:lnTo>
                          <a:pt x="2903" y="36"/>
                        </a:lnTo>
                        <a:lnTo>
                          <a:pt x="2653" y="72"/>
                        </a:lnTo>
                        <a:lnTo>
                          <a:pt x="2403" y="126"/>
                        </a:lnTo>
                        <a:lnTo>
                          <a:pt x="1956" y="295"/>
                        </a:lnTo>
                        <a:lnTo>
                          <a:pt x="1563" y="527"/>
                        </a:lnTo>
                        <a:lnTo>
                          <a:pt x="1233" y="822"/>
                        </a:lnTo>
                        <a:lnTo>
                          <a:pt x="947" y="1153"/>
                        </a:lnTo>
                        <a:lnTo>
                          <a:pt x="715" y="1510"/>
                        </a:lnTo>
                        <a:lnTo>
                          <a:pt x="438" y="2099"/>
                        </a:lnTo>
                        <a:lnTo>
                          <a:pt x="197" y="2885"/>
                        </a:lnTo>
                        <a:lnTo>
                          <a:pt x="63" y="3608"/>
                        </a:lnTo>
                        <a:lnTo>
                          <a:pt x="1" y="4412"/>
                        </a:lnTo>
                        <a:lnTo>
                          <a:pt x="1" y="4537"/>
                        </a:lnTo>
                        <a:lnTo>
                          <a:pt x="206" y="4135"/>
                        </a:lnTo>
                        <a:lnTo>
                          <a:pt x="644" y="3439"/>
                        </a:lnTo>
                        <a:lnTo>
                          <a:pt x="1126" y="2876"/>
                        </a:lnTo>
                        <a:lnTo>
                          <a:pt x="1644" y="2430"/>
                        </a:lnTo>
                        <a:lnTo>
                          <a:pt x="2180" y="2090"/>
                        </a:lnTo>
                        <a:lnTo>
                          <a:pt x="2733" y="1849"/>
                        </a:lnTo>
                        <a:lnTo>
                          <a:pt x="3287" y="1688"/>
                        </a:lnTo>
                        <a:lnTo>
                          <a:pt x="3823" y="1599"/>
                        </a:lnTo>
                        <a:lnTo>
                          <a:pt x="4608" y="1572"/>
                        </a:lnTo>
                        <a:lnTo>
                          <a:pt x="5510" y="1670"/>
                        </a:lnTo>
                        <a:lnTo>
                          <a:pt x="6484" y="1921"/>
                        </a:lnTo>
                        <a:lnTo>
                          <a:pt x="6618" y="1974"/>
                        </a:lnTo>
                        <a:lnTo>
                          <a:pt x="6582" y="1903"/>
                        </a:lnTo>
                        <a:lnTo>
                          <a:pt x="6261" y="1438"/>
                        </a:lnTo>
                        <a:lnTo>
                          <a:pt x="5894" y="1045"/>
                        </a:lnTo>
                        <a:lnTo>
                          <a:pt x="5403" y="635"/>
                        </a:lnTo>
                        <a:lnTo>
                          <a:pt x="4787" y="286"/>
                        </a:lnTo>
                        <a:lnTo>
                          <a:pt x="4233" y="108"/>
                        </a:lnTo>
                        <a:lnTo>
                          <a:pt x="3823" y="27"/>
                        </a:lnTo>
                        <a:lnTo>
                          <a:pt x="3385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3" name="Google Shape;963;p19"/>
                  <p:cNvSpPr/>
                  <p:nvPr/>
                </p:nvSpPr>
                <p:spPr>
                  <a:xfrm>
                    <a:off x="215396" y="1901084"/>
                    <a:ext cx="1945736" cy="7032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63" h="11878" extrusionOk="0">
                        <a:moveTo>
                          <a:pt x="32863" y="0"/>
                        </a:moveTo>
                        <a:lnTo>
                          <a:pt x="32702" y="250"/>
                        </a:lnTo>
                        <a:lnTo>
                          <a:pt x="32354" y="670"/>
                        </a:lnTo>
                        <a:lnTo>
                          <a:pt x="31979" y="1010"/>
                        </a:lnTo>
                        <a:lnTo>
                          <a:pt x="31586" y="1277"/>
                        </a:lnTo>
                        <a:lnTo>
                          <a:pt x="31175" y="1474"/>
                        </a:lnTo>
                        <a:lnTo>
                          <a:pt x="30755" y="1608"/>
                        </a:lnTo>
                        <a:lnTo>
                          <a:pt x="30326" y="1679"/>
                        </a:lnTo>
                        <a:lnTo>
                          <a:pt x="29898" y="1706"/>
                        </a:lnTo>
                        <a:lnTo>
                          <a:pt x="29246" y="1670"/>
                        </a:lnTo>
                        <a:lnTo>
                          <a:pt x="28407" y="1492"/>
                        </a:lnTo>
                        <a:lnTo>
                          <a:pt x="27630" y="1224"/>
                        </a:lnTo>
                        <a:lnTo>
                          <a:pt x="26933" y="911"/>
                        </a:lnTo>
                        <a:lnTo>
                          <a:pt x="26638" y="751"/>
                        </a:lnTo>
                        <a:lnTo>
                          <a:pt x="26478" y="679"/>
                        </a:lnTo>
                        <a:lnTo>
                          <a:pt x="26147" y="652"/>
                        </a:lnTo>
                        <a:lnTo>
                          <a:pt x="25826" y="751"/>
                        </a:lnTo>
                        <a:lnTo>
                          <a:pt x="25567" y="965"/>
                        </a:lnTo>
                        <a:lnTo>
                          <a:pt x="25478" y="1108"/>
                        </a:lnTo>
                        <a:lnTo>
                          <a:pt x="25361" y="1313"/>
                        </a:lnTo>
                        <a:lnTo>
                          <a:pt x="24995" y="1742"/>
                        </a:lnTo>
                        <a:lnTo>
                          <a:pt x="24451" y="2161"/>
                        </a:lnTo>
                        <a:lnTo>
                          <a:pt x="23683" y="2563"/>
                        </a:lnTo>
                        <a:lnTo>
                          <a:pt x="23191" y="2742"/>
                        </a:lnTo>
                        <a:lnTo>
                          <a:pt x="22906" y="2822"/>
                        </a:lnTo>
                        <a:lnTo>
                          <a:pt x="22370" y="2858"/>
                        </a:lnTo>
                        <a:lnTo>
                          <a:pt x="21870" y="2760"/>
                        </a:lnTo>
                        <a:lnTo>
                          <a:pt x="21397" y="2545"/>
                        </a:lnTo>
                        <a:lnTo>
                          <a:pt x="20950" y="2242"/>
                        </a:lnTo>
                        <a:lnTo>
                          <a:pt x="20539" y="1867"/>
                        </a:lnTo>
                        <a:lnTo>
                          <a:pt x="20173" y="1438"/>
                        </a:lnTo>
                        <a:lnTo>
                          <a:pt x="19834" y="983"/>
                        </a:lnTo>
                        <a:lnTo>
                          <a:pt x="19682" y="751"/>
                        </a:lnTo>
                        <a:lnTo>
                          <a:pt x="19611" y="652"/>
                        </a:lnTo>
                        <a:lnTo>
                          <a:pt x="19432" y="492"/>
                        </a:lnTo>
                        <a:lnTo>
                          <a:pt x="19227" y="402"/>
                        </a:lnTo>
                        <a:lnTo>
                          <a:pt x="19003" y="367"/>
                        </a:lnTo>
                        <a:lnTo>
                          <a:pt x="18780" y="393"/>
                        </a:lnTo>
                        <a:lnTo>
                          <a:pt x="18575" y="474"/>
                        </a:lnTo>
                        <a:lnTo>
                          <a:pt x="18387" y="608"/>
                        </a:lnTo>
                        <a:lnTo>
                          <a:pt x="18244" y="795"/>
                        </a:lnTo>
                        <a:lnTo>
                          <a:pt x="18191" y="911"/>
                        </a:lnTo>
                        <a:lnTo>
                          <a:pt x="18066" y="1215"/>
                        </a:lnTo>
                        <a:lnTo>
                          <a:pt x="17744" y="1831"/>
                        </a:lnTo>
                        <a:lnTo>
                          <a:pt x="17316" y="2412"/>
                        </a:lnTo>
                        <a:lnTo>
                          <a:pt x="16780" y="2929"/>
                        </a:lnTo>
                        <a:lnTo>
                          <a:pt x="16458" y="3153"/>
                        </a:lnTo>
                        <a:lnTo>
                          <a:pt x="16333" y="3233"/>
                        </a:lnTo>
                        <a:lnTo>
                          <a:pt x="16083" y="3340"/>
                        </a:lnTo>
                        <a:lnTo>
                          <a:pt x="15681" y="3438"/>
                        </a:lnTo>
                        <a:lnTo>
                          <a:pt x="15137" y="3421"/>
                        </a:lnTo>
                        <a:lnTo>
                          <a:pt x="14574" y="3278"/>
                        </a:lnTo>
                        <a:lnTo>
                          <a:pt x="14011" y="3028"/>
                        </a:lnTo>
                        <a:lnTo>
                          <a:pt x="13467" y="2697"/>
                        </a:lnTo>
                        <a:lnTo>
                          <a:pt x="12699" y="2126"/>
                        </a:lnTo>
                        <a:lnTo>
                          <a:pt x="12243" y="1715"/>
                        </a:lnTo>
                        <a:lnTo>
                          <a:pt x="12154" y="1644"/>
                        </a:lnTo>
                        <a:lnTo>
                          <a:pt x="11949" y="1536"/>
                        </a:lnTo>
                        <a:lnTo>
                          <a:pt x="11743" y="1492"/>
                        </a:lnTo>
                        <a:lnTo>
                          <a:pt x="11529" y="1501"/>
                        </a:lnTo>
                        <a:lnTo>
                          <a:pt x="11324" y="1563"/>
                        </a:lnTo>
                        <a:lnTo>
                          <a:pt x="11145" y="1670"/>
                        </a:lnTo>
                        <a:lnTo>
                          <a:pt x="10993" y="1822"/>
                        </a:lnTo>
                        <a:lnTo>
                          <a:pt x="10886" y="2019"/>
                        </a:lnTo>
                        <a:lnTo>
                          <a:pt x="10850" y="2135"/>
                        </a:lnTo>
                        <a:lnTo>
                          <a:pt x="10797" y="2367"/>
                        </a:lnTo>
                        <a:lnTo>
                          <a:pt x="10627" y="2858"/>
                        </a:lnTo>
                        <a:lnTo>
                          <a:pt x="10404" y="3358"/>
                        </a:lnTo>
                        <a:lnTo>
                          <a:pt x="10109" y="3858"/>
                        </a:lnTo>
                        <a:lnTo>
                          <a:pt x="9734" y="4340"/>
                        </a:lnTo>
                        <a:lnTo>
                          <a:pt x="9270" y="4787"/>
                        </a:lnTo>
                        <a:lnTo>
                          <a:pt x="8707" y="5189"/>
                        </a:lnTo>
                        <a:lnTo>
                          <a:pt x="8037" y="5537"/>
                        </a:lnTo>
                        <a:lnTo>
                          <a:pt x="7653" y="5680"/>
                        </a:lnTo>
                        <a:lnTo>
                          <a:pt x="7296" y="5787"/>
                        </a:lnTo>
                        <a:lnTo>
                          <a:pt x="6600" y="5894"/>
                        </a:lnTo>
                        <a:lnTo>
                          <a:pt x="5903" y="5876"/>
                        </a:lnTo>
                        <a:lnTo>
                          <a:pt x="5215" y="5760"/>
                        </a:lnTo>
                        <a:lnTo>
                          <a:pt x="4546" y="5555"/>
                        </a:lnTo>
                        <a:lnTo>
                          <a:pt x="3903" y="5278"/>
                        </a:lnTo>
                        <a:lnTo>
                          <a:pt x="3287" y="4948"/>
                        </a:lnTo>
                        <a:lnTo>
                          <a:pt x="2697" y="4582"/>
                        </a:lnTo>
                        <a:lnTo>
                          <a:pt x="1902" y="3983"/>
                        </a:lnTo>
                        <a:lnTo>
                          <a:pt x="1009" y="3206"/>
                        </a:lnTo>
                        <a:lnTo>
                          <a:pt x="125" y="2278"/>
                        </a:lnTo>
                        <a:lnTo>
                          <a:pt x="0" y="2126"/>
                        </a:lnTo>
                        <a:lnTo>
                          <a:pt x="0" y="2126"/>
                        </a:lnTo>
                        <a:lnTo>
                          <a:pt x="197" y="2545"/>
                        </a:lnTo>
                        <a:lnTo>
                          <a:pt x="474" y="3349"/>
                        </a:lnTo>
                        <a:lnTo>
                          <a:pt x="625" y="4117"/>
                        </a:lnTo>
                        <a:lnTo>
                          <a:pt x="679" y="4823"/>
                        </a:lnTo>
                        <a:lnTo>
                          <a:pt x="661" y="5466"/>
                        </a:lnTo>
                        <a:lnTo>
                          <a:pt x="581" y="6046"/>
                        </a:lnTo>
                        <a:lnTo>
                          <a:pt x="402" y="6787"/>
                        </a:lnTo>
                        <a:lnTo>
                          <a:pt x="259" y="7153"/>
                        </a:lnTo>
                        <a:lnTo>
                          <a:pt x="358" y="7421"/>
                        </a:lnTo>
                        <a:lnTo>
                          <a:pt x="902" y="8412"/>
                        </a:lnTo>
                        <a:lnTo>
                          <a:pt x="1349" y="9029"/>
                        </a:lnTo>
                        <a:lnTo>
                          <a:pt x="1724" y="9448"/>
                        </a:lnTo>
                        <a:lnTo>
                          <a:pt x="2161" y="9877"/>
                        </a:lnTo>
                        <a:lnTo>
                          <a:pt x="2679" y="10288"/>
                        </a:lnTo>
                        <a:lnTo>
                          <a:pt x="3269" y="10681"/>
                        </a:lnTo>
                        <a:lnTo>
                          <a:pt x="3938" y="11038"/>
                        </a:lnTo>
                        <a:lnTo>
                          <a:pt x="4697" y="11341"/>
                        </a:lnTo>
                        <a:lnTo>
                          <a:pt x="5546" y="11592"/>
                        </a:lnTo>
                        <a:lnTo>
                          <a:pt x="6483" y="11770"/>
                        </a:lnTo>
                        <a:lnTo>
                          <a:pt x="7519" y="11868"/>
                        </a:lnTo>
                        <a:lnTo>
                          <a:pt x="8082" y="11877"/>
                        </a:lnTo>
                        <a:lnTo>
                          <a:pt x="8680" y="11868"/>
                        </a:lnTo>
                        <a:lnTo>
                          <a:pt x="9796" y="11743"/>
                        </a:lnTo>
                        <a:lnTo>
                          <a:pt x="10832" y="11502"/>
                        </a:lnTo>
                        <a:lnTo>
                          <a:pt x="11797" y="11172"/>
                        </a:lnTo>
                        <a:lnTo>
                          <a:pt x="12681" y="10770"/>
                        </a:lnTo>
                        <a:lnTo>
                          <a:pt x="13493" y="10306"/>
                        </a:lnTo>
                        <a:lnTo>
                          <a:pt x="14226" y="9806"/>
                        </a:lnTo>
                        <a:lnTo>
                          <a:pt x="14887" y="9270"/>
                        </a:lnTo>
                        <a:lnTo>
                          <a:pt x="15744" y="8466"/>
                        </a:lnTo>
                        <a:lnTo>
                          <a:pt x="16610" y="7457"/>
                        </a:lnTo>
                        <a:lnTo>
                          <a:pt x="17405" y="6305"/>
                        </a:lnTo>
                        <a:lnTo>
                          <a:pt x="17494" y="6126"/>
                        </a:lnTo>
                        <a:lnTo>
                          <a:pt x="17539" y="6189"/>
                        </a:lnTo>
                        <a:lnTo>
                          <a:pt x="17941" y="6573"/>
                        </a:lnTo>
                        <a:lnTo>
                          <a:pt x="18405" y="6885"/>
                        </a:lnTo>
                        <a:lnTo>
                          <a:pt x="19039" y="7198"/>
                        </a:lnTo>
                        <a:lnTo>
                          <a:pt x="19869" y="7448"/>
                        </a:lnTo>
                        <a:lnTo>
                          <a:pt x="20629" y="7555"/>
                        </a:lnTo>
                        <a:lnTo>
                          <a:pt x="21191" y="7582"/>
                        </a:lnTo>
                        <a:lnTo>
                          <a:pt x="21816" y="7564"/>
                        </a:lnTo>
                        <a:lnTo>
                          <a:pt x="22486" y="7493"/>
                        </a:lnTo>
                        <a:lnTo>
                          <a:pt x="22852" y="7430"/>
                        </a:lnTo>
                        <a:lnTo>
                          <a:pt x="23245" y="7350"/>
                        </a:lnTo>
                        <a:lnTo>
                          <a:pt x="23977" y="7127"/>
                        </a:lnTo>
                        <a:lnTo>
                          <a:pt x="24638" y="6850"/>
                        </a:lnTo>
                        <a:lnTo>
                          <a:pt x="25227" y="6519"/>
                        </a:lnTo>
                        <a:lnTo>
                          <a:pt x="25754" y="6144"/>
                        </a:lnTo>
                        <a:lnTo>
                          <a:pt x="26219" y="5733"/>
                        </a:lnTo>
                        <a:lnTo>
                          <a:pt x="26629" y="5314"/>
                        </a:lnTo>
                        <a:lnTo>
                          <a:pt x="26978" y="4885"/>
                        </a:lnTo>
                        <a:lnTo>
                          <a:pt x="27415" y="4251"/>
                        </a:lnTo>
                        <a:lnTo>
                          <a:pt x="27826" y="3474"/>
                        </a:lnTo>
                        <a:lnTo>
                          <a:pt x="28165" y="2626"/>
                        </a:lnTo>
                        <a:lnTo>
                          <a:pt x="28201" y="2492"/>
                        </a:lnTo>
                        <a:lnTo>
                          <a:pt x="28424" y="2590"/>
                        </a:lnTo>
                        <a:lnTo>
                          <a:pt x="29005" y="2760"/>
                        </a:lnTo>
                        <a:lnTo>
                          <a:pt x="29684" y="2867"/>
                        </a:lnTo>
                        <a:lnTo>
                          <a:pt x="30416" y="2849"/>
                        </a:lnTo>
                        <a:lnTo>
                          <a:pt x="30961" y="2742"/>
                        </a:lnTo>
                        <a:lnTo>
                          <a:pt x="31309" y="2617"/>
                        </a:lnTo>
                        <a:lnTo>
                          <a:pt x="31648" y="2438"/>
                        </a:lnTo>
                        <a:lnTo>
                          <a:pt x="31952" y="2206"/>
                        </a:lnTo>
                        <a:lnTo>
                          <a:pt x="32229" y="1911"/>
                        </a:lnTo>
                        <a:lnTo>
                          <a:pt x="32461" y="1554"/>
                        </a:lnTo>
                        <a:lnTo>
                          <a:pt x="32657" y="1117"/>
                        </a:lnTo>
                        <a:lnTo>
                          <a:pt x="32791" y="617"/>
                        </a:lnTo>
                        <a:lnTo>
                          <a:pt x="32836" y="322"/>
                        </a:lnTo>
                        <a:lnTo>
                          <a:pt x="32863" y="161"/>
                        </a:lnTo>
                        <a:lnTo>
                          <a:pt x="32863" y="0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4" name="Google Shape;964;p19"/>
                  <p:cNvSpPr/>
                  <p:nvPr/>
                </p:nvSpPr>
                <p:spPr>
                  <a:xfrm>
                    <a:off x="67854" y="631109"/>
                    <a:ext cx="389230" cy="365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4" h="6181" extrusionOk="0">
                        <a:moveTo>
                          <a:pt x="6118" y="1"/>
                        </a:moveTo>
                        <a:lnTo>
                          <a:pt x="6136" y="126"/>
                        </a:lnTo>
                        <a:lnTo>
                          <a:pt x="6118" y="947"/>
                        </a:lnTo>
                        <a:lnTo>
                          <a:pt x="6029" y="1697"/>
                        </a:lnTo>
                        <a:lnTo>
                          <a:pt x="5814" y="2537"/>
                        </a:lnTo>
                        <a:lnTo>
                          <a:pt x="5546" y="3180"/>
                        </a:lnTo>
                        <a:lnTo>
                          <a:pt x="5305" y="3591"/>
                        </a:lnTo>
                        <a:lnTo>
                          <a:pt x="5011" y="3983"/>
                        </a:lnTo>
                        <a:lnTo>
                          <a:pt x="4662" y="4332"/>
                        </a:lnTo>
                        <a:lnTo>
                          <a:pt x="4243" y="4644"/>
                        </a:lnTo>
                        <a:lnTo>
                          <a:pt x="3760" y="4903"/>
                        </a:lnTo>
                        <a:lnTo>
                          <a:pt x="3484" y="5002"/>
                        </a:lnTo>
                        <a:lnTo>
                          <a:pt x="3091" y="5127"/>
                        </a:lnTo>
                        <a:lnTo>
                          <a:pt x="2367" y="5225"/>
                        </a:lnTo>
                        <a:lnTo>
                          <a:pt x="1733" y="5207"/>
                        </a:lnTo>
                        <a:lnTo>
                          <a:pt x="1180" y="5091"/>
                        </a:lnTo>
                        <a:lnTo>
                          <a:pt x="733" y="4930"/>
                        </a:lnTo>
                        <a:lnTo>
                          <a:pt x="376" y="4743"/>
                        </a:lnTo>
                        <a:lnTo>
                          <a:pt x="46" y="4519"/>
                        </a:lnTo>
                        <a:lnTo>
                          <a:pt x="1" y="4484"/>
                        </a:lnTo>
                        <a:lnTo>
                          <a:pt x="46" y="4564"/>
                        </a:lnTo>
                        <a:lnTo>
                          <a:pt x="367" y="5055"/>
                        </a:lnTo>
                        <a:lnTo>
                          <a:pt x="751" y="5448"/>
                        </a:lnTo>
                        <a:lnTo>
                          <a:pt x="1296" y="5823"/>
                        </a:lnTo>
                        <a:lnTo>
                          <a:pt x="1814" y="6037"/>
                        </a:lnTo>
                        <a:lnTo>
                          <a:pt x="2215" y="6136"/>
                        </a:lnTo>
                        <a:lnTo>
                          <a:pt x="2653" y="6180"/>
                        </a:lnTo>
                        <a:lnTo>
                          <a:pt x="3144" y="6171"/>
                        </a:lnTo>
                        <a:lnTo>
                          <a:pt x="3689" y="6091"/>
                        </a:lnTo>
                        <a:lnTo>
                          <a:pt x="4287" y="5939"/>
                        </a:lnTo>
                        <a:lnTo>
                          <a:pt x="4600" y="5823"/>
                        </a:lnTo>
                        <a:lnTo>
                          <a:pt x="4894" y="5698"/>
                        </a:lnTo>
                        <a:lnTo>
                          <a:pt x="5386" y="5403"/>
                        </a:lnTo>
                        <a:lnTo>
                          <a:pt x="5787" y="5037"/>
                        </a:lnTo>
                        <a:lnTo>
                          <a:pt x="6082" y="4618"/>
                        </a:lnTo>
                        <a:lnTo>
                          <a:pt x="6305" y="4171"/>
                        </a:lnTo>
                        <a:lnTo>
                          <a:pt x="6457" y="3689"/>
                        </a:lnTo>
                        <a:lnTo>
                          <a:pt x="6538" y="3198"/>
                        </a:lnTo>
                        <a:lnTo>
                          <a:pt x="6573" y="2698"/>
                        </a:lnTo>
                        <a:lnTo>
                          <a:pt x="6555" y="1965"/>
                        </a:lnTo>
                        <a:lnTo>
                          <a:pt x="6422" y="1099"/>
                        </a:lnTo>
                        <a:lnTo>
                          <a:pt x="6171" y="144"/>
                        </a:lnTo>
                        <a:lnTo>
                          <a:pt x="6118" y="1"/>
                        </a:lnTo>
                        <a:close/>
                      </a:path>
                    </a:pathLst>
                  </a:custGeom>
                  <a:solidFill>
                    <a:srgbClr val="E1D09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5" name="Google Shape;965;p19"/>
                  <p:cNvSpPr/>
                  <p:nvPr/>
                </p:nvSpPr>
                <p:spPr>
                  <a:xfrm>
                    <a:off x="-509466" y="1909018"/>
                    <a:ext cx="783611" cy="72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" h="12199" extrusionOk="0">
                        <a:moveTo>
                          <a:pt x="9279" y="0"/>
                        </a:moveTo>
                        <a:lnTo>
                          <a:pt x="8948" y="18"/>
                        </a:lnTo>
                        <a:lnTo>
                          <a:pt x="8296" y="116"/>
                        </a:lnTo>
                        <a:lnTo>
                          <a:pt x="7662" y="304"/>
                        </a:lnTo>
                        <a:lnTo>
                          <a:pt x="7064" y="581"/>
                        </a:lnTo>
                        <a:lnTo>
                          <a:pt x="6787" y="751"/>
                        </a:lnTo>
                        <a:lnTo>
                          <a:pt x="6510" y="947"/>
                        </a:lnTo>
                        <a:lnTo>
                          <a:pt x="6019" y="1411"/>
                        </a:lnTo>
                        <a:lnTo>
                          <a:pt x="5805" y="1688"/>
                        </a:lnTo>
                        <a:lnTo>
                          <a:pt x="5716" y="1831"/>
                        </a:lnTo>
                        <a:lnTo>
                          <a:pt x="5626" y="1992"/>
                        </a:lnTo>
                        <a:lnTo>
                          <a:pt x="5555" y="2144"/>
                        </a:lnTo>
                        <a:lnTo>
                          <a:pt x="5492" y="2295"/>
                        </a:lnTo>
                        <a:lnTo>
                          <a:pt x="5376" y="2608"/>
                        </a:lnTo>
                        <a:lnTo>
                          <a:pt x="5287" y="2929"/>
                        </a:lnTo>
                        <a:lnTo>
                          <a:pt x="5215" y="3251"/>
                        </a:lnTo>
                        <a:lnTo>
                          <a:pt x="5162" y="3912"/>
                        </a:lnTo>
                        <a:lnTo>
                          <a:pt x="5180" y="4251"/>
                        </a:lnTo>
                        <a:lnTo>
                          <a:pt x="5224" y="4590"/>
                        </a:lnTo>
                        <a:lnTo>
                          <a:pt x="5367" y="5090"/>
                        </a:lnTo>
                        <a:lnTo>
                          <a:pt x="5501" y="5412"/>
                        </a:lnTo>
                        <a:lnTo>
                          <a:pt x="5590" y="5564"/>
                        </a:lnTo>
                        <a:lnTo>
                          <a:pt x="5689" y="5716"/>
                        </a:lnTo>
                        <a:lnTo>
                          <a:pt x="5912" y="5992"/>
                        </a:lnTo>
                        <a:lnTo>
                          <a:pt x="6171" y="6242"/>
                        </a:lnTo>
                        <a:lnTo>
                          <a:pt x="6475" y="6448"/>
                        </a:lnTo>
                        <a:lnTo>
                          <a:pt x="6635" y="6528"/>
                        </a:lnTo>
                        <a:lnTo>
                          <a:pt x="6796" y="6609"/>
                        </a:lnTo>
                        <a:lnTo>
                          <a:pt x="7135" y="6716"/>
                        </a:lnTo>
                        <a:lnTo>
                          <a:pt x="7305" y="6751"/>
                        </a:lnTo>
                        <a:lnTo>
                          <a:pt x="7484" y="6778"/>
                        </a:lnTo>
                        <a:lnTo>
                          <a:pt x="7832" y="6814"/>
                        </a:lnTo>
                        <a:lnTo>
                          <a:pt x="8002" y="6796"/>
                        </a:lnTo>
                        <a:lnTo>
                          <a:pt x="8341" y="6751"/>
                        </a:lnTo>
                        <a:lnTo>
                          <a:pt x="8671" y="6653"/>
                        </a:lnTo>
                        <a:lnTo>
                          <a:pt x="8841" y="6591"/>
                        </a:lnTo>
                        <a:lnTo>
                          <a:pt x="9145" y="6430"/>
                        </a:lnTo>
                        <a:lnTo>
                          <a:pt x="9296" y="6332"/>
                        </a:lnTo>
                        <a:lnTo>
                          <a:pt x="9430" y="6225"/>
                        </a:lnTo>
                        <a:lnTo>
                          <a:pt x="9680" y="5983"/>
                        </a:lnTo>
                        <a:lnTo>
                          <a:pt x="9886" y="5716"/>
                        </a:lnTo>
                        <a:lnTo>
                          <a:pt x="10055" y="5421"/>
                        </a:lnTo>
                        <a:lnTo>
                          <a:pt x="10118" y="5269"/>
                        </a:lnTo>
                        <a:lnTo>
                          <a:pt x="10225" y="4957"/>
                        </a:lnTo>
                        <a:lnTo>
                          <a:pt x="10297" y="4483"/>
                        </a:lnTo>
                        <a:lnTo>
                          <a:pt x="10297" y="4162"/>
                        </a:lnTo>
                        <a:lnTo>
                          <a:pt x="10279" y="4001"/>
                        </a:lnTo>
                        <a:lnTo>
                          <a:pt x="10243" y="3840"/>
                        </a:lnTo>
                        <a:lnTo>
                          <a:pt x="10145" y="3546"/>
                        </a:lnTo>
                        <a:lnTo>
                          <a:pt x="10073" y="3403"/>
                        </a:lnTo>
                        <a:lnTo>
                          <a:pt x="9993" y="3269"/>
                        </a:lnTo>
                        <a:lnTo>
                          <a:pt x="9779" y="3046"/>
                        </a:lnTo>
                        <a:lnTo>
                          <a:pt x="9654" y="2956"/>
                        </a:lnTo>
                        <a:lnTo>
                          <a:pt x="9761" y="3072"/>
                        </a:lnTo>
                        <a:lnTo>
                          <a:pt x="9913" y="3322"/>
                        </a:lnTo>
                        <a:lnTo>
                          <a:pt x="10002" y="3590"/>
                        </a:lnTo>
                        <a:lnTo>
                          <a:pt x="10038" y="3876"/>
                        </a:lnTo>
                        <a:lnTo>
                          <a:pt x="10029" y="4019"/>
                        </a:lnTo>
                        <a:lnTo>
                          <a:pt x="10011" y="4296"/>
                        </a:lnTo>
                        <a:lnTo>
                          <a:pt x="9841" y="4831"/>
                        </a:lnTo>
                        <a:lnTo>
                          <a:pt x="9707" y="5064"/>
                        </a:lnTo>
                        <a:lnTo>
                          <a:pt x="9546" y="5287"/>
                        </a:lnTo>
                        <a:lnTo>
                          <a:pt x="9162" y="5635"/>
                        </a:lnTo>
                        <a:lnTo>
                          <a:pt x="8939" y="5760"/>
                        </a:lnTo>
                        <a:lnTo>
                          <a:pt x="8716" y="5858"/>
                        </a:lnTo>
                        <a:lnTo>
                          <a:pt x="8466" y="5912"/>
                        </a:lnTo>
                        <a:lnTo>
                          <a:pt x="8225" y="5948"/>
                        </a:lnTo>
                        <a:lnTo>
                          <a:pt x="7707" y="5948"/>
                        </a:lnTo>
                        <a:lnTo>
                          <a:pt x="7457" y="5921"/>
                        </a:lnTo>
                        <a:lnTo>
                          <a:pt x="7225" y="5867"/>
                        </a:lnTo>
                        <a:lnTo>
                          <a:pt x="7001" y="5769"/>
                        </a:lnTo>
                        <a:lnTo>
                          <a:pt x="6796" y="5653"/>
                        </a:lnTo>
                        <a:lnTo>
                          <a:pt x="6448" y="5332"/>
                        </a:lnTo>
                        <a:lnTo>
                          <a:pt x="6314" y="5126"/>
                        </a:lnTo>
                        <a:lnTo>
                          <a:pt x="6198" y="4912"/>
                        </a:lnTo>
                        <a:lnTo>
                          <a:pt x="6055" y="4430"/>
                        </a:lnTo>
                        <a:lnTo>
                          <a:pt x="6019" y="4171"/>
                        </a:lnTo>
                        <a:lnTo>
                          <a:pt x="6001" y="3912"/>
                        </a:lnTo>
                        <a:lnTo>
                          <a:pt x="6046" y="3385"/>
                        </a:lnTo>
                        <a:lnTo>
                          <a:pt x="6108" y="3126"/>
                        </a:lnTo>
                        <a:lnTo>
                          <a:pt x="6180" y="2867"/>
                        </a:lnTo>
                        <a:lnTo>
                          <a:pt x="6269" y="2617"/>
                        </a:lnTo>
                        <a:lnTo>
                          <a:pt x="6376" y="2376"/>
                        </a:lnTo>
                        <a:lnTo>
                          <a:pt x="6501" y="2161"/>
                        </a:lnTo>
                        <a:lnTo>
                          <a:pt x="6653" y="1965"/>
                        </a:lnTo>
                        <a:lnTo>
                          <a:pt x="7028" y="1608"/>
                        </a:lnTo>
                        <a:lnTo>
                          <a:pt x="7251" y="1456"/>
                        </a:lnTo>
                        <a:lnTo>
                          <a:pt x="7475" y="1313"/>
                        </a:lnTo>
                        <a:lnTo>
                          <a:pt x="7966" y="1090"/>
                        </a:lnTo>
                        <a:lnTo>
                          <a:pt x="8484" y="938"/>
                        </a:lnTo>
                        <a:lnTo>
                          <a:pt x="9011" y="858"/>
                        </a:lnTo>
                        <a:lnTo>
                          <a:pt x="9279" y="849"/>
                        </a:lnTo>
                        <a:lnTo>
                          <a:pt x="9546" y="849"/>
                        </a:lnTo>
                        <a:lnTo>
                          <a:pt x="10073" y="929"/>
                        </a:lnTo>
                        <a:lnTo>
                          <a:pt x="10564" y="1099"/>
                        </a:lnTo>
                        <a:lnTo>
                          <a:pt x="11011" y="1358"/>
                        </a:lnTo>
                        <a:lnTo>
                          <a:pt x="11216" y="1518"/>
                        </a:lnTo>
                        <a:lnTo>
                          <a:pt x="11404" y="1688"/>
                        </a:lnTo>
                        <a:lnTo>
                          <a:pt x="11716" y="2099"/>
                        </a:lnTo>
                        <a:lnTo>
                          <a:pt x="11850" y="2331"/>
                        </a:lnTo>
                        <a:lnTo>
                          <a:pt x="11966" y="2572"/>
                        </a:lnTo>
                        <a:lnTo>
                          <a:pt x="12056" y="2822"/>
                        </a:lnTo>
                        <a:lnTo>
                          <a:pt x="12145" y="3090"/>
                        </a:lnTo>
                        <a:lnTo>
                          <a:pt x="12217" y="3358"/>
                        </a:lnTo>
                        <a:lnTo>
                          <a:pt x="12279" y="3635"/>
                        </a:lnTo>
                        <a:lnTo>
                          <a:pt x="12359" y="4189"/>
                        </a:lnTo>
                        <a:lnTo>
                          <a:pt x="12395" y="4751"/>
                        </a:lnTo>
                        <a:lnTo>
                          <a:pt x="12377" y="5314"/>
                        </a:lnTo>
                        <a:lnTo>
                          <a:pt x="12315" y="5876"/>
                        </a:lnTo>
                        <a:lnTo>
                          <a:pt x="12217" y="6430"/>
                        </a:lnTo>
                        <a:lnTo>
                          <a:pt x="12065" y="6975"/>
                        </a:lnTo>
                        <a:lnTo>
                          <a:pt x="11868" y="7502"/>
                        </a:lnTo>
                        <a:lnTo>
                          <a:pt x="11761" y="7761"/>
                        </a:lnTo>
                        <a:lnTo>
                          <a:pt x="11636" y="8011"/>
                        </a:lnTo>
                        <a:lnTo>
                          <a:pt x="11359" y="8502"/>
                        </a:lnTo>
                        <a:lnTo>
                          <a:pt x="11038" y="8957"/>
                        </a:lnTo>
                        <a:lnTo>
                          <a:pt x="10681" y="9386"/>
                        </a:lnTo>
                        <a:lnTo>
                          <a:pt x="10484" y="9582"/>
                        </a:lnTo>
                        <a:lnTo>
                          <a:pt x="10279" y="9779"/>
                        </a:lnTo>
                        <a:lnTo>
                          <a:pt x="9841" y="10127"/>
                        </a:lnTo>
                        <a:lnTo>
                          <a:pt x="9618" y="10288"/>
                        </a:lnTo>
                        <a:lnTo>
                          <a:pt x="9377" y="10431"/>
                        </a:lnTo>
                        <a:lnTo>
                          <a:pt x="8886" y="10698"/>
                        </a:lnTo>
                        <a:lnTo>
                          <a:pt x="8627" y="10806"/>
                        </a:lnTo>
                        <a:lnTo>
                          <a:pt x="8368" y="10913"/>
                        </a:lnTo>
                        <a:lnTo>
                          <a:pt x="7832" y="11074"/>
                        </a:lnTo>
                        <a:lnTo>
                          <a:pt x="7001" y="11252"/>
                        </a:lnTo>
                        <a:lnTo>
                          <a:pt x="6430" y="11315"/>
                        </a:lnTo>
                        <a:lnTo>
                          <a:pt x="5849" y="11350"/>
                        </a:lnTo>
                        <a:lnTo>
                          <a:pt x="5278" y="11350"/>
                        </a:lnTo>
                        <a:lnTo>
                          <a:pt x="4992" y="11341"/>
                        </a:lnTo>
                        <a:lnTo>
                          <a:pt x="4706" y="11315"/>
                        </a:lnTo>
                        <a:lnTo>
                          <a:pt x="4430" y="11279"/>
                        </a:lnTo>
                        <a:lnTo>
                          <a:pt x="4144" y="11243"/>
                        </a:lnTo>
                        <a:lnTo>
                          <a:pt x="3858" y="11216"/>
                        </a:lnTo>
                        <a:lnTo>
                          <a:pt x="3295" y="11127"/>
                        </a:lnTo>
                        <a:lnTo>
                          <a:pt x="2742" y="11002"/>
                        </a:lnTo>
                        <a:lnTo>
                          <a:pt x="2197" y="10815"/>
                        </a:lnTo>
                        <a:lnTo>
                          <a:pt x="1929" y="10707"/>
                        </a:lnTo>
                        <a:lnTo>
                          <a:pt x="1661" y="10591"/>
                        </a:lnTo>
                        <a:lnTo>
                          <a:pt x="1143" y="10314"/>
                        </a:lnTo>
                        <a:lnTo>
                          <a:pt x="902" y="10154"/>
                        </a:lnTo>
                        <a:lnTo>
                          <a:pt x="661" y="9984"/>
                        </a:lnTo>
                        <a:lnTo>
                          <a:pt x="206" y="9600"/>
                        </a:lnTo>
                        <a:lnTo>
                          <a:pt x="0" y="9386"/>
                        </a:lnTo>
                        <a:lnTo>
                          <a:pt x="152" y="9645"/>
                        </a:lnTo>
                        <a:lnTo>
                          <a:pt x="527" y="10127"/>
                        </a:lnTo>
                        <a:lnTo>
                          <a:pt x="965" y="10556"/>
                        </a:lnTo>
                        <a:lnTo>
                          <a:pt x="1447" y="10940"/>
                        </a:lnTo>
                        <a:lnTo>
                          <a:pt x="1706" y="11118"/>
                        </a:lnTo>
                        <a:lnTo>
                          <a:pt x="1974" y="11279"/>
                        </a:lnTo>
                        <a:lnTo>
                          <a:pt x="2528" y="11574"/>
                        </a:lnTo>
                        <a:lnTo>
                          <a:pt x="3108" y="11815"/>
                        </a:lnTo>
                        <a:lnTo>
                          <a:pt x="3706" y="12002"/>
                        </a:lnTo>
                        <a:lnTo>
                          <a:pt x="4010" y="12083"/>
                        </a:lnTo>
                        <a:lnTo>
                          <a:pt x="4322" y="12127"/>
                        </a:lnTo>
                        <a:lnTo>
                          <a:pt x="4948" y="12190"/>
                        </a:lnTo>
                        <a:lnTo>
                          <a:pt x="5885" y="12199"/>
                        </a:lnTo>
                        <a:lnTo>
                          <a:pt x="6501" y="12154"/>
                        </a:lnTo>
                        <a:lnTo>
                          <a:pt x="6814" y="12127"/>
                        </a:lnTo>
                        <a:lnTo>
                          <a:pt x="7430" y="12029"/>
                        </a:lnTo>
                        <a:lnTo>
                          <a:pt x="8046" y="11895"/>
                        </a:lnTo>
                        <a:lnTo>
                          <a:pt x="8653" y="11699"/>
                        </a:lnTo>
                        <a:lnTo>
                          <a:pt x="8948" y="11583"/>
                        </a:lnTo>
                        <a:lnTo>
                          <a:pt x="9243" y="11458"/>
                        </a:lnTo>
                        <a:lnTo>
                          <a:pt x="9805" y="11163"/>
                        </a:lnTo>
                        <a:lnTo>
                          <a:pt x="10073" y="10993"/>
                        </a:lnTo>
                        <a:lnTo>
                          <a:pt x="10341" y="10806"/>
                        </a:lnTo>
                        <a:lnTo>
                          <a:pt x="10841" y="10404"/>
                        </a:lnTo>
                        <a:lnTo>
                          <a:pt x="11073" y="10189"/>
                        </a:lnTo>
                        <a:lnTo>
                          <a:pt x="11297" y="9957"/>
                        </a:lnTo>
                        <a:lnTo>
                          <a:pt x="11708" y="9475"/>
                        </a:lnTo>
                        <a:lnTo>
                          <a:pt x="12074" y="8948"/>
                        </a:lnTo>
                        <a:lnTo>
                          <a:pt x="12386" y="8403"/>
                        </a:lnTo>
                        <a:lnTo>
                          <a:pt x="12520" y="8118"/>
                        </a:lnTo>
                        <a:lnTo>
                          <a:pt x="12654" y="7823"/>
                        </a:lnTo>
                        <a:lnTo>
                          <a:pt x="12868" y="7225"/>
                        </a:lnTo>
                        <a:lnTo>
                          <a:pt x="13038" y="6617"/>
                        </a:lnTo>
                        <a:lnTo>
                          <a:pt x="13154" y="5992"/>
                        </a:lnTo>
                        <a:lnTo>
                          <a:pt x="13217" y="5367"/>
                        </a:lnTo>
                        <a:lnTo>
                          <a:pt x="13235" y="4733"/>
                        </a:lnTo>
                        <a:lnTo>
                          <a:pt x="13199" y="4099"/>
                        </a:lnTo>
                        <a:lnTo>
                          <a:pt x="13110" y="3474"/>
                        </a:lnTo>
                        <a:lnTo>
                          <a:pt x="13038" y="3162"/>
                        </a:lnTo>
                        <a:lnTo>
                          <a:pt x="12958" y="2849"/>
                        </a:lnTo>
                        <a:lnTo>
                          <a:pt x="12851" y="2545"/>
                        </a:lnTo>
                        <a:lnTo>
                          <a:pt x="12743" y="2242"/>
                        </a:lnTo>
                        <a:lnTo>
                          <a:pt x="12601" y="1938"/>
                        </a:lnTo>
                        <a:lnTo>
                          <a:pt x="12431" y="1644"/>
                        </a:lnTo>
                        <a:lnTo>
                          <a:pt x="12020" y="1108"/>
                        </a:lnTo>
                        <a:lnTo>
                          <a:pt x="11770" y="876"/>
                        </a:lnTo>
                        <a:lnTo>
                          <a:pt x="11502" y="661"/>
                        </a:lnTo>
                        <a:lnTo>
                          <a:pt x="10904" y="331"/>
                        </a:lnTo>
                        <a:lnTo>
                          <a:pt x="10591" y="206"/>
                        </a:lnTo>
                        <a:lnTo>
                          <a:pt x="10270" y="108"/>
                        </a:lnTo>
                        <a:lnTo>
                          <a:pt x="9609" y="9"/>
                        </a:lnTo>
                        <a:lnTo>
                          <a:pt x="9279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6" name="Google Shape;966;p19"/>
                  <p:cNvSpPr/>
                  <p:nvPr/>
                </p:nvSpPr>
                <p:spPr>
                  <a:xfrm>
                    <a:off x="-351386" y="393218"/>
                    <a:ext cx="805281" cy="563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01" h="9520" extrusionOk="0">
                        <a:moveTo>
                          <a:pt x="8386" y="0"/>
                        </a:moveTo>
                        <a:lnTo>
                          <a:pt x="8118" y="9"/>
                        </a:lnTo>
                        <a:lnTo>
                          <a:pt x="7582" y="81"/>
                        </a:lnTo>
                        <a:lnTo>
                          <a:pt x="7314" y="143"/>
                        </a:lnTo>
                        <a:lnTo>
                          <a:pt x="7055" y="206"/>
                        </a:lnTo>
                        <a:lnTo>
                          <a:pt x="6546" y="393"/>
                        </a:lnTo>
                        <a:lnTo>
                          <a:pt x="6064" y="625"/>
                        </a:lnTo>
                        <a:lnTo>
                          <a:pt x="5608" y="902"/>
                        </a:lnTo>
                        <a:lnTo>
                          <a:pt x="5385" y="1054"/>
                        </a:lnTo>
                        <a:lnTo>
                          <a:pt x="4965" y="1375"/>
                        </a:lnTo>
                        <a:lnTo>
                          <a:pt x="4581" y="1733"/>
                        </a:lnTo>
                        <a:lnTo>
                          <a:pt x="4394" y="1920"/>
                        </a:lnTo>
                        <a:lnTo>
                          <a:pt x="4215" y="2117"/>
                        </a:lnTo>
                        <a:lnTo>
                          <a:pt x="4190" y="2145"/>
                        </a:lnTo>
                        <a:lnTo>
                          <a:pt x="4190" y="2145"/>
                        </a:lnTo>
                        <a:lnTo>
                          <a:pt x="4090" y="2001"/>
                        </a:lnTo>
                        <a:lnTo>
                          <a:pt x="3876" y="1733"/>
                        </a:lnTo>
                        <a:lnTo>
                          <a:pt x="3635" y="1492"/>
                        </a:lnTo>
                        <a:lnTo>
                          <a:pt x="3376" y="1268"/>
                        </a:lnTo>
                        <a:lnTo>
                          <a:pt x="2813" y="911"/>
                        </a:lnTo>
                        <a:lnTo>
                          <a:pt x="2519" y="777"/>
                        </a:lnTo>
                        <a:lnTo>
                          <a:pt x="2206" y="652"/>
                        </a:lnTo>
                        <a:lnTo>
                          <a:pt x="1590" y="482"/>
                        </a:lnTo>
                        <a:lnTo>
                          <a:pt x="1268" y="420"/>
                        </a:lnTo>
                        <a:lnTo>
                          <a:pt x="956" y="384"/>
                        </a:lnTo>
                        <a:lnTo>
                          <a:pt x="313" y="349"/>
                        </a:lnTo>
                        <a:lnTo>
                          <a:pt x="0" y="366"/>
                        </a:lnTo>
                        <a:lnTo>
                          <a:pt x="313" y="393"/>
                        </a:lnTo>
                        <a:lnTo>
                          <a:pt x="929" y="527"/>
                        </a:lnTo>
                        <a:lnTo>
                          <a:pt x="1224" y="616"/>
                        </a:lnTo>
                        <a:lnTo>
                          <a:pt x="1518" y="706"/>
                        </a:lnTo>
                        <a:lnTo>
                          <a:pt x="2081" y="956"/>
                        </a:lnTo>
                        <a:lnTo>
                          <a:pt x="2349" y="1099"/>
                        </a:lnTo>
                        <a:lnTo>
                          <a:pt x="2608" y="1259"/>
                        </a:lnTo>
                        <a:lnTo>
                          <a:pt x="3063" y="1634"/>
                        </a:lnTo>
                        <a:lnTo>
                          <a:pt x="3260" y="1858"/>
                        </a:lnTo>
                        <a:lnTo>
                          <a:pt x="3438" y="2081"/>
                        </a:lnTo>
                        <a:lnTo>
                          <a:pt x="3590" y="2331"/>
                        </a:lnTo>
                        <a:lnTo>
                          <a:pt x="3662" y="2456"/>
                        </a:lnTo>
                        <a:lnTo>
                          <a:pt x="3715" y="2581"/>
                        </a:lnTo>
                        <a:lnTo>
                          <a:pt x="3778" y="2715"/>
                        </a:lnTo>
                        <a:lnTo>
                          <a:pt x="3831" y="2849"/>
                        </a:lnTo>
                        <a:lnTo>
                          <a:pt x="4090" y="3331"/>
                        </a:lnTo>
                        <a:lnTo>
                          <a:pt x="4403" y="2902"/>
                        </a:lnTo>
                        <a:lnTo>
                          <a:pt x="4537" y="2724"/>
                        </a:lnTo>
                        <a:lnTo>
                          <a:pt x="4689" y="2536"/>
                        </a:lnTo>
                        <a:lnTo>
                          <a:pt x="4849" y="2358"/>
                        </a:lnTo>
                        <a:lnTo>
                          <a:pt x="5019" y="2188"/>
                        </a:lnTo>
                        <a:lnTo>
                          <a:pt x="5376" y="1858"/>
                        </a:lnTo>
                        <a:lnTo>
                          <a:pt x="5760" y="1563"/>
                        </a:lnTo>
                        <a:lnTo>
                          <a:pt x="5957" y="1429"/>
                        </a:lnTo>
                        <a:lnTo>
                          <a:pt x="6367" y="1179"/>
                        </a:lnTo>
                        <a:lnTo>
                          <a:pt x="6796" y="974"/>
                        </a:lnTo>
                        <a:lnTo>
                          <a:pt x="7243" y="813"/>
                        </a:lnTo>
                        <a:lnTo>
                          <a:pt x="7466" y="750"/>
                        </a:lnTo>
                        <a:lnTo>
                          <a:pt x="7698" y="706"/>
                        </a:lnTo>
                        <a:lnTo>
                          <a:pt x="8162" y="643"/>
                        </a:lnTo>
                        <a:lnTo>
                          <a:pt x="8395" y="634"/>
                        </a:lnTo>
                        <a:lnTo>
                          <a:pt x="8636" y="634"/>
                        </a:lnTo>
                        <a:lnTo>
                          <a:pt x="9100" y="679"/>
                        </a:lnTo>
                        <a:lnTo>
                          <a:pt x="9332" y="724"/>
                        </a:lnTo>
                        <a:lnTo>
                          <a:pt x="9564" y="768"/>
                        </a:lnTo>
                        <a:lnTo>
                          <a:pt x="10020" y="920"/>
                        </a:lnTo>
                        <a:lnTo>
                          <a:pt x="10243" y="1000"/>
                        </a:lnTo>
                        <a:lnTo>
                          <a:pt x="10466" y="1090"/>
                        </a:lnTo>
                        <a:lnTo>
                          <a:pt x="10886" y="1313"/>
                        </a:lnTo>
                        <a:lnTo>
                          <a:pt x="11091" y="1438"/>
                        </a:lnTo>
                        <a:lnTo>
                          <a:pt x="11288" y="1572"/>
                        </a:lnTo>
                        <a:lnTo>
                          <a:pt x="11645" y="1876"/>
                        </a:lnTo>
                        <a:lnTo>
                          <a:pt x="11967" y="2206"/>
                        </a:lnTo>
                        <a:lnTo>
                          <a:pt x="12252" y="2581"/>
                        </a:lnTo>
                        <a:lnTo>
                          <a:pt x="12377" y="2786"/>
                        </a:lnTo>
                        <a:lnTo>
                          <a:pt x="12484" y="2992"/>
                        </a:lnTo>
                        <a:lnTo>
                          <a:pt x="12672" y="3420"/>
                        </a:lnTo>
                        <a:lnTo>
                          <a:pt x="12815" y="3876"/>
                        </a:lnTo>
                        <a:lnTo>
                          <a:pt x="12913" y="4340"/>
                        </a:lnTo>
                        <a:lnTo>
                          <a:pt x="12940" y="4572"/>
                        </a:lnTo>
                        <a:lnTo>
                          <a:pt x="12958" y="4813"/>
                        </a:lnTo>
                        <a:lnTo>
                          <a:pt x="12967" y="5296"/>
                        </a:lnTo>
                        <a:lnTo>
                          <a:pt x="12931" y="5769"/>
                        </a:lnTo>
                        <a:lnTo>
                          <a:pt x="12860" y="6242"/>
                        </a:lnTo>
                        <a:lnTo>
                          <a:pt x="12806" y="6474"/>
                        </a:lnTo>
                        <a:lnTo>
                          <a:pt x="12743" y="6698"/>
                        </a:lnTo>
                        <a:lnTo>
                          <a:pt x="12663" y="6912"/>
                        </a:lnTo>
                        <a:lnTo>
                          <a:pt x="12574" y="7108"/>
                        </a:lnTo>
                        <a:lnTo>
                          <a:pt x="12449" y="7296"/>
                        </a:lnTo>
                        <a:lnTo>
                          <a:pt x="12324" y="7484"/>
                        </a:lnTo>
                        <a:lnTo>
                          <a:pt x="12002" y="7823"/>
                        </a:lnTo>
                        <a:lnTo>
                          <a:pt x="11833" y="7975"/>
                        </a:lnTo>
                        <a:lnTo>
                          <a:pt x="11645" y="8118"/>
                        </a:lnTo>
                        <a:lnTo>
                          <a:pt x="11252" y="8368"/>
                        </a:lnTo>
                        <a:lnTo>
                          <a:pt x="10824" y="8573"/>
                        </a:lnTo>
                        <a:lnTo>
                          <a:pt x="10386" y="8734"/>
                        </a:lnTo>
                        <a:lnTo>
                          <a:pt x="10154" y="8787"/>
                        </a:lnTo>
                        <a:lnTo>
                          <a:pt x="9931" y="8841"/>
                        </a:lnTo>
                        <a:lnTo>
                          <a:pt x="9466" y="8886"/>
                        </a:lnTo>
                        <a:lnTo>
                          <a:pt x="9002" y="8868"/>
                        </a:lnTo>
                        <a:lnTo>
                          <a:pt x="8564" y="8778"/>
                        </a:lnTo>
                        <a:lnTo>
                          <a:pt x="8350" y="8707"/>
                        </a:lnTo>
                        <a:lnTo>
                          <a:pt x="8145" y="8618"/>
                        </a:lnTo>
                        <a:lnTo>
                          <a:pt x="7778" y="8377"/>
                        </a:lnTo>
                        <a:lnTo>
                          <a:pt x="7618" y="8225"/>
                        </a:lnTo>
                        <a:lnTo>
                          <a:pt x="7466" y="8064"/>
                        </a:lnTo>
                        <a:lnTo>
                          <a:pt x="7207" y="7689"/>
                        </a:lnTo>
                        <a:lnTo>
                          <a:pt x="7100" y="7484"/>
                        </a:lnTo>
                        <a:lnTo>
                          <a:pt x="7001" y="7278"/>
                        </a:lnTo>
                        <a:lnTo>
                          <a:pt x="6868" y="6841"/>
                        </a:lnTo>
                        <a:lnTo>
                          <a:pt x="6832" y="6617"/>
                        </a:lnTo>
                        <a:lnTo>
                          <a:pt x="6805" y="6385"/>
                        </a:lnTo>
                        <a:lnTo>
                          <a:pt x="6805" y="5930"/>
                        </a:lnTo>
                        <a:lnTo>
                          <a:pt x="6841" y="5706"/>
                        </a:lnTo>
                        <a:lnTo>
                          <a:pt x="6885" y="5483"/>
                        </a:lnTo>
                        <a:lnTo>
                          <a:pt x="7028" y="5055"/>
                        </a:lnTo>
                        <a:lnTo>
                          <a:pt x="7135" y="4858"/>
                        </a:lnTo>
                        <a:lnTo>
                          <a:pt x="7252" y="4671"/>
                        </a:lnTo>
                        <a:lnTo>
                          <a:pt x="7546" y="4340"/>
                        </a:lnTo>
                        <a:lnTo>
                          <a:pt x="7716" y="4206"/>
                        </a:lnTo>
                        <a:lnTo>
                          <a:pt x="7894" y="4081"/>
                        </a:lnTo>
                        <a:lnTo>
                          <a:pt x="8296" y="3903"/>
                        </a:lnTo>
                        <a:lnTo>
                          <a:pt x="8511" y="3849"/>
                        </a:lnTo>
                        <a:lnTo>
                          <a:pt x="8734" y="3813"/>
                        </a:lnTo>
                        <a:lnTo>
                          <a:pt x="9180" y="3769"/>
                        </a:lnTo>
                        <a:lnTo>
                          <a:pt x="9413" y="3778"/>
                        </a:lnTo>
                        <a:lnTo>
                          <a:pt x="9645" y="3795"/>
                        </a:lnTo>
                        <a:lnTo>
                          <a:pt x="10073" y="3912"/>
                        </a:lnTo>
                        <a:lnTo>
                          <a:pt x="10261" y="4010"/>
                        </a:lnTo>
                        <a:lnTo>
                          <a:pt x="10440" y="4135"/>
                        </a:lnTo>
                        <a:lnTo>
                          <a:pt x="10716" y="4483"/>
                        </a:lnTo>
                        <a:lnTo>
                          <a:pt x="10806" y="4697"/>
                        </a:lnTo>
                        <a:lnTo>
                          <a:pt x="10877" y="4921"/>
                        </a:lnTo>
                        <a:lnTo>
                          <a:pt x="10922" y="5394"/>
                        </a:lnTo>
                        <a:lnTo>
                          <a:pt x="10895" y="5644"/>
                        </a:lnTo>
                        <a:lnTo>
                          <a:pt x="10850" y="5876"/>
                        </a:lnTo>
                        <a:lnTo>
                          <a:pt x="10707" y="6224"/>
                        </a:lnTo>
                        <a:lnTo>
                          <a:pt x="10565" y="6430"/>
                        </a:lnTo>
                        <a:lnTo>
                          <a:pt x="10466" y="6510"/>
                        </a:lnTo>
                        <a:lnTo>
                          <a:pt x="10466" y="6510"/>
                        </a:lnTo>
                        <a:lnTo>
                          <a:pt x="10573" y="6439"/>
                        </a:lnTo>
                        <a:lnTo>
                          <a:pt x="10752" y="6260"/>
                        </a:lnTo>
                        <a:lnTo>
                          <a:pt x="10824" y="6153"/>
                        </a:lnTo>
                        <a:lnTo>
                          <a:pt x="10957" y="5921"/>
                        </a:lnTo>
                        <a:lnTo>
                          <a:pt x="11047" y="5671"/>
                        </a:lnTo>
                        <a:lnTo>
                          <a:pt x="11109" y="5421"/>
                        </a:lnTo>
                        <a:lnTo>
                          <a:pt x="11145" y="4885"/>
                        </a:lnTo>
                        <a:lnTo>
                          <a:pt x="11100" y="4617"/>
                        </a:lnTo>
                        <a:lnTo>
                          <a:pt x="11065" y="4483"/>
                        </a:lnTo>
                        <a:lnTo>
                          <a:pt x="10966" y="4215"/>
                        </a:lnTo>
                        <a:lnTo>
                          <a:pt x="10895" y="4090"/>
                        </a:lnTo>
                        <a:lnTo>
                          <a:pt x="10815" y="3974"/>
                        </a:lnTo>
                        <a:lnTo>
                          <a:pt x="10627" y="3760"/>
                        </a:lnTo>
                        <a:lnTo>
                          <a:pt x="10520" y="3662"/>
                        </a:lnTo>
                        <a:lnTo>
                          <a:pt x="10279" y="3492"/>
                        </a:lnTo>
                        <a:lnTo>
                          <a:pt x="9752" y="3278"/>
                        </a:lnTo>
                        <a:lnTo>
                          <a:pt x="9484" y="3215"/>
                        </a:lnTo>
                        <a:lnTo>
                          <a:pt x="9207" y="3179"/>
                        </a:lnTo>
                        <a:lnTo>
                          <a:pt x="8654" y="3170"/>
                        </a:lnTo>
                        <a:lnTo>
                          <a:pt x="8377" y="3224"/>
                        </a:lnTo>
                        <a:lnTo>
                          <a:pt x="8100" y="3295"/>
                        </a:lnTo>
                        <a:lnTo>
                          <a:pt x="7573" y="3528"/>
                        </a:lnTo>
                        <a:lnTo>
                          <a:pt x="7341" y="3697"/>
                        </a:lnTo>
                        <a:lnTo>
                          <a:pt x="7109" y="3876"/>
                        </a:lnTo>
                        <a:lnTo>
                          <a:pt x="6734" y="4304"/>
                        </a:lnTo>
                        <a:lnTo>
                          <a:pt x="6582" y="4546"/>
                        </a:lnTo>
                        <a:lnTo>
                          <a:pt x="6457" y="4796"/>
                        </a:lnTo>
                        <a:lnTo>
                          <a:pt x="6269" y="5323"/>
                        </a:lnTo>
                        <a:lnTo>
                          <a:pt x="6216" y="5599"/>
                        </a:lnTo>
                        <a:lnTo>
                          <a:pt x="6180" y="5876"/>
                        </a:lnTo>
                        <a:lnTo>
                          <a:pt x="6171" y="6430"/>
                        </a:lnTo>
                        <a:lnTo>
                          <a:pt x="6251" y="6983"/>
                        </a:lnTo>
                        <a:lnTo>
                          <a:pt x="6412" y="7510"/>
                        </a:lnTo>
                        <a:lnTo>
                          <a:pt x="6528" y="7760"/>
                        </a:lnTo>
                        <a:lnTo>
                          <a:pt x="6662" y="8010"/>
                        </a:lnTo>
                        <a:lnTo>
                          <a:pt x="6975" y="8466"/>
                        </a:lnTo>
                        <a:lnTo>
                          <a:pt x="7171" y="8671"/>
                        </a:lnTo>
                        <a:lnTo>
                          <a:pt x="7377" y="8868"/>
                        </a:lnTo>
                        <a:lnTo>
                          <a:pt x="7859" y="9180"/>
                        </a:lnTo>
                        <a:lnTo>
                          <a:pt x="8118" y="9296"/>
                        </a:lnTo>
                        <a:lnTo>
                          <a:pt x="8386" y="9386"/>
                        </a:lnTo>
                        <a:lnTo>
                          <a:pt x="8930" y="9502"/>
                        </a:lnTo>
                        <a:lnTo>
                          <a:pt x="9484" y="9520"/>
                        </a:lnTo>
                        <a:lnTo>
                          <a:pt x="10029" y="9466"/>
                        </a:lnTo>
                        <a:lnTo>
                          <a:pt x="10297" y="9403"/>
                        </a:lnTo>
                        <a:lnTo>
                          <a:pt x="10565" y="9341"/>
                        </a:lnTo>
                        <a:lnTo>
                          <a:pt x="11074" y="9162"/>
                        </a:lnTo>
                        <a:lnTo>
                          <a:pt x="11556" y="8921"/>
                        </a:lnTo>
                        <a:lnTo>
                          <a:pt x="12020" y="8627"/>
                        </a:lnTo>
                        <a:lnTo>
                          <a:pt x="12234" y="8466"/>
                        </a:lnTo>
                        <a:lnTo>
                          <a:pt x="12440" y="8287"/>
                        </a:lnTo>
                        <a:lnTo>
                          <a:pt x="12815" y="7876"/>
                        </a:lnTo>
                        <a:lnTo>
                          <a:pt x="12976" y="7653"/>
                        </a:lnTo>
                        <a:lnTo>
                          <a:pt x="13127" y="7412"/>
                        </a:lnTo>
                        <a:lnTo>
                          <a:pt x="13244" y="7153"/>
                        </a:lnTo>
                        <a:lnTo>
                          <a:pt x="13351" y="6885"/>
                        </a:lnTo>
                        <a:lnTo>
                          <a:pt x="13422" y="6626"/>
                        </a:lnTo>
                        <a:lnTo>
                          <a:pt x="13476" y="6367"/>
                        </a:lnTo>
                        <a:lnTo>
                          <a:pt x="13565" y="5840"/>
                        </a:lnTo>
                        <a:lnTo>
                          <a:pt x="13601" y="5305"/>
                        </a:lnTo>
                        <a:lnTo>
                          <a:pt x="13592" y="4778"/>
                        </a:lnTo>
                        <a:lnTo>
                          <a:pt x="13565" y="4510"/>
                        </a:lnTo>
                        <a:lnTo>
                          <a:pt x="13538" y="4242"/>
                        </a:lnTo>
                        <a:lnTo>
                          <a:pt x="13431" y="3715"/>
                        </a:lnTo>
                        <a:lnTo>
                          <a:pt x="13270" y="3197"/>
                        </a:lnTo>
                        <a:lnTo>
                          <a:pt x="13056" y="2706"/>
                        </a:lnTo>
                        <a:lnTo>
                          <a:pt x="12922" y="2465"/>
                        </a:lnTo>
                        <a:lnTo>
                          <a:pt x="12779" y="2233"/>
                        </a:lnTo>
                        <a:lnTo>
                          <a:pt x="12458" y="1804"/>
                        </a:lnTo>
                        <a:lnTo>
                          <a:pt x="12074" y="1411"/>
                        </a:lnTo>
                        <a:lnTo>
                          <a:pt x="11663" y="1063"/>
                        </a:lnTo>
                        <a:lnTo>
                          <a:pt x="11431" y="911"/>
                        </a:lnTo>
                        <a:lnTo>
                          <a:pt x="11207" y="768"/>
                        </a:lnTo>
                        <a:lnTo>
                          <a:pt x="10734" y="518"/>
                        </a:lnTo>
                        <a:lnTo>
                          <a:pt x="10484" y="420"/>
                        </a:lnTo>
                        <a:lnTo>
                          <a:pt x="10234" y="322"/>
                        </a:lnTo>
                        <a:lnTo>
                          <a:pt x="9725" y="161"/>
                        </a:lnTo>
                        <a:lnTo>
                          <a:pt x="9466" y="98"/>
                        </a:lnTo>
                        <a:lnTo>
                          <a:pt x="9198" y="54"/>
                        </a:lnTo>
                        <a:lnTo>
                          <a:pt x="8662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7" name="Google Shape;967;p19"/>
                  <p:cNvSpPr/>
                  <p:nvPr/>
                </p:nvSpPr>
                <p:spPr>
                  <a:xfrm>
                    <a:off x="1270689" y="734247"/>
                    <a:ext cx="572122" cy="84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3" h="14333" extrusionOk="0">
                        <a:moveTo>
                          <a:pt x="1054" y="0"/>
                        </a:moveTo>
                        <a:lnTo>
                          <a:pt x="626" y="45"/>
                        </a:lnTo>
                        <a:lnTo>
                          <a:pt x="206" y="125"/>
                        </a:lnTo>
                        <a:lnTo>
                          <a:pt x="1" y="188"/>
                        </a:lnTo>
                        <a:lnTo>
                          <a:pt x="206" y="161"/>
                        </a:lnTo>
                        <a:lnTo>
                          <a:pt x="635" y="152"/>
                        </a:lnTo>
                        <a:lnTo>
                          <a:pt x="840" y="170"/>
                        </a:lnTo>
                        <a:lnTo>
                          <a:pt x="1054" y="188"/>
                        </a:lnTo>
                        <a:lnTo>
                          <a:pt x="1456" y="259"/>
                        </a:lnTo>
                        <a:lnTo>
                          <a:pt x="1653" y="322"/>
                        </a:lnTo>
                        <a:lnTo>
                          <a:pt x="1849" y="384"/>
                        </a:lnTo>
                        <a:lnTo>
                          <a:pt x="2215" y="554"/>
                        </a:lnTo>
                        <a:lnTo>
                          <a:pt x="2385" y="661"/>
                        </a:lnTo>
                        <a:lnTo>
                          <a:pt x="2546" y="768"/>
                        </a:lnTo>
                        <a:lnTo>
                          <a:pt x="2697" y="893"/>
                        </a:lnTo>
                        <a:lnTo>
                          <a:pt x="2769" y="956"/>
                        </a:lnTo>
                        <a:lnTo>
                          <a:pt x="2840" y="1027"/>
                        </a:lnTo>
                        <a:lnTo>
                          <a:pt x="2912" y="1098"/>
                        </a:lnTo>
                        <a:lnTo>
                          <a:pt x="2974" y="1170"/>
                        </a:lnTo>
                        <a:lnTo>
                          <a:pt x="3206" y="1482"/>
                        </a:lnTo>
                        <a:lnTo>
                          <a:pt x="3394" y="1831"/>
                        </a:lnTo>
                        <a:lnTo>
                          <a:pt x="3492" y="2000"/>
                        </a:lnTo>
                        <a:lnTo>
                          <a:pt x="3653" y="2349"/>
                        </a:lnTo>
                        <a:lnTo>
                          <a:pt x="3715" y="2527"/>
                        </a:lnTo>
                        <a:lnTo>
                          <a:pt x="3769" y="2715"/>
                        </a:lnTo>
                        <a:lnTo>
                          <a:pt x="3823" y="3090"/>
                        </a:lnTo>
                        <a:lnTo>
                          <a:pt x="3823" y="3277"/>
                        </a:lnTo>
                        <a:lnTo>
                          <a:pt x="3814" y="3456"/>
                        </a:lnTo>
                        <a:lnTo>
                          <a:pt x="3787" y="3643"/>
                        </a:lnTo>
                        <a:lnTo>
                          <a:pt x="3769" y="3733"/>
                        </a:lnTo>
                        <a:lnTo>
                          <a:pt x="3742" y="3822"/>
                        </a:lnTo>
                        <a:lnTo>
                          <a:pt x="3724" y="3858"/>
                        </a:lnTo>
                        <a:lnTo>
                          <a:pt x="3715" y="3902"/>
                        </a:lnTo>
                        <a:lnTo>
                          <a:pt x="3698" y="3938"/>
                        </a:lnTo>
                        <a:lnTo>
                          <a:pt x="3689" y="3965"/>
                        </a:lnTo>
                        <a:lnTo>
                          <a:pt x="3492" y="4429"/>
                        </a:lnTo>
                        <a:lnTo>
                          <a:pt x="4162" y="4429"/>
                        </a:lnTo>
                        <a:lnTo>
                          <a:pt x="4358" y="4447"/>
                        </a:lnTo>
                        <a:lnTo>
                          <a:pt x="4555" y="4474"/>
                        </a:lnTo>
                        <a:lnTo>
                          <a:pt x="4760" y="4501"/>
                        </a:lnTo>
                        <a:lnTo>
                          <a:pt x="5153" y="4581"/>
                        </a:lnTo>
                        <a:lnTo>
                          <a:pt x="5537" y="4697"/>
                        </a:lnTo>
                        <a:lnTo>
                          <a:pt x="5912" y="4822"/>
                        </a:lnTo>
                        <a:lnTo>
                          <a:pt x="6627" y="5179"/>
                        </a:lnTo>
                        <a:lnTo>
                          <a:pt x="6957" y="5403"/>
                        </a:lnTo>
                        <a:lnTo>
                          <a:pt x="7278" y="5635"/>
                        </a:lnTo>
                        <a:lnTo>
                          <a:pt x="7841" y="6197"/>
                        </a:lnTo>
                        <a:lnTo>
                          <a:pt x="8305" y="6840"/>
                        </a:lnTo>
                        <a:lnTo>
                          <a:pt x="8663" y="7555"/>
                        </a:lnTo>
                        <a:lnTo>
                          <a:pt x="8797" y="7930"/>
                        </a:lnTo>
                        <a:lnTo>
                          <a:pt x="8913" y="8305"/>
                        </a:lnTo>
                        <a:lnTo>
                          <a:pt x="9029" y="9091"/>
                        </a:lnTo>
                        <a:lnTo>
                          <a:pt x="9002" y="9877"/>
                        </a:lnTo>
                        <a:lnTo>
                          <a:pt x="8850" y="10653"/>
                        </a:lnTo>
                        <a:lnTo>
                          <a:pt x="8716" y="11029"/>
                        </a:lnTo>
                        <a:lnTo>
                          <a:pt x="8564" y="11395"/>
                        </a:lnTo>
                        <a:lnTo>
                          <a:pt x="8154" y="12082"/>
                        </a:lnTo>
                        <a:lnTo>
                          <a:pt x="7645" y="12690"/>
                        </a:lnTo>
                        <a:lnTo>
                          <a:pt x="7046" y="13190"/>
                        </a:lnTo>
                        <a:lnTo>
                          <a:pt x="6707" y="13377"/>
                        </a:lnTo>
                        <a:lnTo>
                          <a:pt x="6537" y="13466"/>
                        </a:lnTo>
                        <a:lnTo>
                          <a:pt x="6180" y="13600"/>
                        </a:lnTo>
                        <a:lnTo>
                          <a:pt x="5993" y="13636"/>
                        </a:lnTo>
                        <a:lnTo>
                          <a:pt x="5814" y="13672"/>
                        </a:lnTo>
                        <a:lnTo>
                          <a:pt x="5626" y="13690"/>
                        </a:lnTo>
                        <a:lnTo>
                          <a:pt x="5439" y="13699"/>
                        </a:lnTo>
                        <a:lnTo>
                          <a:pt x="5242" y="13681"/>
                        </a:lnTo>
                        <a:lnTo>
                          <a:pt x="4850" y="13636"/>
                        </a:lnTo>
                        <a:lnTo>
                          <a:pt x="4278" y="13502"/>
                        </a:lnTo>
                        <a:lnTo>
                          <a:pt x="3921" y="13368"/>
                        </a:lnTo>
                        <a:lnTo>
                          <a:pt x="3760" y="13279"/>
                        </a:lnTo>
                        <a:lnTo>
                          <a:pt x="3599" y="13181"/>
                        </a:lnTo>
                        <a:lnTo>
                          <a:pt x="3314" y="12948"/>
                        </a:lnTo>
                        <a:lnTo>
                          <a:pt x="3189" y="12815"/>
                        </a:lnTo>
                        <a:lnTo>
                          <a:pt x="3072" y="12672"/>
                        </a:lnTo>
                        <a:lnTo>
                          <a:pt x="2885" y="12359"/>
                        </a:lnTo>
                        <a:lnTo>
                          <a:pt x="2813" y="12181"/>
                        </a:lnTo>
                        <a:lnTo>
                          <a:pt x="2751" y="12002"/>
                        </a:lnTo>
                        <a:lnTo>
                          <a:pt x="2653" y="11627"/>
                        </a:lnTo>
                        <a:lnTo>
                          <a:pt x="2626" y="11439"/>
                        </a:lnTo>
                        <a:lnTo>
                          <a:pt x="2608" y="11341"/>
                        </a:lnTo>
                        <a:lnTo>
                          <a:pt x="2608" y="11243"/>
                        </a:lnTo>
                        <a:lnTo>
                          <a:pt x="2590" y="11136"/>
                        </a:lnTo>
                        <a:lnTo>
                          <a:pt x="2590" y="11046"/>
                        </a:lnTo>
                        <a:lnTo>
                          <a:pt x="2590" y="10868"/>
                        </a:lnTo>
                        <a:lnTo>
                          <a:pt x="2617" y="10698"/>
                        </a:lnTo>
                        <a:lnTo>
                          <a:pt x="2653" y="10520"/>
                        </a:lnTo>
                        <a:lnTo>
                          <a:pt x="2787" y="10171"/>
                        </a:lnTo>
                        <a:lnTo>
                          <a:pt x="2974" y="9859"/>
                        </a:lnTo>
                        <a:lnTo>
                          <a:pt x="3215" y="9573"/>
                        </a:lnTo>
                        <a:lnTo>
                          <a:pt x="3349" y="9457"/>
                        </a:lnTo>
                        <a:lnTo>
                          <a:pt x="3421" y="9394"/>
                        </a:lnTo>
                        <a:lnTo>
                          <a:pt x="3492" y="9341"/>
                        </a:lnTo>
                        <a:lnTo>
                          <a:pt x="3644" y="9251"/>
                        </a:lnTo>
                        <a:lnTo>
                          <a:pt x="3733" y="9207"/>
                        </a:lnTo>
                        <a:lnTo>
                          <a:pt x="3814" y="9171"/>
                        </a:lnTo>
                        <a:lnTo>
                          <a:pt x="3894" y="9135"/>
                        </a:lnTo>
                        <a:lnTo>
                          <a:pt x="3974" y="9100"/>
                        </a:lnTo>
                        <a:lnTo>
                          <a:pt x="4144" y="9037"/>
                        </a:lnTo>
                        <a:lnTo>
                          <a:pt x="4501" y="8975"/>
                        </a:lnTo>
                        <a:lnTo>
                          <a:pt x="4689" y="8975"/>
                        </a:lnTo>
                        <a:lnTo>
                          <a:pt x="4876" y="8984"/>
                        </a:lnTo>
                        <a:lnTo>
                          <a:pt x="5251" y="9055"/>
                        </a:lnTo>
                        <a:lnTo>
                          <a:pt x="5609" y="9207"/>
                        </a:lnTo>
                        <a:lnTo>
                          <a:pt x="5912" y="9421"/>
                        </a:lnTo>
                        <a:lnTo>
                          <a:pt x="6046" y="9564"/>
                        </a:lnTo>
                        <a:lnTo>
                          <a:pt x="6162" y="9725"/>
                        </a:lnTo>
                        <a:lnTo>
                          <a:pt x="6314" y="10082"/>
                        </a:lnTo>
                        <a:lnTo>
                          <a:pt x="6350" y="10287"/>
                        </a:lnTo>
                        <a:lnTo>
                          <a:pt x="6368" y="10484"/>
                        </a:lnTo>
                        <a:lnTo>
                          <a:pt x="6323" y="10904"/>
                        </a:lnTo>
                        <a:lnTo>
                          <a:pt x="6260" y="11100"/>
                        </a:lnTo>
                        <a:lnTo>
                          <a:pt x="6260" y="11100"/>
                        </a:lnTo>
                        <a:lnTo>
                          <a:pt x="6350" y="10912"/>
                        </a:lnTo>
                        <a:lnTo>
                          <a:pt x="6475" y="10493"/>
                        </a:lnTo>
                        <a:lnTo>
                          <a:pt x="6493" y="10278"/>
                        </a:lnTo>
                        <a:lnTo>
                          <a:pt x="6493" y="10055"/>
                        </a:lnTo>
                        <a:lnTo>
                          <a:pt x="6385" y="9618"/>
                        </a:lnTo>
                        <a:lnTo>
                          <a:pt x="6269" y="9412"/>
                        </a:lnTo>
                        <a:lnTo>
                          <a:pt x="6144" y="9216"/>
                        </a:lnTo>
                        <a:lnTo>
                          <a:pt x="5805" y="8894"/>
                        </a:lnTo>
                        <a:lnTo>
                          <a:pt x="5617" y="8769"/>
                        </a:lnTo>
                        <a:lnTo>
                          <a:pt x="5412" y="8653"/>
                        </a:lnTo>
                        <a:lnTo>
                          <a:pt x="4966" y="8501"/>
                        </a:lnTo>
                        <a:lnTo>
                          <a:pt x="4742" y="8457"/>
                        </a:lnTo>
                        <a:lnTo>
                          <a:pt x="4501" y="8430"/>
                        </a:lnTo>
                        <a:lnTo>
                          <a:pt x="4019" y="8448"/>
                        </a:lnTo>
                        <a:lnTo>
                          <a:pt x="3778" y="8501"/>
                        </a:lnTo>
                        <a:lnTo>
                          <a:pt x="3546" y="8573"/>
                        </a:lnTo>
                        <a:lnTo>
                          <a:pt x="3126" y="8823"/>
                        </a:lnTo>
                        <a:lnTo>
                          <a:pt x="2938" y="8966"/>
                        </a:lnTo>
                        <a:lnTo>
                          <a:pt x="2769" y="9126"/>
                        </a:lnTo>
                        <a:lnTo>
                          <a:pt x="2456" y="9493"/>
                        </a:lnTo>
                        <a:lnTo>
                          <a:pt x="2215" y="9894"/>
                        </a:lnTo>
                        <a:lnTo>
                          <a:pt x="2045" y="10350"/>
                        </a:lnTo>
                        <a:lnTo>
                          <a:pt x="1992" y="10582"/>
                        </a:lnTo>
                        <a:lnTo>
                          <a:pt x="1956" y="10823"/>
                        </a:lnTo>
                        <a:lnTo>
                          <a:pt x="1956" y="11073"/>
                        </a:lnTo>
                        <a:lnTo>
                          <a:pt x="1965" y="11189"/>
                        </a:lnTo>
                        <a:lnTo>
                          <a:pt x="1974" y="11305"/>
                        </a:lnTo>
                        <a:lnTo>
                          <a:pt x="1983" y="11413"/>
                        </a:lnTo>
                        <a:lnTo>
                          <a:pt x="2001" y="11529"/>
                        </a:lnTo>
                        <a:lnTo>
                          <a:pt x="2037" y="11752"/>
                        </a:lnTo>
                        <a:lnTo>
                          <a:pt x="2144" y="12198"/>
                        </a:lnTo>
                        <a:lnTo>
                          <a:pt x="2224" y="12413"/>
                        </a:lnTo>
                        <a:lnTo>
                          <a:pt x="2322" y="12627"/>
                        </a:lnTo>
                        <a:lnTo>
                          <a:pt x="2554" y="13038"/>
                        </a:lnTo>
                        <a:lnTo>
                          <a:pt x="2706" y="13225"/>
                        </a:lnTo>
                        <a:lnTo>
                          <a:pt x="2876" y="13404"/>
                        </a:lnTo>
                        <a:lnTo>
                          <a:pt x="3242" y="13708"/>
                        </a:lnTo>
                        <a:lnTo>
                          <a:pt x="3447" y="13833"/>
                        </a:lnTo>
                        <a:lnTo>
                          <a:pt x="3653" y="13940"/>
                        </a:lnTo>
                        <a:lnTo>
                          <a:pt x="4090" y="14109"/>
                        </a:lnTo>
                        <a:lnTo>
                          <a:pt x="4751" y="14261"/>
                        </a:lnTo>
                        <a:lnTo>
                          <a:pt x="5198" y="14306"/>
                        </a:lnTo>
                        <a:lnTo>
                          <a:pt x="5421" y="14333"/>
                        </a:lnTo>
                        <a:lnTo>
                          <a:pt x="5662" y="14324"/>
                        </a:lnTo>
                        <a:lnTo>
                          <a:pt x="5894" y="14306"/>
                        </a:lnTo>
                        <a:lnTo>
                          <a:pt x="6126" y="14261"/>
                        </a:lnTo>
                        <a:lnTo>
                          <a:pt x="6359" y="14208"/>
                        </a:lnTo>
                        <a:lnTo>
                          <a:pt x="6796" y="14047"/>
                        </a:lnTo>
                        <a:lnTo>
                          <a:pt x="7002" y="13940"/>
                        </a:lnTo>
                        <a:lnTo>
                          <a:pt x="7198" y="13833"/>
                        </a:lnTo>
                        <a:lnTo>
                          <a:pt x="7582" y="13574"/>
                        </a:lnTo>
                        <a:lnTo>
                          <a:pt x="8100" y="13136"/>
                        </a:lnTo>
                        <a:lnTo>
                          <a:pt x="8680" y="12448"/>
                        </a:lnTo>
                        <a:lnTo>
                          <a:pt x="9136" y="11672"/>
                        </a:lnTo>
                        <a:lnTo>
                          <a:pt x="9448" y="10832"/>
                        </a:lnTo>
                        <a:lnTo>
                          <a:pt x="9627" y="9957"/>
                        </a:lnTo>
                        <a:lnTo>
                          <a:pt x="9663" y="9055"/>
                        </a:lnTo>
                        <a:lnTo>
                          <a:pt x="9573" y="8385"/>
                        </a:lnTo>
                        <a:lnTo>
                          <a:pt x="9466" y="7948"/>
                        </a:lnTo>
                        <a:lnTo>
                          <a:pt x="9395" y="7733"/>
                        </a:lnTo>
                        <a:lnTo>
                          <a:pt x="9243" y="7314"/>
                        </a:lnTo>
                        <a:lnTo>
                          <a:pt x="8850" y="6510"/>
                        </a:lnTo>
                        <a:lnTo>
                          <a:pt x="8591" y="6144"/>
                        </a:lnTo>
                        <a:lnTo>
                          <a:pt x="8323" y="5787"/>
                        </a:lnTo>
                        <a:lnTo>
                          <a:pt x="7689" y="5153"/>
                        </a:lnTo>
                        <a:lnTo>
                          <a:pt x="7323" y="4885"/>
                        </a:lnTo>
                        <a:lnTo>
                          <a:pt x="6948" y="4635"/>
                        </a:lnTo>
                        <a:lnTo>
                          <a:pt x="6153" y="4242"/>
                        </a:lnTo>
                        <a:lnTo>
                          <a:pt x="5725" y="4090"/>
                        </a:lnTo>
                        <a:lnTo>
                          <a:pt x="5305" y="3965"/>
                        </a:lnTo>
                        <a:lnTo>
                          <a:pt x="4867" y="3885"/>
                        </a:lnTo>
                        <a:lnTo>
                          <a:pt x="4644" y="3840"/>
                        </a:lnTo>
                        <a:lnTo>
                          <a:pt x="4421" y="3822"/>
                        </a:lnTo>
                        <a:lnTo>
                          <a:pt x="4390" y="3818"/>
                        </a:lnTo>
                        <a:lnTo>
                          <a:pt x="4390" y="3818"/>
                        </a:lnTo>
                        <a:lnTo>
                          <a:pt x="4403" y="3760"/>
                        </a:lnTo>
                        <a:lnTo>
                          <a:pt x="4448" y="3527"/>
                        </a:lnTo>
                        <a:lnTo>
                          <a:pt x="4457" y="3286"/>
                        </a:lnTo>
                        <a:lnTo>
                          <a:pt x="4457" y="3045"/>
                        </a:lnTo>
                        <a:lnTo>
                          <a:pt x="4385" y="2572"/>
                        </a:lnTo>
                        <a:lnTo>
                          <a:pt x="4323" y="2349"/>
                        </a:lnTo>
                        <a:lnTo>
                          <a:pt x="4251" y="2125"/>
                        </a:lnTo>
                        <a:lnTo>
                          <a:pt x="4064" y="1697"/>
                        </a:lnTo>
                        <a:lnTo>
                          <a:pt x="3948" y="1500"/>
                        </a:lnTo>
                        <a:lnTo>
                          <a:pt x="3814" y="1313"/>
                        </a:lnTo>
                        <a:lnTo>
                          <a:pt x="3519" y="965"/>
                        </a:lnTo>
                        <a:lnTo>
                          <a:pt x="3349" y="804"/>
                        </a:lnTo>
                        <a:lnTo>
                          <a:pt x="3171" y="652"/>
                        </a:lnTo>
                        <a:lnTo>
                          <a:pt x="2787" y="393"/>
                        </a:lnTo>
                        <a:lnTo>
                          <a:pt x="2367" y="205"/>
                        </a:lnTo>
                        <a:lnTo>
                          <a:pt x="1938" y="80"/>
                        </a:lnTo>
                        <a:lnTo>
                          <a:pt x="1715" y="45"/>
                        </a:lnTo>
                        <a:lnTo>
                          <a:pt x="1501" y="18"/>
                        </a:lnTo>
                        <a:lnTo>
                          <a:pt x="1054" y="0"/>
                        </a:lnTo>
                        <a:close/>
                      </a:path>
                    </a:pathLst>
                  </a:custGeom>
                  <a:solidFill>
                    <a:srgbClr val="BA9C5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pic>
        <p:nvPicPr>
          <p:cNvPr id="968" name="Google Shape;96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29350" y="-1064287"/>
            <a:ext cx="514350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19"/>
          <p:cNvSpPr txBox="1">
            <a:spLocks noGrp="1"/>
          </p:cNvSpPr>
          <p:nvPr>
            <p:ph type="title"/>
          </p:nvPr>
        </p:nvSpPr>
        <p:spPr>
          <a:xfrm>
            <a:off x="2910750" y="1810288"/>
            <a:ext cx="35934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70" name="Google Shape;970;p19"/>
          <p:cNvSpPr txBox="1">
            <a:spLocks noGrp="1"/>
          </p:cNvSpPr>
          <p:nvPr>
            <p:ph type="title" idx="2" hasCustomPrompt="1"/>
          </p:nvPr>
        </p:nvSpPr>
        <p:spPr>
          <a:xfrm>
            <a:off x="6563800" y="1590000"/>
            <a:ext cx="1908600" cy="1963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1" name="Google Shape;971;p19"/>
          <p:cNvSpPr txBox="1">
            <a:spLocks noGrp="1"/>
          </p:cNvSpPr>
          <p:nvPr>
            <p:ph type="subTitle" idx="1"/>
          </p:nvPr>
        </p:nvSpPr>
        <p:spPr>
          <a:xfrm>
            <a:off x="3675754" y="3009513"/>
            <a:ext cx="28284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Google Shape;104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8825" y="3371788"/>
            <a:ext cx="514350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21"/>
          <p:cNvSpPr txBox="1">
            <a:spLocks noGrp="1"/>
          </p:cNvSpPr>
          <p:nvPr>
            <p:ph type="title"/>
          </p:nvPr>
        </p:nvSpPr>
        <p:spPr>
          <a:xfrm>
            <a:off x="419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21"/>
          <p:cNvSpPr txBox="1">
            <a:spLocks noGrp="1"/>
          </p:cNvSpPr>
          <p:nvPr>
            <p:ph type="title" idx="2"/>
          </p:nvPr>
        </p:nvSpPr>
        <p:spPr>
          <a:xfrm>
            <a:off x="3715800" y="14206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4" name="Google Shape;1044;p21"/>
          <p:cNvSpPr txBox="1">
            <a:spLocks noGrp="1"/>
          </p:cNvSpPr>
          <p:nvPr>
            <p:ph type="subTitle" idx="1"/>
          </p:nvPr>
        </p:nvSpPr>
        <p:spPr>
          <a:xfrm>
            <a:off x="3663450" y="1907550"/>
            <a:ext cx="2121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21"/>
          <p:cNvSpPr txBox="1">
            <a:spLocks noGrp="1"/>
          </p:cNvSpPr>
          <p:nvPr>
            <p:ph type="title" idx="3"/>
          </p:nvPr>
        </p:nvSpPr>
        <p:spPr>
          <a:xfrm>
            <a:off x="6402900" y="14206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6" name="Google Shape;1046;p21"/>
          <p:cNvSpPr txBox="1">
            <a:spLocks noGrp="1"/>
          </p:cNvSpPr>
          <p:nvPr>
            <p:ph type="subTitle" idx="4"/>
          </p:nvPr>
        </p:nvSpPr>
        <p:spPr>
          <a:xfrm>
            <a:off x="6350550" y="1907550"/>
            <a:ext cx="2121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1"/>
          <p:cNvSpPr txBox="1">
            <a:spLocks noGrp="1"/>
          </p:cNvSpPr>
          <p:nvPr>
            <p:ph type="title" idx="5"/>
          </p:nvPr>
        </p:nvSpPr>
        <p:spPr>
          <a:xfrm>
            <a:off x="3715800" y="3010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8" name="Google Shape;1048;p21"/>
          <p:cNvSpPr txBox="1">
            <a:spLocks noGrp="1"/>
          </p:cNvSpPr>
          <p:nvPr>
            <p:ph type="subTitle" idx="6"/>
          </p:nvPr>
        </p:nvSpPr>
        <p:spPr>
          <a:xfrm>
            <a:off x="3663450" y="3497725"/>
            <a:ext cx="2121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21"/>
          <p:cNvSpPr txBox="1">
            <a:spLocks noGrp="1"/>
          </p:cNvSpPr>
          <p:nvPr>
            <p:ph type="title" idx="7"/>
          </p:nvPr>
        </p:nvSpPr>
        <p:spPr>
          <a:xfrm>
            <a:off x="6402900" y="3010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0" name="Google Shape;1050;p21"/>
          <p:cNvSpPr txBox="1">
            <a:spLocks noGrp="1"/>
          </p:cNvSpPr>
          <p:nvPr>
            <p:ph type="subTitle" idx="8"/>
          </p:nvPr>
        </p:nvSpPr>
        <p:spPr>
          <a:xfrm>
            <a:off x="6350550" y="3497725"/>
            <a:ext cx="2121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51" name="Google Shape;1051;p21"/>
          <p:cNvGrpSpPr/>
          <p:nvPr/>
        </p:nvGrpSpPr>
        <p:grpSpPr>
          <a:xfrm rot="10800000">
            <a:off x="7744961" y="-1371102"/>
            <a:ext cx="7300280" cy="3091583"/>
            <a:chOff x="280870" y="3521399"/>
            <a:chExt cx="6848292" cy="2900172"/>
          </a:xfrm>
        </p:grpSpPr>
        <p:grpSp>
          <p:nvGrpSpPr>
            <p:cNvPr id="1052" name="Google Shape;1052;p2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053" name="Google Shape;1053;p2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5" name="Google Shape;1055;p2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056" name="Google Shape;1056;p2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2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2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2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2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2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5" name="Google Shape;1065;p2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066" name="Google Shape;1066;p2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68" name="Google Shape;1068;p2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069" name="Google Shape;1069;p2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2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2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2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2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2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8" name="Google Shape;1078;p21"/>
          <p:cNvGrpSpPr/>
          <p:nvPr/>
        </p:nvGrpSpPr>
        <p:grpSpPr>
          <a:xfrm rot="5400000">
            <a:off x="-4085114" y="649673"/>
            <a:ext cx="7300280" cy="3091583"/>
            <a:chOff x="280870" y="3521399"/>
            <a:chExt cx="6848292" cy="2900172"/>
          </a:xfrm>
        </p:grpSpPr>
        <p:grpSp>
          <p:nvGrpSpPr>
            <p:cNvPr id="1079" name="Google Shape;1079;p2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080" name="Google Shape;1080;p2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2" name="Google Shape;1082;p2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083" name="Google Shape;1083;p2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2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2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2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2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2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2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2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2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2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093" name="Google Shape;1093;p2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5" name="Google Shape;1095;p2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096" name="Google Shape;1096;p2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2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2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2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2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2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2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2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29"/>
          <p:cNvSpPr txBox="1">
            <a:spLocks noGrp="1"/>
          </p:cNvSpPr>
          <p:nvPr>
            <p:ph type="title"/>
          </p:nvPr>
        </p:nvSpPr>
        <p:spPr>
          <a:xfrm>
            <a:off x="419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37" name="Google Shape;1337;p29"/>
          <p:cNvGrpSpPr/>
          <p:nvPr/>
        </p:nvGrpSpPr>
        <p:grpSpPr>
          <a:xfrm rot="10800000">
            <a:off x="8051750" y="-55575"/>
            <a:ext cx="1151250" cy="1709575"/>
            <a:chOff x="-2627775" y="2462025"/>
            <a:chExt cx="1151250" cy="1709575"/>
          </a:xfrm>
        </p:grpSpPr>
        <p:sp>
          <p:nvSpPr>
            <p:cNvPr id="1338" name="Google Shape;1338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29"/>
          <p:cNvGrpSpPr/>
          <p:nvPr/>
        </p:nvGrpSpPr>
        <p:grpSpPr>
          <a:xfrm>
            <a:off x="-266916" y="2300986"/>
            <a:ext cx="1959888" cy="2910380"/>
            <a:chOff x="-2627775" y="2462025"/>
            <a:chExt cx="1151250" cy="1709575"/>
          </a:xfrm>
        </p:grpSpPr>
        <p:sp>
          <p:nvSpPr>
            <p:cNvPr id="1383" name="Google Shape;1383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29"/>
          <p:cNvGrpSpPr/>
          <p:nvPr/>
        </p:nvGrpSpPr>
        <p:grpSpPr>
          <a:xfrm rot="10800000">
            <a:off x="2392177" y="-1477415"/>
            <a:ext cx="4359623" cy="1846249"/>
            <a:chOff x="280870" y="3521399"/>
            <a:chExt cx="6848292" cy="2900172"/>
          </a:xfrm>
        </p:grpSpPr>
        <p:grpSp>
          <p:nvGrpSpPr>
            <p:cNvPr id="1428" name="Google Shape;1428;p29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1" name="Google Shape;1431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32" name="Google Shape;1432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41" name="Google Shape;1441;p29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442" name="Google Shape;1442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44" name="Google Shape;1444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45" name="Google Shape;1445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54" name="Google Shape;1454;p29"/>
          <p:cNvGrpSpPr/>
          <p:nvPr/>
        </p:nvGrpSpPr>
        <p:grpSpPr>
          <a:xfrm rot="10800000">
            <a:off x="4843377" y="4586735"/>
            <a:ext cx="4359623" cy="1846249"/>
            <a:chOff x="280870" y="3521399"/>
            <a:chExt cx="6848292" cy="2900172"/>
          </a:xfrm>
        </p:grpSpPr>
        <p:grpSp>
          <p:nvGrpSpPr>
            <p:cNvPr id="1455" name="Google Shape;1455;p29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456" name="Google Shape;1456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58" name="Google Shape;1458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59" name="Google Shape;1459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68" name="Google Shape;1468;p29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71" name="Google Shape;1471;p29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472" name="Google Shape;1472;p29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29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29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29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29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29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29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29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29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81" name="Google Shape;1481;p29"/>
          <p:cNvSpPr/>
          <p:nvPr/>
        </p:nvSpPr>
        <p:spPr>
          <a:xfrm>
            <a:off x="5301511" y="1918446"/>
            <a:ext cx="28130" cy="41443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9"/>
          <p:cNvSpPr/>
          <p:nvPr/>
        </p:nvSpPr>
        <p:spPr>
          <a:xfrm>
            <a:off x="5404555" y="1849775"/>
            <a:ext cx="23241" cy="59645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9"/>
          <p:cNvSpPr/>
          <p:nvPr/>
        </p:nvSpPr>
        <p:spPr>
          <a:xfrm>
            <a:off x="5353409" y="1875724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9"/>
          <p:cNvSpPr/>
          <p:nvPr/>
        </p:nvSpPr>
        <p:spPr>
          <a:xfrm>
            <a:off x="5353409" y="1832250"/>
            <a:ext cx="49115" cy="42797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5" name="Google Shape;1485;p29"/>
          <p:cNvGrpSpPr/>
          <p:nvPr/>
        </p:nvGrpSpPr>
        <p:grpSpPr>
          <a:xfrm>
            <a:off x="5733295" y="3598679"/>
            <a:ext cx="3206997" cy="2521091"/>
            <a:chOff x="1868925" y="1832927"/>
            <a:chExt cx="4041075" cy="3176778"/>
          </a:xfrm>
        </p:grpSpPr>
        <p:sp>
          <p:nvSpPr>
            <p:cNvPr id="1486" name="Google Shape;1486;p29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9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9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29"/>
          <p:cNvGrpSpPr/>
          <p:nvPr/>
        </p:nvGrpSpPr>
        <p:grpSpPr>
          <a:xfrm rot="-4506468">
            <a:off x="5780796" y="4276442"/>
            <a:ext cx="819867" cy="1165557"/>
            <a:chOff x="4589675" y="2804250"/>
            <a:chExt cx="332450" cy="472625"/>
          </a:xfrm>
        </p:grpSpPr>
        <p:sp>
          <p:nvSpPr>
            <p:cNvPr id="1514" name="Google Shape;1514;p29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9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9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0"/>
          <p:cNvSpPr txBox="1">
            <a:spLocks noGrp="1"/>
          </p:cNvSpPr>
          <p:nvPr>
            <p:ph type="title"/>
          </p:nvPr>
        </p:nvSpPr>
        <p:spPr>
          <a:xfrm>
            <a:off x="419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0" name="Google Shape;1540;p30"/>
          <p:cNvGrpSpPr/>
          <p:nvPr/>
        </p:nvGrpSpPr>
        <p:grpSpPr>
          <a:xfrm rot="10800000">
            <a:off x="8051750" y="-55575"/>
            <a:ext cx="1151250" cy="1709575"/>
            <a:chOff x="-2627775" y="2462025"/>
            <a:chExt cx="1151250" cy="1709575"/>
          </a:xfrm>
        </p:grpSpPr>
        <p:sp>
          <p:nvSpPr>
            <p:cNvPr id="1541" name="Google Shape;1541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5" name="Google Shape;1585;p30"/>
          <p:cNvGrpSpPr/>
          <p:nvPr/>
        </p:nvGrpSpPr>
        <p:grpSpPr>
          <a:xfrm>
            <a:off x="-388741" y="-900239"/>
            <a:ext cx="1959888" cy="2910380"/>
            <a:chOff x="-2627775" y="2462025"/>
            <a:chExt cx="1151250" cy="1709575"/>
          </a:xfrm>
        </p:grpSpPr>
        <p:sp>
          <p:nvSpPr>
            <p:cNvPr id="1586" name="Google Shape;1586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30"/>
          <p:cNvGrpSpPr/>
          <p:nvPr/>
        </p:nvGrpSpPr>
        <p:grpSpPr>
          <a:xfrm rot="10800000">
            <a:off x="-1466785" y="4004460"/>
            <a:ext cx="4359623" cy="1846249"/>
            <a:chOff x="280870" y="3521399"/>
            <a:chExt cx="6848292" cy="2900172"/>
          </a:xfrm>
        </p:grpSpPr>
        <p:grpSp>
          <p:nvGrpSpPr>
            <p:cNvPr id="1631" name="Google Shape;1631;p30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632" name="Google Shape;1632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34" name="Google Shape;1634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35" name="Google Shape;1635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44" name="Google Shape;1644;p30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645" name="Google Shape;1645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7" name="Google Shape;1647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48" name="Google Shape;1648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657" name="Google Shape;1657;p30"/>
          <p:cNvGrpSpPr/>
          <p:nvPr/>
        </p:nvGrpSpPr>
        <p:grpSpPr>
          <a:xfrm rot="10800000">
            <a:off x="4843377" y="4586735"/>
            <a:ext cx="4359623" cy="1846249"/>
            <a:chOff x="280870" y="3521399"/>
            <a:chExt cx="6848292" cy="2900172"/>
          </a:xfrm>
        </p:grpSpPr>
        <p:grpSp>
          <p:nvGrpSpPr>
            <p:cNvPr id="1658" name="Google Shape;1658;p30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659" name="Google Shape;1659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1" name="Google Shape;1661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62" name="Google Shape;1662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71" name="Google Shape;1671;p30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672" name="Google Shape;1672;p30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0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74" name="Google Shape;1674;p30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675" name="Google Shape;1675;p30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30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30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30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30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30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30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30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30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684" name="Google Shape;1684;p30"/>
          <p:cNvSpPr/>
          <p:nvPr/>
        </p:nvSpPr>
        <p:spPr>
          <a:xfrm>
            <a:off x="5301511" y="1918446"/>
            <a:ext cx="28130" cy="41443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30"/>
          <p:cNvSpPr/>
          <p:nvPr/>
        </p:nvSpPr>
        <p:spPr>
          <a:xfrm>
            <a:off x="5404555" y="1849775"/>
            <a:ext cx="23241" cy="59645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30"/>
          <p:cNvSpPr/>
          <p:nvPr/>
        </p:nvSpPr>
        <p:spPr>
          <a:xfrm>
            <a:off x="5353409" y="1875724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30"/>
          <p:cNvSpPr/>
          <p:nvPr/>
        </p:nvSpPr>
        <p:spPr>
          <a:xfrm>
            <a:off x="5353409" y="1832250"/>
            <a:ext cx="49115" cy="42797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8" name="Google Shape;1688;p30"/>
          <p:cNvGrpSpPr/>
          <p:nvPr/>
        </p:nvGrpSpPr>
        <p:grpSpPr>
          <a:xfrm>
            <a:off x="5995995" y="2854254"/>
            <a:ext cx="3206997" cy="2521091"/>
            <a:chOff x="1868925" y="1832927"/>
            <a:chExt cx="4041075" cy="3176778"/>
          </a:xfrm>
        </p:grpSpPr>
        <p:sp>
          <p:nvSpPr>
            <p:cNvPr id="1689" name="Google Shape;1689;p30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0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0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0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0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0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0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0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0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0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0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0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0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0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0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0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0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0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0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0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0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0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0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0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0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0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0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30"/>
          <p:cNvGrpSpPr/>
          <p:nvPr/>
        </p:nvGrpSpPr>
        <p:grpSpPr>
          <a:xfrm rot="-4506468">
            <a:off x="1043371" y="3792680"/>
            <a:ext cx="819867" cy="1165557"/>
            <a:chOff x="4589675" y="2804250"/>
            <a:chExt cx="332450" cy="472625"/>
          </a:xfrm>
        </p:grpSpPr>
        <p:sp>
          <p:nvSpPr>
            <p:cNvPr id="1717" name="Google Shape;1717;p30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0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0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0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0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0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0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0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0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0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0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0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0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0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0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0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0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0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0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0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0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0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0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31"/>
          <p:cNvSpPr txBox="1">
            <a:spLocks noGrp="1"/>
          </p:cNvSpPr>
          <p:nvPr>
            <p:ph type="title"/>
          </p:nvPr>
        </p:nvSpPr>
        <p:spPr>
          <a:xfrm>
            <a:off x="419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43" name="Google Shape;1743;p31"/>
          <p:cNvGrpSpPr/>
          <p:nvPr/>
        </p:nvGrpSpPr>
        <p:grpSpPr>
          <a:xfrm rot="-5400000">
            <a:off x="7725206" y="3034851"/>
            <a:ext cx="2090094" cy="3103733"/>
            <a:chOff x="-2627775" y="2462025"/>
            <a:chExt cx="1151250" cy="1709575"/>
          </a:xfrm>
        </p:grpSpPr>
        <p:sp>
          <p:nvSpPr>
            <p:cNvPr id="1744" name="Google Shape;1744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31"/>
          <p:cNvGrpSpPr/>
          <p:nvPr/>
        </p:nvGrpSpPr>
        <p:grpSpPr>
          <a:xfrm>
            <a:off x="-388741" y="-900239"/>
            <a:ext cx="1959888" cy="2910380"/>
            <a:chOff x="-2627775" y="2462025"/>
            <a:chExt cx="1151250" cy="1709575"/>
          </a:xfrm>
        </p:grpSpPr>
        <p:sp>
          <p:nvSpPr>
            <p:cNvPr id="1789" name="Google Shape;1789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1057" y="0"/>
                  </a:moveTo>
                  <a:lnTo>
                    <a:pt x="1032" y="0"/>
                  </a:lnTo>
                  <a:lnTo>
                    <a:pt x="981" y="0"/>
                  </a:lnTo>
                  <a:lnTo>
                    <a:pt x="780" y="101"/>
                  </a:lnTo>
                  <a:lnTo>
                    <a:pt x="453" y="654"/>
                  </a:lnTo>
                  <a:lnTo>
                    <a:pt x="202" y="1635"/>
                  </a:lnTo>
                  <a:lnTo>
                    <a:pt x="76" y="2943"/>
                  </a:lnTo>
                  <a:lnTo>
                    <a:pt x="0" y="5382"/>
                  </a:lnTo>
                  <a:lnTo>
                    <a:pt x="277" y="9306"/>
                  </a:lnTo>
                  <a:lnTo>
                    <a:pt x="956" y="13456"/>
                  </a:lnTo>
                  <a:lnTo>
                    <a:pt x="1761" y="16398"/>
                  </a:lnTo>
                  <a:lnTo>
                    <a:pt x="2415" y="18184"/>
                  </a:lnTo>
                  <a:lnTo>
                    <a:pt x="3169" y="19718"/>
                  </a:lnTo>
                  <a:lnTo>
                    <a:pt x="4050" y="20975"/>
                  </a:lnTo>
                  <a:lnTo>
                    <a:pt x="5030" y="21881"/>
                  </a:lnTo>
                  <a:lnTo>
                    <a:pt x="5860" y="22283"/>
                  </a:lnTo>
                  <a:lnTo>
                    <a:pt x="6439" y="22409"/>
                  </a:lnTo>
                  <a:lnTo>
                    <a:pt x="6741" y="22409"/>
                  </a:lnTo>
                  <a:lnTo>
                    <a:pt x="7218" y="22384"/>
                  </a:lnTo>
                  <a:lnTo>
                    <a:pt x="7696" y="22258"/>
                  </a:lnTo>
                  <a:lnTo>
                    <a:pt x="8048" y="22132"/>
                  </a:lnTo>
                  <a:lnTo>
                    <a:pt x="8652" y="21805"/>
                  </a:lnTo>
                  <a:lnTo>
                    <a:pt x="9155" y="21403"/>
                  </a:lnTo>
                  <a:lnTo>
                    <a:pt x="9532" y="20900"/>
                  </a:lnTo>
                  <a:lnTo>
                    <a:pt x="9960" y="20020"/>
                  </a:lnTo>
                  <a:lnTo>
                    <a:pt x="10211" y="18586"/>
                  </a:lnTo>
                  <a:lnTo>
                    <a:pt x="10161" y="16951"/>
                  </a:lnTo>
                  <a:lnTo>
                    <a:pt x="9834" y="15115"/>
                  </a:lnTo>
                  <a:lnTo>
                    <a:pt x="9281" y="13204"/>
                  </a:lnTo>
                  <a:lnTo>
                    <a:pt x="8551" y="11242"/>
                  </a:lnTo>
                  <a:lnTo>
                    <a:pt x="7218" y="8275"/>
                  </a:lnTo>
                  <a:lnTo>
                    <a:pt x="5181" y="4653"/>
                  </a:lnTo>
                  <a:lnTo>
                    <a:pt x="3194" y="1811"/>
                  </a:lnTo>
                  <a:lnTo>
                    <a:pt x="1962" y="478"/>
                  </a:lnTo>
                  <a:lnTo>
                    <a:pt x="1308" y="51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56"/>
                  </a:moveTo>
                  <a:lnTo>
                    <a:pt x="0" y="9280"/>
                  </a:lnTo>
                  <a:lnTo>
                    <a:pt x="327" y="8677"/>
                  </a:lnTo>
                  <a:lnTo>
                    <a:pt x="905" y="7294"/>
                  </a:lnTo>
                  <a:lnTo>
                    <a:pt x="1610" y="5055"/>
                  </a:lnTo>
                  <a:lnTo>
                    <a:pt x="2087" y="2264"/>
                  </a:lnTo>
                  <a:lnTo>
                    <a:pt x="2062" y="755"/>
                  </a:lnTo>
                  <a:lnTo>
                    <a:pt x="1886" y="151"/>
                  </a:lnTo>
                  <a:lnTo>
                    <a:pt x="1735" y="25"/>
                  </a:lnTo>
                  <a:lnTo>
                    <a:pt x="1660" y="0"/>
                  </a:lnTo>
                  <a:lnTo>
                    <a:pt x="1534" y="0"/>
                  </a:lnTo>
                  <a:lnTo>
                    <a:pt x="1232" y="50"/>
                  </a:lnTo>
                  <a:lnTo>
                    <a:pt x="453" y="528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1"/>
                  </a:moveTo>
                  <a:lnTo>
                    <a:pt x="1333" y="1"/>
                  </a:lnTo>
                  <a:lnTo>
                    <a:pt x="780" y="227"/>
                  </a:lnTo>
                  <a:lnTo>
                    <a:pt x="352" y="579"/>
                  </a:lnTo>
                  <a:lnTo>
                    <a:pt x="76" y="1107"/>
                  </a:lnTo>
                  <a:lnTo>
                    <a:pt x="25" y="1409"/>
                  </a:lnTo>
                  <a:lnTo>
                    <a:pt x="0" y="1736"/>
                  </a:lnTo>
                  <a:lnTo>
                    <a:pt x="176" y="2340"/>
                  </a:lnTo>
                  <a:lnTo>
                    <a:pt x="553" y="2843"/>
                  </a:lnTo>
                  <a:lnTo>
                    <a:pt x="1082" y="3170"/>
                  </a:lnTo>
                  <a:lnTo>
                    <a:pt x="1408" y="3220"/>
                  </a:lnTo>
                  <a:lnTo>
                    <a:pt x="1534" y="3245"/>
                  </a:lnTo>
                  <a:lnTo>
                    <a:pt x="1635" y="3245"/>
                  </a:lnTo>
                  <a:lnTo>
                    <a:pt x="1937" y="3220"/>
                  </a:lnTo>
                  <a:lnTo>
                    <a:pt x="2465" y="3019"/>
                  </a:lnTo>
                  <a:lnTo>
                    <a:pt x="2892" y="2642"/>
                  </a:lnTo>
                  <a:lnTo>
                    <a:pt x="3169" y="2113"/>
                  </a:lnTo>
                  <a:lnTo>
                    <a:pt x="3244" y="1837"/>
                  </a:lnTo>
                  <a:lnTo>
                    <a:pt x="3270" y="1485"/>
                  </a:lnTo>
                  <a:lnTo>
                    <a:pt x="3094" y="881"/>
                  </a:lnTo>
                  <a:lnTo>
                    <a:pt x="2716" y="378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5" y="1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fill="none" extrusionOk="0">
                  <a:moveTo>
                    <a:pt x="1610" y="0"/>
                  </a:moveTo>
                  <a:lnTo>
                    <a:pt x="1308" y="0"/>
                  </a:lnTo>
                  <a:lnTo>
                    <a:pt x="780" y="201"/>
                  </a:lnTo>
                  <a:lnTo>
                    <a:pt x="353" y="578"/>
                  </a:lnTo>
                  <a:lnTo>
                    <a:pt x="76" y="1107"/>
                  </a:lnTo>
                  <a:lnTo>
                    <a:pt x="0" y="1408"/>
                  </a:lnTo>
                  <a:lnTo>
                    <a:pt x="0" y="1735"/>
                  </a:lnTo>
                  <a:lnTo>
                    <a:pt x="151" y="2339"/>
                  </a:lnTo>
                  <a:lnTo>
                    <a:pt x="529" y="2842"/>
                  </a:lnTo>
                  <a:lnTo>
                    <a:pt x="1082" y="3144"/>
                  </a:lnTo>
                  <a:lnTo>
                    <a:pt x="1409" y="3219"/>
                  </a:lnTo>
                  <a:lnTo>
                    <a:pt x="1509" y="3244"/>
                  </a:lnTo>
                  <a:lnTo>
                    <a:pt x="1610" y="3244"/>
                  </a:lnTo>
                  <a:lnTo>
                    <a:pt x="1912" y="3219"/>
                  </a:lnTo>
                  <a:lnTo>
                    <a:pt x="2465" y="3018"/>
                  </a:lnTo>
                  <a:lnTo>
                    <a:pt x="2893" y="2641"/>
                  </a:lnTo>
                  <a:lnTo>
                    <a:pt x="3169" y="2113"/>
                  </a:lnTo>
                  <a:lnTo>
                    <a:pt x="3220" y="1811"/>
                  </a:lnTo>
                  <a:lnTo>
                    <a:pt x="3245" y="1484"/>
                  </a:lnTo>
                  <a:lnTo>
                    <a:pt x="3094" y="880"/>
                  </a:lnTo>
                  <a:lnTo>
                    <a:pt x="2692" y="377"/>
                  </a:lnTo>
                  <a:lnTo>
                    <a:pt x="2163" y="75"/>
                  </a:lnTo>
                  <a:lnTo>
                    <a:pt x="1836" y="0"/>
                  </a:lnTo>
                  <a:lnTo>
                    <a:pt x="1736" y="0"/>
                  </a:lnTo>
                  <a:lnTo>
                    <a:pt x="161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0" y="28848"/>
                  </a:moveTo>
                  <a:lnTo>
                    <a:pt x="780" y="29401"/>
                  </a:lnTo>
                  <a:lnTo>
                    <a:pt x="2490" y="30332"/>
                  </a:lnTo>
                  <a:lnTo>
                    <a:pt x="4301" y="31086"/>
                  </a:lnTo>
                  <a:lnTo>
                    <a:pt x="6237" y="31589"/>
                  </a:lnTo>
                  <a:lnTo>
                    <a:pt x="7268" y="31740"/>
                  </a:lnTo>
                  <a:lnTo>
                    <a:pt x="8300" y="31841"/>
                  </a:lnTo>
                  <a:lnTo>
                    <a:pt x="9331" y="31866"/>
                  </a:lnTo>
                  <a:lnTo>
                    <a:pt x="10085" y="31866"/>
                  </a:lnTo>
                  <a:lnTo>
                    <a:pt x="11519" y="31740"/>
                  </a:lnTo>
                  <a:lnTo>
                    <a:pt x="12952" y="31464"/>
                  </a:lnTo>
                  <a:lnTo>
                    <a:pt x="14310" y="31086"/>
                  </a:lnTo>
                  <a:lnTo>
                    <a:pt x="15643" y="30583"/>
                  </a:lnTo>
                  <a:lnTo>
                    <a:pt x="16901" y="29955"/>
                  </a:lnTo>
                  <a:lnTo>
                    <a:pt x="18108" y="29225"/>
                  </a:lnTo>
                  <a:lnTo>
                    <a:pt x="19265" y="28395"/>
                  </a:lnTo>
                  <a:lnTo>
                    <a:pt x="20321" y="27490"/>
                  </a:lnTo>
                  <a:lnTo>
                    <a:pt x="21302" y="26459"/>
                  </a:lnTo>
                  <a:lnTo>
                    <a:pt x="22182" y="25352"/>
                  </a:lnTo>
                  <a:lnTo>
                    <a:pt x="22962" y="24170"/>
                  </a:lnTo>
                  <a:lnTo>
                    <a:pt x="23666" y="22912"/>
                  </a:lnTo>
                  <a:lnTo>
                    <a:pt x="24245" y="21605"/>
                  </a:lnTo>
                  <a:lnTo>
                    <a:pt x="24697" y="20196"/>
                  </a:lnTo>
                  <a:lnTo>
                    <a:pt x="25024" y="18763"/>
                  </a:lnTo>
                  <a:lnTo>
                    <a:pt x="25125" y="18008"/>
                  </a:lnTo>
                  <a:lnTo>
                    <a:pt x="25225" y="17203"/>
                  </a:lnTo>
                  <a:lnTo>
                    <a:pt x="25276" y="15594"/>
                  </a:lnTo>
                  <a:lnTo>
                    <a:pt x="25150" y="14009"/>
                  </a:lnTo>
                  <a:lnTo>
                    <a:pt x="24873" y="12450"/>
                  </a:lnTo>
                  <a:lnTo>
                    <a:pt x="24471" y="10966"/>
                  </a:lnTo>
                  <a:lnTo>
                    <a:pt x="23918" y="9533"/>
                  </a:lnTo>
                  <a:lnTo>
                    <a:pt x="23239" y="8149"/>
                  </a:lnTo>
                  <a:lnTo>
                    <a:pt x="22409" y="6867"/>
                  </a:lnTo>
                  <a:lnTo>
                    <a:pt x="21478" y="5634"/>
                  </a:lnTo>
                  <a:lnTo>
                    <a:pt x="20447" y="4528"/>
                  </a:lnTo>
                  <a:lnTo>
                    <a:pt x="19290" y="3497"/>
                  </a:lnTo>
                  <a:lnTo>
                    <a:pt x="18033" y="2591"/>
                  </a:lnTo>
                  <a:lnTo>
                    <a:pt x="16700" y="1812"/>
                  </a:lnTo>
                  <a:lnTo>
                    <a:pt x="15291" y="1158"/>
                  </a:lnTo>
                  <a:lnTo>
                    <a:pt x="13782" y="630"/>
                  </a:lnTo>
                  <a:lnTo>
                    <a:pt x="12223" y="277"/>
                  </a:lnTo>
                  <a:lnTo>
                    <a:pt x="11393" y="152"/>
                  </a:lnTo>
                  <a:lnTo>
                    <a:pt x="10362" y="26"/>
                  </a:lnTo>
                  <a:lnTo>
                    <a:pt x="9331" y="1"/>
                  </a:lnTo>
                  <a:lnTo>
                    <a:pt x="8048" y="51"/>
                  </a:lnTo>
                  <a:lnTo>
                    <a:pt x="5558" y="454"/>
                  </a:lnTo>
                  <a:lnTo>
                    <a:pt x="3194" y="1233"/>
                  </a:lnTo>
                  <a:lnTo>
                    <a:pt x="1006" y="2340"/>
                  </a:lnTo>
                  <a:lnTo>
                    <a:pt x="0" y="3044"/>
                  </a:lnTo>
                  <a:lnTo>
                    <a:pt x="0" y="4025"/>
                  </a:lnTo>
                  <a:lnTo>
                    <a:pt x="1006" y="3295"/>
                  </a:lnTo>
                  <a:lnTo>
                    <a:pt x="3169" y="2088"/>
                  </a:lnTo>
                  <a:lnTo>
                    <a:pt x="5533" y="1258"/>
                  </a:lnTo>
                  <a:lnTo>
                    <a:pt x="8023" y="831"/>
                  </a:lnTo>
                  <a:lnTo>
                    <a:pt x="9331" y="806"/>
                  </a:lnTo>
                  <a:lnTo>
                    <a:pt x="10312" y="831"/>
                  </a:lnTo>
                  <a:lnTo>
                    <a:pt x="11292" y="931"/>
                  </a:lnTo>
                  <a:lnTo>
                    <a:pt x="12072" y="1032"/>
                  </a:lnTo>
                  <a:lnTo>
                    <a:pt x="13556" y="1384"/>
                  </a:lnTo>
                  <a:lnTo>
                    <a:pt x="14989" y="1887"/>
                  </a:lnTo>
                  <a:lnTo>
                    <a:pt x="16348" y="2516"/>
                  </a:lnTo>
                  <a:lnTo>
                    <a:pt x="17605" y="3245"/>
                  </a:lnTo>
                  <a:lnTo>
                    <a:pt x="18787" y="4125"/>
                  </a:lnTo>
                  <a:lnTo>
                    <a:pt x="19894" y="5081"/>
                  </a:lnTo>
                  <a:lnTo>
                    <a:pt x="20875" y="6163"/>
                  </a:lnTo>
                  <a:lnTo>
                    <a:pt x="21780" y="7294"/>
                  </a:lnTo>
                  <a:lnTo>
                    <a:pt x="22534" y="8527"/>
                  </a:lnTo>
                  <a:lnTo>
                    <a:pt x="23188" y="9834"/>
                  </a:lnTo>
                  <a:lnTo>
                    <a:pt x="23716" y="11218"/>
                  </a:lnTo>
                  <a:lnTo>
                    <a:pt x="24119" y="12626"/>
                  </a:lnTo>
                  <a:lnTo>
                    <a:pt x="24370" y="14110"/>
                  </a:lnTo>
                  <a:lnTo>
                    <a:pt x="24471" y="15594"/>
                  </a:lnTo>
                  <a:lnTo>
                    <a:pt x="24446" y="17128"/>
                  </a:lnTo>
                  <a:lnTo>
                    <a:pt x="24345" y="17908"/>
                  </a:lnTo>
                  <a:lnTo>
                    <a:pt x="24245" y="18612"/>
                  </a:lnTo>
                  <a:lnTo>
                    <a:pt x="23918" y="19995"/>
                  </a:lnTo>
                  <a:lnTo>
                    <a:pt x="23490" y="21328"/>
                  </a:lnTo>
                  <a:lnTo>
                    <a:pt x="22937" y="22586"/>
                  </a:lnTo>
                  <a:lnTo>
                    <a:pt x="22308" y="23768"/>
                  </a:lnTo>
                  <a:lnTo>
                    <a:pt x="21554" y="24899"/>
                  </a:lnTo>
                  <a:lnTo>
                    <a:pt x="20246" y="26433"/>
                  </a:lnTo>
                  <a:lnTo>
                    <a:pt x="18234" y="28194"/>
                  </a:lnTo>
                  <a:lnTo>
                    <a:pt x="16524" y="29250"/>
                  </a:lnTo>
                  <a:lnTo>
                    <a:pt x="15316" y="29854"/>
                  </a:lnTo>
                  <a:lnTo>
                    <a:pt x="14059" y="30332"/>
                  </a:lnTo>
                  <a:lnTo>
                    <a:pt x="12751" y="30709"/>
                  </a:lnTo>
                  <a:lnTo>
                    <a:pt x="11418" y="30935"/>
                  </a:lnTo>
                  <a:lnTo>
                    <a:pt x="10035" y="31086"/>
                  </a:lnTo>
                  <a:lnTo>
                    <a:pt x="9331" y="31086"/>
                  </a:lnTo>
                  <a:lnTo>
                    <a:pt x="8350" y="31061"/>
                  </a:lnTo>
                  <a:lnTo>
                    <a:pt x="7369" y="30961"/>
                  </a:lnTo>
                  <a:lnTo>
                    <a:pt x="6338" y="30784"/>
                  </a:lnTo>
                  <a:lnTo>
                    <a:pt x="4351" y="30256"/>
                  </a:lnTo>
                  <a:lnTo>
                    <a:pt x="2490" y="29477"/>
                  </a:lnTo>
                  <a:lnTo>
                    <a:pt x="780" y="28446"/>
                  </a:lnTo>
                  <a:lnTo>
                    <a:pt x="0" y="27867"/>
                  </a:lnTo>
                  <a:lnTo>
                    <a:pt x="0" y="28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0" y="19089"/>
                  </a:moveTo>
                  <a:lnTo>
                    <a:pt x="729" y="19944"/>
                  </a:lnTo>
                  <a:lnTo>
                    <a:pt x="2414" y="21453"/>
                  </a:lnTo>
                  <a:lnTo>
                    <a:pt x="4401" y="22610"/>
                  </a:lnTo>
                  <a:lnTo>
                    <a:pt x="6036" y="23188"/>
                  </a:lnTo>
                  <a:lnTo>
                    <a:pt x="7193" y="23465"/>
                  </a:lnTo>
                  <a:lnTo>
                    <a:pt x="7797" y="23566"/>
                  </a:lnTo>
                  <a:lnTo>
                    <a:pt x="8576" y="23641"/>
                  </a:lnTo>
                  <a:lnTo>
                    <a:pt x="9356" y="23666"/>
                  </a:lnTo>
                  <a:lnTo>
                    <a:pt x="10437" y="23616"/>
                  </a:lnTo>
                  <a:lnTo>
                    <a:pt x="12550" y="23239"/>
                  </a:lnTo>
                  <a:lnTo>
                    <a:pt x="14512" y="22484"/>
                  </a:lnTo>
                  <a:lnTo>
                    <a:pt x="16297" y="21403"/>
                  </a:lnTo>
                  <a:lnTo>
                    <a:pt x="17882" y="20045"/>
                  </a:lnTo>
                  <a:lnTo>
                    <a:pt x="19189" y="18410"/>
                  </a:lnTo>
                  <a:lnTo>
                    <a:pt x="20221" y="16524"/>
                  </a:lnTo>
                  <a:lnTo>
                    <a:pt x="20875" y="14461"/>
                  </a:lnTo>
                  <a:lnTo>
                    <a:pt x="21076" y="13355"/>
                  </a:lnTo>
                  <a:lnTo>
                    <a:pt x="21126" y="12751"/>
                  </a:lnTo>
                  <a:lnTo>
                    <a:pt x="21176" y="11569"/>
                  </a:lnTo>
                  <a:lnTo>
                    <a:pt x="21000" y="9809"/>
                  </a:lnTo>
                  <a:lnTo>
                    <a:pt x="20397" y="7570"/>
                  </a:lnTo>
                  <a:lnTo>
                    <a:pt x="19391" y="5533"/>
                  </a:lnTo>
                  <a:lnTo>
                    <a:pt x="18007" y="3747"/>
                  </a:lnTo>
                  <a:lnTo>
                    <a:pt x="16297" y="2238"/>
                  </a:lnTo>
                  <a:lnTo>
                    <a:pt x="14310" y="1081"/>
                  </a:lnTo>
                  <a:lnTo>
                    <a:pt x="12650" y="478"/>
                  </a:lnTo>
                  <a:lnTo>
                    <a:pt x="11468" y="201"/>
                  </a:lnTo>
                  <a:lnTo>
                    <a:pt x="10865" y="101"/>
                  </a:lnTo>
                  <a:lnTo>
                    <a:pt x="10085" y="25"/>
                  </a:lnTo>
                  <a:lnTo>
                    <a:pt x="9331" y="0"/>
                  </a:lnTo>
                  <a:lnTo>
                    <a:pt x="8626" y="25"/>
                  </a:lnTo>
                  <a:lnTo>
                    <a:pt x="7268" y="176"/>
                  </a:lnTo>
                  <a:lnTo>
                    <a:pt x="5961" y="478"/>
                  </a:lnTo>
                  <a:lnTo>
                    <a:pt x="4678" y="931"/>
                  </a:lnTo>
                  <a:lnTo>
                    <a:pt x="3496" y="1534"/>
                  </a:lnTo>
                  <a:lnTo>
                    <a:pt x="2389" y="2264"/>
                  </a:lnTo>
                  <a:lnTo>
                    <a:pt x="1358" y="3093"/>
                  </a:lnTo>
                  <a:lnTo>
                    <a:pt x="428" y="4049"/>
                  </a:lnTo>
                  <a:lnTo>
                    <a:pt x="0" y="4577"/>
                  </a:lnTo>
                  <a:lnTo>
                    <a:pt x="0" y="190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fill="none" extrusionOk="0">
                  <a:moveTo>
                    <a:pt x="3471" y="0"/>
                  </a:moveTo>
                  <a:lnTo>
                    <a:pt x="2139" y="51"/>
                  </a:lnTo>
                  <a:lnTo>
                    <a:pt x="680" y="302"/>
                  </a:lnTo>
                  <a:lnTo>
                    <a:pt x="127" y="579"/>
                  </a:lnTo>
                  <a:lnTo>
                    <a:pt x="26" y="730"/>
                  </a:lnTo>
                  <a:lnTo>
                    <a:pt x="1" y="855"/>
                  </a:lnTo>
                  <a:lnTo>
                    <a:pt x="76" y="1157"/>
                  </a:lnTo>
                  <a:lnTo>
                    <a:pt x="428" y="1635"/>
                  </a:lnTo>
                  <a:lnTo>
                    <a:pt x="1309" y="2390"/>
                  </a:lnTo>
                  <a:lnTo>
                    <a:pt x="2541" y="3144"/>
                  </a:lnTo>
                  <a:lnTo>
                    <a:pt x="4025" y="3899"/>
                  </a:lnTo>
                  <a:lnTo>
                    <a:pt x="5609" y="4527"/>
                  </a:lnTo>
                  <a:lnTo>
                    <a:pt x="7244" y="5030"/>
                  </a:lnTo>
                  <a:lnTo>
                    <a:pt x="8778" y="5307"/>
                  </a:lnTo>
                  <a:lnTo>
                    <a:pt x="9482" y="5332"/>
                  </a:lnTo>
                  <a:lnTo>
                    <a:pt x="9960" y="5307"/>
                  </a:lnTo>
                  <a:lnTo>
                    <a:pt x="10765" y="5156"/>
                  </a:lnTo>
                  <a:lnTo>
                    <a:pt x="11419" y="4804"/>
                  </a:lnTo>
                  <a:lnTo>
                    <a:pt x="11846" y="4276"/>
                  </a:lnTo>
                  <a:lnTo>
                    <a:pt x="11972" y="3899"/>
                  </a:lnTo>
                  <a:lnTo>
                    <a:pt x="12022" y="3647"/>
                  </a:lnTo>
                  <a:lnTo>
                    <a:pt x="12022" y="3169"/>
                  </a:lnTo>
                  <a:lnTo>
                    <a:pt x="11796" y="2515"/>
                  </a:lnTo>
                  <a:lnTo>
                    <a:pt x="11092" y="1761"/>
                  </a:lnTo>
                  <a:lnTo>
                    <a:pt x="10036" y="1157"/>
                  </a:lnTo>
                  <a:lnTo>
                    <a:pt x="8728" y="679"/>
                  </a:lnTo>
                  <a:lnTo>
                    <a:pt x="7269" y="352"/>
                  </a:lnTo>
                  <a:lnTo>
                    <a:pt x="4930" y="51"/>
                  </a:lnTo>
                  <a:lnTo>
                    <a:pt x="347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78" y="604"/>
                  </a:lnTo>
                  <a:lnTo>
                    <a:pt x="101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65"/>
                  </a:lnTo>
                  <a:lnTo>
                    <a:pt x="554" y="2843"/>
                  </a:lnTo>
                  <a:lnTo>
                    <a:pt x="1107" y="3170"/>
                  </a:lnTo>
                  <a:lnTo>
                    <a:pt x="1434" y="3245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91" y="3019"/>
                  </a:lnTo>
                  <a:lnTo>
                    <a:pt x="2918" y="2642"/>
                  </a:lnTo>
                  <a:lnTo>
                    <a:pt x="3195" y="2139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89" y="76"/>
                  </a:lnTo>
                  <a:lnTo>
                    <a:pt x="1862" y="26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fill="none" extrusionOk="0">
                  <a:moveTo>
                    <a:pt x="17153" y="1"/>
                  </a:moveTo>
                  <a:lnTo>
                    <a:pt x="16549" y="26"/>
                  </a:lnTo>
                  <a:lnTo>
                    <a:pt x="15241" y="277"/>
                  </a:lnTo>
                  <a:lnTo>
                    <a:pt x="13858" y="755"/>
                  </a:lnTo>
                  <a:lnTo>
                    <a:pt x="12424" y="1409"/>
                  </a:lnTo>
                  <a:lnTo>
                    <a:pt x="10211" y="2692"/>
                  </a:lnTo>
                  <a:lnTo>
                    <a:pt x="7319" y="4804"/>
                  </a:lnTo>
                  <a:lnTo>
                    <a:pt x="4628" y="7143"/>
                  </a:lnTo>
                  <a:lnTo>
                    <a:pt x="2364" y="9407"/>
                  </a:lnTo>
                  <a:lnTo>
                    <a:pt x="780" y="11369"/>
                  </a:lnTo>
                  <a:lnTo>
                    <a:pt x="151" y="12475"/>
                  </a:lnTo>
                  <a:lnTo>
                    <a:pt x="0" y="13003"/>
                  </a:lnTo>
                  <a:lnTo>
                    <a:pt x="51" y="13179"/>
                  </a:lnTo>
                  <a:lnTo>
                    <a:pt x="201" y="13381"/>
                  </a:lnTo>
                  <a:lnTo>
                    <a:pt x="880" y="13582"/>
                  </a:lnTo>
                  <a:lnTo>
                    <a:pt x="1409" y="13582"/>
                  </a:lnTo>
                  <a:lnTo>
                    <a:pt x="2440" y="13531"/>
                  </a:lnTo>
                  <a:lnTo>
                    <a:pt x="5282" y="13003"/>
                  </a:lnTo>
                  <a:lnTo>
                    <a:pt x="8677" y="12022"/>
                  </a:lnTo>
                  <a:lnTo>
                    <a:pt x="12273" y="10639"/>
                  </a:lnTo>
                  <a:lnTo>
                    <a:pt x="14814" y="9407"/>
                  </a:lnTo>
                  <a:lnTo>
                    <a:pt x="16398" y="8501"/>
                  </a:lnTo>
                  <a:lnTo>
                    <a:pt x="17781" y="7521"/>
                  </a:lnTo>
                  <a:lnTo>
                    <a:pt x="18963" y="6540"/>
                  </a:lnTo>
                  <a:lnTo>
                    <a:pt x="19869" y="5483"/>
                  </a:lnTo>
                  <a:lnTo>
                    <a:pt x="20472" y="4427"/>
                  </a:lnTo>
                  <a:lnTo>
                    <a:pt x="20699" y="3346"/>
                  </a:lnTo>
                  <a:lnTo>
                    <a:pt x="20548" y="2264"/>
                  </a:lnTo>
                  <a:lnTo>
                    <a:pt x="20271" y="1711"/>
                  </a:lnTo>
                  <a:lnTo>
                    <a:pt x="19994" y="1283"/>
                  </a:lnTo>
                  <a:lnTo>
                    <a:pt x="19315" y="629"/>
                  </a:lnTo>
                  <a:lnTo>
                    <a:pt x="18536" y="202"/>
                  </a:lnTo>
                  <a:lnTo>
                    <a:pt x="17630" y="1"/>
                  </a:lnTo>
                  <a:lnTo>
                    <a:pt x="17153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fill="none" extrusionOk="0">
                  <a:moveTo>
                    <a:pt x="0" y="10866"/>
                  </a:moveTo>
                  <a:lnTo>
                    <a:pt x="402" y="11092"/>
                  </a:lnTo>
                  <a:lnTo>
                    <a:pt x="729" y="11142"/>
                  </a:lnTo>
                  <a:lnTo>
                    <a:pt x="780" y="11142"/>
                  </a:lnTo>
                  <a:lnTo>
                    <a:pt x="855" y="11142"/>
                  </a:lnTo>
                  <a:lnTo>
                    <a:pt x="1031" y="11016"/>
                  </a:lnTo>
                  <a:lnTo>
                    <a:pt x="1308" y="10438"/>
                  </a:lnTo>
                  <a:lnTo>
                    <a:pt x="1434" y="9482"/>
                  </a:lnTo>
                  <a:lnTo>
                    <a:pt x="1434" y="8174"/>
                  </a:lnTo>
                  <a:lnTo>
                    <a:pt x="1232" y="5810"/>
                  </a:lnTo>
                  <a:lnTo>
                    <a:pt x="528" y="2013"/>
                  </a:lnTo>
                  <a:lnTo>
                    <a:pt x="0" y="1"/>
                  </a:lnTo>
                  <a:lnTo>
                    <a:pt x="0" y="108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fill="none" extrusionOk="0">
                  <a:moveTo>
                    <a:pt x="1636" y="1"/>
                  </a:moveTo>
                  <a:lnTo>
                    <a:pt x="1334" y="26"/>
                  </a:lnTo>
                  <a:lnTo>
                    <a:pt x="806" y="227"/>
                  </a:lnTo>
                  <a:lnTo>
                    <a:pt x="353" y="604"/>
                  </a:lnTo>
                  <a:lnTo>
                    <a:pt x="76" y="1107"/>
                  </a:lnTo>
                  <a:lnTo>
                    <a:pt x="26" y="1409"/>
                  </a:lnTo>
                  <a:lnTo>
                    <a:pt x="1" y="1736"/>
                  </a:lnTo>
                  <a:lnTo>
                    <a:pt x="177" y="2340"/>
                  </a:lnTo>
                  <a:lnTo>
                    <a:pt x="554" y="2843"/>
                  </a:lnTo>
                  <a:lnTo>
                    <a:pt x="1108" y="3170"/>
                  </a:lnTo>
                  <a:lnTo>
                    <a:pt x="1434" y="3220"/>
                  </a:lnTo>
                  <a:lnTo>
                    <a:pt x="1535" y="3245"/>
                  </a:lnTo>
                  <a:lnTo>
                    <a:pt x="1636" y="3245"/>
                  </a:lnTo>
                  <a:lnTo>
                    <a:pt x="1937" y="3220"/>
                  </a:lnTo>
                  <a:lnTo>
                    <a:pt x="2466" y="3019"/>
                  </a:lnTo>
                  <a:lnTo>
                    <a:pt x="2918" y="2641"/>
                  </a:lnTo>
                  <a:lnTo>
                    <a:pt x="3195" y="2138"/>
                  </a:lnTo>
                  <a:lnTo>
                    <a:pt x="3245" y="1837"/>
                  </a:lnTo>
                  <a:lnTo>
                    <a:pt x="3270" y="1510"/>
                  </a:lnTo>
                  <a:lnTo>
                    <a:pt x="3094" y="881"/>
                  </a:lnTo>
                  <a:lnTo>
                    <a:pt x="2717" y="403"/>
                  </a:lnTo>
                  <a:lnTo>
                    <a:pt x="2164" y="76"/>
                  </a:lnTo>
                  <a:lnTo>
                    <a:pt x="1837" y="1"/>
                  </a:lnTo>
                  <a:lnTo>
                    <a:pt x="1736" y="1"/>
                  </a:lnTo>
                  <a:lnTo>
                    <a:pt x="163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3773" y="0"/>
                  </a:moveTo>
                  <a:lnTo>
                    <a:pt x="3446" y="25"/>
                  </a:lnTo>
                  <a:lnTo>
                    <a:pt x="2817" y="277"/>
                  </a:lnTo>
                  <a:lnTo>
                    <a:pt x="2264" y="729"/>
                  </a:lnTo>
                  <a:lnTo>
                    <a:pt x="1786" y="1383"/>
                  </a:lnTo>
                  <a:lnTo>
                    <a:pt x="1157" y="2641"/>
                  </a:lnTo>
                  <a:lnTo>
                    <a:pt x="528" y="4678"/>
                  </a:lnTo>
                  <a:lnTo>
                    <a:pt x="151" y="6866"/>
                  </a:lnTo>
                  <a:lnTo>
                    <a:pt x="0" y="8928"/>
                  </a:lnTo>
                  <a:lnTo>
                    <a:pt x="51" y="10613"/>
                  </a:lnTo>
                  <a:lnTo>
                    <a:pt x="252" y="11468"/>
                  </a:lnTo>
                  <a:lnTo>
                    <a:pt x="453" y="11795"/>
                  </a:lnTo>
                  <a:lnTo>
                    <a:pt x="579" y="11846"/>
                  </a:lnTo>
                  <a:lnTo>
                    <a:pt x="629" y="11871"/>
                  </a:lnTo>
                  <a:lnTo>
                    <a:pt x="704" y="11871"/>
                  </a:lnTo>
                  <a:lnTo>
                    <a:pt x="906" y="11846"/>
                  </a:lnTo>
                  <a:lnTo>
                    <a:pt x="1333" y="11619"/>
                  </a:lnTo>
                  <a:lnTo>
                    <a:pt x="2063" y="10915"/>
                  </a:lnTo>
                  <a:lnTo>
                    <a:pt x="3169" y="9406"/>
                  </a:lnTo>
                  <a:lnTo>
                    <a:pt x="4200" y="7470"/>
                  </a:lnTo>
                  <a:lnTo>
                    <a:pt x="5081" y="5382"/>
                  </a:lnTo>
                  <a:lnTo>
                    <a:pt x="5584" y="3320"/>
                  </a:lnTo>
                  <a:lnTo>
                    <a:pt x="5634" y="2012"/>
                  </a:lnTo>
                  <a:lnTo>
                    <a:pt x="5508" y="1258"/>
                  </a:lnTo>
                  <a:lnTo>
                    <a:pt x="5181" y="654"/>
                  </a:lnTo>
                  <a:lnTo>
                    <a:pt x="4703" y="226"/>
                  </a:lnTo>
                  <a:lnTo>
                    <a:pt x="4351" y="75"/>
                  </a:lnTo>
                  <a:lnTo>
                    <a:pt x="4049" y="0"/>
                  </a:lnTo>
                  <a:lnTo>
                    <a:pt x="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1"/>
                  </a:moveTo>
                  <a:lnTo>
                    <a:pt x="1333" y="26"/>
                  </a:lnTo>
                  <a:lnTo>
                    <a:pt x="780" y="227"/>
                  </a:lnTo>
                  <a:lnTo>
                    <a:pt x="352" y="604"/>
                  </a:lnTo>
                  <a:lnTo>
                    <a:pt x="76" y="1107"/>
                  </a:lnTo>
                  <a:lnTo>
                    <a:pt x="0" y="1409"/>
                  </a:lnTo>
                  <a:lnTo>
                    <a:pt x="0" y="1736"/>
                  </a:lnTo>
                  <a:lnTo>
                    <a:pt x="151" y="2340"/>
                  </a:lnTo>
                  <a:lnTo>
                    <a:pt x="528" y="2843"/>
                  </a:lnTo>
                  <a:lnTo>
                    <a:pt x="1082" y="3169"/>
                  </a:lnTo>
                  <a:lnTo>
                    <a:pt x="1409" y="3220"/>
                  </a:lnTo>
                  <a:lnTo>
                    <a:pt x="1509" y="3245"/>
                  </a:lnTo>
                  <a:lnTo>
                    <a:pt x="1635" y="3245"/>
                  </a:lnTo>
                  <a:lnTo>
                    <a:pt x="1912" y="3220"/>
                  </a:lnTo>
                  <a:lnTo>
                    <a:pt x="2465" y="3019"/>
                  </a:lnTo>
                  <a:lnTo>
                    <a:pt x="2892" y="2641"/>
                  </a:lnTo>
                  <a:lnTo>
                    <a:pt x="3169" y="2138"/>
                  </a:lnTo>
                  <a:lnTo>
                    <a:pt x="3219" y="1837"/>
                  </a:lnTo>
                  <a:lnTo>
                    <a:pt x="3245" y="1510"/>
                  </a:lnTo>
                  <a:lnTo>
                    <a:pt x="3094" y="881"/>
                  </a:lnTo>
                  <a:lnTo>
                    <a:pt x="2691" y="403"/>
                  </a:lnTo>
                  <a:lnTo>
                    <a:pt x="2163" y="76"/>
                  </a:lnTo>
                  <a:lnTo>
                    <a:pt x="1836" y="1"/>
                  </a:lnTo>
                  <a:lnTo>
                    <a:pt x="1736" y="1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862"/>
                  </a:moveTo>
                  <a:lnTo>
                    <a:pt x="881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27" y="1636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26" y="806"/>
                  </a:lnTo>
                  <a:lnTo>
                    <a:pt x="51" y="630"/>
                  </a:lnTo>
                  <a:lnTo>
                    <a:pt x="202" y="353"/>
                  </a:lnTo>
                  <a:lnTo>
                    <a:pt x="453" y="127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1006" y="1"/>
                  </a:lnTo>
                  <a:lnTo>
                    <a:pt x="1057" y="1"/>
                  </a:lnTo>
                  <a:lnTo>
                    <a:pt x="1233" y="51"/>
                  </a:lnTo>
                  <a:lnTo>
                    <a:pt x="1560" y="227"/>
                  </a:lnTo>
                  <a:lnTo>
                    <a:pt x="1761" y="504"/>
                  </a:lnTo>
                  <a:lnTo>
                    <a:pt x="1862" y="856"/>
                  </a:lnTo>
                  <a:lnTo>
                    <a:pt x="1862" y="1057"/>
                  </a:lnTo>
                  <a:lnTo>
                    <a:pt x="1811" y="1208"/>
                  </a:lnTo>
                  <a:lnTo>
                    <a:pt x="1660" y="1510"/>
                  </a:lnTo>
                  <a:lnTo>
                    <a:pt x="1283" y="1812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80" y="1861"/>
                  </a:lnTo>
                  <a:lnTo>
                    <a:pt x="805" y="1861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509"/>
                  </a:lnTo>
                  <a:lnTo>
                    <a:pt x="101" y="1333"/>
                  </a:lnTo>
                  <a:lnTo>
                    <a:pt x="0" y="1006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77" y="201"/>
                  </a:lnTo>
                  <a:lnTo>
                    <a:pt x="629" y="50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77"/>
                  </a:lnTo>
                  <a:lnTo>
                    <a:pt x="1786" y="528"/>
                  </a:lnTo>
                  <a:lnTo>
                    <a:pt x="1861" y="880"/>
                  </a:lnTo>
                  <a:lnTo>
                    <a:pt x="1811" y="1232"/>
                  </a:lnTo>
                  <a:lnTo>
                    <a:pt x="1635" y="1534"/>
                  </a:lnTo>
                  <a:lnTo>
                    <a:pt x="1509" y="1685"/>
                  </a:lnTo>
                  <a:lnTo>
                    <a:pt x="1232" y="1836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35"/>
                  </a:lnTo>
                  <a:lnTo>
                    <a:pt x="176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25" y="629"/>
                  </a:lnTo>
                  <a:lnTo>
                    <a:pt x="201" y="302"/>
                  </a:lnTo>
                  <a:lnTo>
                    <a:pt x="352" y="176"/>
                  </a:lnTo>
                  <a:lnTo>
                    <a:pt x="629" y="25"/>
                  </a:lnTo>
                  <a:lnTo>
                    <a:pt x="906" y="0"/>
                  </a:lnTo>
                  <a:lnTo>
                    <a:pt x="1132" y="0"/>
                  </a:lnTo>
                  <a:lnTo>
                    <a:pt x="1509" y="176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07" y="1811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fill="none" extrusionOk="0">
                  <a:moveTo>
                    <a:pt x="3245" y="6489"/>
                  </a:moveTo>
                  <a:lnTo>
                    <a:pt x="3043" y="6489"/>
                  </a:lnTo>
                  <a:lnTo>
                    <a:pt x="2817" y="6464"/>
                  </a:lnTo>
                  <a:lnTo>
                    <a:pt x="2490" y="6413"/>
                  </a:lnTo>
                  <a:lnTo>
                    <a:pt x="1887" y="6212"/>
                  </a:lnTo>
                  <a:lnTo>
                    <a:pt x="1333" y="5885"/>
                  </a:lnTo>
                  <a:lnTo>
                    <a:pt x="881" y="5483"/>
                  </a:lnTo>
                  <a:lnTo>
                    <a:pt x="503" y="4980"/>
                  </a:lnTo>
                  <a:lnTo>
                    <a:pt x="227" y="4427"/>
                  </a:lnTo>
                  <a:lnTo>
                    <a:pt x="51" y="3798"/>
                  </a:lnTo>
                  <a:lnTo>
                    <a:pt x="0" y="3169"/>
                  </a:lnTo>
                  <a:lnTo>
                    <a:pt x="25" y="2842"/>
                  </a:lnTo>
                  <a:lnTo>
                    <a:pt x="151" y="2239"/>
                  </a:lnTo>
                  <a:lnTo>
                    <a:pt x="705" y="1207"/>
                  </a:lnTo>
                  <a:lnTo>
                    <a:pt x="1560" y="453"/>
                  </a:lnTo>
                  <a:lnTo>
                    <a:pt x="2641" y="50"/>
                  </a:lnTo>
                  <a:lnTo>
                    <a:pt x="3245" y="0"/>
                  </a:lnTo>
                  <a:lnTo>
                    <a:pt x="3471" y="0"/>
                  </a:lnTo>
                  <a:lnTo>
                    <a:pt x="3672" y="25"/>
                  </a:lnTo>
                  <a:lnTo>
                    <a:pt x="3999" y="76"/>
                  </a:lnTo>
                  <a:lnTo>
                    <a:pt x="4603" y="302"/>
                  </a:lnTo>
                  <a:lnTo>
                    <a:pt x="5156" y="629"/>
                  </a:lnTo>
                  <a:lnTo>
                    <a:pt x="5634" y="1031"/>
                  </a:lnTo>
                  <a:lnTo>
                    <a:pt x="6011" y="1534"/>
                  </a:lnTo>
                  <a:lnTo>
                    <a:pt x="6288" y="2088"/>
                  </a:lnTo>
                  <a:lnTo>
                    <a:pt x="6464" y="2691"/>
                  </a:lnTo>
                  <a:lnTo>
                    <a:pt x="6514" y="3345"/>
                  </a:lnTo>
                  <a:lnTo>
                    <a:pt x="6464" y="3672"/>
                  </a:lnTo>
                  <a:lnTo>
                    <a:pt x="6363" y="4276"/>
                  </a:lnTo>
                  <a:lnTo>
                    <a:pt x="5785" y="5307"/>
                  </a:lnTo>
                  <a:lnTo>
                    <a:pt x="4930" y="6061"/>
                  </a:lnTo>
                  <a:lnTo>
                    <a:pt x="3848" y="6464"/>
                  </a:lnTo>
                  <a:lnTo>
                    <a:pt x="3245" y="6489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862"/>
                  </a:moveTo>
                  <a:lnTo>
                    <a:pt x="880" y="1862"/>
                  </a:lnTo>
                  <a:lnTo>
                    <a:pt x="805" y="1862"/>
                  </a:lnTo>
                  <a:lnTo>
                    <a:pt x="629" y="1837"/>
                  </a:lnTo>
                  <a:lnTo>
                    <a:pt x="302" y="1635"/>
                  </a:lnTo>
                  <a:lnTo>
                    <a:pt x="101" y="1359"/>
                  </a:lnTo>
                  <a:lnTo>
                    <a:pt x="0" y="1007"/>
                  </a:lnTo>
                  <a:lnTo>
                    <a:pt x="0" y="831"/>
                  </a:lnTo>
                  <a:lnTo>
                    <a:pt x="0" y="805"/>
                  </a:lnTo>
                  <a:lnTo>
                    <a:pt x="50" y="629"/>
                  </a:lnTo>
                  <a:lnTo>
                    <a:pt x="201" y="328"/>
                  </a:lnTo>
                  <a:lnTo>
                    <a:pt x="453" y="126"/>
                  </a:lnTo>
                  <a:lnTo>
                    <a:pt x="755" y="1"/>
                  </a:lnTo>
                  <a:lnTo>
                    <a:pt x="931" y="1"/>
                  </a:lnTo>
                  <a:lnTo>
                    <a:pt x="981" y="1"/>
                  </a:lnTo>
                  <a:lnTo>
                    <a:pt x="1056" y="1"/>
                  </a:lnTo>
                  <a:lnTo>
                    <a:pt x="1232" y="26"/>
                  </a:lnTo>
                  <a:lnTo>
                    <a:pt x="1534" y="202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11" y="1233"/>
                  </a:lnTo>
                  <a:lnTo>
                    <a:pt x="1660" y="1535"/>
                  </a:lnTo>
                  <a:lnTo>
                    <a:pt x="1258" y="1837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2"/>
                  </a:moveTo>
                  <a:lnTo>
                    <a:pt x="855" y="1836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02" y="1610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0" y="805"/>
                  </a:lnTo>
                  <a:lnTo>
                    <a:pt x="25" y="629"/>
                  </a:lnTo>
                  <a:lnTo>
                    <a:pt x="202" y="327"/>
                  </a:lnTo>
                  <a:lnTo>
                    <a:pt x="579" y="26"/>
                  </a:lnTo>
                  <a:lnTo>
                    <a:pt x="931" y="0"/>
                  </a:lnTo>
                  <a:lnTo>
                    <a:pt x="981" y="0"/>
                  </a:lnTo>
                  <a:lnTo>
                    <a:pt x="1031" y="0"/>
                  </a:lnTo>
                  <a:lnTo>
                    <a:pt x="1233" y="51"/>
                  </a:lnTo>
                  <a:lnTo>
                    <a:pt x="1534" y="227"/>
                  </a:lnTo>
                  <a:lnTo>
                    <a:pt x="1761" y="503"/>
                  </a:lnTo>
                  <a:lnTo>
                    <a:pt x="1861" y="856"/>
                  </a:lnTo>
                  <a:lnTo>
                    <a:pt x="1836" y="1032"/>
                  </a:lnTo>
                  <a:lnTo>
                    <a:pt x="1811" y="1208"/>
                  </a:lnTo>
                  <a:lnTo>
                    <a:pt x="1660" y="1509"/>
                  </a:lnTo>
                  <a:lnTo>
                    <a:pt x="1409" y="1711"/>
                  </a:lnTo>
                  <a:lnTo>
                    <a:pt x="1082" y="1836"/>
                  </a:lnTo>
                  <a:lnTo>
                    <a:pt x="931" y="186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862"/>
                  </a:moveTo>
                  <a:lnTo>
                    <a:pt x="855" y="1862"/>
                  </a:lnTo>
                  <a:lnTo>
                    <a:pt x="805" y="1837"/>
                  </a:lnTo>
                  <a:lnTo>
                    <a:pt x="629" y="1812"/>
                  </a:lnTo>
                  <a:lnTo>
                    <a:pt x="302" y="1636"/>
                  </a:lnTo>
                  <a:lnTo>
                    <a:pt x="176" y="1485"/>
                  </a:lnTo>
                  <a:lnTo>
                    <a:pt x="76" y="1334"/>
                  </a:lnTo>
                  <a:lnTo>
                    <a:pt x="0" y="982"/>
                  </a:lnTo>
                  <a:lnTo>
                    <a:pt x="25" y="630"/>
                  </a:lnTo>
                  <a:lnTo>
                    <a:pt x="201" y="328"/>
                  </a:lnTo>
                  <a:lnTo>
                    <a:pt x="352" y="202"/>
                  </a:lnTo>
                  <a:lnTo>
                    <a:pt x="629" y="26"/>
                  </a:lnTo>
                  <a:lnTo>
                    <a:pt x="931" y="1"/>
                  </a:lnTo>
                  <a:lnTo>
                    <a:pt x="1132" y="1"/>
                  </a:lnTo>
                  <a:lnTo>
                    <a:pt x="1509" y="202"/>
                  </a:lnTo>
                  <a:lnTo>
                    <a:pt x="1660" y="353"/>
                  </a:lnTo>
                  <a:lnTo>
                    <a:pt x="1761" y="504"/>
                  </a:lnTo>
                  <a:lnTo>
                    <a:pt x="1861" y="856"/>
                  </a:lnTo>
                  <a:lnTo>
                    <a:pt x="1811" y="1208"/>
                  </a:lnTo>
                  <a:lnTo>
                    <a:pt x="1635" y="1535"/>
                  </a:lnTo>
                  <a:lnTo>
                    <a:pt x="1484" y="1661"/>
                  </a:lnTo>
                  <a:lnTo>
                    <a:pt x="1207" y="1812"/>
                  </a:lnTo>
                  <a:lnTo>
                    <a:pt x="931" y="18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1861"/>
                  </a:moveTo>
                  <a:lnTo>
                    <a:pt x="855" y="1861"/>
                  </a:lnTo>
                  <a:lnTo>
                    <a:pt x="805" y="1836"/>
                  </a:lnTo>
                  <a:lnTo>
                    <a:pt x="629" y="1811"/>
                  </a:lnTo>
                  <a:lnTo>
                    <a:pt x="327" y="1635"/>
                  </a:lnTo>
                  <a:lnTo>
                    <a:pt x="201" y="1484"/>
                  </a:lnTo>
                  <a:lnTo>
                    <a:pt x="76" y="1333"/>
                  </a:lnTo>
                  <a:lnTo>
                    <a:pt x="0" y="981"/>
                  </a:lnTo>
                  <a:lnTo>
                    <a:pt x="50" y="629"/>
                  </a:lnTo>
                  <a:lnTo>
                    <a:pt x="226" y="327"/>
                  </a:lnTo>
                  <a:lnTo>
                    <a:pt x="352" y="201"/>
                  </a:lnTo>
                  <a:lnTo>
                    <a:pt x="629" y="25"/>
                  </a:lnTo>
                  <a:lnTo>
                    <a:pt x="931" y="0"/>
                  </a:lnTo>
                  <a:lnTo>
                    <a:pt x="1132" y="25"/>
                  </a:lnTo>
                  <a:lnTo>
                    <a:pt x="1509" y="201"/>
                  </a:lnTo>
                  <a:lnTo>
                    <a:pt x="1660" y="352"/>
                  </a:lnTo>
                  <a:lnTo>
                    <a:pt x="1761" y="503"/>
                  </a:lnTo>
                  <a:lnTo>
                    <a:pt x="1861" y="855"/>
                  </a:lnTo>
                  <a:lnTo>
                    <a:pt x="1811" y="1207"/>
                  </a:lnTo>
                  <a:lnTo>
                    <a:pt x="1635" y="1534"/>
                  </a:lnTo>
                  <a:lnTo>
                    <a:pt x="1484" y="1660"/>
                  </a:lnTo>
                  <a:lnTo>
                    <a:pt x="1232" y="1811"/>
                  </a:lnTo>
                  <a:lnTo>
                    <a:pt x="931" y="186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1836"/>
                  </a:moveTo>
                  <a:lnTo>
                    <a:pt x="856" y="1836"/>
                  </a:lnTo>
                  <a:lnTo>
                    <a:pt x="806" y="1836"/>
                  </a:lnTo>
                  <a:lnTo>
                    <a:pt x="630" y="1811"/>
                  </a:lnTo>
                  <a:lnTo>
                    <a:pt x="303" y="1635"/>
                  </a:lnTo>
                  <a:lnTo>
                    <a:pt x="101" y="1333"/>
                  </a:lnTo>
                  <a:lnTo>
                    <a:pt x="1" y="981"/>
                  </a:lnTo>
                  <a:lnTo>
                    <a:pt x="1" y="805"/>
                  </a:lnTo>
                  <a:lnTo>
                    <a:pt x="26" y="629"/>
                  </a:lnTo>
                  <a:lnTo>
                    <a:pt x="202" y="327"/>
                  </a:lnTo>
                  <a:lnTo>
                    <a:pt x="579" y="25"/>
                  </a:lnTo>
                  <a:lnTo>
                    <a:pt x="931" y="0"/>
                  </a:lnTo>
                  <a:lnTo>
                    <a:pt x="982" y="0"/>
                  </a:lnTo>
                  <a:lnTo>
                    <a:pt x="1032" y="0"/>
                  </a:lnTo>
                  <a:lnTo>
                    <a:pt x="1233" y="50"/>
                  </a:lnTo>
                  <a:lnTo>
                    <a:pt x="1535" y="227"/>
                  </a:lnTo>
                  <a:lnTo>
                    <a:pt x="1761" y="503"/>
                  </a:lnTo>
                  <a:lnTo>
                    <a:pt x="1862" y="855"/>
                  </a:lnTo>
                  <a:lnTo>
                    <a:pt x="1837" y="1031"/>
                  </a:lnTo>
                  <a:lnTo>
                    <a:pt x="1812" y="1207"/>
                  </a:lnTo>
                  <a:lnTo>
                    <a:pt x="1661" y="1509"/>
                  </a:lnTo>
                  <a:lnTo>
                    <a:pt x="1409" y="1710"/>
                  </a:lnTo>
                  <a:lnTo>
                    <a:pt x="1107" y="1836"/>
                  </a:lnTo>
                  <a:lnTo>
                    <a:pt x="931" y="183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-2627775" y="2889575"/>
              <a:ext cx="529425" cy="591675"/>
            </a:xfrm>
            <a:custGeom>
              <a:avLst/>
              <a:gdLst/>
              <a:ahLst/>
              <a:cxnLst/>
              <a:rect l="l" t="t" r="r" b="b"/>
              <a:pathLst>
                <a:path w="21177" h="23667" fill="none" extrusionOk="0">
                  <a:moveTo>
                    <a:pt x="9356" y="23666"/>
                  </a:moveTo>
                  <a:lnTo>
                    <a:pt x="8576" y="23641"/>
                  </a:lnTo>
                  <a:lnTo>
                    <a:pt x="7797" y="23566"/>
                  </a:lnTo>
                  <a:lnTo>
                    <a:pt x="7193" y="23465"/>
                  </a:lnTo>
                  <a:lnTo>
                    <a:pt x="6036" y="23188"/>
                  </a:lnTo>
                  <a:lnTo>
                    <a:pt x="4401" y="22610"/>
                  </a:lnTo>
                  <a:lnTo>
                    <a:pt x="2414" y="21453"/>
                  </a:lnTo>
                  <a:lnTo>
                    <a:pt x="729" y="19944"/>
                  </a:lnTo>
                  <a:lnTo>
                    <a:pt x="0" y="19089"/>
                  </a:lnTo>
                  <a:lnTo>
                    <a:pt x="0" y="4577"/>
                  </a:lnTo>
                  <a:lnTo>
                    <a:pt x="428" y="4049"/>
                  </a:lnTo>
                  <a:lnTo>
                    <a:pt x="1358" y="3093"/>
                  </a:lnTo>
                  <a:lnTo>
                    <a:pt x="2389" y="2264"/>
                  </a:lnTo>
                  <a:lnTo>
                    <a:pt x="3496" y="1534"/>
                  </a:lnTo>
                  <a:lnTo>
                    <a:pt x="4678" y="931"/>
                  </a:lnTo>
                  <a:lnTo>
                    <a:pt x="5961" y="478"/>
                  </a:lnTo>
                  <a:lnTo>
                    <a:pt x="7268" y="176"/>
                  </a:lnTo>
                  <a:lnTo>
                    <a:pt x="8626" y="25"/>
                  </a:lnTo>
                  <a:lnTo>
                    <a:pt x="9331" y="0"/>
                  </a:lnTo>
                  <a:lnTo>
                    <a:pt x="10085" y="25"/>
                  </a:lnTo>
                  <a:lnTo>
                    <a:pt x="10865" y="101"/>
                  </a:lnTo>
                  <a:lnTo>
                    <a:pt x="11468" y="201"/>
                  </a:lnTo>
                  <a:lnTo>
                    <a:pt x="12650" y="478"/>
                  </a:lnTo>
                  <a:lnTo>
                    <a:pt x="14310" y="1081"/>
                  </a:lnTo>
                  <a:lnTo>
                    <a:pt x="16297" y="2238"/>
                  </a:lnTo>
                  <a:lnTo>
                    <a:pt x="18007" y="3747"/>
                  </a:lnTo>
                  <a:lnTo>
                    <a:pt x="19391" y="5533"/>
                  </a:lnTo>
                  <a:lnTo>
                    <a:pt x="20397" y="7570"/>
                  </a:lnTo>
                  <a:lnTo>
                    <a:pt x="21000" y="9809"/>
                  </a:lnTo>
                  <a:lnTo>
                    <a:pt x="21176" y="11569"/>
                  </a:lnTo>
                  <a:lnTo>
                    <a:pt x="21126" y="12751"/>
                  </a:lnTo>
                  <a:lnTo>
                    <a:pt x="21076" y="13355"/>
                  </a:lnTo>
                  <a:lnTo>
                    <a:pt x="20875" y="14461"/>
                  </a:lnTo>
                  <a:lnTo>
                    <a:pt x="20221" y="16524"/>
                  </a:lnTo>
                  <a:lnTo>
                    <a:pt x="19189" y="18410"/>
                  </a:lnTo>
                  <a:lnTo>
                    <a:pt x="17882" y="20045"/>
                  </a:lnTo>
                  <a:lnTo>
                    <a:pt x="16297" y="21403"/>
                  </a:lnTo>
                  <a:lnTo>
                    <a:pt x="14512" y="22484"/>
                  </a:lnTo>
                  <a:lnTo>
                    <a:pt x="12550" y="23239"/>
                  </a:lnTo>
                  <a:lnTo>
                    <a:pt x="10437" y="23616"/>
                  </a:lnTo>
                  <a:lnTo>
                    <a:pt x="9356" y="2366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-2441675" y="33460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fill="none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7"/>
                  </a:lnTo>
                  <a:lnTo>
                    <a:pt x="202" y="353"/>
                  </a:lnTo>
                  <a:lnTo>
                    <a:pt x="51" y="630"/>
                  </a:lnTo>
                  <a:lnTo>
                    <a:pt x="26" y="806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27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81" y="1862"/>
                  </a:lnTo>
                  <a:lnTo>
                    <a:pt x="931" y="1862"/>
                  </a:lnTo>
                  <a:lnTo>
                    <a:pt x="1283" y="1812"/>
                  </a:lnTo>
                  <a:lnTo>
                    <a:pt x="1660" y="1510"/>
                  </a:lnTo>
                  <a:lnTo>
                    <a:pt x="1811" y="1208"/>
                  </a:lnTo>
                  <a:lnTo>
                    <a:pt x="1862" y="1057"/>
                  </a:lnTo>
                  <a:lnTo>
                    <a:pt x="1862" y="856"/>
                  </a:lnTo>
                  <a:lnTo>
                    <a:pt x="1761" y="504"/>
                  </a:lnTo>
                  <a:lnTo>
                    <a:pt x="1560" y="227"/>
                  </a:lnTo>
                  <a:lnTo>
                    <a:pt x="1233" y="51"/>
                  </a:lnTo>
                  <a:lnTo>
                    <a:pt x="1057" y="1"/>
                  </a:lnTo>
                  <a:lnTo>
                    <a:pt x="1006" y="1"/>
                  </a:lnTo>
                  <a:lnTo>
                    <a:pt x="93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-2304600" y="33089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629" y="50"/>
                  </a:lnTo>
                  <a:lnTo>
                    <a:pt x="377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1006"/>
                  </a:lnTo>
                  <a:lnTo>
                    <a:pt x="101" y="1333"/>
                  </a:lnTo>
                  <a:lnTo>
                    <a:pt x="201" y="1509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61"/>
                  </a:lnTo>
                  <a:lnTo>
                    <a:pt x="880" y="1861"/>
                  </a:lnTo>
                  <a:lnTo>
                    <a:pt x="931" y="1861"/>
                  </a:lnTo>
                  <a:lnTo>
                    <a:pt x="1232" y="1836"/>
                  </a:lnTo>
                  <a:lnTo>
                    <a:pt x="1509" y="1685"/>
                  </a:lnTo>
                  <a:lnTo>
                    <a:pt x="1635" y="1534"/>
                  </a:lnTo>
                  <a:lnTo>
                    <a:pt x="1811" y="1232"/>
                  </a:lnTo>
                  <a:lnTo>
                    <a:pt x="1861" y="880"/>
                  </a:lnTo>
                  <a:lnTo>
                    <a:pt x="1786" y="528"/>
                  </a:lnTo>
                  <a:lnTo>
                    <a:pt x="1660" y="377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-2564275" y="32756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06" y="0"/>
                  </a:moveTo>
                  <a:lnTo>
                    <a:pt x="629" y="25"/>
                  </a:lnTo>
                  <a:lnTo>
                    <a:pt x="352" y="176"/>
                  </a:lnTo>
                  <a:lnTo>
                    <a:pt x="201" y="302"/>
                  </a:lnTo>
                  <a:lnTo>
                    <a:pt x="25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176" y="1484"/>
                  </a:lnTo>
                  <a:lnTo>
                    <a:pt x="302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36"/>
                  </a:lnTo>
                  <a:lnTo>
                    <a:pt x="1207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176"/>
                  </a:lnTo>
                  <a:lnTo>
                    <a:pt x="1132" y="0"/>
                  </a:lnTo>
                  <a:lnTo>
                    <a:pt x="906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-2475625" y="3103975"/>
              <a:ext cx="162875" cy="162225"/>
            </a:xfrm>
            <a:custGeom>
              <a:avLst/>
              <a:gdLst/>
              <a:ahLst/>
              <a:cxnLst/>
              <a:rect l="l" t="t" r="r" b="b"/>
              <a:pathLst>
                <a:path w="6515" h="6489" extrusionOk="0">
                  <a:moveTo>
                    <a:pt x="3245" y="0"/>
                  </a:moveTo>
                  <a:lnTo>
                    <a:pt x="2641" y="50"/>
                  </a:lnTo>
                  <a:lnTo>
                    <a:pt x="1560" y="453"/>
                  </a:lnTo>
                  <a:lnTo>
                    <a:pt x="705" y="1207"/>
                  </a:lnTo>
                  <a:lnTo>
                    <a:pt x="151" y="2239"/>
                  </a:lnTo>
                  <a:lnTo>
                    <a:pt x="25" y="2842"/>
                  </a:lnTo>
                  <a:lnTo>
                    <a:pt x="0" y="3169"/>
                  </a:lnTo>
                  <a:lnTo>
                    <a:pt x="51" y="3798"/>
                  </a:lnTo>
                  <a:lnTo>
                    <a:pt x="227" y="4427"/>
                  </a:lnTo>
                  <a:lnTo>
                    <a:pt x="503" y="4980"/>
                  </a:lnTo>
                  <a:lnTo>
                    <a:pt x="881" y="5483"/>
                  </a:lnTo>
                  <a:lnTo>
                    <a:pt x="1333" y="5885"/>
                  </a:lnTo>
                  <a:lnTo>
                    <a:pt x="1887" y="6212"/>
                  </a:lnTo>
                  <a:lnTo>
                    <a:pt x="2490" y="6413"/>
                  </a:lnTo>
                  <a:lnTo>
                    <a:pt x="2817" y="6464"/>
                  </a:lnTo>
                  <a:lnTo>
                    <a:pt x="3043" y="6489"/>
                  </a:lnTo>
                  <a:lnTo>
                    <a:pt x="3245" y="6489"/>
                  </a:lnTo>
                  <a:lnTo>
                    <a:pt x="3848" y="6464"/>
                  </a:lnTo>
                  <a:lnTo>
                    <a:pt x="4930" y="6061"/>
                  </a:lnTo>
                  <a:lnTo>
                    <a:pt x="5785" y="5307"/>
                  </a:lnTo>
                  <a:lnTo>
                    <a:pt x="6363" y="4276"/>
                  </a:lnTo>
                  <a:lnTo>
                    <a:pt x="6464" y="3672"/>
                  </a:lnTo>
                  <a:lnTo>
                    <a:pt x="6514" y="3345"/>
                  </a:lnTo>
                  <a:lnTo>
                    <a:pt x="6464" y="2691"/>
                  </a:lnTo>
                  <a:lnTo>
                    <a:pt x="6288" y="2088"/>
                  </a:lnTo>
                  <a:lnTo>
                    <a:pt x="6011" y="1534"/>
                  </a:lnTo>
                  <a:lnTo>
                    <a:pt x="5634" y="1031"/>
                  </a:lnTo>
                  <a:lnTo>
                    <a:pt x="5156" y="629"/>
                  </a:lnTo>
                  <a:lnTo>
                    <a:pt x="4603" y="302"/>
                  </a:lnTo>
                  <a:lnTo>
                    <a:pt x="3999" y="76"/>
                  </a:lnTo>
                  <a:lnTo>
                    <a:pt x="3672" y="25"/>
                  </a:lnTo>
                  <a:lnTo>
                    <a:pt x="3471" y="0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-2233550" y="318570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1"/>
                  </a:moveTo>
                  <a:lnTo>
                    <a:pt x="755" y="1"/>
                  </a:lnTo>
                  <a:lnTo>
                    <a:pt x="453" y="126"/>
                  </a:lnTo>
                  <a:lnTo>
                    <a:pt x="201" y="328"/>
                  </a:lnTo>
                  <a:lnTo>
                    <a:pt x="50" y="629"/>
                  </a:lnTo>
                  <a:lnTo>
                    <a:pt x="0" y="805"/>
                  </a:lnTo>
                  <a:lnTo>
                    <a:pt x="0" y="831"/>
                  </a:lnTo>
                  <a:lnTo>
                    <a:pt x="0" y="1007"/>
                  </a:lnTo>
                  <a:lnTo>
                    <a:pt x="101" y="1359"/>
                  </a:lnTo>
                  <a:lnTo>
                    <a:pt x="302" y="1635"/>
                  </a:lnTo>
                  <a:lnTo>
                    <a:pt x="629" y="1837"/>
                  </a:lnTo>
                  <a:lnTo>
                    <a:pt x="805" y="1862"/>
                  </a:lnTo>
                  <a:lnTo>
                    <a:pt x="880" y="1862"/>
                  </a:lnTo>
                  <a:lnTo>
                    <a:pt x="931" y="1862"/>
                  </a:lnTo>
                  <a:lnTo>
                    <a:pt x="1258" y="1837"/>
                  </a:lnTo>
                  <a:lnTo>
                    <a:pt x="1660" y="1535"/>
                  </a:lnTo>
                  <a:lnTo>
                    <a:pt x="1811" y="1233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57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534" y="202"/>
                  </a:lnTo>
                  <a:lnTo>
                    <a:pt x="1232" y="26"/>
                  </a:lnTo>
                  <a:lnTo>
                    <a:pt x="1056" y="1"/>
                  </a:lnTo>
                  <a:lnTo>
                    <a:pt x="981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-2601375" y="3138550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fill="none" extrusionOk="0">
                  <a:moveTo>
                    <a:pt x="931" y="0"/>
                  </a:moveTo>
                  <a:lnTo>
                    <a:pt x="579" y="26"/>
                  </a:lnTo>
                  <a:lnTo>
                    <a:pt x="202" y="327"/>
                  </a:lnTo>
                  <a:lnTo>
                    <a:pt x="25" y="629"/>
                  </a:lnTo>
                  <a:lnTo>
                    <a:pt x="0" y="805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302" y="1610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36"/>
                  </a:lnTo>
                  <a:lnTo>
                    <a:pt x="931" y="1862"/>
                  </a:lnTo>
                  <a:lnTo>
                    <a:pt x="1082" y="1836"/>
                  </a:lnTo>
                  <a:lnTo>
                    <a:pt x="1409" y="1711"/>
                  </a:lnTo>
                  <a:lnTo>
                    <a:pt x="1660" y="1509"/>
                  </a:lnTo>
                  <a:lnTo>
                    <a:pt x="1811" y="1208"/>
                  </a:lnTo>
                  <a:lnTo>
                    <a:pt x="1836" y="1032"/>
                  </a:lnTo>
                  <a:lnTo>
                    <a:pt x="1861" y="856"/>
                  </a:lnTo>
                  <a:lnTo>
                    <a:pt x="1761" y="503"/>
                  </a:lnTo>
                  <a:lnTo>
                    <a:pt x="1534" y="227"/>
                  </a:lnTo>
                  <a:lnTo>
                    <a:pt x="1233" y="51"/>
                  </a:lnTo>
                  <a:lnTo>
                    <a:pt x="1031" y="0"/>
                  </a:lnTo>
                  <a:lnTo>
                    <a:pt x="981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-2270650" y="3048625"/>
              <a:ext cx="46550" cy="46575"/>
            </a:xfrm>
            <a:custGeom>
              <a:avLst/>
              <a:gdLst/>
              <a:ahLst/>
              <a:cxnLst/>
              <a:rect l="l" t="t" r="r" b="b"/>
              <a:pathLst>
                <a:path w="1862" h="1863" extrusionOk="0">
                  <a:moveTo>
                    <a:pt x="931" y="1"/>
                  </a:moveTo>
                  <a:lnTo>
                    <a:pt x="629" y="26"/>
                  </a:lnTo>
                  <a:lnTo>
                    <a:pt x="352" y="202"/>
                  </a:lnTo>
                  <a:lnTo>
                    <a:pt x="201" y="328"/>
                  </a:lnTo>
                  <a:lnTo>
                    <a:pt x="25" y="630"/>
                  </a:lnTo>
                  <a:lnTo>
                    <a:pt x="0" y="982"/>
                  </a:lnTo>
                  <a:lnTo>
                    <a:pt x="76" y="1334"/>
                  </a:lnTo>
                  <a:lnTo>
                    <a:pt x="176" y="1485"/>
                  </a:lnTo>
                  <a:lnTo>
                    <a:pt x="302" y="1636"/>
                  </a:lnTo>
                  <a:lnTo>
                    <a:pt x="629" y="1812"/>
                  </a:lnTo>
                  <a:lnTo>
                    <a:pt x="805" y="1837"/>
                  </a:lnTo>
                  <a:lnTo>
                    <a:pt x="855" y="1862"/>
                  </a:lnTo>
                  <a:lnTo>
                    <a:pt x="931" y="1862"/>
                  </a:lnTo>
                  <a:lnTo>
                    <a:pt x="1207" y="1812"/>
                  </a:lnTo>
                  <a:lnTo>
                    <a:pt x="1484" y="1661"/>
                  </a:lnTo>
                  <a:lnTo>
                    <a:pt x="1635" y="1535"/>
                  </a:lnTo>
                  <a:lnTo>
                    <a:pt x="1811" y="1208"/>
                  </a:lnTo>
                  <a:lnTo>
                    <a:pt x="1861" y="856"/>
                  </a:lnTo>
                  <a:lnTo>
                    <a:pt x="1761" y="504"/>
                  </a:lnTo>
                  <a:lnTo>
                    <a:pt x="1660" y="353"/>
                  </a:lnTo>
                  <a:lnTo>
                    <a:pt x="1509" y="202"/>
                  </a:lnTo>
                  <a:lnTo>
                    <a:pt x="1132" y="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-2530950" y="3015325"/>
              <a:ext cx="46550" cy="46550"/>
            </a:xfrm>
            <a:custGeom>
              <a:avLst/>
              <a:gdLst/>
              <a:ahLst/>
              <a:cxnLst/>
              <a:rect l="l" t="t" r="r" b="b"/>
              <a:pathLst>
                <a:path w="1862" h="1862" extrusionOk="0">
                  <a:moveTo>
                    <a:pt x="931" y="0"/>
                  </a:moveTo>
                  <a:lnTo>
                    <a:pt x="629" y="25"/>
                  </a:lnTo>
                  <a:lnTo>
                    <a:pt x="352" y="201"/>
                  </a:lnTo>
                  <a:lnTo>
                    <a:pt x="226" y="327"/>
                  </a:lnTo>
                  <a:lnTo>
                    <a:pt x="50" y="629"/>
                  </a:lnTo>
                  <a:lnTo>
                    <a:pt x="0" y="981"/>
                  </a:lnTo>
                  <a:lnTo>
                    <a:pt x="76" y="1333"/>
                  </a:lnTo>
                  <a:lnTo>
                    <a:pt x="201" y="1484"/>
                  </a:lnTo>
                  <a:lnTo>
                    <a:pt x="327" y="1635"/>
                  </a:lnTo>
                  <a:lnTo>
                    <a:pt x="629" y="1811"/>
                  </a:lnTo>
                  <a:lnTo>
                    <a:pt x="805" y="1836"/>
                  </a:lnTo>
                  <a:lnTo>
                    <a:pt x="855" y="1861"/>
                  </a:lnTo>
                  <a:lnTo>
                    <a:pt x="931" y="1861"/>
                  </a:lnTo>
                  <a:lnTo>
                    <a:pt x="1232" y="1811"/>
                  </a:lnTo>
                  <a:lnTo>
                    <a:pt x="1484" y="1660"/>
                  </a:lnTo>
                  <a:lnTo>
                    <a:pt x="1635" y="1534"/>
                  </a:lnTo>
                  <a:lnTo>
                    <a:pt x="1811" y="1207"/>
                  </a:lnTo>
                  <a:lnTo>
                    <a:pt x="1861" y="855"/>
                  </a:lnTo>
                  <a:lnTo>
                    <a:pt x="1761" y="503"/>
                  </a:lnTo>
                  <a:lnTo>
                    <a:pt x="1660" y="352"/>
                  </a:lnTo>
                  <a:lnTo>
                    <a:pt x="1509" y="201"/>
                  </a:lnTo>
                  <a:lnTo>
                    <a:pt x="1132" y="25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-2393900" y="2978225"/>
              <a:ext cx="46550" cy="45925"/>
            </a:xfrm>
            <a:custGeom>
              <a:avLst/>
              <a:gdLst/>
              <a:ahLst/>
              <a:cxnLst/>
              <a:rect l="l" t="t" r="r" b="b"/>
              <a:pathLst>
                <a:path w="1862" h="1837" fill="none" extrusionOk="0">
                  <a:moveTo>
                    <a:pt x="931" y="0"/>
                  </a:moveTo>
                  <a:lnTo>
                    <a:pt x="579" y="25"/>
                  </a:lnTo>
                  <a:lnTo>
                    <a:pt x="202" y="327"/>
                  </a:lnTo>
                  <a:lnTo>
                    <a:pt x="26" y="629"/>
                  </a:lnTo>
                  <a:lnTo>
                    <a:pt x="1" y="805"/>
                  </a:lnTo>
                  <a:lnTo>
                    <a:pt x="1" y="981"/>
                  </a:lnTo>
                  <a:lnTo>
                    <a:pt x="101" y="1333"/>
                  </a:lnTo>
                  <a:lnTo>
                    <a:pt x="303" y="1635"/>
                  </a:lnTo>
                  <a:lnTo>
                    <a:pt x="630" y="1811"/>
                  </a:lnTo>
                  <a:lnTo>
                    <a:pt x="806" y="1836"/>
                  </a:lnTo>
                  <a:lnTo>
                    <a:pt x="856" y="1836"/>
                  </a:lnTo>
                  <a:lnTo>
                    <a:pt x="931" y="1836"/>
                  </a:lnTo>
                  <a:lnTo>
                    <a:pt x="1107" y="1836"/>
                  </a:lnTo>
                  <a:lnTo>
                    <a:pt x="1409" y="1710"/>
                  </a:lnTo>
                  <a:lnTo>
                    <a:pt x="1661" y="1509"/>
                  </a:lnTo>
                  <a:lnTo>
                    <a:pt x="1812" y="1207"/>
                  </a:lnTo>
                  <a:lnTo>
                    <a:pt x="1837" y="1031"/>
                  </a:lnTo>
                  <a:lnTo>
                    <a:pt x="1862" y="855"/>
                  </a:lnTo>
                  <a:lnTo>
                    <a:pt x="1761" y="503"/>
                  </a:lnTo>
                  <a:lnTo>
                    <a:pt x="1535" y="227"/>
                  </a:lnTo>
                  <a:lnTo>
                    <a:pt x="1233" y="50"/>
                  </a:lnTo>
                  <a:lnTo>
                    <a:pt x="1032" y="0"/>
                  </a:lnTo>
                  <a:lnTo>
                    <a:pt x="982" y="0"/>
                  </a:lnTo>
                  <a:lnTo>
                    <a:pt x="931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-1994000" y="2649375"/>
              <a:ext cx="517475" cy="339550"/>
            </a:xfrm>
            <a:custGeom>
              <a:avLst/>
              <a:gdLst/>
              <a:ahLst/>
              <a:cxnLst/>
              <a:rect l="l" t="t" r="r" b="b"/>
              <a:pathLst>
                <a:path w="20699" h="13582" extrusionOk="0">
                  <a:moveTo>
                    <a:pt x="1409" y="13582"/>
                  </a:moveTo>
                  <a:lnTo>
                    <a:pt x="880" y="13582"/>
                  </a:lnTo>
                  <a:lnTo>
                    <a:pt x="201" y="13381"/>
                  </a:lnTo>
                  <a:lnTo>
                    <a:pt x="51" y="13179"/>
                  </a:lnTo>
                  <a:lnTo>
                    <a:pt x="0" y="13003"/>
                  </a:lnTo>
                  <a:lnTo>
                    <a:pt x="151" y="12475"/>
                  </a:lnTo>
                  <a:lnTo>
                    <a:pt x="780" y="11369"/>
                  </a:lnTo>
                  <a:lnTo>
                    <a:pt x="2364" y="9407"/>
                  </a:lnTo>
                  <a:lnTo>
                    <a:pt x="4628" y="7143"/>
                  </a:lnTo>
                  <a:lnTo>
                    <a:pt x="7319" y="4804"/>
                  </a:lnTo>
                  <a:lnTo>
                    <a:pt x="10211" y="2692"/>
                  </a:lnTo>
                  <a:lnTo>
                    <a:pt x="12424" y="1409"/>
                  </a:lnTo>
                  <a:lnTo>
                    <a:pt x="13858" y="755"/>
                  </a:lnTo>
                  <a:lnTo>
                    <a:pt x="15241" y="277"/>
                  </a:lnTo>
                  <a:lnTo>
                    <a:pt x="16549" y="26"/>
                  </a:lnTo>
                  <a:lnTo>
                    <a:pt x="17153" y="1"/>
                  </a:lnTo>
                  <a:lnTo>
                    <a:pt x="17630" y="1"/>
                  </a:lnTo>
                  <a:lnTo>
                    <a:pt x="18536" y="202"/>
                  </a:lnTo>
                  <a:lnTo>
                    <a:pt x="19315" y="629"/>
                  </a:lnTo>
                  <a:lnTo>
                    <a:pt x="19994" y="1283"/>
                  </a:lnTo>
                  <a:lnTo>
                    <a:pt x="20271" y="1711"/>
                  </a:lnTo>
                  <a:lnTo>
                    <a:pt x="20548" y="2264"/>
                  </a:lnTo>
                  <a:lnTo>
                    <a:pt x="20699" y="3346"/>
                  </a:lnTo>
                  <a:lnTo>
                    <a:pt x="20472" y="4427"/>
                  </a:lnTo>
                  <a:lnTo>
                    <a:pt x="19869" y="5483"/>
                  </a:lnTo>
                  <a:lnTo>
                    <a:pt x="18963" y="6540"/>
                  </a:lnTo>
                  <a:lnTo>
                    <a:pt x="17781" y="7521"/>
                  </a:lnTo>
                  <a:lnTo>
                    <a:pt x="16398" y="8501"/>
                  </a:lnTo>
                  <a:lnTo>
                    <a:pt x="14814" y="9407"/>
                  </a:lnTo>
                  <a:lnTo>
                    <a:pt x="12273" y="10639"/>
                  </a:lnTo>
                  <a:lnTo>
                    <a:pt x="8677" y="12022"/>
                  </a:lnTo>
                  <a:lnTo>
                    <a:pt x="5282" y="13003"/>
                  </a:lnTo>
                  <a:lnTo>
                    <a:pt x="2440" y="13531"/>
                  </a:lnTo>
                  <a:lnTo>
                    <a:pt x="1409" y="135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-1970750" y="3305800"/>
              <a:ext cx="300575" cy="133325"/>
            </a:xfrm>
            <a:custGeom>
              <a:avLst/>
              <a:gdLst/>
              <a:ahLst/>
              <a:cxnLst/>
              <a:rect l="l" t="t" r="r" b="b"/>
              <a:pathLst>
                <a:path w="12023" h="5333" extrusionOk="0">
                  <a:moveTo>
                    <a:pt x="9482" y="5332"/>
                  </a:moveTo>
                  <a:lnTo>
                    <a:pt x="8778" y="5307"/>
                  </a:lnTo>
                  <a:lnTo>
                    <a:pt x="7244" y="5030"/>
                  </a:lnTo>
                  <a:lnTo>
                    <a:pt x="5609" y="4527"/>
                  </a:lnTo>
                  <a:lnTo>
                    <a:pt x="4025" y="3899"/>
                  </a:lnTo>
                  <a:lnTo>
                    <a:pt x="2541" y="3144"/>
                  </a:lnTo>
                  <a:lnTo>
                    <a:pt x="1309" y="2390"/>
                  </a:lnTo>
                  <a:lnTo>
                    <a:pt x="428" y="1635"/>
                  </a:lnTo>
                  <a:lnTo>
                    <a:pt x="76" y="1157"/>
                  </a:lnTo>
                  <a:lnTo>
                    <a:pt x="1" y="855"/>
                  </a:lnTo>
                  <a:lnTo>
                    <a:pt x="26" y="730"/>
                  </a:lnTo>
                  <a:lnTo>
                    <a:pt x="127" y="579"/>
                  </a:lnTo>
                  <a:lnTo>
                    <a:pt x="680" y="302"/>
                  </a:lnTo>
                  <a:lnTo>
                    <a:pt x="2139" y="51"/>
                  </a:lnTo>
                  <a:lnTo>
                    <a:pt x="3471" y="0"/>
                  </a:lnTo>
                  <a:lnTo>
                    <a:pt x="4930" y="51"/>
                  </a:lnTo>
                  <a:lnTo>
                    <a:pt x="7269" y="352"/>
                  </a:lnTo>
                  <a:lnTo>
                    <a:pt x="8728" y="679"/>
                  </a:lnTo>
                  <a:lnTo>
                    <a:pt x="10036" y="1157"/>
                  </a:lnTo>
                  <a:lnTo>
                    <a:pt x="11092" y="1761"/>
                  </a:lnTo>
                  <a:lnTo>
                    <a:pt x="11796" y="2515"/>
                  </a:lnTo>
                  <a:lnTo>
                    <a:pt x="12022" y="3169"/>
                  </a:lnTo>
                  <a:lnTo>
                    <a:pt x="12022" y="3647"/>
                  </a:lnTo>
                  <a:lnTo>
                    <a:pt x="11972" y="3899"/>
                  </a:lnTo>
                  <a:lnTo>
                    <a:pt x="11846" y="4276"/>
                  </a:lnTo>
                  <a:lnTo>
                    <a:pt x="11419" y="4804"/>
                  </a:lnTo>
                  <a:lnTo>
                    <a:pt x="10765" y="5156"/>
                  </a:lnTo>
                  <a:lnTo>
                    <a:pt x="9960" y="5307"/>
                  </a:lnTo>
                  <a:lnTo>
                    <a:pt x="9482" y="533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-2627775" y="2511050"/>
              <a:ext cx="35850" cy="278575"/>
            </a:xfrm>
            <a:custGeom>
              <a:avLst/>
              <a:gdLst/>
              <a:ahLst/>
              <a:cxnLst/>
              <a:rect l="l" t="t" r="r" b="b"/>
              <a:pathLst>
                <a:path w="1434" h="11143" extrusionOk="0">
                  <a:moveTo>
                    <a:pt x="729" y="11142"/>
                  </a:moveTo>
                  <a:lnTo>
                    <a:pt x="402" y="11092"/>
                  </a:lnTo>
                  <a:lnTo>
                    <a:pt x="0" y="10866"/>
                  </a:lnTo>
                  <a:lnTo>
                    <a:pt x="0" y="1"/>
                  </a:lnTo>
                  <a:lnTo>
                    <a:pt x="528" y="2013"/>
                  </a:lnTo>
                  <a:lnTo>
                    <a:pt x="1232" y="5810"/>
                  </a:lnTo>
                  <a:lnTo>
                    <a:pt x="1434" y="8174"/>
                  </a:lnTo>
                  <a:lnTo>
                    <a:pt x="1434" y="9482"/>
                  </a:lnTo>
                  <a:lnTo>
                    <a:pt x="1308" y="10438"/>
                  </a:lnTo>
                  <a:lnTo>
                    <a:pt x="1031" y="11016"/>
                  </a:lnTo>
                  <a:lnTo>
                    <a:pt x="855" y="11142"/>
                  </a:lnTo>
                  <a:lnTo>
                    <a:pt x="780" y="11142"/>
                  </a:lnTo>
                  <a:lnTo>
                    <a:pt x="729" y="1114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-2278825" y="2462025"/>
              <a:ext cx="140850" cy="296775"/>
            </a:xfrm>
            <a:custGeom>
              <a:avLst/>
              <a:gdLst/>
              <a:ahLst/>
              <a:cxnLst/>
              <a:rect l="l" t="t" r="r" b="b"/>
              <a:pathLst>
                <a:path w="5634" h="11871" extrusionOk="0">
                  <a:moveTo>
                    <a:pt x="704" y="11871"/>
                  </a:moveTo>
                  <a:lnTo>
                    <a:pt x="629" y="11871"/>
                  </a:lnTo>
                  <a:lnTo>
                    <a:pt x="579" y="11846"/>
                  </a:lnTo>
                  <a:lnTo>
                    <a:pt x="453" y="11795"/>
                  </a:lnTo>
                  <a:lnTo>
                    <a:pt x="252" y="11468"/>
                  </a:lnTo>
                  <a:lnTo>
                    <a:pt x="51" y="10613"/>
                  </a:lnTo>
                  <a:lnTo>
                    <a:pt x="0" y="8928"/>
                  </a:lnTo>
                  <a:lnTo>
                    <a:pt x="151" y="6866"/>
                  </a:lnTo>
                  <a:lnTo>
                    <a:pt x="528" y="4678"/>
                  </a:lnTo>
                  <a:lnTo>
                    <a:pt x="1157" y="2641"/>
                  </a:lnTo>
                  <a:lnTo>
                    <a:pt x="1786" y="1383"/>
                  </a:lnTo>
                  <a:lnTo>
                    <a:pt x="2264" y="729"/>
                  </a:lnTo>
                  <a:lnTo>
                    <a:pt x="2817" y="277"/>
                  </a:lnTo>
                  <a:lnTo>
                    <a:pt x="3446" y="25"/>
                  </a:lnTo>
                  <a:lnTo>
                    <a:pt x="3773" y="0"/>
                  </a:lnTo>
                  <a:lnTo>
                    <a:pt x="4049" y="0"/>
                  </a:lnTo>
                  <a:lnTo>
                    <a:pt x="4351" y="75"/>
                  </a:lnTo>
                  <a:lnTo>
                    <a:pt x="4703" y="226"/>
                  </a:lnTo>
                  <a:lnTo>
                    <a:pt x="5181" y="654"/>
                  </a:lnTo>
                  <a:lnTo>
                    <a:pt x="5508" y="1258"/>
                  </a:lnTo>
                  <a:lnTo>
                    <a:pt x="5634" y="2012"/>
                  </a:lnTo>
                  <a:lnTo>
                    <a:pt x="5584" y="3320"/>
                  </a:lnTo>
                  <a:lnTo>
                    <a:pt x="5081" y="5382"/>
                  </a:lnTo>
                  <a:lnTo>
                    <a:pt x="4200" y="7470"/>
                  </a:lnTo>
                  <a:lnTo>
                    <a:pt x="3169" y="9406"/>
                  </a:lnTo>
                  <a:lnTo>
                    <a:pt x="2063" y="10915"/>
                  </a:lnTo>
                  <a:lnTo>
                    <a:pt x="1333" y="11619"/>
                  </a:lnTo>
                  <a:lnTo>
                    <a:pt x="906" y="11846"/>
                  </a:lnTo>
                  <a:lnTo>
                    <a:pt x="704" y="11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1"/>
            <p:cNvSpPr/>
            <p:nvPr/>
          </p:nvSpPr>
          <p:spPr>
            <a:xfrm>
              <a:off x="-2265625" y="3611375"/>
              <a:ext cx="255300" cy="560225"/>
            </a:xfrm>
            <a:custGeom>
              <a:avLst/>
              <a:gdLst/>
              <a:ahLst/>
              <a:cxnLst/>
              <a:rect l="l" t="t" r="r" b="b"/>
              <a:pathLst>
                <a:path w="10212" h="22409" extrusionOk="0">
                  <a:moveTo>
                    <a:pt x="6741" y="22409"/>
                  </a:moveTo>
                  <a:lnTo>
                    <a:pt x="6439" y="22409"/>
                  </a:lnTo>
                  <a:lnTo>
                    <a:pt x="5860" y="22283"/>
                  </a:lnTo>
                  <a:lnTo>
                    <a:pt x="5030" y="21881"/>
                  </a:lnTo>
                  <a:lnTo>
                    <a:pt x="4050" y="20975"/>
                  </a:lnTo>
                  <a:lnTo>
                    <a:pt x="3169" y="19718"/>
                  </a:lnTo>
                  <a:lnTo>
                    <a:pt x="2415" y="18184"/>
                  </a:lnTo>
                  <a:lnTo>
                    <a:pt x="1761" y="16398"/>
                  </a:lnTo>
                  <a:lnTo>
                    <a:pt x="956" y="13456"/>
                  </a:lnTo>
                  <a:lnTo>
                    <a:pt x="277" y="9306"/>
                  </a:lnTo>
                  <a:lnTo>
                    <a:pt x="0" y="5382"/>
                  </a:lnTo>
                  <a:lnTo>
                    <a:pt x="76" y="2943"/>
                  </a:lnTo>
                  <a:lnTo>
                    <a:pt x="202" y="1635"/>
                  </a:lnTo>
                  <a:lnTo>
                    <a:pt x="453" y="654"/>
                  </a:lnTo>
                  <a:lnTo>
                    <a:pt x="780" y="101"/>
                  </a:lnTo>
                  <a:lnTo>
                    <a:pt x="981" y="0"/>
                  </a:lnTo>
                  <a:lnTo>
                    <a:pt x="1032" y="0"/>
                  </a:lnTo>
                  <a:lnTo>
                    <a:pt x="1057" y="0"/>
                  </a:lnTo>
                  <a:lnTo>
                    <a:pt x="1308" y="51"/>
                  </a:lnTo>
                  <a:lnTo>
                    <a:pt x="1962" y="478"/>
                  </a:lnTo>
                  <a:lnTo>
                    <a:pt x="3194" y="1811"/>
                  </a:lnTo>
                  <a:lnTo>
                    <a:pt x="5181" y="4653"/>
                  </a:lnTo>
                  <a:lnTo>
                    <a:pt x="7218" y="8275"/>
                  </a:lnTo>
                  <a:lnTo>
                    <a:pt x="8551" y="11242"/>
                  </a:lnTo>
                  <a:lnTo>
                    <a:pt x="9281" y="13204"/>
                  </a:lnTo>
                  <a:lnTo>
                    <a:pt x="9834" y="15115"/>
                  </a:lnTo>
                  <a:lnTo>
                    <a:pt x="10161" y="16951"/>
                  </a:lnTo>
                  <a:lnTo>
                    <a:pt x="10211" y="18586"/>
                  </a:lnTo>
                  <a:lnTo>
                    <a:pt x="9960" y="20020"/>
                  </a:lnTo>
                  <a:lnTo>
                    <a:pt x="9532" y="20900"/>
                  </a:lnTo>
                  <a:lnTo>
                    <a:pt x="9155" y="21403"/>
                  </a:lnTo>
                  <a:lnTo>
                    <a:pt x="8652" y="21805"/>
                  </a:lnTo>
                  <a:lnTo>
                    <a:pt x="8048" y="22132"/>
                  </a:lnTo>
                  <a:lnTo>
                    <a:pt x="7696" y="22258"/>
                  </a:lnTo>
                  <a:lnTo>
                    <a:pt x="7218" y="22384"/>
                  </a:lnTo>
                  <a:lnTo>
                    <a:pt x="6741" y="22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1"/>
            <p:cNvSpPr/>
            <p:nvPr/>
          </p:nvSpPr>
          <p:spPr>
            <a:xfrm>
              <a:off x="-2627775" y="3601950"/>
              <a:ext cx="52200" cy="232025"/>
            </a:xfrm>
            <a:custGeom>
              <a:avLst/>
              <a:gdLst/>
              <a:ahLst/>
              <a:cxnLst/>
              <a:rect l="l" t="t" r="r" b="b"/>
              <a:pathLst>
                <a:path w="2088" h="9281" extrusionOk="0">
                  <a:moveTo>
                    <a:pt x="0" y="9280"/>
                  </a:moveTo>
                  <a:lnTo>
                    <a:pt x="0" y="956"/>
                  </a:lnTo>
                  <a:lnTo>
                    <a:pt x="453" y="528"/>
                  </a:lnTo>
                  <a:lnTo>
                    <a:pt x="1232" y="50"/>
                  </a:lnTo>
                  <a:lnTo>
                    <a:pt x="1534" y="0"/>
                  </a:lnTo>
                  <a:lnTo>
                    <a:pt x="1660" y="0"/>
                  </a:lnTo>
                  <a:lnTo>
                    <a:pt x="1735" y="25"/>
                  </a:lnTo>
                  <a:lnTo>
                    <a:pt x="1886" y="151"/>
                  </a:lnTo>
                  <a:lnTo>
                    <a:pt x="2062" y="755"/>
                  </a:lnTo>
                  <a:lnTo>
                    <a:pt x="2087" y="2264"/>
                  </a:lnTo>
                  <a:lnTo>
                    <a:pt x="1610" y="5055"/>
                  </a:lnTo>
                  <a:lnTo>
                    <a:pt x="905" y="7294"/>
                  </a:lnTo>
                  <a:lnTo>
                    <a:pt x="327" y="8677"/>
                  </a:lnTo>
                  <a:lnTo>
                    <a:pt x="0" y="92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1"/>
            <p:cNvSpPr/>
            <p:nvPr/>
          </p:nvSpPr>
          <p:spPr>
            <a:xfrm>
              <a:off x="-2627775" y="2783925"/>
              <a:ext cx="631900" cy="796650"/>
            </a:xfrm>
            <a:custGeom>
              <a:avLst/>
              <a:gdLst/>
              <a:ahLst/>
              <a:cxnLst/>
              <a:rect l="l" t="t" r="r" b="b"/>
              <a:pathLst>
                <a:path w="25276" h="31866" extrusionOk="0">
                  <a:moveTo>
                    <a:pt x="9331" y="31866"/>
                  </a:moveTo>
                  <a:lnTo>
                    <a:pt x="8300" y="31841"/>
                  </a:lnTo>
                  <a:lnTo>
                    <a:pt x="7268" y="31740"/>
                  </a:lnTo>
                  <a:lnTo>
                    <a:pt x="6237" y="31589"/>
                  </a:lnTo>
                  <a:lnTo>
                    <a:pt x="4301" y="31086"/>
                  </a:lnTo>
                  <a:lnTo>
                    <a:pt x="2490" y="30332"/>
                  </a:lnTo>
                  <a:lnTo>
                    <a:pt x="780" y="29401"/>
                  </a:lnTo>
                  <a:lnTo>
                    <a:pt x="0" y="28848"/>
                  </a:lnTo>
                  <a:lnTo>
                    <a:pt x="0" y="27867"/>
                  </a:lnTo>
                  <a:lnTo>
                    <a:pt x="780" y="28446"/>
                  </a:lnTo>
                  <a:lnTo>
                    <a:pt x="2490" y="29477"/>
                  </a:lnTo>
                  <a:lnTo>
                    <a:pt x="4351" y="30256"/>
                  </a:lnTo>
                  <a:lnTo>
                    <a:pt x="6338" y="30784"/>
                  </a:lnTo>
                  <a:lnTo>
                    <a:pt x="7369" y="30961"/>
                  </a:lnTo>
                  <a:lnTo>
                    <a:pt x="8350" y="31061"/>
                  </a:lnTo>
                  <a:lnTo>
                    <a:pt x="9331" y="31086"/>
                  </a:lnTo>
                  <a:lnTo>
                    <a:pt x="10035" y="31086"/>
                  </a:lnTo>
                  <a:lnTo>
                    <a:pt x="11418" y="30935"/>
                  </a:lnTo>
                  <a:lnTo>
                    <a:pt x="12751" y="30709"/>
                  </a:lnTo>
                  <a:lnTo>
                    <a:pt x="14059" y="30332"/>
                  </a:lnTo>
                  <a:lnTo>
                    <a:pt x="15316" y="29854"/>
                  </a:lnTo>
                  <a:lnTo>
                    <a:pt x="16524" y="29250"/>
                  </a:lnTo>
                  <a:lnTo>
                    <a:pt x="18234" y="28194"/>
                  </a:lnTo>
                  <a:lnTo>
                    <a:pt x="20246" y="26433"/>
                  </a:lnTo>
                  <a:lnTo>
                    <a:pt x="21554" y="24899"/>
                  </a:lnTo>
                  <a:lnTo>
                    <a:pt x="22308" y="23768"/>
                  </a:lnTo>
                  <a:lnTo>
                    <a:pt x="22937" y="22586"/>
                  </a:lnTo>
                  <a:lnTo>
                    <a:pt x="23490" y="21328"/>
                  </a:lnTo>
                  <a:lnTo>
                    <a:pt x="23918" y="19995"/>
                  </a:lnTo>
                  <a:lnTo>
                    <a:pt x="24245" y="18612"/>
                  </a:lnTo>
                  <a:lnTo>
                    <a:pt x="24345" y="17908"/>
                  </a:lnTo>
                  <a:lnTo>
                    <a:pt x="24446" y="17128"/>
                  </a:lnTo>
                  <a:lnTo>
                    <a:pt x="24471" y="15594"/>
                  </a:lnTo>
                  <a:lnTo>
                    <a:pt x="24370" y="14110"/>
                  </a:lnTo>
                  <a:lnTo>
                    <a:pt x="24119" y="12626"/>
                  </a:lnTo>
                  <a:lnTo>
                    <a:pt x="23716" y="11218"/>
                  </a:lnTo>
                  <a:lnTo>
                    <a:pt x="23188" y="9834"/>
                  </a:lnTo>
                  <a:lnTo>
                    <a:pt x="22534" y="8527"/>
                  </a:lnTo>
                  <a:lnTo>
                    <a:pt x="21780" y="7294"/>
                  </a:lnTo>
                  <a:lnTo>
                    <a:pt x="20875" y="6163"/>
                  </a:lnTo>
                  <a:lnTo>
                    <a:pt x="19894" y="5081"/>
                  </a:lnTo>
                  <a:lnTo>
                    <a:pt x="18787" y="4125"/>
                  </a:lnTo>
                  <a:lnTo>
                    <a:pt x="17605" y="3245"/>
                  </a:lnTo>
                  <a:lnTo>
                    <a:pt x="16348" y="2516"/>
                  </a:lnTo>
                  <a:lnTo>
                    <a:pt x="14989" y="1887"/>
                  </a:lnTo>
                  <a:lnTo>
                    <a:pt x="13556" y="1384"/>
                  </a:lnTo>
                  <a:lnTo>
                    <a:pt x="12072" y="1032"/>
                  </a:lnTo>
                  <a:lnTo>
                    <a:pt x="11292" y="931"/>
                  </a:lnTo>
                  <a:lnTo>
                    <a:pt x="10312" y="831"/>
                  </a:lnTo>
                  <a:lnTo>
                    <a:pt x="9331" y="806"/>
                  </a:lnTo>
                  <a:lnTo>
                    <a:pt x="8023" y="831"/>
                  </a:lnTo>
                  <a:lnTo>
                    <a:pt x="5533" y="1258"/>
                  </a:lnTo>
                  <a:lnTo>
                    <a:pt x="3169" y="2088"/>
                  </a:lnTo>
                  <a:lnTo>
                    <a:pt x="1006" y="3295"/>
                  </a:lnTo>
                  <a:lnTo>
                    <a:pt x="0" y="4025"/>
                  </a:lnTo>
                  <a:lnTo>
                    <a:pt x="0" y="3044"/>
                  </a:lnTo>
                  <a:lnTo>
                    <a:pt x="1006" y="2340"/>
                  </a:lnTo>
                  <a:lnTo>
                    <a:pt x="3194" y="1233"/>
                  </a:lnTo>
                  <a:lnTo>
                    <a:pt x="5558" y="454"/>
                  </a:lnTo>
                  <a:lnTo>
                    <a:pt x="8048" y="51"/>
                  </a:lnTo>
                  <a:lnTo>
                    <a:pt x="9331" y="1"/>
                  </a:lnTo>
                  <a:lnTo>
                    <a:pt x="10362" y="26"/>
                  </a:lnTo>
                  <a:lnTo>
                    <a:pt x="11393" y="152"/>
                  </a:lnTo>
                  <a:lnTo>
                    <a:pt x="12223" y="277"/>
                  </a:lnTo>
                  <a:lnTo>
                    <a:pt x="13782" y="630"/>
                  </a:lnTo>
                  <a:lnTo>
                    <a:pt x="15291" y="1158"/>
                  </a:lnTo>
                  <a:lnTo>
                    <a:pt x="16700" y="1812"/>
                  </a:lnTo>
                  <a:lnTo>
                    <a:pt x="18033" y="2591"/>
                  </a:lnTo>
                  <a:lnTo>
                    <a:pt x="19290" y="3497"/>
                  </a:lnTo>
                  <a:lnTo>
                    <a:pt x="20447" y="4528"/>
                  </a:lnTo>
                  <a:lnTo>
                    <a:pt x="21478" y="5634"/>
                  </a:lnTo>
                  <a:lnTo>
                    <a:pt x="22409" y="6867"/>
                  </a:lnTo>
                  <a:lnTo>
                    <a:pt x="23239" y="8149"/>
                  </a:lnTo>
                  <a:lnTo>
                    <a:pt x="23918" y="9533"/>
                  </a:lnTo>
                  <a:lnTo>
                    <a:pt x="24471" y="10966"/>
                  </a:lnTo>
                  <a:lnTo>
                    <a:pt x="24873" y="12450"/>
                  </a:lnTo>
                  <a:lnTo>
                    <a:pt x="25150" y="14009"/>
                  </a:lnTo>
                  <a:lnTo>
                    <a:pt x="25276" y="15594"/>
                  </a:lnTo>
                  <a:lnTo>
                    <a:pt x="25225" y="17203"/>
                  </a:lnTo>
                  <a:lnTo>
                    <a:pt x="25125" y="18008"/>
                  </a:lnTo>
                  <a:lnTo>
                    <a:pt x="25024" y="18763"/>
                  </a:lnTo>
                  <a:lnTo>
                    <a:pt x="24697" y="20196"/>
                  </a:lnTo>
                  <a:lnTo>
                    <a:pt x="24245" y="21605"/>
                  </a:lnTo>
                  <a:lnTo>
                    <a:pt x="23666" y="22912"/>
                  </a:lnTo>
                  <a:lnTo>
                    <a:pt x="22962" y="24170"/>
                  </a:lnTo>
                  <a:lnTo>
                    <a:pt x="22182" y="25352"/>
                  </a:lnTo>
                  <a:lnTo>
                    <a:pt x="21302" y="26459"/>
                  </a:lnTo>
                  <a:lnTo>
                    <a:pt x="20321" y="27490"/>
                  </a:lnTo>
                  <a:lnTo>
                    <a:pt x="19265" y="28395"/>
                  </a:lnTo>
                  <a:lnTo>
                    <a:pt x="18108" y="29225"/>
                  </a:lnTo>
                  <a:lnTo>
                    <a:pt x="16901" y="29955"/>
                  </a:lnTo>
                  <a:lnTo>
                    <a:pt x="15643" y="30583"/>
                  </a:lnTo>
                  <a:lnTo>
                    <a:pt x="14310" y="31086"/>
                  </a:lnTo>
                  <a:lnTo>
                    <a:pt x="12952" y="31464"/>
                  </a:lnTo>
                  <a:lnTo>
                    <a:pt x="11519" y="31740"/>
                  </a:lnTo>
                  <a:lnTo>
                    <a:pt x="10085" y="31866"/>
                  </a:lnTo>
                  <a:lnTo>
                    <a:pt x="9331" y="318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1"/>
            <p:cNvSpPr/>
            <p:nvPr/>
          </p:nvSpPr>
          <p:spPr>
            <a:xfrm>
              <a:off x="-1865750" y="309830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45"/>
                  </a:lnTo>
                  <a:lnTo>
                    <a:pt x="1107" y="3170"/>
                  </a:lnTo>
                  <a:lnTo>
                    <a:pt x="554" y="2843"/>
                  </a:lnTo>
                  <a:lnTo>
                    <a:pt x="177" y="2365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101" y="1107"/>
                  </a:lnTo>
                  <a:lnTo>
                    <a:pt x="378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62" y="26"/>
                  </a:lnTo>
                  <a:lnTo>
                    <a:pt x="2189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9"/>
                  </a:lnTo>
                  <a:lnTo>
                    <a:pt x="2918" y="2642"/>
                  </a:lnTo>
                  <a:lnTo>
                    <a:pt x="2491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1"/>
            <p:cNvSpPr/>
            <p:nvPr/>
          </p:nvSpPr>
          <p:spPr>
            <a:xfrm>
              <a:off x="-2497000" y="261102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35" y="3245"/>
                  </a:moveTo>
                  <a:lnTo>
                    <a:pt x="1509" y="3245"/>
                  </a:lnTo>
                  <a:lnTo>
                    <a:pt x="1409" y="3220"/>
                  </a:lnTo>
                  <a:lnTo>
                    <a:pt x="1082" y="3169"/>
                  </a:lnTo>
                  <a:lnTo>
                    <a:pt x="528" y="2843"/>
                  </a:lnTo>
                  <a:lnTo>
                    <a:pt x="151" y="2340"/>
                  </a:lnTo>
                  <a:lnTo>
                    <a:pt x="0" y="1736"/>
                  </a:lnTo>
                  <a:lnTo>
                    <a:pt x="0" y="1409"/>
                  </a:lnTo>
                  <a:lnTo>
                    <a:pt x="76" y="1107"/>
                  </a:lnTo>
                  <a:lnTo>
                    <a:pt x="352" y="604"/>
                  </a:lnTo>
                  <a:lnTo>
                    <a:pt x="780" y="227"/>
                  </a:lnTo>
                  <a:lnTo>
                    <a:pt x="1333" y="26"/>
                  </a:lnTo>
                  <a:lnTo>
                    <a:pt x="1610" y="1"/>
                  </a:lnTo>
                  <a:lnTo>
                    <a:pt x="1736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691" y="403"/>
                  </a:lnTo>
                  <a:lnTo>
                    <a:pt x="3094" y="881"/>
                  </a:lnTo>
                  <a:lnTo>
                    <a:pt x="3245" y="1510"/>
                  </a:lnTo>
                  <a:lnTo>
                    <a:pt x="3219" y="1837"/>
                  </a:lnTo>
                  <a:lnTo>
                    <a:pt x="3169" y="2138"/>
                  </a:lnTo>
                  <a:lnTo>
                    <a:pt x="2892" y="2641"/>
                  </a:lnTo>
                  <a:lnTo>
                    <a:pt x="2465" y="3019"/>
                  </a:lnTo>
                  <a:lnTo>
                    <a:pt x="1912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1"/>
            <p:cNvSpPr/>
            <p:nvPr/>
          </p:nvSpPr>
          <p:spPr>
            <a:xfrm>
              <a:off x="-2070725" y="2707850"/>
              <a:ext cx="81775" cy="81150"/>
            </a:xfrm>
            <a:custGeom>
              <a:avLst/>
              <a:gdLst/>
              <a:ahLst/>
              <a:cxnLst/>
              <a:rect l="l" t="t" r="r" b="b"/>
              <a:pathLst>
                <a:path w="3271" h="3246" extrusionOk="0">
                  <a:moveTo>
                    <a:pt x="1636" y="3245"/>
                  </a:moveTo>
                  <a:lnTo>
                    <a:pt x="1535" y="3245"/>
                  </a:lnTo>
                  <a:lnTo>
                    <a:pt x="1434" y="3220"/>
                  </a:lnTo>
                  <a:lnTo>
                    <a:pt x="1108" y="3170"/>
                  </a:lnTo>
                  <a:lnTo>
                    <a:pt x="554" y="2843"/>
                  </a:lnTo>
                  <a:lnTo>
                    <a:pt x="177" y="2340"/>
                  </a:lnTo>
                  <a:lnTo>
                    <a:pt x="1" y="1736"/>
                  </a:lnTo>
                  <a:lnTo>
                    <a:pt x="26" y="1409"/>
                  </a:lnTo>
                  <a:lnTo>
                    <a:pt x="76" y="1107"/>
                  </a:lnTo>
                  <a:lnTo>
                    <a:pt x="353" y="604"/>
                  </a:lnTo>
                  <a:lnTo>
                    <a:pt x="806" y="227"/>
                  </a:lnTo>
                  <a:lnTo>
                    <a:pt x="1334" y="26"/>
                  </a:lnTo>
                  <a:lnTo>
                    <a:pt x="1636" y="1"/>
                  </a:lnTo>
                  <a:lnTo>
                    <a:pt x="1736" y="1"/>
                  </a:lnTo>
                  <a:lnTo>
                    <a:pt x="1837" y="1"/>
                  </a:lnTo>
                  <a:lnTo>
                    <a:pt x="2164" y="76"/>
                  </a:lnTo>
                  <a:lnTo>
                    <a:pt x="2717" y="403"/>
                  </a:lnTo>
                  <a:lnTo>
                    <a:pt x="3094" y="881"/>
                  </a:lnTo>
                  <a:lnTo>
                    <a:pt x="3270" y="1510"/>
                  </a:lnTo>
                  <a:lnTo>
                    <a:pt x="3245" y="1837"/>
                  </a:lnTo>
                  <a:lnTo>
                    <a:pt x="3195" y="2138"/>
                  </a:lnTo>
                  <a:lnTo>
                    <a:pt x="2918" y="2641"/>
                  </a:lnTo>
                  <a:lnTo>
                    <a:pt x="2466" y="3019"/>
                  </a:lnTo>
                  <a:lnTo>
                    <a:pt x="1937" y="3220"/>
                  </a:lnTo>
                  <a:lnTo>
                    <a:pt x="1636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1"/>
            <p:cNvSpPr/>
            <p:nvPr/>
          </p:nvSpPr>
          <p:spPr>
            <a:xfrm>
              <a:off x="-2009725" y="3589375"/>
              <a:ext cx="81125" cy="81125"/>
            </a:xfrm>
            <a:custGeom>
              <a:avLst/>
              <a:gdLst/>
              <a:ahLst/>
              <a:cxnLst/>
              <a:rect l="l" t="t" r="r" b="b"/>
              <a:pathLst>
                <a:path w="3245" h="3245" extrusionOk="0">
                  <a:moveTo>
                    <a:pt x="1610" y="3244"/>
                  </a:moveTo>
                  <a:lnTo>
                    <a:pt x="1509" y="3244"/>
                  </a:lnTo>
                  <a:lnTo>
                    <a:pt x="1409" y="3219"/>
                  </a:lnTo>
                  <a:lnTo>
                    <a:pt x="1082" y="3144"/>
                  </a:lnTo>
                  <a:lnTo>
                    <a:pt x="529" y="2842"/>
                  </a:lnTo>
                  <a:lnTo>
                    <a:pt x="151" y="2339"/>
                  </a:lnTo>
                  <a:lnTo>
                    <a:pt x="0" y="1735"/>
                  </a:lnTo>
                  <a:lnTo>
                    <a:pt x="0" y="1408"/>
                  </a:lnTo>
                  <a:lnTo>
                    <a:pt x="76" y="1107"/>
                  </a:lnTo>
                  <a:lnTo>
                    <a:pt x="353" y="578"/>
                  </a:lnTo>
                  <a:lnTo>
                    <a:pt x="780" y="201"/>
                  </a:lnTo>
                  <a:lnTo>
                    <a:pt x="1308" y="0"/>
                  </a:lnTo>
                  <a:lnTo>
                    <a:pt x="1610" y="0"/>
                  </a:lnTo>
                  <a:lnTo>
                    <a:pt x="1736" y="0"/>
                  </a:lnTo>
                  <a:lnTo>
                    <a:pt x="1836" y="0"/>
                  </a:lnTo>
                  <a:lnTo>
                    <a:pt x="2163" y="75"/>
                  </a:lnTo>
                  <a:lnTo>
                    <a:pt x="2692" y="377"/>
                  </a:lnTo>
                  <a:lnTo>
                    <a:pt x="3094" y="880"/>
                  </a:lnTo>
                  <a:lnTo>
                    <a:pt x="3245" y="1484"/>
                  </a:lnTo>
                  <a:lnTo>
                    <a:pt x="3220" y="1811"/>
                  </a:lnTo>
                  <a:lnTo>
                    <a:pt x="3169" y="2113"/>
                  </a:lnTo>
                  <a:lnTo>
                    <a:pt x="2893" y="2641"/>
                  </a:lnTo>
                  <a:lnTo>
                    <a:pt x="2465" y="3018"/>
                  </a:lnTo>
                  <a:lnTo>
                    <a:pt x="1912" y="3219"/>
                  </a:lnTo>
                  <a:lnTo>
                    <a:pt x="1610" y="32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1"/>
            <p:cNvSpPr/>
            <p:nvPr/>
          </p:nvSpPr>
          <p:spPr>
            <a:xfrm>
              <a:off x="-2459900" y="3693100"/>
              <a:ext cx="81750" cy="81150"/>
            </a:xfrm>
            <a:custGeom>
              <a:avLst/>
              <a:gdLst/>
              <a:ahLst/>
              <a:cxnLst/>
              <a:rect l="l" t="t" r="r" b="b"/>
              <a:pathLst>
                <a:path w="3270" h="3246" extrusionOk="0">
                  <a:moveTo>
                    <a:pt x="1635" y="3245"/>
                  </a:moveTo>
                  <a:lnTo>
                    <a:pt x="1534" y="3245"/>
                  </a:lnTo>
                  <a:lnTo>
                    <a:pt x="1408" y="3220"/>
                  </a:lnTo>
                  <a:lnTo>
                    <a:pt x="1082" y="3170"/>
                  </a:lnTo>
                  <a:lnTo>
                    <a:pt x="553" y="2843"/>
                  </a:lnTo>
                  <a:lnTo>
                    <a:pt x="176" y="2340"/>
                  </a:lnTo>
                  <a:lnTo>
                    <a:pt x="0" y="1736"/>
                  </a:lnTo>
                  <a:lnTo>
                    <a:pt x="25" y="1409"/>
                  </a:lnTo>
                  <a:lnTo>
                    <a:pt x="76" y="1107"/>
                  </a:lnTo>
                  <a:lnTo>
                    <a:pt x="352" y="579"/>
                  </a:lnTo>
                  <a:lnTo>
                    <a:pt x="780" y="227"/>
                  </a:lnTo>
                  <a:lnTo>
                    <a:pt x="1333" y="1"/>
                  </a:lnTo>
                  <a:lnTo>
                    <a:pt x="1635" y="1"/>
                  </a:lnTo>
                  <a:lnTo>
                    <a:pt x="1735" y="1"/>
                  </a:lnTo>
                  <a:lnTo>
                    <a:pt x="1836" y="1"/>
                  </a:lnTo>
                  <a:lnTo>
                    <a:pt x="2163" y="76"/>
                  </a:lnTo>
                  <a:lnTo>
                    <a:pt x="2716" y="378"/>
                  </a:lnTo>
                  <a:lnTo>
                    <a:pt x="3094" y="881"/>
                  </a:lnTo>
                  <a:lnTo>
                    <a:pt x="3270" y="1485"/>
                  </a:lnTo>
                  <a:lnTo>
                    <a:pt x="3244" y="1837"/>
                  </a:lnTo>
                  <a:lnTo>
                    <a:pt x="3169" y="2113"/>
                  </a:lnTo>
                  <a:lnTo>
                    <a:pt x="2892" y="2642"/>
                  </a:lnTo>
                  <a:lnTo>
                    <a:pt x="2465" y="3019"/>
                  </a:lnTo>
                  <a:lnTo>
                    <a:pt x="1937" y="3220"/>
                  </a:lnTo>
                  <a:lnTo>
                    <a:pt x="1635" y="32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31"/>
          <p:cNvGrpSpPr/>
          <p:nvPr/>
        </p:nvGrpSpPr>
        <p:grpSpPr>
          <a:xfrm rot="10800000">
            <a:off x="-1466785" y="4004460"/>
            <a:ext cx="4359623" cy="1846249"/>
            <a:chOff x="280870" y="3521399"/>
            <a:chExt cx="6848292" cy="2900172"/>
          </a:xfrm>
        </p:grpSpPr>
        <p:grpSp>
          <p:nvGrpSpPr>
            <p:cNvPr id="1834" name="Google Shape;1834;p3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835" name="Google Shape;1835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37" name="Google Shape;1837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38" name="Google Shape;1838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47" name="Google Shape;1847;p3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848" name="Google Shape;1848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50" name="Google Shape;1850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51" name="Google Shape;1851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860" name="Google Shape;1860;p31"/>
          <p:cNvGrpSpPr/>
          <p:nvPr/>
        </p:nvGrpSpPr>
        <p:grpSpPr>
          <a:xfrm rot="5400000">
            <a:off x="6988952" y="664123"/>
            <a:ext cx="4359623" cy="1846249"/>
            <a:chOff x="280870" y="3521399"/>
            <a:chExt cx="6848292" cy="2900172"/>
          </a:xfrm>
        </p:grpSpPr>
        <p:grpSp>
          <p:nvGrpSpPr>
            <p:cNvPr id="1861" name="Google Shape;1861;p3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1862" name="Google Shape;1862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64" name="Google Shape;1864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65" name="Google Shape;1865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74" name="Google Shape;1874;p3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1875" name="Google Shape;1875;p3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77" name="Google Shape;1877;p3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1878" name="Google Shape;1878;p3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87" name="Google Shape;1887;p31"/>
          <p:cNvSpPr/>
          <p:nvPr/>
        </p:nvSpPr>
        <p:spPr>
          <a:xfrm>
            <a:off x="5301511" y="1918446"/>
            <a:ext cx="28130" cy="41443"/>
          </a:xfrm>
          <a:custGeom>
            <a:avLst/>
            <a:gdLst/>
            <a:ahLst/>
            <a:cxnLst/>
            <a:rect l="l" t="t" r="r" b="b"/>
            <a:pathLst>
              <a:path w="374" h="551" extrusionOk="0">
                <a:moveTo>
                  <a:pt x="1" y="550"/>
                </a:moveTo>
                <a:lnTo>
                  <a:pt x="196" y="280"/>
                </a:lnTo>
                <a:lnTo>
                  <a:pt x="373" y="1"/>
                </a:lnTo>
                <a:lnTo>
                  <a:pt x="196" y="280"/>
                </a:lnTo>
                <a:lnTo>
                  <a:pt x="1" y="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31"/>
          <p:cNvSpPr/>
          <p:nvPr/>
        </p:nvSpPr>
        <p:spPr>
          <a:xfrm>
            <a:off x="5404555" y="1849775"/>
            <a:ext cx="23241" cy="59645"/>
          </a:xfrm>
          <a:custGeom>
            <a:avLst/>
            <a:gdLst/>
            <a:ahLst/>
            <a:cxnLst/>
            <a:rect l="l" t="t" r="r" b="b"/>
            <a:pathLst>
              <a:path w="309" h="793" fill="none" extrusionOk="0">
                <a:moveTo>
                  <a:pt x="308" y="792"/>
                </a:moveTo>
                <a:lnTo>
                  <a:pt x="131" y="392"/>
                </a:lnTo>
                <a:lnTo>
                  <a:pt x="1" y="0"/>
                </a:lnTo>
                <a:lnTo>
                  <a:pt x="131" y="392"/>
                </a:lnTo>
                <a:lnTo>
                  <a:pt x="308" y="792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31"/>
          <p:cNvSpPr/>
          <p:nvPr/>
        </p:nvSpPr>
        <p:spPr>
          <a:xfrm>
            <a:off x="5353409" y="1875724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1"/>
          <p:cNvSpPr/>
          <p:nvPr/>
        </p:nvSpPr>
        <p:spPr>
          <a:xfrm>
            <a:off x="5353409" y="1832250"/>
            <a:ext cx="49115" cy="42797"/>
          </a:xfrm>
          <a:custGeom>
            <a:avLst/>
            <a:gdLst/>
            <a:ahLst/>
            <a:cxnLst/>
            <a:rect l="l" t="t" r="r" b="b"/>
            <a:pathLst>
              <a:path w="653" h="569" extrusionOk="0">
                <a:moveTo>
                  <a:pt x="0" y="569"/>
                </a:moveTo>
                <a:lnTo>
                  <a:pt x="103" y="364"/>
                </a:lnTo>
                <a:lnTo>
                  <a:pt x="187" y="159"/>
                </a:lnTo>
                <a:lnTo>
                  <a:pt x="224" y="84"/>
                </a:lnTo>
                <a:lnTo>
                  <a:pt x="354" y="10"/>
                </a:lnTo>
                <a:lnTo>
                  <a:pt x="420" y="0"/>
                </a:lnTo>
                <a:lnTo>
                  <a:pt x="494" y="10"/>
                </a:lnTo>
                <a:lnTo>
                  <a:pt x="625" y="93"/>
                </a:lnTo>
                <a:lnTo>
                  <a:pt x="653" y="168"/>
                </a:lnTo>
                <a:lnTo>
                  <a:pt x="625" y="93"/>
                </a:lnTo>
                <a:lnTo>
                  <a:pt x="494" y="10"/>
                </a:lnTo>
                <a:lnTo>
                  <a:pt x="420" y="0"/>
                </a:lnTo>
                <a:lnTo>
                  <a:pt x="354" y="10"/>
                </a:lnTo>
                <a:lnTo>
                  <a:pt x="224" y="84"/>
                </a:lnTo>
                <a:lnTo>
                  <a:pt x="187" y="159"/>
                </a:lnTo>
                <a:lnTo>
                  <a:pt x="103" y="364"/>
                </a:lnTo>
                <a:lnTo>
                  <a:pt x="0" y="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1" name="Google Shape;1891;p31"/>
          <p:cNvGrpSpPr/>
          <p:nvPr/>
        </p:nvGrpSpPr>
        <p:grpSpPr>
          <a:xfrm flipH="1">
            <a:off x="270470" y="3219704"/>
            <a:ext cx="3206997" cy="2521091"/>
            <a:chOff x="1868925" y="1832927"/>
            <a:chExt cx="4041075" cy="3176778"/>
          </a:xfrm>
        </p:grpSpPr>
        <p:sp>
          <p:nvSpPr>
            <p:cNvPr id="1892" name="Google Shape;1892;p31"/>
            <p:cNvSpPr/>
            <p:nvPr/>
          </p:nvSpPr>
          <p:spPr>
            <a:xfrm>
              <a:off x="1868925" y="2927829"/>
              <a:ext cx="3474030" cy="2081876"/>
            </a:xfrm>
            <a:custGeom>
              <a:avLst/>
              <a:gdLst/>
              <a:ahLst/>
              <a:cxnLst/>
              <a:rect l="l" t="t" r="r" b="b"/>
              <a:pathLst>
                <a:path w="46188" h="27679" extrusionOk="0">
                  <a:moveTo>
                    <a:pt x="45861" y="0"/>
                  </a:moveTo>
                  <a:lnTo>
                    <a:pt x="45470" y="112"/>
                  </a:lnTo>
                  <a:lnTo>
                    <a:pt x="45572" y="485"/>
                  </a:lnTo>
                  <a:lnTo>
                    <a:pt x="45712" y="1240"/>
                  </a:lnTo>
                  <a:lnTo>
                    <a:pt x="45787" y="2013"/>
                  </a:lnTo>
                  <a:lnTo>
                    <a:pt x="45778" y="2778"/>
                  </a:lnTo>
                  <a:lnTo>
                    <a:pt x="45712" y="3551"/>
                  </a:lnTo>
                  <a:lnTo>
                    <a:pt x="45572" y="4306"/>
                  </a:lnTo>
                  <a:lnTo>
                    <a:pt x="45377" y="5051"/>
                  </a:lnTo>
                  <a:lnTo>
                    <a:pt x="45116" y="5788"/>
                  </a:lnTo>
                  <a:lnTo>
                    <a:pt x="44790" y="6487"/>
                  </a:lnTo>
                  <a:lnTo>
                    <a:pt x="44417" y="7167"/>
                  </a:lnTo>
                  <a:lnTo>
                    <a:pt x="43988" y="7810"/>
                  </a:lnTo>
                  <a:lnTo>
                    <a:pt x="43504" y="8416"/>
                  </a:lnTo>
                  <a:lnTo>
                    <a:pt x="42972" y="8975"/>
                  </a:lnTo>
                  <a:lnTo>
                    <a:pt x="42395" y="9487"/>
                  </a:lnTo>
                  <a:lnTo>
                    <a:pt x="41780" y="9944"/>
                  </a:lnTo>
                  <a:lnTo>
                    <a:pt x="41118" y="10336"/>
                  </a:lnTo>
                  <a:lnTo>
                    <a:pt x="40764" y="10503"/>
                  </a:lnTo>
                  <a:lnTo>
                    <a:pt x="40363" y="10690"/>
                  </a:lnTo>
                  <a:lnTo>
                    <a:pt x="39515" y="10997"/>
                  </a:lnTo>
                  <a:lnTo>
                    <a:pt x="38210" y="11379"/>
                  </a:lnTo>
                  <a:lnTo>
                    <a:pt x="37325" y="11603"/>
                  </a:lnTo>
                  <a:lnTo>
                    <a:pt x="36542" y="11808"/>
                  </a:lnTo>
                  <a:lnTo>
                    <a:pt x="35377" y="12144"/>
                  </a:lnTo>
                  <a:lnTo>
                    <a:pt x="34613" y="12404"/>
                  </a:lnTo>
                  <a:lnTo>
                    <a:pt x="33877" y="12712"/>
                  </a:lnTo>
                  <a:lnTo>
                    <a:pt x="33187" y="13085"/>
                  </a:lnTo>
                  <a:lnTo>
                    <a:pt x="32544" y="13532"/>
                  </a:lnTo>
                  <a:lnTo>
                    <a:pt x="31948" y="14063"/>
                  </a:lnTo>
                  <a:lnTo>
                    <a:pt x="31687" y="14362"/>
                  </a:lnTo>
                  <a:lnTo>
                    <a:pt x="31472" y="14641"/>
                  </a:lnTo>
                  <a:lnTo>
                    <a:pt x="31090" y="15219"/>
                  </a:lnTo>
                  <a:lnTo>
                    <a:pt x="30615" y="16132"/>
                  </a:lnTo>
                  <a:lnTo>
                    <a:pt x="30335" y="16757"/>
                  </a:lnTo>
                  <a:lnTo>
                    <a:pt x="30149" y="17185"/>
                  </a:lnTo>
                  <a:lnTo>
                    <a:pt x="29730" y="18043"/>
                  </a:lnTo>
                  <a:lnTo>
                    <a:pt x="29487" y="18443"/>
                  </a:lnTo>
                  <a:lnTo>
                    <a:pt x="29245" y="18825"/>
                  </a:lnTo>
                  <a:lnTo>
                    <a:pt x="28658" y="19543"/>
                  </a:lnTo>
                  <a:lnTo>
                    <a:pt x="27978" y="20186"/>
                  </a:lnTo>
                  <a:lnTo>
                    <a:pt x="27195" y="20764"/>
                  </a:lnTo>
                  <a:lnTo>
                    <a:pt x="26337" y="21276"/>
                  </a:lnTo>
                  <a:lnTo>
                    <a:pt x="25396" y="21705"/>
                  </a:lnTo>
                  <a:lnTo>
                    <a:pt x="24390" y="22059"/>
                  </a:lnTo>
                  <a:lnTo>
                    <a:pt x="23318" y="22320"/>
                  </a:lnTo>
                  <a:lnTo>
                    <a:pt x="22759" y="22423"/>
                  </a:lnTo>
                  <a:lnTo>
                    <a:pt x="22293" y="22488"/>
                  </a:lnTo>
                  <a:lnTo>
                    <a:pt x="21351" y="22572"/>
                  </a:lnTo>
                  <a:lnTo>
                    <a:pt x="19935" y="22628"/>
                  </a:lnTo>
                  <a:lnTo>
                    <a:pt x="18034" y="22553"/>
                  </a:lnTo>
                  <a:lnTo>
                    <a:pt x="16142" y="22385"/>
                  </a:lnTo>
                  <a:lnTo>
                    <a:pt x="15201" y="22292"/>
                  </a:lnTo>
                  <a:lnTo>
                    <a:pt x="14586" y="22227"/>
                  </a:lnTo>
                  <a:lnTo>
                    <a:pt x="13570" y="22134"/>
                  </a:lnTo>
                  <a:lnTo>
                    <a:pt x="11492" y="21994"/>
                  </a:lnTo>
                  <a:lnTo>
                    <a:pt x="9926" y="21975"/>
                  </a:lnTo>
                  <a:lnTo>
                    <a:pt x="8882" y="22031"/>
                  </a:lnTo>
                  <a:lnTo>
                    <a:pt x="7848" y="22143"/>
                  </a:lnTo>
                  <a:lnTo>
                    <a:pt x="6832" y="22320"/>
                  </a:lnTo>
                  <a:lnTo>
                    <a:pt x="6319" y="22441"/>
                  </a:lnTo>
                  <a:lnTo>
                    <a:pt x="5760" y="22590"/>
                  </a:lnTo>
                  <a:lnTo>
                    <a:pt x="4688" y="22991"/>
                  </a:lnTo>
                  <a:lnTo>
                    <a:pt x="3691" y="23476"/>
                  </a:lnTo>
                  <a:lnTo>
                    <a:pt x="2787" y="24054"/>
                  </a:lnTo>
                  <a:lnTo>
                    <a:pt x="1967" y="24706"/>
                  </a:lnTo>
                  <a:lnTo>
                    <a:pt x="1259" y="25442"/>
                  </a:lnTo>
                  <a:lnTo>
                    <a:pt x="663" y="26234"/>
                  </a:lnTo>
                  <a:lnTo>
                    <a:pt x="187" y="27092"/>
                  </a:lnTo>
                  <a:lnTo>
                    <a:pt x="1" y="27539"/>
                  </a:lnTo>
                  <a:lnTo>
                    <a:pt x="383" y="27679"/>
                  </a:lnTo>
                  <a:lnTo>
                    <a:pt x="560" y="27259"/>
                  </a:lnTo>
                  <a:lnTo>
                    <a:pt x="1007" y="26449"/>
                  </a:lnTo>
                  <a:lnTo>
                    <a:pt x="1585" y="25694"/>
                  </a:lnTo>
                  <a:lnTo>
                    <a:pt x="2256" y="24995"/>
                  </a:lnTo>
                  <a:lnTo>
                    <a:pt x="3039" y="24370"/>
                  </a:lnTo>
                  <a:lnTo>
                    <a:pt x="3906" y="23821"/>
                  </a:lnTo>
                  <a:lnTo>
                    <a:pt x="4856" y="23355"/>
                  </a:lnTo>
                  <a:lnTo>
                    <a:pt x="5881" y="22982"/>
                  </a:lnTo>
                  <a:lnTo>
                    <a:pt x="6422" y="22833"/>
                  </a:lnTo>
                  <a:lnTo>
                    <a:pt x="6916" y="22712"/>
                  </a:lnTo>
                  <a:lnTo>
                    <a:pt x="7913" y="22544"/>
                  </a:lnTo>
                  <a:lnTo>
                    <a:pt x="8910" y="22432"/>
                  </a:lnTo>
                  <a:lnTo>
                    <a:pt x="9917" y="22385"/>
                  </a:lnTo>
                  <a:lnTo>
                    <a:pt x="11445" y="22395"/>
                  </a:lnTo>
                  <a:lnTo>
                    <a:pt x="13505" y="22535"/>
                  </a:lnTo>
                  <a:lnTo>
                    <a:pt x="14548" y="22637"/>
                  </a:lnTo>
                  <a:lnTo>
                    <a:pt x="15163" y="22702"/>
                  </a:lnTo>
                  <a:lnTo>
                    <a:pt x="16114" y="22795"/>
                  </a:lnTo>
                  <a:lnTo>
                    <a:pt x="18024" y="22954"/>
                  </a:lnTo>
                  <a:lnTo>
                    <a:pt x="19944" y="23028"/>
                  </a:lnTo>
                  <a:lnTo>
                    <a:pt x="21389" y="22982"/>
                  </a:lnTo>
                  <a:lnTo>
                    <a:pt x="22339" y="22889"/>
                  </a:lnTo>
                  <a:lnTo>
                    <a:pt x="22815" y="22823"/>
                  </a:lnTo>
                  <a:lnTo>
                    <a:pt x="23402" y="22721"/>
                  </a:lnTo>
                  <a:lnTo>
                    <a:pt x="24511" y="22441"/>
                  </a:lnTo>
                  <a:lnTo>
                    <a:pt x="25564" y="22078"/>
                  </a:lnTo>
                  <a:lnTo>
                    <a:pt x="26542" y="21631"/>
                  </a:lnTo>
                  <a:lnTo>
                    <a:pt x="27437" y="21099"/>
                  </a:lnTo>
                  <a:lnTo>
                    <a:pt x="28248" y="20484"/>
                  </a:lnTo>
                  <a:lnTo>
                    <a:pt x="28965" y="19804"/>
                  </a:lnTo>
                  <a:lnTo>
                    <a:pt x="29580" y="19058"/>
                  </a:lnTo>
                  <a:lnTo>
                    <a:pt x="29841" y="18658"/>
                  </a:lnTo>
                  <a:lnTo>
                    <a:pt x="30084" y="18238"/>
                  </a:lnTo>
                  <a:lnTo>
                    <a:pt x="30512" y="17362"/>
                  </a:lnTo>
                  <a:lnTo>
                    <a:pt x="30708" y="16924"/>
                  </a:lnTo>
                  <a:lnTo>
                    <a:pt x="30988" y="16300"/>
                  </a:lnTo>
                  <a:lnTo>
                    <a:pt x="31444" y="15424"/>
                  </a:lnTo>
                  <a:lnTo>
                    <a:pt x="31798" y="14883"/>
                  </a:lnTo>
                  <a:lnTo>
                    <a:pt x="31994" y="14622"/>
                  </a:lnTo>
                  <a:lnTo>
                    <a:pt x="32246" y="14343"/>
                  </a:lnTo>
                  <a:lnTo>
                    <a:pt x="32805" y="13840"/>
                  </a:lnTo>
                  <a:lnTo>
                    <a:pt x="33411" y="13420"/>
                  </a:lnTo>
                  <a:lnTo>
                    <a:pt x="34063" y="13075"/>
                  </a:lnTo>
                  <a:lnTo>
                    <a:pt x="34762" y="12777"/>
                  </a:lnTo>
                  <a:lnTo>
                    <a:pt x="35489" y="12526"/>
                  </a:lnTo>
                  <a:lnTo>
                    <a:pt x="36635" y="12199"/>
                  </a:lnTo>
                  <a:lnTo>
                    <a:pt x="37427" y="12004"/>
                  </a:lnTo>
                  <a:lnTo>
                    <a:pt x="38322" y="11771"/>
                  </a:lnTo>
                  <a:lnTo>
                    <a:pt x="39655" y="11379"/>
                  </a:lnTo>
                  <a:lnTo>
                    <a:pt x="40521" y="11062"/>
                  </a:lnTo>
                  <a:lnTo>
                    <a:pt x="40941" y="10876"/>
                  </a:lnTo>
                  <a:lnTo>
                    <a:pt x="41304" y="10699"/>
                  </a:lnTo>
                  <a:lnTo>
                    <a:pt x="41994" y="10280"/>
                  </a:lnTo>
                  <a:lnTo>
                    <a:pt x="42646" y="9804"/>
                  </a:lnTo>
                  <a:lnTo>
                    <a:pt x="43252" y="9273"/>
                  </a:lnTo>
                  <a:lnTo>
                    <a:pt x="43802" y="8686"/>
                  </a:lnTo>
                  <a:lnTo>
                    <a:pt x="44305" y="8052"/>
                  </a:lnTo>
                  <a:lnTo>
                    <a:pt x="44762" y="7381"/>
                  </a:lnTo>
                  <a:lnTo>
                    <a:pt x="45153" y="6673"/>
                  </a:lnTo>
                  <a:lnTo>
                    <a:pt x="45489" y="5937"/>
                  </a:lnTo>
                  <a:lnTo>
                    <a:pt x="45759" y="5173"/>
                  </a:lnTo>
                  <a:lnTo>
                    <a:pt x="45973" y="4390"/>
                  </a:lnTo>
                  <a:lnTo>
                    <a:pt x="46113" y="3598"/>
                  </a:lnTo>
                  <a:lnTo>
                    <a:pt x="46188" y="2787"/>
                  </a:lnTo>
                  <a:lnTo>
                    <a:pt x="46188" y="1985"/>
                  </a:lnTo>
                  <a:lnTo>
                    <a:pt x="46122" y="1184"/>
                  </a:lnTo>
                  <a:lnTo>
                    <a:pt x="45973" y="392"/>
                  </a:lnTo>
                  <a:lnTo>
                    <a:pt x="458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822091" y="1832927"/>
              <a:ext cx="1087910" cy="1252706"/>
            </a:xfrm>
            <a:custGeom>
              <a:avLst/>
              <a:gdLst/>
              <a:ahLst/>
              <a:cxnLst/>
              <a:rect l="l" t="t" r="r" b="b"/>
              <a:pathLst>
                <a:path w="14464" h="16655" extrusionOk="0">
                  <a:moveTo>
                    <a:pt x="7418" y="1"/>
                  </a:moveTo>
                  <a:lnTo>
                    <a:pt x="7297" y="75"/>
                  </a:lnTo>
                  <a:lnTo>
                    <a:pt x="7251" y="150"/>
                  </a:lnTo>
                  <a:lnTo>
                    <a:pt x="7055" y="597"/>
                  </a:lnTo>
                  <a:lnTo>
                    <a:pt x="6524" y="1492"/>
                  </a:lnTo>
                  <a:lnTo>
                    <a:pt x="6188" y="1930"/>
                  </a:lnTo>
                  <a:lnTo>
                    <a:pt x="6179" y="1930"/>
                  </a:lnTo>
                  <a:lnTo>
                    <a:pt x="5965" y="2200"/>
                  </a:lnTo>
                  <a:lnTo>
                    <a:pt x="5480" y="2713"/>
                  </a:lnTo>
                  <a:lnTo>
                    <a:pt x="4958" y="3206"/>
                  </a:lnTo>
                  <a:lnTo>
                    <a:pt x="4399" y="3672"/>
                  </a:lnTo>
                  <a:lnTo>
                    <a:pt x="4110" y="3887"/>
                  </a:lnTo>
                  <a:lnTo>
                    <a:pt x="3803" y="4101"/>
                  </a:lnTo>
                  <a:lnTo>
                    <a:pt x="3178" y="4493"/>
                  </a:lnTo>
                  <a:lnTo>
                    <a:pt x="2852" y="4670"/>
                  </a:lnTo>
                  <a:lnTo>
                    <a:pt x="2517" y="4847"/>
                  </a:lnTo>
                  <a:lnTo>
                    <a:pt x="1846" y="5126"/>
                  </a:lnTo>
                  <a:lnTo>
                    <a:pt x="1175" y="5331"/>
                  </a:lnTo>
                  <a:lnTo>
                    <a:pt x="541" y="5443"/>
                  </a:lnTo>
                  <a:lnTo>
                    <a:pt x="233" y="5462"/>
                  </a:lnTo>
                  <a:lnTo>
                    <a:pt x="149" y="5471"/>
                  </a:lnTo>
                  <a:lnTo>
                    <a:pt x="47" y="5555"/>
                  </a:lnTo>
                  <a:lnTo>
                    <a:pt x="0" y="5685"/>
                  </a:lnTo>
                  <a:lnTo>
                    <a:pt x="38" y="5816"/>
                  </a:lnTo>
                  <a:lnTo>
                    <a:pt x="93" y="5872"/>
                  </a:lnTo>
                  <a:lnTo>
                    <a:pt x="494" y="6207"/>
                  </a:lnTo>
                  <a:lnTo>
                    <a:pt x="1333" y="7055"/>
                  </a:lnTo>
                  <a:lnTo>
                    <a:pt x="1762" y="7559"/>
                  </a:lnTo>
                  <a:lnTo>
                    <a:pt x="2218" y="8127"/>
                  </a:lnTo>
                  <a:lnTo>
                    <a:pt x="2675" y="8742"/>
                  </a:lnTo>
                  <a:lnTo>
                    <a:pt x="2955" y="9124"/>
                  </a:lnTo>
                  <a:lnTo>
                    <a:pt x="3215" y="9525"/>
                  </a:lnTo>
                  <a:lnTo>
                    <a:pt x="3523" y="9991"/>
                  </a:lnTo>
                  <a:lnTo>
                    <a:pt x="3821" y="10476"/>
                  </a:lnTo>
                  <a:lnTo>
                    <a:pt x="3970" y="10709"/>
                  </a:lnTo>
                  <a:lnTo>
                    <a:pt x="4110" y="10951"/>
                  </a:lnTo>
                  <a:lnTo>
                    <a:pt x="4408" y="11454"/>
                  </a:lnTo>
                  <a:lnTo>
                    <a:pt x="4688" y="11967"/>
                  </a:lnTo>
                  <a:lnTo>
                    <a:pt x="4912" y="12386"/>
                  </a:lnTo>
                  <a:lnTo>
                    <a:pt x="5117" y="12815"/>
                  </a:lnTo>
                  <a:lnTo>
                    <a:pt x="5368" y="13327"/>
                  </a:lnTo>
                  <a:lnTo>
                    <a:pt x="5592" y="13831"/>
                  </a:lnTo>
                  <a:lnTo>
                    <a:pt x="5629" y="13905"/>
                  </a:lnTo>
                  <a:lnTo>
                    <a:pt x="5657" y="13980"/>
                  </a:lnTo>
                  <a:lnTo>
                    <a:pt x="5937" y="14641"/>
                  </a:lnTo>
                  <a:lnTo>
                    <a:pt x="6365" y="15890"/>
                  </a:lnTo>
                  <a:lnTo>
                    <a:pt x="6515" y="16468"/>
                  </a:lnTo>
                  <a:lnTo>
                    <a:pt x="6552" y="16552"/>
                  </a:lnTo>
                  <a:lnTo>
                    <a:pt x="6673" y="16645"/>
                  </a:lnTo>
                  <a:lnTo>
                    <a:pt x="6831" y="16654"/>
                  </a:lnTo>
                  <a:lnTo>
                    <a:pt x="6962" y="16570"/>
                  </a:lnTo>
                  <a:lnTo>
                    <a:pt x="6999" y="16487"/>
                  </a:lnTo>
                  <a:lnTo>
                    <a:pt x="7204" y="15918"/>
                  </a:lnTo>
                  <a:lnTo>
                    <a:pt x="7763" y="14688"/>
                  </a:lnTo>
                  <a:lnTo>
                    <a:pt x="8108" y="14045"/>
                  </a:lnTo>
                  <a:lnTo>
                    <a:pt x="8127" y="13998"/>
                  </a:lnTo>
                  <a:lnTo>
                    <a:pt x="8155" y="13961"/>
                  </a:lnTo>
                  <a:lnTo>
                    <a:pt x="8425" y="13467"/>
                  </a:lnTo>
                  <a:lnTo>
                    <a:pt x="8714" y="12982"/>
                  </a:lnTo>
                  <a:lnTo>
                    <a:pt x="8965" y="12582"/>
                  </a:lnTo>
                  <a:lnTo>
                    <a:pt x="9226" y="12181"/>
                  </a:lnTo>
                  <a:lnTo>
                    <a:pt x="9543" y="11696"/>
                  </a:lnTo>
                  <a:lnTo>
                    <a:pt x="9879" y="11221"/>
                  </a:lnTo>
                  <a:lnTo>
                    <a:pt x="10056" y="10988"/>
                  </a:lnTo>
                  <a:lnTo>
                    <a:pt x="10224" y="10746"/>
                  </a:lnTo>
                  <a:lnTo>
                    <a:pt x="10233" y="10746"/>
                  </a:lnTo>
                  <a:lnTo>
                    <a:pt x="10559" y="10308"/>
                  </a:lnTo>
                  <a:lnTo>
                    <a:pt x="10895" y="9888"/>
                  </a:lnTo>
                  <a:lnTo>
                    <a:pt x="11211" y="9497"/>
                  </a:lnTo>
                  <a:lnTo>
                    <a:pt x="11528" y="9134"/>
                  </a:lnTo>
                  <a:lnTo>
                    <a:pt x="12022" y="8565"/>
                  </a:lnTo>
                  <a:lnTo>
                    <a:pt x="12516" y="8053"/>
                  </a:lnTo>
                  <a:lnTo>
                    <a:pt x="12991" y="7587"/>
                  </a:lnTo>
                  <a:lnTo>
                    <a:pt x="13914" y="6794"/>
                  </a:lnTo>
                  <a:lnTo>
                    <a:pt x="14352" y="6496"/>
                  </a:lnTo>
                  <a:lnTo>
                    <a:pt x="14417" y="6440"/>
                  </a:lnTo>
                  <a:lnTo>
                    <a:pt x="14464" y="6310"/>
                  </a:lnTo>
                  <a:lnTo>
                    <a:pt x="14436" y="6179"/>
                  </a:lnTo>
                  <a:lnTo>
                    <a:pt x="14333" y="6086"/>
                  </a:lnTo>
                  <a:lnTo>
                    <a:pt x="14259" y="6068"/>
                  </a:lnTo>
                  <a:lnTo>
                    <a:pt x="13951" y="6030"/>
                  </a:lnTo>
                  <a:lnTo>
                    <a:pt x="13327" y="5862"/>
                  </a:lnTo>
                  <a:lnTo>
                    <a:pt x="12675" y="5602"/>
                  </a:lnTo>
                  <a:lnTo>
                    <a:pt x="12022" y="5257"/>
                  </a:lnTo>
                  <a:lnTo>
                    <a:pt x="11705" y="5052"/>
                  </a:lnTo>
                  <a:lnTo>
                    <a:pt x="11398" y="4847"/>
                  </a:lnTo>
                  <a:lnTo>
                    <a:pt x="10801" y="4399"/>
                  </a:lnTo>
                  <a:lnTo>
                    <a:pt x="10513" y="4157"/>
                  </a:lnTo>
                  <a:lnTo>
                    <a:pt x="10252" y="3915"/>
                  </a:lnTo>
                  <a:lnTo>
                    <a:pt x="9739" y="3411"/>
                  </a:lnTo>
                  <a:lnTo>
                    <a:pt x="9264" y="2871"/>
                  </a:lnTo>
                  <a:lnTo>
                    <a:pt x="8826" y="2312"/>
                  </a:lnTo>
                  <a:lnTo>
                    <a:pt x="8630" y="2023"/>
                  </a:lnTo>
                  <a:lnTo>
                    <a:pt x="8341" y="1566"/>
                  </a:lnTo>
                  <a:lnTo>
                    <a:pt x="7884" y="634"/>
                  </a:lnTo>
                  <a:lnTo>
                    <a:pt x="7726" y="168"/>
                  </a:lnTo>
                  <a:lnTo>
                    <a:pt x="7689" y="94"/>
                  </a:lnTo>
                  <a:lnTo>
                    <a:pt x="7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5247582" y="1832927"/>
              <a:ext cx="223614" cy="1252706"/>
            </a:xfrm>
            <a:custGeom>
              <a:avLst/>
              <a:gdLst/>
              <a:ahLst/>
              <a:cxnLst/>
              <a:rect l="l" t="t" r="r" b="b"/>
              <a:pathLst>
                <a:path w="2973" h="16655" extrusionOk="0">
                  <a:moveTo>
                    <a:pt x="1761" y="1"/>
                  </a:moveTo>
                  <a:lnTo>
                    <a:pt x="1640" y="75"/>
                  </a:lnTo>
                  <a:lnTo>
                    <a:pt x="1594" y="150"/>
                  </a:lnTo>
                  <a:lnTo>
                    <a:pt x="1398" y="597"/>
                  </a:lnTo>
                  <a:lnTo>
                    <a:pt x="867" y="1492"/>
                  </a:lnTo>
                  <a:lnTo>
                    <a:pt x="531" y="1930"/>
                  </a:lnTo>
                  <a:lnTo>
                    <a:pt x="522" y="1930"/>
                  </a:lnTo>
                  <a:lnTo>
                    <a:pt x="0" y="13980"/>
                  </a:lnTo>
                  <a:lnTo>
                    <a:pt x="280" y="14641"/>
                  </a:lnTo>
                  <a:lnTo>
                    <a:pt x="708" y="15890"/>
                  </a:lnTo>
                  <a:lnTo>
                    <a:pt x="858" y="16468"/>
                  </a:lnTo>
                  <a:lnTo>
                    <a:pt x="895" y="16552"/>
                  </a:lnTo>
                  <a:lnTo>
                    <a:pt x="1016" y="16645"/>
                  </a:lnTo>
                  <a:lnTo>
                    <a:pt x="1174" y="16654"/>
                  </a:lnTo>
                  <a:lnTo>
                    <a:pt x="1305" y="16570"/>
                  </a:lnTo>
                  <a:lnTo>
                    <a:pt x="1342" y="16487"/>
                  </a:lnTo>
                  <a:lnTo>
                    <a:pt x="1547" y="15918"/>
                  </a:lnTo>
                  <a:lnTo>
                    <a:pt x="2106" y="14688"/>
                  </a:lnTo>
                  <a:lnTo>
                    <a:pt x="2451" y="14045"/>
                  </a:lnTo>
                  <a:lnTo>
                    <a:pt x="2973" y="2023"/>
                  </a:lnTo>
                  <a:lnTo>
                    <a:pt x="2684" y="1566"/>
                  </a:lnTo>
                  <a:lnTo>
                    <a:pt x="2227" y="634"/>
                  </a:lnTo>
                  <a:lnTo>
                    <a:pt x="2069" y="168"/>
                  </a:lnTo>
                  <a:lnTo>
                    <a:pt x="2032" y="94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5591690" y="2145595"/>
              <a:ext cx="110867" cy="495592"/>
            </a:xfrm>
            <a:custGeom>
              <a:avLst/>
              <a:gdLst/>
              <a:ahLst/>
              <a:cxnLst/>
              <a:rect l="l" t="t" r="r" b="b"/>
              <a:pathLst>
                <a:path w="1474" h="6589" extrusionOk="0">
                  <a:moveTo>
                    <a:pt x="281" y="0"/>
                  </a:moveTo>
                  <a:lnTo>
                    <a:pt x="1" y="6589"/>
                  </a:lnTo>
                  <a:lnTo>
                    <a:pt x="327" y="6151"/>
                  </a:lnTo>
                  <a:lnTo>
                    <a:pt x="663" y="5731"/>
                  </a:lnTo>
                  <a:lnTo>
                    <a:pt x="979" y="5340"/>
                  </a:lnTo>
                  <a:lnTo>
                    <a:pt x="1296" y="4977"/>
                  </a:lnTo>
                  <a:lnTo>
                    <a:pt x="1473" y="895"/>
                  </a:lnTo>
                  <a:lnTo>
                    <a:pt x="1166" y="690"/>
                  </a:lnTo>
                  <a:lnTo>
                    <a:pt x="569" y="242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5023215" y="2125212"/>
              <a:ext cx="108084" cy="495667"/>
            </a:xfrm>
            <a:custGeom>
              <a:avLst/>
              <a:gdLst/>
              <a:ahLst/>
              <a:cxnLst/>
              <a:rect l="l" t="t" r="r" b="b"/>
              <a:pathLst>
                <a:path w="1437" h="6590" extrusionOk="0">
                  <a:moveTo>
                    <a:pt x="1436" y="1"/>
                  </a:moveTo>
                  <a:lnTo>
                    <a:pt x="1129" y="215"/>
                  </a:lnTo>
                  <a:lnTo>
                    <a:pt x="504" y="607"/>
                  </a:lnTo>
                  <a:lnTo>
                    <a:pt x="178" y="784"/>
                  </a:lnTo>
                  <a:lnTo>
                    <a:pt x="1" y="4856"/>
                  </a:lnTo>
                  <a:lnTo>
                    <a:pt x="281" y="5238"/>
                  </a:lnTo>
                  <a:lnTo>
                    <a:pt x="541" y="5639"/>
                  </a:lnTo>
                  <a:lnTo>
                    <a:pt x="849" y="6105"/>
                  </a:lnTo>
                  <a:lnTo>
                    <a:pt x="1147" y="6590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5324677" y="2321522"/>
              <a:ext cx="51221" cy="688368"/>
            </a:xfrm>
            <a:custGeom>
              <a:avLst/>
              <a:gdLst/>
              <a:ahLst/>
              <a:cxnLst/>
              <a:rect l="l" t="t" r="r" b="b"/>
              <a:pathLst>
                <a:path w="681" h="9152" fill="none" extrusionOk="0">
                  <a:moveTo>
                    <a:pt x="103" y="9152"/>
                  </a:moveTo>
                  <a:lnTo>
                    <a:pt x="103" y="9152"/>
                  </a:lnTo>
                  <a:lnTo>
                    <a:pt x="103" y="9152"/>
                  </a:lnTo>
                  <a:lnTo>
                    <a:pt x="65" y="9142"/>
                  </a:lnTo>
                  <a:lnTo>
                    <a:pt x="10" y="9105"/>
                  </a:lnTo>
                  <a:lnTo>
                    <a:pt x="0" y="9040"/>
                  </a:lnTo>
                  <a:lnTo>
                    <a:pt x="149" y="6822"/>
                  </a:lnTo>
                  <a:lnTo>
                    <a:pt x="382" y="2311"/>
                  </a:lnTo>
                  <a:lnTo>
                    <a:pt x="476" y="0"/>
                  </a:lnTo>
                  <a:lnTo>
                    <a:pt x="578" y="0"/>
                  </a:lnTo>
                  <a:lnTo>
                    <a:pt x="681" y="0"/>
                  </a:lnTo>
                  <a:lnTo>
                    <a:pt x="587" y="2321"/>
                  </a:lnTo>
                  <a:lnTo>
                    <a:pt x="354" y="6841"/>
                  </a:lnTo>
                  <a:lnTo>
                    <a:pt x="205" y="9049"/>
                  </a:lnTo>
                  <a:lnTo>
                    <a:pt x="196" y="9087"/>
                  </a:lnTo>
                  <a:lnTo>
                    <a:pt x="140" y="9142"/>
                  </a:lnTo>
                  <a:lnTo>
                    <a:pt x="103" y="9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5361081" y="2224796"/>
              <a:ext cx="18352" cy="82060"/>
            </a:xfrm>
            <a:custGeom>
              <a:avLst/>
              <a:gdLst/>
              <a:ahLst/>
              <a:cxnLst/>
              <a:rect l="l" t="t" r="r" b="b"/>
              <a:pathLst>
                <a:path w="244" h="1091" fill="none" extrusionOk="0">
                  <a:moveTo>
                    <a:pt x="197" y="1090"/>
                  </a:moveTo>
                  <a:lnTo>
                    <a:pt x="103" y="1081"/>
                  </a:lnTo>
                  <a:lnTo>
                    <a:pt x="1" y="1081"/>
                  </a:lnTo>
                  <a:lnTo>
                    <a:pt x="20" y="541"/>
                  </a:lnTo>
                  <a:lnTo>
                    <a:pt x="38" y="0"/>
                  </a:lnTo>
                  <a:lnTo>
                    <a:pt x="66" y="0"/>
                  </a:lnTo>
                  <a:lnTo>
                    <a:pt x="103" y="0"/>
                  </a:lnTo>
                  <a:lnTo>
                    <a:pt x="169" y="9"/>
                  </a:lnTo>
                  <a:lnTo>
                    <a:pt x="243" y="9"/>
                  </a:lnTo>
                  <a:lnTo>
                    <a:pt x="225" y="550"/>
                  </a:lnTo>
                  <a:lnTo>
                    <a:pt x="197" y="10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5696164" y="2337618"/>
              <a:ext cx="122751" cy="34448"/>
            </a:xfrm>
            <a:custGeom>
              <a:avLst/>
              <a:gdLst/>
              <a:ahLst/>
              <a:cxnLst/>
              <a:rect l="l" t="t" r="r" b="b"/>
              <a:pathLst>
                <a:path w="1632" h="458" fill="none" extrusionOk="0">
                  <a:moveTo>
                    <a:pt x="1529" y="457"/>
                  </a:moveTo>
                  <a:lnTo>
                    <a:pt x="1520" y="457"/>
                  </a:lnTo>
                  <a:lnTo>
                    <a:pt x="1501" y="457"/>
                  </a:lnTo>
                  <a:lnTo>
                    <a:pt x="755" y="317"/>
                  </a:lnTo>
                  <a:lnTo>
                    <a:pt x="1" y="206"/>
                  </a:lnTo>
                  <a:lnTo>
                    <a:pt x="10" y="1"/>
                  </a:lnTo>
                  <a:lnTo>
                    <a:pt x="783" y="122"/>
                  </a:lnTo>
                  <a:lnTo>
                    <a:pt x="1548" y="261"/>
                  </a:lnTo>
                  <a:lnTo>
                    <a:pt x="1585" y="271"/>
                  </a:lnTo>
                  <a:lnTo>
                    <a:pt x="1631" y="336"/>
                  </a:lnTo>
                  <a:lnTo>
                    <a:pt x="1622" y="373"/>
                  </a:lnTo>
                  <a:lnTo>
                    <a:pt x="1613" y="411"/>
                  </a:lnTo>
                  <a:lnTo>
                    <a:pt x="1557" y="457"/>
                  </a:lnTo>
                  <a:lnTo>
                    <a:pt x="1529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5456454" y="2310992"/>
              <a:ext cx="148625" cy="29484"/>
            </a:xfrm>
            <a:custGeom>
              <a:avLst/>
              <a:gdLst/>
              <a:ahLst/>
              <a:cxnLst/>
              <a:rect l="l" t="t" r="r" b="b"/>
              <a:pathLst>
                <a:path w="1976" h="392" fill="none" extrusionOk="0">
                  <a:moveTo>
                    <a:pt x="1967" y="392"/>
                  </a:moveTo>
                  <a:lnTo>
                    <a:pt x="988" y="289"/>
                  </a:lnTo>
                  <a:lnTo>
                    <a:pt x="0" y="205"/>
                  </a:lnTo>
                  <a:lnTo>
                    <a:pt x="10" y="0"/>
                  </a:lnTo>
                  <a:lnTo>
                    <a:pt x="997" y="84"/>
                  </a:lnTo>
                  <a:lnTo>
                    <a:pt x="1976" y="187"/>
                  </a:lnTo>
                  <a:lnTo>
                    <a:pt x="1967" y="3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4908964" y="2308209"/>
              <a:ext cx="122074" cy="23166"/>
            </a:xfrm>
            <a:custGeom>
              <a:avLst/>
              <a:gdLst/>
              <a:ahLst/>
              <a:cxnLst/>
              <a:rect l="l" t="t" r="r" b="b"/>
              <a:pathLst>
                <a:path w="1623" h="308" fill="none" extrusionOk="0">
                  <a:moveTo>
                    <a:pt x="103" y="308"/>
                  </a:moveTo>
                  <a:lnTo>
                    <a:pt x="75" y="308"/>
                  </a:lnTo>
                  <a:lnTo>
                    <a:pt x="57" y="308"/>
                  </a:lnTo>
                  <a:lnTo>
                    <a:pt x="10" y="270"/>
                  </a:lnTo>
                  <a:lnTo>
                    <a:pt x="1" y="214"/>
                  </a:lnTo>
                  <a:lnTo>
                    <a:pt x="1" y="177"/>
                  </a:lnTo>
                  <a:lnTo>
                    <a:pt x="57" y="121"/>
                  </a:lnTo>
                  <a:lnTo>
                    <a:pt x="94" y="112"/>
                  </a:lnTo>
                  <a:lnTo>
                    <a:pt x="858" y="47"/>
                  </a:lnTo>
                  <a:lnTo>
                    <a:pt x="1622" y="0"/>
                  </a:lnTo>
                  <a:lnTo>
                    <a:pt x="1613" y="205"/>
                  </a:lnTo>
                  <a:lnTo>
                    <a:pt x="868" y="252"/>
                  </a:lnTo>
                  <a:lnTo>
                    <a:pt x="113" y="308"/>
                  </a:lnTo>
                  <a:lnTo>
                    <a:pt x="103" y="308"/>
                  </a:lnTo>
                  <a:lnTo>
                    <a:pt x="103" y="3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5122800" y="2303245"/>
              <a:ext cx="150054" cy="16923"/>
            </a:xfrm>
            <a:custGeom>
              <a:avLst/>
              <a:gdLst/>
              <a:ahLst/>
              <a:cxnLst/>
              <a:rect l="l" t="t" r="r" b="b"/>
              <a:pathLst>
                <a:path w="1995" h="225" fill="none" extrusionOk="0">
                  <a:moveTo>
                    <a:pt x="0" y="225"/>
                  </a:moveTo>
                  <a:lnTo>
                    <a:pt x="10" y="20"/>
                  </a:lnTo>
                  <a:lnTo>
                    <a:pt x="662" y="1"/>
                  </a:lnTo>
                  <a:lnTo>
                    <a:pt x="1314" y="1"/>
                  </a:lnTo>
                  <a:lnTo>
                    <a:pt x="1659" y="1"/>
                  </a:lnTo>
                  <a:lnTo>
                    <a:pt x="1995" y="1"/>
                  </a:lnTo>
                  <a:lnTo>
                    <a:pt x="1985" y="206"/>
                  </a:lnTo>
                  <a:lnTo>
                    <a:pt x="1650" y="206"/>
                  </a:lnTo>
                  <a:lnTo>
                    <a:pt x="1314" y="197"/>
                  </a:lnTo>
                  <a:lnTo>
                    <a:pt x="662" y="206"/>
                  </a:lnTo>
                  <a:lnTo>
                    <a:pt x="0" y="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4827657" y="2273159"/>
              <a:ext cx="16246" cy="13388"/>
            </a:xfrm>
            <a:custGeom>
              <a:avLst/>
              <a:gdLst/>
              <a:ahLst/>
              <a:cxnLst/>
              <a:rect l="l" t="t" r="r" b="b"/>
              <a:pathLst>
                <a:path w="216" h="178" fill="none" extrusionOk="0">
                  <a:moveTo>
                    <a:pt x="215" y="177"/>
                  </a:moveTo>
                  <a:lnTo>
                    <a:pt x="122" y="93"/>
                  </a:lnTo>
                  <a:lnTo>
                    <a:pt x="19" y="19"/>
                  </a:lnTo>
                  <a:lnTo>
                    <a:pt x="10" y="9"/>
                  </a:lnTo>
                  <a:lnTo>
                    <a:pt x="1" y="0"/>
                  </a:lnTo>
                  <a:lnTo>
                    <a:pt x="10" y="9"/>
                  </a:lnTo>
                  <a:lnTo>
                    <a:pt x="19" y="19"/>
                  </a:lnTo>
                  <a:lnTo>
                    <a:pt x="113" y="93"/>
                  </a:lnTo>
                  <a:lnTo>
                    <a:pt x="215" y="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5588907" y="2123106"/>
              <a:ext cx="209699" cy="141028"/>
            </a:xfrm>
            <a:custGeom>
              <a:avLst/>
              <a:gdLst/>
              <a:ahLst/>
              <a:cxnLst/>
              <a:rect l="l" t="t" r="r" b="b"/>
              <a:pathLst>
                <a:path w="2788" h="1875" extrusionOk="0">
                  <a:moveTo>
                    <a:pt x="1" y="1"/>
                  </a:moveTo>
                  <a:lnTo>
                    <a:pt x="159" y="150"/>
                  </a:lnTo>
                  <a:lnTo>
                    <a:pt x="318" y="299"/>
                  </a:lnTo>
                  <a:lnTo>
                    <a:pt x="606" y="541"/>
                  </a:lnTo>
                  <a:lnTo>
                    <a:pt x="845" y="720"/>
                  </a:lnTo>
                  <a:lnTo>
                    <a:pt x="746" y="644"/>
                  </a:lnTo>
                  <a:lnTo>
                    <a:pt x="364" y="336"/>
                  </a:lnTo>
                  <a:lnTo>
                    <a:pt x="1" y="1"/>
                  </a:lnTo>
                  <a:close/>
                  <a:moveTo>
                    <a:pt x="845" y="720"/>
                  </a:moveTo>
                  <a:lnTo>
                    <a:pt x="1240" y="1026"/>
                  </a:lnTo>
                  <a:lnTo>
                    <a:pt x="1478" y="1172"/>
                  </a:lnTo>
                  <a:lnTo>
                    <a:pt x="1203" y="989"/>
                  </a:lnTo>
                  <a:lnTo>
                    <a:pt x="845" y="720"/>
                  </a:lnTo>
                  <a:close/>
                  <a:moveTo>
                    <a:pt x="1478" y="1172"/>
                  </a:moveTo>
                  <a:lnTo>
                    <a:pt x="1510" y="1194"/>
                  </a:lnTo>
                  <a:lnTo>
                    <a:pt x="1827" y="1389"/>
                  </a:lnTo>
                  <a:lnTo>
                    <a:pt x="1862" y="1408"/>
                  </a:lnTo>
                  <a:lnTo>
                    <a:pt x="1478" y="1172"/>
                  </a:lnTo>
                  <a:close/>
                  <a:moveTo>
                    <a:pt x="1862" y="1408"/>
                  </a:moveTo>
                  <a:lnTo>
                    <a:pt x="2014" y="1501"/>
                  </a:lnTo>
                  <a:lnTo>
                    <a:pt x="2342" y="1665"/>
                  </a:lnTo>
                  <a:lnTo>
                    <a:pt x="1862" y="1408"/>
                  </a:lnTo>
                  <a:close/>
                  <a:moveTo>
                    <a:pt x="2342" y="1665"/>
                  </a:moveTo>
                  <a:lnTo>
                    <a:pt x="2470" y="1734"/>
                  </a:lnTo>
                  <a:lnTo>
                    <a:pt x="2787" y="1874"/>
                  </a:lnTo>
                  <a:lnTo>
                    <a:pt x="2536" y="1762"/>
                  </a:lnTo>
                  <a:lnTo>
                    <a:pt x="2342" y="16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4823444" y="2247210"/>
              <a:ext cx="6393" cy="7747"/>
            </a:xfrm>
            <a:custGeom>
              <a:avLst/>
              <a:gdLst/>
              <a:ahLst/>
              <a:cxnLst/>
              <a:rect l="l" t="t" r="r" b="b"/>
              <a:pathLst>
                <a:path w="85" h="103" extrusionOk="0">
                  <a:moveTo>
                    <a:pt x="1" y="103"/>
                  </a:moveTo>
                  <a:lnTo>
                    <a:pt x="29" y="38"/>
                  </a:lnTo>
                  <a:lnTo>
                    <a:pt x="85" y="0"/>
                  </a:lnTo>
                  <a:lnTo>
                    <a:pt x="29" y="38"/>
                  </a:lnTo>
                  <a:lnTo>
                    <a:pt x="1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52700" y="1984334"/>
              <a:ext cx="229255" cy="191422"/>
            </a:xfrm>
            <a:custGeom>
              <a:avLst/>
              <a:gdLst/>
              <a:ahLst/>
              <a:cxnLst/>
              <a:rect l="l" t="t" r="r" b="b"/>
              <a:pathLst>
                <a:path w="3048" h="2545" extrusionOk="0">
                  <a:moveTo>
                    <a:pt x="3048" y="1"/>
                  </a:moveTo>
                  <a:lnTo>
                    <a:pt x="2833" y="252"/>
                  </a:lnTo>
                  <a:lnTo>
                    <a:pt x="2648" y="453"/>
                  </a:lnTo>
                  <a:lnTo>
                    <a:pt x="2805" y="289"/>
                  </a:lnTo>
                  <a:lnTo>
                    <a:pt x="3048" y="1"/>
                  </a:lnTo>
                  <a:close/>
                  <a:moveTo>
                    <a:pt x="2648" y="453"/>
                  </a:moveTo>
                  <a:lnTo>
                    <a:pt x="2274" y="839"/>
                  </a:lnTo>
                  <a:lnTo>
                    <a:pt x="2209" y="901"/>
                  </a:lnTo>
                  <a:lnTo>
                    <a:pt x="2367" y="755"/>
                  </a:lnTo>
                  <a:lnTo>
                    <a:pt x="2648" y="453"/>
                  </a:lnTo>
                  <a:close/>
                  <a:moveTo>
                    <a:pt x="2209" y="901"/>
                  </a:moveTo>
                  <a:lnTo>
                    <a:pt x="1841" y="1237"/>
                  </a:lnTo>
                  <a:lnTo>
                    <a:pt x="1985" y="1110"/>
                  </a:lnTo>
                  <a:lnTo>
                    <a:pt x="2209" y="901"/>
                  </a:lnTo>
                  <a:close/>
                  <a:moveTo>
                    <a:pt x="1841" y="1237"/>
                  </a:moveTo>
                  <a:lnTo>
                    <a:pt x="1669" y="1389"/>
                  </a:lnTo>
                  <a:lnTo>
                    <a:pt x="988" y="1911"/>
                  </a:lnTo>
                  <a:lnTo>
                    <a:pt x="873" y="1992"/>
                  </a:lnTo>
                  <a:lnTo>
                    <a:pt x="1044" y="1874"/>
                  </a:lnTo>
                  <a:lnTo>
                    <a:pt x="1603" y="1454"/>
                  </a:lnTo>
                  <a:lnTo>
                    <a:pt x="1841" y="1237"/>
                  </a:lnTo>
                  <a:close/>
                  <a:moveTo>
                    <a:pt x="873" y="1992"/>
                  </a:moveTo>
                  <a:lnTo>
                    <a:pt x="600" y="2181"/>
                  </a:lnTo>
                  <a:lnTo>
                    <a:pt x="643" y="2153"/>
                  </a:lnTo>
                  <a:lnTo>
                    <a:pt x="873" y="1992"/>
                  </a:lnTo>
                  <a:close/>
                  <a:moveTo>
                    <a:pt x="600" y="2181"/>
                  </a:moveTo>
                  <a:lnTo>
                    <a:pt x="399" y="2307"/>
                  </a:lnTo>
                  <a:lnTo>
                    <a:pt x="399" y="2307"/>
                  </a:lnTo>
                  <a:lnTo>
                    <a:pt x="532" y="2228"/>
                  </a:lnTo>
                  <a:lnTo>
                    <a:pt x="600" y="2181"/>
                  </a:lnTo>
                  <a:close/>
                  <a:moveTo>
                    <a:pt x="399" y="2307"/>
                  </a:moveTo>
                  <a:lnTo>
                    <a:pt x="0" y="2545"/>
                  </a:lnTo>
                  <a:lnTo>
                    <a:pt x="317" y="2358"/>
                  </a:lnTo>
                  <a:lnTo>
                    <a:pt x="399" y="2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5460666" y="1985011"/>
              <a:ext cx="449334" cy="349900"/>
            </a:xfrm>
            <a:custGeom>
              <a:avLst/>
              <a:gdLst/>
              <a:ahLst/>
              <a:cxnLst/>
              <a:rect l="l" t="t" r="r" b="b"/>
              <a:pathLst>
                <a:path w="5974" h="4652" fill="none" extrusionOk="0">
                  <a:moveTo>
                    <a:pt x="5610" y="4651"/>
                  </a:moveTo>
                  <a:lnTo>
                    <a:pt x="5107" y="4409"/>
                  </a:lnTo>
                  <a:lnTo>
                    <a:pt x="3886" y="3971"/>
                  </a:lnTo>
                  <a:lnTo>
                    <a:pt x="3178" y="3785"/>
                  </a:lnTo>
                  <a:lnTo>
                    <a:pt x="3215" y="3030"/>
                  </a:lnTo>
                  <a:lnTo>
                    <a:pt x="2908" y="2825"/>
                  </a:lnTo>
                  <a:lnTo>
                    <a:pt x="2311" y="2377"/>
                  </a:lnTo>
                  <a:lnTo>
                    <a:pt x="2023" y="2135"/>
                  </a:lnTo>
                  <a:lnTo>
                    <a:pt x="1967" y="3533"/>
                  </a:lnTo>
                  <a:lnTo>
                    <a:pt x="1016" y="3384"/>
                  </a:lnTo>
                  <a:lnTo>
                    <a:pt x="0" y="3272"/>
                  </a:lnTo>
                  <a:lnTo>
                    <a:pt x="140" y="1"/>
                  </a:lnTo>
                  <a:lnTo>
                    <a:pt x="373" y="346"/>
                  </a:lnTo>
                  <a:lnTo>
                    <a:pt x="895" y="998"/>
                  </a:lnTo>
                  <a:lnTo>
                    <a:pt x="1184" y="1315"/>
                  </a:lnTo>
                  <a:lnTo>
                    <a:pt x="1435" y="1585"/>
                  </a:lnTo>
                  <a:lnTo>
                    <a:pt x="1706" y="1837"/>
                  </a:lnTo>
                  <a:lnTo>
                    <a:pt x="1864" y="1986"/>
                  </a:lnTo>
                  <a:lnTo>
                    <a:pt x="2023" y="2135"/>
                  </a:lnTo>
                  <a:lnTo>
                    <a:pt x="2311" y="2377"/>
                  </a:lnTo>
                  <a:lnTo>
                    <a:pt x="2908" y="2825"/>
                  </a:lnTo>
                  <a:lnTo>
                    <a:pt x="3215" y="3030"/>
                  </a:lnTo>
                  <a:lnTo>
                    <a:pt x="3532" y="3225"/>
                  </a:lnTo>
                  <a:lnTo>
                    <a:pt x="4175" y="3570"/>
                  </a:lnTo>
                  <a:lnTo>
                    <a:pt x="4492" y="3710"/>
                  </a:lnTo>
                  <a:lnTo>
                    <a:pt x="4818" y="3831"/>
                  </a:lnTo>
                  <a:lnTo>
                    <a:pt x="5461" y="4008"/>
                  </a:lnTo>
                  <a:lnTo>
                    <a:pt x="5769" y="4055"/>
                  </a:lnTo>
                  <a:lnTo>
                    <a:pt x="5834" y="4064"/>
                  </a:lnTo>
                  <a:lnTo>
                    <a:pt x="5937" y="4148"/>
                  </a:lnTo>
                  <a:lnTo>
                    <a:pt x="5974" y="4269"/>
                  </a:lnTo>
                  <a:lnTo>
                    <a:pt x="5946" y="4390"/>
                  </a:lnTo>
                  <a:lnTo>
                    <a:pt x="5899" y="4437"/>
                  </a:lnTo>
                  <a:lnTo>
                    <a:pt x="5881" y="4456"/>
                  </a:lnTo>
                  <a:lnTo>
                    <a:pt x="5862" y="4474"/>
                  </a:lnTo>
                  <a:lnTo>
                    <a:pt x="5741" y="4558"/>
                  </a:lnTo>
                  <a:lnTo>
                    <a:pt x="5610" y="4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4822768" y="2184105"/>
              <a:ext cx="213836" cy="104549"/>
            </a:xfrm>
            <a:custGeom>
              <a:avLst/>
              <a:gdLst/>
              <a:ahLst/>
              <a:cxnLst/>
              <a:rect l="l" t="t" r="r" b="b"/>
              <a:pathLst>
                <a:path w="2843" h="1390" fill="none" extrusionOk="0">
                  <a:moveTo>
                    <a:pt x="308" y="1389"/>
                  </a:moveTo>
                  <a:lnTo>
                    <a:pt x="289" y="1371"/>
                  </a:lnTo>
                  <a:lnTo>
                    <a:pt x="280" y="1361"/>
                  </a:lnTo>
                  <a:lnTo>
                    <a:pt x="178" y="1277"/>
                  </a:lnTo>
                  <a:lnTo>
                    <a:pt x="84" y="1203"/>
                  </a:lnTo>
                  <a:lnTo>
                    <a:pt x="75" y="1193"/>
                  </a:lnTo>
                  <a:lnTo>
                    <a:pt x="66" y="1184"/>
                  </a:lnTo>
                  <a:lnTo>
                    <a:pt x="19" y="1128"/>
                  </a:lnTo>
                  <a:lnTo>
                    <a:pt x="1" y="998"/>
                  </a:lnTo>
                  <a:lnTo>
                    <a:pt x="10" y="942"/>
                  </a:lnTo>
                  <a:lnTo>
                    <a:pt x="38" y="877"/>
                  </a:lnTo>
                  <a:lnTo>
                    <a:pt x="94" y="839"/>
                  </a:lnTo>
                  <a:lnTo>
                    <a:pt x="150" y="802"/>
                  </a:lnTo>
                  <a:lnTo>
                    <a:pt x="224" y="793"/>
                  </a:lnTo>
                  <a:lnTo>
                    <a:pt x="532" y="774"/>
                  </a:lnTo>
                  <a:lnTo>
                    <a:pt x="1166" y="662"/>
                  </a:lnTo>
                  <a:lnTo>
                    <a:pt x="1827" y="457"/>
                  </a:lnTo>
                  <a:lnTo>
                    <a:pt x="2508" y="178"/>
                  </a:lnTo>
                  <a:lnTo>
                    <a:pt x="2843" y="1"/>
                  </a:lnTo>
                  <a:lnTo>
                    <a:pt x="2815" y="746"/>
                  </a:lnTo>
                  <a:lnTo>
                    <a:pt x="2088" y="867"/>
                  </a:lnTo>
                  <a:lnTo>
                    <a:pt x="830" y="1184"/>
                  </a:lnTo>
                  <a:lnTo>
                    <a:pt x="308" y="1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52700" y="1978016"/>
              <a:ext cx="234144" cy="251068"/>
            </a:xfrm>
            <a:custGeom>
              <a:avLst/>
              <a:gdLst/>
              <a:ahLst/>
              <a:cxnLst/>
              <a:rect l="l" t="t" r="r" b="b"/>
              <a:pathLst>
                <a:path w="3113" h="3338" fill="none" extrusionOk="0">
                  <a:moveTo>
                    <a:pt x="988" y="3337"/>
                  </a:moveTo>
                  <a:lnTo>
                    <a:pt x="1044" y="1958"/>
                  </a:lnTo>
                  <a:lnTo>
                    <a:pt x="532" y="2312"/>
                  </a:lnTo>
                  <a:lnTo>
                    <a:pt x="0" y="2629"/>
                  </a:lnTo>
                  <a:lnTo>
                    <a:pt x="0" y="2629"/>
                  </a:lnTo>
                  <a:lnTo>
                    <a:pt x="532" y="2312"/>
                  </a:lnTo>
                  <a:lnTo>
                    <a:pt x="1044" y="1958"/>
                  </a:lnTo>
                  <a:lnTo>
                    <a:pt x="1603" y="1538"/>
                  </a:lnTo>
                  <a:lnTo>
                    <a:pt x="2367" y="839"/>
                  </a:lnTo>
                  <a:lnTo>
                    <a:pt x="2833" y="336"/>
                  </a:lnTo>
                  <a:lnTo>
                    <a:pt x="3048" y="85"/>
                  </a:lnTo>
                  <a:lnTo>
                    <a:pt x="3085" y="38"/>
                  </a:lnTo>
                  <a:lnTo>
                    <a:pt x="3113" y="1"/>
                  </a:lnTo>
                  <a:lnTo>
                    <a:pt x="2973" y="3253"/>
                  </a:lnTo>
                  <a:lnTo>
                    <a:pt x="1948" y="3272"/>
                  </a:lnTo>
                  <a:lnTo>
                    <a:pt x="988" y="3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5608538" y="2145595"/>
              <a:ext cx="94019" cy="124105"/>
            </a:xfrm>
            <a:custGeom>
              <a:avLst/>
              <a:gdLst/>
              <a:ahLst/>
              <a:cxnLst/>
              <a:rect l="l" t="t" r="r" b="b"/>
              <a:pathLst>
                <a:path w="1250" h="1650" extrusionOk="0">
                  <a:moveTo>
                    <a:pt x="57" y="0"/>
                  </a:moveTo>
                  <a:lnTo>
                    <a:pt x="1" y="1398"/>
                  </a:lnTo>
                  <a:lnTo>
                    <a:pt x="625" y="1519"/>
                  </a:lnTo>
                  <a:lnTo>
                    <a:pt x="1212" y="1650"/>
                  </a:lnTo>
                  <a:lnTo>
                    <a:pt x="1249" y="895"/>
                  </a:lnTo>
                  <a:lnTo>
                    <a:pt x="942" y="690"/>
                  </a:lnTo>
                  <a:lnTo>
                    <a:pt x="345" y="24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5034498" y="2125212"/>
              <a:ext cx="96802" cy="115079"/>
            </a:xfrm>
            <a:custGeom>
              <a:avLst/>
              <a:gdLst/>
              <a:ahLst/>
              <a:cxnLst/>
              <a:rect l="l" t="t" r="r" b="b"/>
              <a:pathLst>
                <a:path w="1287" h="1530" extrusionOk="0">
                  <a:moveTo>
                    <a:pt x="1286" y="1"/>
                  </a:moveTo>
                  <a:lnTo>
                    <a:pt x="774" y="355"/>
                  </a:lnTo>
                  <a:lnTo>
                    <a:pt x="242" y="672"/>
                  </a:lnTo>
                  <a:lnTo>
                    <a:pt x="131" y="728"/>
                  </a:lnTo>
                  <a:lnTo>
                    <a:pt x="28" y="784"/>
                  </a:lnTo>
                  <a:lnTo>
                    <a:pt x="0" y="1529"/>
                  </a:lnTo>
                  <a:lnTo>
                    <a:pt x="596" y="1445"/>
                  </a:lnTo>
                  <a:lnTo>
                    <a:pt x="1230" y="1380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4992377" y="3164079"/>
              <a:ext cx="341476" cy="216619"/>
            </a:xfrm>
            <a:custGeom>
              <a:avLst/>
              <a:gdLst/>
              <a:ahLst/>
              <a:cxnLst/>
              <a:rect l="l" t="t" r="r" b="b"/>
              <a:pathLst>
                <a:path w="4540" h="2880" extrusionOk="0">
                  <a:moveTo>
                    <a:pt x="4437" y="0"/>
                  </a:moveTo>
                  <a:lnTo>
                    <a:pt x="4213" y="289"/>
                  </a:lnTo>
                  <a:lnTo>
                    <a:pt x="3617" y="829"/>
                  </a:lnTo>
                  <a:lnTo>
                    <a:pt x="2918" y="1333"/>
                  </a:lnTo>
                  <a:lnTo>
                    <a:pt x="2182" y="1771"/>
                  </a:lnTo>
                  <a:lnTo>
                    <a:pt x="1110" y="2302"/>
                  </a:lnTo>
                  <a:lnTo>
                    <a:pt x="122" y="2721"/>
                  </a:lnTo>
                  <a:lnTo>
                    <a:pt x="1" y="2759"/>
                  </a:lnTo>
                  <a:lnTo>
                    <a:pt x="47" y="2880"/>
                  </a:lnTo>
                  <a:lnTo>
                    <a:pt x="197" y="2824"/>
                  </a:lnTo>
                  <a:lnTo>
                    <a:pt x="1212" y="2404"/>
                  </a:lnTo>
                  <a:lnTo>
                    <a:pt x="2284" y="1864"/>
                  </a:lnTo>
                  <a:lnTo>
                    <a:pt x="3020" y="1426"/>
                  </a:lnTo>
                  <a:lnTo>
                    <a:pt x="3719" y="923"/>
                  </a:lnTo>
                  <a:lnTo>
                    <a:pt x="4316" y="363"/>
                  </a:lnTo>
                  <a:lnTo>
                    <a:pt x="4539" y="7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5042170" y="3130383"/>
              <a:ext cx="267841" cy="171791"/>
            </a:xfrm>
            <a:custGeom>
              <a:avLst/>
              <a:gdLst/>
              <a:ahLst/>
              <a:cxnLst/>
              <a:rect l="l" t="t" r="r" b="b"/>
              <a:pathLst>
                <a:path w="3561" h="2284" extrusionOk="0">
                  <a:moveTo>
                    <a:pt x="3458" y="1"/>
                  </a:moveTo>
                  <a:lnTo>
                    <a:pt x="3244" y="290"/>
                  </a:lnTo>
                  <a:lnTo>
                    <a:pt x="2731" y="784"/>
                  </a:lnTo>
                  <a:lnTo>
                    <a:pt x="2172" y="1194"/>
                  </a:lnTo>
                  <a:lnTo>
                    <a:pt x="1594" y="1529"/>
                  </a:lnTo>
                  <a:lnTo>
                    <a:pt x="793" y="1893"/>
                  </a:lnTo>
                  <a:lnTo>
                    <a:pt x="84" y="2135"/>
                  </a:lnTo>
                  <a:lnTo>
                    <a:pt x="1" y="2153"/>
                  </a:lnTo>
                  <a:lnTo>
                    <a:pt x="29" y="2284"/>
                  </a:lnTo>
                  <a:lnTo>
                    <a:pt x="112" y="2256"/>
                  </a:lnTo>
                  <a:lnTo>
                    <a:pt x="839" y="2014"/>
                  </a:lnTo>
                  <a:lnTo>
                    <a:pt x="1659" y="1641"/>
                  </a:lnTo>
                  <a:lnTo>
                    <a:pt x="2247" y="1296"/>
                  </a:lnTo>
                  <a:lnTo>
                    <a:pt x="2815" y="877"/>
                  </a:lnTo>
                  <a:lnTo>
                    <a:pt x="3337" y="373"/>
                  </a:lnTo>
                  <a:lnTo>
                    <a:pt x="3561" y="75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5096174" y="3180852"/>
              <a:ext cx="301462" cy="218123"/>
            </a:xfrm>
            <a:custGeom>
              <a:avLst/>
              <a:gdLst/>
              <a:ahLst/>
              <a:cxnLst/>
              <a:rect l="l" t="t" r="r" b="b"/>
              <a:pathLst>
                <a:path w="4008" h="2900" extrusionOk="0">
                  <a:moveTo>
                    <a:pt x="3905" y="1"/>
                  </a:moveTo>
                  <a:lnTo>
                    <a:pt x="3681" y="290"/>
                  </a:lnTo>
                  <a:lnTo>
                    <a:pt x="3131" y="839"/>
                  </a:lnTo>
                  <a:lnTo>
                    <a:pt x="2507" y="1343"/>
                  </a:lnTo>
                  <a:lnTo>
                    <a:pt x="1864" y="1781"/>
                  </a:lnTo>
                  <a:lnTo>
                    <a:pt x="364" y="2619"/>
                  </a:lnTo>
                  <a:lnTo>
                    <a:pt x="0" y="2778"/>
                  </a:lnTo>
                  <a:lnTo>
                    <a:pt x="56" y="2899"/>
                  </a:lnTo>
                  <a:lnTo>
                    <a:pt x="420" y="2741"/>
                  </a:lnTo>
                  <a:lnTo>
                    <a:pt x="1939" y="1883"/>
                  </a:lnTo>
                  <a:lnTo>
                    <a:pt x="2591" y="1436"/>
                  </a:lnTo>
                  <a:lnTo>
                    <a:pt x="3225" y="933"/>
                  </a:lnTo>
                  <a:lnTo>
                    <a:pt x="3784" y="373"/>
                  </a:lnTo>
                  <a:lnTo>
                    <a:pt x="4007" y="75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432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5009225" y="3250275"/>
              <a:ext cx="85595" cy="85595"/>
            </a:xfrm>
            <a:custGeom>
              <a:avLst/>
              <a:gdLst/>
              <a:ahLst/>
              <a:cxnLst/>
              <a:rect l="l" t="t" r="r" b="b"/>
              <a:pathLst>
                <a:path w="1138" h="1138" extrusionOk="0">
                  <a:moveTo>
                    <a:pt x="578" y="0"/>
                  </a:moveTo>
                  <a:lnTo>
                    <a:pt x="364" y="38"/>
                  </a:lnTo>
                  <a:lnTo>
                    <a:pt x="261" y="94"/>
                  </a:lnTo>
                  <a:lnTo>
                    <a:pt x="168" y="159"/>
                  </a:lnTo>
                  <a:lnTo>
                    <a:pt x="47" y="336"/>
                  </a:lnTo>
                  <a:lnTo>
                    <a:pt x="1" y="550"/>
                  </a:lnTo>
                  <a:lnTo>
                    <a:pt x="38" y="774"/>
                  </a:lnTo>
                  <a:lnTo>
                    <a:pt x="84" y="867"/>
                  </a:lnTo>
                  <a:lnTo>
                    <a:pt x="159" y="960"/>
                  </a:lnTo>
                  <a:lnTo>
                    <a:pt x="336" y="1091"/>
                  </a:lnTo>
                  <a:lnTo>
                    <a:pt x="550" y="1137"/>
                  </a:lnTo>
                  <a:lnTo>
                    <a:pt x="765" y="1100"/>
                  </a:lnTo>
                  <a:lnTo>
                    <a:pt x="867" y="1044"/>
                  </a:lnTo>
                  <a:lnTo>
                    <a:pt x="960" y="979"/>
                  </a:lnTo>
                  <a:lnTo>
                    <a:pt x="1091" y="792"/>
                  </a:lnTo>
                  <a:lnTo>
                    <a:pt x="1138" y="587"/>
                  </a:lnTo>
                  <a:lnTo>
                    <a:pt x="1100" y="364"/>
                  </a:lnTo>
                  <a:lnTo>
                    <a:pt x="1044" y="261"/>
                  </a:lnTo>
                  <a:lnTo>
                    <a:pt x="979" y="168"/>
                  </a:lnTo>
                  <a:lnTo>
                    <a:pt x="793" y="47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>
              <a:off x="5059018" y="3351890"/>
              <a:ext cx="86272" cy="85595"/>
            </a:xfrm>
            <a:custGeom>
              <a:avLst/>
              <a:gdLst/>
              <a:ahLst/>
              <a:cxnLst/>
              <a:rect l="l" t="t" r="r" b="b"/>
              <a:pathLst>
                <a:path w="1147" h="1138" extrusionOk="0">
                  <a:moveTo>
                    <a:pt x="587" y="1"/>
                  </a:moveTo>
                  <a:lnTo>
                    <a:pt x="373" y="38"/>
                  </a:lnTo>
                  <a:lnTo>
                    <a:pt x="270" y="94"/>
                  </a:lnTo>
                  <a:lnTo>
                    <a:pt x="177" y="159"/>
                  </a:lnTo>
                  <a:lnTo>
                    <a:pt x="56" y="336"/>
                  </a:lnTo>
                  <a:lnTo>
                    <a:pt x="0" y="550"/>
                  </a:lnTo>
                  <a:lnTo>
                    <a:pt x="37" y="774"/>
                  </a:lnTo>
                  <a:lnTo>
                    <a:pt x="93" y="867"/>
                  </a:lnTo>
                  <a:lnTo>
                    <a:pt x="168" y="961"/>
                  </a:lnTo>
                  <a:lnTo>
                    <a:pt x="345" y="1091"/>
                  </a:lnTo>
                  <a:lnTo>
                    <a:pt x="559" y="1138"/>
                  </a:lnTo>
                  <a:lnTo>
                    <a:pt x="774" y="1100"/>
                  </a:lnTo>
                  <a:lnTo>
                    <a:pt x="876" y="1044"/>
                  </a:lnTo>
                  <a:lnTo>
                    <a:pt x="969" y="979"/>
                  </a:lnTo>
                  <a:lnTo>
                    <a:pt x="1100" y="793"/>
                  </a:lnTo>
                  <a:lnTo>
                    <a:pt x="1147" y="588"/>
                  </a:lnTo>
                  <a:lnTo>
                    <a:pt x="1109" y="364"/>
                  </a:lnTo>
                  <a:lnTo>
                    <a:pt x="1053" y="262"/>
                  </a:lnTo>
                  <a:lnTo>
                    <a:pt x="979" y="168"/>
                  </a:lnTo>
                  <a:lnTo>
                    <a:pt x="802" y="47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>
              <a:off x="4931453" y="3340006"/>
              <a:ext cx="89055" cy="93944"/>
            </a:xfrm>
            <a:custGeom>
              <a:avLst/>
              <a:gdLst/>
              <a:ahLst/>
              <a:cxnLst/>
              <a:rect l="l" t="t" r="r" b="b"/>
              <a:pathLst>
                <a:path w="1184" h="1249" extrusionOk="0">
                  <a:moveTo>
                    <a:pt x="541" y="0"/>
                  </a:moveTo>
                  <a:lnTo>
                    <a:pt x="429" y="28"/>
                  </a:lnTo>
                  <a:lnTo>
                    <a:pt x="0" y="177"/>
                  </a:lnTo>
                  <a:lnTo>
                    <a:pt x="373" y="1249"/>
                  </a:lnTo>
                  <a:lnTo>
                    <a:pt x="811" y="1091"/>
                  </a:lnTo>
                  <a:lnTo>
                    <a:pt x="913" y="1044"/>
                  </a:lnTo>
                  <a:lnTo>
                    <a:pt x="1081" y="904"/>
                  </a:lnTo>
                  <a:lnTo>
                    <a:pt x="1174" y="708"/>
                  </a:lnTo>
                  <a:lnTo>
                    <a:pt x="1184" y="485"/>
                  </a:lnTo>
                  <a:lnTo>
                    <a:pt x="1156" y="373"/>
                  </a:lnTo>
                  <a:lnTo>
                    <a:pt x="1109" y="270"/>
                  </a:lnTo>
                  <a:lnTo>
                    <a:pt x="960" y="103"/>
                  </a:lnTo>
                  <a:lnTo>
                    <a:pt x="764" y="1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5187259" y="3048398"/>
              <a:ext cx="269947" cy="171114"/>
            </a:xfrm>
            <a:custGeom>
              <a:avLst/>
              <a:gdLst/>
              <a:ahLst/>
              <a:cxnLst/>
              <a:rect l="l" t="t" r="r" b="b"/>
              <a:pathLst>
                <a:path w="3589" h="2275" extrusionOk="0">
                  <a:moveTo>
                    <a:pt x="1837" y="0"/>
                  </a:moveTo>
                  <a:lnTo>
                    <a:pt x="1762" y="47"/>
                  </a:lnTo>
                  <a:lnTo>
                    <a:pt x="57" y="1771"/>
                  </a:lnTo>
                  <a:lnTo>
                    <a:pt x="10" y="1827"/>
                  </a:lnTo>
                  <a:lnTo>
                    <a:pt x="1" y="1939"/>
                  </a:lnTo>
                  <a:lnTo>
                    <a:pt x="57" y="2041"/>
                  </a:lnTo>
                  <a:lnTo>
                    <a:pt x="159" y="2088"/>
                  </a:lnTo>
                  <a:lnTo>
                    <a:pt x="224" y="2088"/>
                  </a:lnTo>
                  <a:lnTo>
                    <a:pt x="1762" y="1780"/>
                  </a:lnTo>
                  <a:lnTo>
                    <a:pt x="1809" y="1771"/>
                  </a:lnTo>
                  <a:lnTo>
                    <a:pt x="1855" y="1790"/>
                  </a:lnTo>
                  <a:lnTo>
                    <a:pt x="3356" y="2265"/>
                  </a:lnTo>
                  <a:lnTo>
                    <a:pt x="3421" y="2274"/>
                  </a:lnTo>
                  <a:lnTo>
                    <a:pt x="3523" y="2237"/>
                  </a:lnTo>
                  <a:lnTo>
                    <a:pt x="3589" y="2144"/>
                  </a:lnTo>
                  <a:lnTo>
                    <a:pt x="3589" y="2023"/>
                  </a:lnTo>
                  <a:lnTo>
                    <a:pt x="3551" y="1967"/>
                  </a:lnTo>
                  <a:lnTo>
                    <a:pt x="2042" y="66"/>
                  </a:lnTo>
                  <a:lnTo>
                    <a:pt x="1986" y="10"/>
                  </a:lnTo>
                  <a:lnTo>
                    <a:pt x="18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31"/>
          <p:cNvGrpSpPr/>
          <p:nvPr/>
        </p:nvGrpSpPr>
        <p:grpSpPr>
          <a:xfrm rot="-4506468">
            <a:off x="1043371" y="3792680"/>
            <a:ext cx="819867" cy="1165557"/>
            <a:chOff x="4589675" y="2804250"/>
            <a:chExt cx="332450" cy="472625"/>
          </a:xfrm>
        </p:grpSpPr>
        <p:sp>
          <p:nvSpPr>
            <p:cNvPr id="1920" name="Google Shape;1920;p31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31"/>
          <p:cNvGrpSpPr/>
          <p:nvPr/>
        </p:nvGrpSpPr>
        <p:grpSpPr>
          <a:xfrm rot="-4506468">
            <a:off x="8360321" y="789730"/>
            <a:ext cx="819867" cy="1165557"/>
            <a:chOff x="4589675" y="2804250"/>
            <a:chExt cx="332450" cy="472625"/>
          </a:xfrm>
        </p:grpSpPr>
        <p:sp>
          <p:nvSpPr>
            <p:cNvPr id="1945" name="Google Shape;1945;p31"/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"/>
          <p:cNvSpPr txBox="1">
            <a:spLocks noGrp="1"/>
          </p:cNvSpPr>
          <p:nvPr>
            <p:ph type="body" idx="1"/>
          </p:nvPr>
        </p:nvSpPr>
        <p:spPr>
          <a:xfrm>
            <a:off x="768900" y="1152475"/>
            <a:ext cx="770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1" name="Google Shape;34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342" name="Google Shape;34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5551" y="408601"/>
            <a:ext cx="4326304" cy="432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4"/>
          <p:cNvGrpSpPr/>
          <p:nvPr/>
        </p:nvGrpSpPr>
        <p:grpSpPr>
          <a:xfrm>
            <a:off x="6998825" y="-558552"/>
            <a:ext cx="2389373" cy="1956273"/>
            <a:chOff x="7134150" y="-421102"/>
            <a:chExt cx="2389373" cy="1956273"/>
          </a:xfrm>
        </p:grpSpPr>
        <p:sp>
          <p:nvSpPr>
            <p:cNvPr id="344" name="Google Shape;344;p4"/>
            <p:cNvSpPr/>
            <p:nvPr/>
          </p:nvSpPr>
          <p:spPr>
            <a:xfrm>
              <a:off x="7134150" y="-421102"/>
              <a:ext cx="2389363" cy="1935945"/>
            </a:xfrm>
            <a:custGeom>
              <a:avLst/>
              <a:gdLst/>
              <a:ahLst/>
              <a:cxnLst/>
              <a:rect l="l" t="t" r="r" b="b"/>
              <a:pathLst>
                <a:path w="34685" h="28103" extrusionOk="0">
                  <a:moveTo>
                    <a:pt x="34345" y="0"/>
                  </a:moveTo>
                  <a:lnTo>
                    <a:pt x="33684" y="45"/>
                  </a:lnTo>
                  <a:lnTo>
                    <a:pt x="33068" y="197"/>
                  </a:lnTo>
                  <a:lnTo>
                    <a:pt x="32497" y="438"/>
                  </a:lnTo>
                  <a:lnTo>
                    <a:pt x="31970" y="750"/>
                  </a:lnTo>
                  <a:lnTo>
                    <a:pt x="31488" y="1126"/>
                  </a:lnTo>
                  <a:lnTo>
                    <a:pt x="31041" y="1536"/>
                  </a:lnTo>
                  <a:lnTo>
                    <a:pt x="30648" y="1983"/>
                  </a:lnTo>
                  <a:lnTo>
                    <a:pt x="30130" y="2670"/>
                  </a:lnTo>
                  <a:lnTo>
                    <a:pt x="29594" y="3537"/>
                  </a:lnTo>
                  <a:lnTo>
                    <a:pt x="29112" y="4537"/>
                  </a:lnTo>
                  <a:lnTo>
                    <a:pt x="29050" y="4689"/>
                  </a:lnTo>
                  <a:lnTo>
                    <a:pt x="29032" y="4653"/>
                  </a:lnTo>
                  <a:lnTo>
                    <a:pt x="28746" y="4322"/>
                  </a:lnTo>
                  <a:lnTo>
                    <a:pt x="28300" y="4001"/>
                  </a:lnTo>
                  <a:lnTo>
                    <a:pt x="27889" y="3813"/>
                  </a:lnTo>
                  <a:lnTo>
                    <a:pt x="27380" y="3679"/>
                  </a:lnTo>
                  <a:lnTo>
                    <a:pt x="26764" y="3635"/>
                  </a:lnTo>
                  <a:lnTo>
                    <a:pt x="26406" y="3653"/>
                  </a:lnTo>
                  <a:lnTo>
                    <a:pt x="26228" y="3679"/>
                  </a:lnTo>
                  <a:lnTo>
                    <a:pt x="25897" y="3769"/>
                  </a:lnTo>
                  <a:lnTo>
                    <a:pt x="25594" y="3912"/>
                  </a:lnTo>
                  <a:lnTo>
                    <a:pt x="25335" y="4090"/>
                  </a:lnTo>
                  <a:lnTo>
                    <a:pt x="24987" y="4421"/>
                  </a:lnTo>
                  <a:lnTo>
                    <a:pt x="24629" y="4939"/>
                  </a:lnTo>
                  <a:lnTo>
                    <a:pt x="24370" y="5483"/>
                  </a:lnTo>
                  <a:lnTo>
                    <a:pt x="24201" y="5992"/>
                  </a:lnTo>
                  <a:lnTo>
                    <a:pt x="24058" y="6555"/>
                  </a:lnTo>
                  <a:lnTo>
                    <a:pt x="24049" y="6644"/>
                  </a:lnTo>
                  <a:lnTo>
                    <a:pt x="23692" y="6600"/>
                  </a:lnTo>
                  <a:lnTo>
                    <a:pt x="23076" y="6600"/>
                  </a:lnTo>
                  <a:lnTo>
                    <a:pt x="22549" y="6698"/>
                  </a:lnTo>
                  <a:lnTo>
                    <a:pt x="22111" y="6885"/>
                  </a:lnTo>
                  <a:lnTo>
                    <a:pt x="21754" y="7144"/>
                  </a:lnTo>
                  <a:lnTo>
                    <a:pt x="21468" y="7457"/>
                  </a:lnTo>
                  <a:lnTo>
                    <a:pt x="21245" y="7823"/>
                  </a:lnTo>
                  <a:lnTo>
                    <a:pt x="21084" y="8216"/>
                  </a:lnTo>
                  <a:lnTo>
                    <a:pt x="20923" y="8823"/>
                  </a:lnTo>
                  <a:lnTo>
                    <a:pt x="20834" y="9609"/>
                  </a:lnTo>
                  <a:lnTo>
                    <a:pt x="20861" y="10511"/>
                  </a:lnTo>
                  <a:lnTo>
                    <a:pt x="20888" y="10663"/>
                  </a:lnTo>
                  <a:lnTo>
                    <a:pt x="20727" y="10279"/>
                  </a:lnTo>
                  <a:lnTo>
                    <a:pt x="20406" y="9618"/>
                  </a:lnTo>
                  <a:lnTo>
                    <a:pt x="20066" y="9082"/>
                  </a:lnTo>
                  <a:lnTo>
                    <a:pt x="19718" y="8653"/>
                  </a:lnTo>
                  <a:lnTo>
                    <a:pt x="19361" y="8323"/>
                  </a:lnTo>
                  <a:lnTo>
                    <a:pt x="19004" y="8082"/>
                  </a:lnTo>
                  <a:lnTo>
                    <a:pt x="18655" y="7921"/>
                  </a:lnTo>
                  <a:lnTo>
                    <a:pt x="18316" y="7814"/>
                  </a:lnTo>
                  <a:lnTo>
                    <a:pt x="17834" y="7760"/>
                  </a:lnTo>
                  <a:lnTo>
                    <a:pt x="17280" y="7832"/>
                  </a:lnTo>
                  <a:lnTo>
                    <a:pt x="16709" y="8037"/>
                  </a:lnTo>
                  <a:lnTo>
                    <a:pt x="16628" y="8082"/>
                  </a:lnTo>
                  <a:lnTo>
                    <a:pt x="16539" y="7796"/>
                  </a:lnTo>
                  <a:lnTo>
                    <a:pt x="16325" y="7296"/>
                  </a:lnTo>
                  <a:lnTo>
                    <a:pt x="16074" y="6885"/>
                  </a:lnTo>
                  <a:lnTo>
                    <a:pt x="15780" y="6564"/>
                  </a:lnTo>
                  <a:lnTo>
                    <a:pt x="15467" y="6305"/>
                  </a:lnTo>
                  <a:lnTo>
                    <a:pt x="15128" y="6108"/>
                  </a:lnTo>
                  <a:lnTo>
                    <a:pt x="14780" y="5974"/>
                  </a:lnTo>
                  <a:lnTo>
                    <a:pt x="14431" y="5885"/>
                  </a:lnTo>
                  <a:lnTo>
                    <a:pt x="13922" y="5832"/>
                  </a:lnTo>
                  <a:lnTo>
                    <a:pt x="13306" y="5858"/>
                  </a:lnTo>
                  <a:lnTo>
                    <a:pt x="12645" y="5983"/>
                  </a:lnTo>
                  <a:lnTo>
                    <a:pt x="12547" y="6010"/>
                  </a:lnTo>
                  <a:lnTo>
                    <a:pt x="12529" y="5707"/>
                  </a:lnTo>
                  <a:lnTo>
                    <a:pt x="12386" y="5046"/>
                  </a:lnTo>
                  <a:lnTo>
                    <a:pt x="12110" y="4376"/>
                  </a:lnTo>
                  <a:lnTo>
                    <a:pt x="11708" y="3724"/>
                  </a:lnTo>
                  <a:lnTo>
                    <a:pt x="11172" y="3135"/>
                  </a:lnTo>
                  <a:lnTo>
                    <a:pt x="10699" y="2751"/>
                  </a:lnTo>
                  <a:lnTo>
                    <a:pt x="10350" y="2536"/>
                  </a:lnTo>
                  <a:lnTo>
                    <a:pt x="9975" y="2349"/>
                  </a:lnTo>
                  <a:lnTo>
                    <a:pt x="9573" y="2206"/>
                  </a:lnTo>
                  <a:lnTo>
                    <a:pt x="9145" y="2099"/>
                  </a:lnTo>
                  <a:lnTo>
                    <a:pt x="8698" y="2045"/>
                  </a:lnTo>
                  <a:lnTo>
                    <a:pt x="8225" y="2045"/>
                  </a:lnTo>
                  <a:lnTo>
                    <a:pt x="7796" y="2099"/>
                  </a:lnTo>
                  <a:lnTo>
                    <a:pt x="7412" y="2188"/>
                  </a:lnTo>
                  <a:lnTo>
                    <a:pt x="7073" y="2322"/>
                  </a:lnTo>
                  <a:lnTo>
                    <a:pt x="6769" y="2483"/>
                  </a:lnTo>
                  <a:lnTo>
                    <a:pt x="6493" y="2688"/>
                  </a:lnTo>
                  <a:lnTo>
                    <a:pt x="6144" y="3037"/>
                  </a:lnTo>
                  <a:lnTo>
                    <a:pt x="5769" y="3572"/>
                  </a:lnTo>
                  <a:lnTo>
                    <a:pt x="5484" y="4162"/>
                  </a:lnTo>
                  <a:lnTo>
                    <a:pt x="5144" y="5090"/>
                  </a:lnTo>
                  <a:lnTo>
                    <a:pt x="4948" y="5671"/>
                  </a:lnTo>
                  <a:lnTo>
                    <a:pt x="4841" y="5939"/>
                  </a:lnTo>
                  <a:lnTo>
                    <a:pt x="4564" y="6367"/>
                  </a:lnTo>
                  <a:lnTo>
                    <a:pt x="4215" y="6662"/>
                  </a:lnTo>
                  <a:lnTo>
                    <a:pt x="3823" y="6823"/>
                  </a:lnTo>
                  <a:lnTo>
                    <a:pt x="3421" y="6867"/>
                  </a:lnTo>
                  <a:lnTo>
                    <a:pt x="3019" y="6778"/>
                  </a:lnTo>
                  <a:lnTo>
                    <a:pt x="2662" y="6564"/>
                  </a:lnTo>
                  <a:lnTo>
                    <a:pt x="2367" y="6233"/>
                  </a:lnTo>
                  <a:lnTo>
                    <a:pt x="2251" y="6010"/>
                  </a:lnTo>
                  <a:lnTo>
                    <a:pt x="2188" y="5867"/>
                  </a:lnTo>
                  <a:lnTo>
                    <a:pt x="2108" y="5582"/>
                  </a:lnTo>
                  <a:lnTo>
                    <a:pt x="2099" y="5305"/>
                  </a:lnTo>
                  <a:lnTo>
                    <a:pt x="2126" y="5028"/>
                  </a:lnTo>
                  <a:lnTo>
                    <a:pt x="2233" y="4635"/>
                  </a:lnTo>
                  <a:lnTo>
                    <a:pt x="2456" y="4180"/>
                  </a:lnTo>
                  <a:lnTo>
                    <a:pt x="2572" y="3992"/>
                  </a:lnTo>
                  <a:lnTo>
                    <a:pt x="2635" y="3885"/>
                  </a:lnTo>
                  <a:lnTo>
                    <a:pt x="2644" y="3671"/>
                  </a:lnTo>
                  <a:lnTo>
                    <a:pt x="2546" y="3483"/>
                  </a:lnTo>
                  <a:lnTo>
                    <a:pt x="2367" y="3367"/>
                  </a:lnTo>
                  <a:lnTo>
                    <a:pt x="2251" y="3358"/>
                  </a:lnTo>
                  <a:lnTo>
                    <a:pt x="2019" y="3376"/>
                  </a:lnTo>
                  <a:lnTo>
                    <a:pt x="1545" y="3519"/>
                  </a:lnTo>
                  <a:lnTo>
                    <a:pt x="1090" y="3787"/>
                  </a:lnTo>
                  <a:lnTo>
                    <a:pt x="679" y="4180"/>
                  </a:lnTo>
                  <a:lnTo>
                    <a:pt x="340" y="4671"/>
                  </a:lnTo>
                  <a:lnTo>
                    <a:pt x="108" y="5260"/>
                  </a:lnTo>
                  <a:lnTo>
                    <a:pt x="1" y="5939"/>
                  </a:lnTo>
                  <a:lnTo>
                    <a:pt x="36" y="6501"/>
                  </a:lnTo>
                  <a:lnTo>
                    <a:pt x="117" y="6903"/>
                  </a:lnTo>
                  <a:lnTo>
                    <a:pt x="179" y="7109"/>
                  </a:lnTo>
                  <a:lnTo>
                    <a:pt x="260" y="7368"/>
                  </a:lnTo>
                  <a:lnTo>
                    <a:pt x="465" y="7814"/>
                  </a:lnTo>
                  <a:lnTo>
                    <a:pt x="706" y="8189"/>
                  </a:lnTo>
                  <a:lnTo>
                    <a:pt x="974" y="8511"/>
                  </a:lnTo>
                  <a:lnTo>
                    <a:pt x="1260" y="8761"/>
                  </a:lnTo>
                  <a:lnTo>
                    <a:pt x="1563" y="8957"/>
                  </a:lnTo>
                  <a:lnTo>
                    <a:pt x="2028" y="9171"/>
                  </a:lnTo>
                  <a:lnTo>
                    <a:pt x="2644" y="9314"/>
                  </a:lnTo>
                  <a:lnTo>
                    <a:pt x="3180" y="9359"/>
                  </a:lnTo>
                  <a:lnTo>
                    <a:pt x="3769" y="9314"/>
                  </a:lnTo>
                  <a:lnTo>
                    <a:pt x="3858" y="9296"/>
                  </a:lnTo>
                  <a:lnTo>
                    <a:pt x="3858" y="9296"/>
                  </a:lnTo>
                  <a:lnTo>
                    <a:pt x="3796" y="9332"/>
                  </a:lnTo>
                  <a:lnTo>
                    <a:pt x="3448" y="9636"/>
                  </a:lnTo>
                  <a:lnTo>
                    <a:pt x="3171" y="9975"/>
                  </a:lnTo>
                  <a:lnTo>
                    <a:pt x="2921" y="10413"/>
                  </a:lnTo>
                  <a:lnTo>
                    <a:pt x="2751" y="10966"/>
                  </a:lnTo>
                  <a:lnTo>
                    <a:pt x="2724" y="11449"/>
                  </a:lnTo>
                  <a:lnTo>
                    <a:pt x="2760" y="11806"/>
                  </a:lnTo>
                  <a:lnTo>
                    <a:pt x="2849" y="12181"/>
                  </a:lnTo>
                  <a:lnTo>
                    <a:pt x="3001" y="12592"/>
                  </a:lnTo>
                  <a:lnTo>
                    <a:pt x="3108" y="12806"/>
                  </a:lnTo>
                  <a:lnTo>
                    <a:pt x="3215" y="12993"/>
                  </a:lnTo>
                  <a:lnTo>
                    <a:pt x="3456" y="13324"/>
                  </a:lnTo>
                  <a:lnTo>
                    <a:pt x="3724" y="13574"/>
                  </a:lnTo>
                  <a:lnTo>
                    <a:pt x="4019" y="13770"/>
                  </a:lnTo>
                  <a:lnTo>
                    <a:pt x="4323" y="13904"/>
                  </a:lnTo>
                  <a:lnTo>
                    <a:pt x="4635" y="13994"/>
                  </a:lnTo>
                  <a:lnTo>
                    <a:pt x="5117" y="14047"/>
                  </a:lnTo>
                  <a:lnTo>
                    <a:pt x="5725" y="14011"/>
                  </a:lnTo>
                  <a:lnTo>
                    <a:pt x="6252" y="13895"/>
                  </a:lnTo>
                  <a:lnTo>
                    <a:pt x="6823" y="13708"/>
                  </a:lnTo>
                  <a:lnTo>
                    <a:pt x="6903" y="13663"/>
                  </a:lnTo>
                  <a:lnTo>
                    <a:pt x="6894" y="13752"/>
                  </a:lnTo>
                  <a:lnTo>
                    <a:pt x="6868" y="14601"/>
                  </a:lnTo>
                  <a:lnTo>
                    <a:pt x="6966" y="15547"/>
                  </a:lnTo>
                  <a:lnTo>
                    <a:pt x="7118" y="16226"/>
                  </a:lnTo>
                  <a:lnTo>
                    <a:pt x="7386" y="16878"/>
                  </a:lnTo>
                  <a:lnTo>
                    <a:pt x="7680" y="17316"/>
                  </a:lnTo>
                  <a:lnTo>
                    <a:pt x="7921" y="17574"/>
                  </a:lnTo>
                  <a:lnTo>
                    <a:pt x="8055" y="17691"/>
                  </a:lnTo>
                  <a:lnTo>
                    <a:pt x="8198" y="17798"/>
                  </a:lnTo>
                  <a:lnTo>
                    <a:pt x="8484" y="17967"/>
                  </a:lnTo>
                  <a:lnTo>
                    <a:pt x="8931" y="18137"/>
                  </a:lnTo>
                  <a:lnTo>
                    <a:pt x="9520" y="18217"/>
                  </a:lnTo>
                  <a:lnTo>
                    <a:pt x="10082" y="18173"/>
                  </a:lnTo>
                  <a:lnTo>
                    <a:pt x="10591" y="18048"/>
                  </a:lnTo>
                  <a:lnTo>
                    <a:pt x="11011" y="17887"/>
                  </a:lnTo>
                  <a:lnTo>
                    <a:pt x="11449" y="17673"/>
                  </a:lnTo>
                  <a:lnTo>
                    <a:pt x="11511" y="17637"/>
                  </a:lnTo>
                  <a:lnTo>
                    <a:pt x="11663" y="17798"/>
                  </a:lnTo>
                  <a:lnTo>
                    <a:pt x="11958" y="18030"/>
                  </a:lnTo>
                  <a:lnTo>
                    <a:pt x="12226" y="18164"/>
                  </a:lnTo>
                  <a:lnTo>
                    <a:pt x="12449" y="18226"/>
                  </a:lnTo>
                  <a:lnTo>
                    <a:pt x="12726" y="18235"/>
                  </a:lnTo>
                  <a:lnTo>
                    <a:pt x="12931" y="18164"/>
                  </a:lnTo>
                  <a:lnTo>
                    <a:pt x="12949" y="18155"/>
                  </a:lnTo>
                  <a:lnTo>
                    <a:pt x="12958" y="18289"/>
                  </a:lnTo>
                  <a:lnTo>
                    <a:pt x="13137" y="19227"/>
                  </a:lnTo>
                  <a:lnTo>
                    <a:pt x="13360" y="20075"/>
                  </a:lnTo>
                  <a:lnTo>
                    <a:pt x="13699" y="21039"/>
                  </a:lnTo>
                  <a:lnTo>
                    <a:pt x="14163" y="22013"/>
                  </a:lnTo>
                  <a:lnTo>
                    <a:pt x="14601" y="22691"/>
                  </a:lnTo>
                  <a:lnTo>
                    <a:pt x="14949" y="23102"/>
                  </a:lnTo>
                  <a:lnTo>
                    <a:pt x="15333" y="23468"/>
                  </a:lnTo>
                  <a:lnTo>
                    <a:pt x="15762" y="23781"/>
                  </a:lnTo>
                  <a:lnTo>
                    <a:pt x="15994" y="23906"/>
                  </a:lnTo>
                  <a:lnTo>
                    <a:pt x="16235" y="24013"/>
                  </a:lnTo>
                  <a:lnTo>
                    <a:pt x="16700" y="24183"/>
                  </a:lnTo>
                  <a:lnTo>
                    <a:pt x="17164" y="24290"/>
                  </a:lnTo>
                  <a:lnTo>
                    <a:pt x="17619" y="24343"/>
                  </a:lnTo>
                  <a:lnTo>
                    <a:pt x="18280" y="24334"/>
                  </a:lnTo>
                  <a:lnTo>
                    <a:pt x="19084" y="24200"/>
                  </a:lnTo>
                  <a:lnTo>
                    <a:pt x="19789" y="23968"/>
                  </a:lnTo>
                  <a:lnTo>
                    <a:pt x="20352" y="23718"/>
                  </a:lnTo>
                  <a:lnTo>
                    <a:pt x="20923" y="23388"/>
                  </a:lnTo>
                  <a:lnTo>
                    <a:pt x="20995" y="23325"/>
                  </a:lnTo>
                  <a:lnTo>
                    <a:pt x="21022" y="23450"/>
                  </a:lnTo>
                  <a:lnTo>
                    <a:pt x="21316" y="24254"/>
                  </a:lnTo>
                  <a:lnTo>
                    <a:pt x="21700" y="24977"/>
                  </a:lnTo>
                  <a:lnTo>
                    <a:pt x="22129" y="25576"/>
                  </a:lnTo>
                  <a:lnTo>
                    <a:pt x="22477" y="25986"/>
                  </a:lnTo>
                  <a:lnTo>
                    <a:pt x="22879" y="26379"/>
                  </a:lnTo>
                  <a:lnTo>
                    <a:pt x="23352" y="26763"/>
                  </a:lnTo>
                  <a:lnTo>
                    <a:pt x="23897" y="27121"/>
                  </a:lnTo>
                  <a:lnTo>
                    <a:pt x="24513" y="27433"/>
                  </a:lnTo>
                  <a:lnTo>
                    <a:pt x="25210" y="27701"/>
                  </a:lnTo>
                  <a:lnTo>
                    <a:pt x="25978" y="27906"/>
                  </a:lnTo>
                  <a:lnTo>
                    <a:pt x="26406" y="27987"/>
                  </a:lnTo>
                  <a:lnTo>
                    <a:pt x="26835" y="28049"/>
                  </a:lnTo>
                  <a:lnTo>
                    <a:pt x="27675" y="28103"/>
                  </a:lnTo>
                  <a:lnTo>
                    <a:pt x="28487" y="28076"/>
                  </a:lnTo>
                  <a:lnTo>
                    <a:pt x="29264" y="27978"/>
                  </a:lnTo>
                  <a:lnTo>
                    <a:pt x="30014" y="27826"/>
                  </a:lnTo>
                  <a:lnTo>
                    <a:pt x="30711" y="27630"/>
                  </a:lnTo>
                  <a:lnTo>
                    <a:pt x="31693" y="27272"/>
                  </a:lnTo>
                  <a:lnTo>
                    <a:pt x="32818" y="26728"/>
                  </a:lnTo>
                  <a:lnTo>
                    <a:pt x="33702" y="26192"/>
                  </a:lnTo>
                  <a:lnTo>
                    <a:pt x="34577" y="25558"/>
                  </a:lnTo>
                  <a:lnTo>
                    <a:pt x="34685" y="25460"/>
                  </a:lnTo>
                  <a:lnTo>
                    <a:pt x="34685" y="36"/>
                  </a:lnTo>
                  <a:lnTo>
                    <a:pt x="34345" y="0"/>
                  </a:lnTo>
                  <a:close/>
                </a:path>
              </a:pathLst>
            </a:custGeom>
            <a:solidFill>
              <a:srgbClr val="FEF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8846151" y="56842"/>
              <a:ext cx="291050" cy="235113"/>
            </a:xfrm>
            <a:custGeom>
              <a:avLst/>
              <a:gdLst/>
              <a:ahLst/>
              <a:cxnLst/>
              <a:rect l="l" t="t" r="r" b="b"/>
              <a:pathLst>
                <a:path w="4225" h="3413" extrusionOk="0">
                  <a:moveTo>
                    <a:pt x="4073" y="1"/>
                  </a:moveTo>
                  <a:lnTo>
                    <a:pt x="3849" y="162"/>
                  </a:lnTo>
                  <a:lnTo>
                    <a:pt x="3849" y="215"/>
                  </a:lnTo>
                  <a:lnTo>
                    <a:pt x="3778" y="715"/>
                  </a:lnTo>
                  <a:lnTo>
                    <a:pt x="3608" y="1269"/>
                  </a:lnTo>
                  <a:lnTo>
                    <a:pt x="3412" y="1644"/>
                  </a:lnTo>
                  <a:lnTo>
                    <a:pt x="3135" y="1992"/>
                  </a:lnTo>
                  <a:lnTo>
                    <a:pt x="2760" y="2287"/>
                  </a:lnTo>
                  <a:lnTo>
                    <a:pt x="2519" y="2394"/>
                  </a:lnTo>
                  <a:lnTo>
                    <a:pt x="2278" y="2492"/>
                  </a:lnTo>
                  <a:lnTo>
                    <a:pt x="1805" y="2591"/>
                  </a:lnTo>
                  <a:lnTo>
                    <a:pt x="1358" y="2626"/>
                  </a:lnTo>
                  <a:lnTo>
                    <a:pt x="956" y="2600"/>
                  </a:lnTo>
                  <a:lnTo>
                    <a:pt x="152" y="2430"/>
                  </a:lnTo>
                  <a:lnTo>
                    <a:pt x="1" y="2358"/>
                  </a:lnTo>
                  <a:lnTo>
                    <a:pt x="36" y="2403"/>
                  </a:lnTo>
                  <a:lnTo>
                    <a:pt x="394" y="2742"/>
                  </a:lnTo>
                  <a:lnTo>
                    <a:pt x="867" y="3055"/>
                  </a:lnTo>
                  <a:lnTo>
                    <a:pt x="1251" y="3242"/>
                  </a:lnTo>
                  <a:lnTo>
                    <a:pt x="1688" y="3376"/>
                  </a:lnTo>
                  <a:lnTo>
                    <a:pt x="2171" y="3412"/>
                  </a:lnTo>
                  <a:lnTo>
                    <a:pt x="2430" y="3385"/>
                  </a:lnTo>
                  <a:lnTo>
                    <a:pt x="2680" y="3332"/>
                  </a:lnTo>
                  <a:lnTo>
                    <a:pt x="3135" y="3126"/>
                  </a:lnTo>
                  <a:lnTo>
                    <a:pt x="3519" y="2823"/>
                  </a:lnTo>
                  <a:lnTo>
                    <a:pt x="3832" y="2421"/>
                  </a:lnTo>
                  <a:lnTo>
                    <a:pt x="4064" y="1957"/>
                  </a:lnTo>
                  <a:lnTo>
                    <a:pt x="4198" y="1430"/>
                  </a:lnTo>
                  <a:lnTo>
                    <a:pt x="4225" y="867"/>
                  </a:lnTo>
                  <a:lnTo>
                    <a:pt x="4153" y="287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7339022" y="-280226"/>
              <a:ext cx="1512769" cy="917857"/>
            </a:xfrm>
            <a:custGeom>
              <a:avLst/>
              <a:gdLst/>
              <a:ahLst/>
              <a:cxnLst/>
              <a:rect l="l" t="t" r="r" b="b"/>
              <a:pathLst>
                <a:path w="21960" h="13324" extrusionOk="0">
                  <a:moveTo>
                    <a:pt x="5251" y="0"/>
                  </a:moveTo>
                  <a:lnTo>
                    <a:pt x="4822" y="54"/>
                  </a:lnTo>
                  <a:lnTo>
                    <a:pt x="4438" y="143"/>
                  </a:lnTo>
                  <a:lnTo>
                    <a:pt x="4099" y="277"/>
                  </a:lnTo>
                  <a:lnTo>
                    <a:pt x="3795" y="438"/>
                  </a:lnTo>
                  <a:lnTo>
                    <a:pt x="3519" y="643"/>
                  </a:lnTo>
                  <a:lnTo>
                    <a:pt x="3170" y="992"/>
                  </a:lnTo>
                  <a:lnTo>
                    <a:pt x="2795" y="1527"/>
                  </a:lnTo>
                  <a:lnTo>
                    <a:pt x="2510" y="2117"/>
                  </a:lnTo>
                  <a:lnTo>
                    <a:pt x="2170" y="3045"/>
                  </a:lnTo>
                  <a:lnTo>
                    <a:pt x="1974" y="3626"/>
                  </a:lnTo>
                  <a:lnTo>
                    <a:pt x="1902" y="3813"/>
                  </a:lnTo>
                  <a:lnTo>
                    <a:pt x="1724" y="4144"/>
                  </a:lnTo>
                  <a:lnTo>
                    <a:pt x="1500" y="4403"/>
                  </a:lnTo>
                  <a:lnTo>
                    <a:pt x="1250" y="4599"/>
                  </a:lnTo>
                  <a:lnTo>
                    <a:pt x="983" y="4733"/>
                  </a:lnTo>
                  <a:lnTo>
                    <a:pt x="697" y="4805"/>
                  </a:lnTo>
                  <a:lnTo>
                    <a:pt x="411" y="4814"/>
                  </a:lnTo>
                  <a:lnTo>
                    <a:pt x="134" y="4751"/>
                  </a:lnTo>
                  <a:lnTo>
                    <a:pt x="0" y="4697"/>
                  </a:lnTo>
                  <a:lnTo>
                    <a:pt x="0" y="4706"/>
                  </a:lnTo>
                  <a:lnTo>
                    <a:pt x="45" y="4742"/>
                  </a:lnTo>
                  <a:lnTo>
                    <a:pt x="384" y="4965"/>
                  </a:lnTo>
                  <a:lnTo>
                    <a:pt x="724" y="5126"/>
                  </a:lnTo>
                  <a:lnTo>
                    <a:pt x="1152" y="5251"/>
                  </a:lnTo>
                  <a:lnTo>
                    <a:pt x="1661" y="5296"/>
                  </a:lnTo>
                  <a:lnTo>
                    <a:pt x="2224" y="5198"/>
                  </a:lnTo>
                  <a:lnTo>
                    <a:pt x="2679" y="5010"/>
                  </a:lnTo>
                  <a:lnTo>
                    <a:pt x="2992" y="4822"/>
                  </a:lnTo>
                  <a:lnTo>
                    <a:pt x="3153" y="4706"/>
                  </a:lnTo>
                  <a:lnTo>
                    <a:pt x="3322" y="4590"/>
                  </a:lnTo>
                  <a:lnTo>
                    <a:pt x="3706" y="4403"/>
                  </a:lnTo>
                  <a:lnTo>
                    <a:pt x="4126" y="4287"/>
                  </a:lnTo>
                  <a:lnTo>
                    <a:pt x="4590" y="4233"/>
                  </a:lnTo>
                  <a:lnTo>
                    <a:pt x="5072" y="4242"/>
                  </a:lnTo>
                  <a:lnTo>
                    <a:pt x="5564" y="4313"/>
                  </a:lnTo>
                  <a:lnTo>
                    <a:pt x="6064" y="4438"/>
                  </a:lnTo>
                  <a:lnTo>
                    <a:pt x="6546" y="4617"/>
                  </a:lnTo>
                  <a:lnTo>
                    <a:pt x="7019" y="4858"/>
                  </a:lnTo>
                  <a:lnTo>
                    <a:pt x="7457" y="5153"/>
                  </a:lnTo>
                  <a:lnTo>
                    <a:pt x="7859" y="5492"/>
                  </a:lnTo>
                  <a:lnTo>
                    <a:pt x="8216" y="5885"/>
                  </a:lnTo>
                  <a:lnTo>
                    <a:pt x="8502" y="6323"/>
                  </a:lnTo>
                  <a:lnTo>
                    <a:pt x="8716" y="6814"/>
                  </a:lnTo>
                  <a:lnTo>
                    <a:pt x="8850" y="7350"/>
                  </a:lnTo>
                  <a:lnTo>
                    <a:pt x="8894" y="7930"/>
                  </a:lnTo>
                  <a:lnTo>
                    <a:pt x="8868" y="8234"/>
                  </a:lnTo>
                  <a:lnTo>
                    <a:pt x="9064" y="8127"/>
                  </a:lnTo>
                  <a:lnTo>
                    <a:pt x="9975" y="7769"/>
                  </a:lnTo>
                  <a:lnTo>
                    <a:pt x="10404" y="7662"/>
                  </a:lnTo>
                  <a:lnTo>
                    <a:pt x="10859" y="7600"/>
                  </a:lnTo>
                  <a:lnTo>
                    <a:pt x="11297" y="7618"/>
                  </a:lnTo>
                  <a:lnTo>
                    <a:pt x="11511" y="7662"/>
                  </a:lnTo>
                  <a:lnTo>
                    <a:pt x="11609" y="7689"/>
                  </a:lnTo>
                  <a:lnTo>
                    <a:pt x="11788" y="7814"/>
                  </a:lnTo>
                  <a:lnTo>
                    <a:pt x="11940" y="8002"/>
                  </a:lnTo>
                  <a:lnTo>
                    <a:pt x="12074" y="8234"/>
                  </a:lnTo>
                  <a:lnTo>
                    <a:pt x="12225" y="8653"/>
                  </a:lnTo>
                  <a:lnTo>
                    <a:pt x="12359" y="9305"/>
                  </a:lnTo>
                  <a:lnTo>
                    <a:pt x="12466" y="10314"/>
                  </a:lnTo>
                  <a:lnTo>
                    <a:pt x="12475" y="11297"/>
                  </a:lnTo>
                  <a:lnTo>
                    <a:pt x="12466" y="11404"/>
                  </a:lnTo>
                  <a:lnTo>
                    <a:pt x="12520" y="11341"/>
                  </a:lnTo>
                  <a:lnTo>
                    <a:pt x="12859" y="10975"/>
                  </a:lnTo>
                  <a:lnTo>
                    <a:pt x="13208" y="10663"/>
                  </a:lnTo>
                  <a:lnTo>
                    <a:pt x="13636" y="10359"/>
                  </a:lnTo>
                  <a:lnTo>
                    <a:pt x="14136" y="10118"/>
                  </a:lnTo>
                  <a:lnTo>
                    <a:pt x="14556" y="10020"/>
                  </a:lnTo>
                  <a:lnTo>
                    <a:pt x="14842" y="9993"/>
                  </a:lnTo>
                  <a:lnTo>
                    <a:pt x="15137" y="10020"/>
                  </a:lnTo>
                  <a:lnTo>
                    <a:pt x="15440" y="10091"/>
                  </a:lnTo>
                  <a:lnTo>
                    <a:pt x="15592" y="10154"/>
                  </a:lnTo>
                  <a:lnTo>
                    <a:pt x="15896" y="10305"/>
                  </a:lnTo>
                  <a:lnTo>
                    <a:pt x="16512" y="10716"/>
                  </a:lnTo>
                  <a:lnTo>
                    <a:pt x="17119" y="11207"/>
                  </a:lnTo>
                  <a:lnTo>
                    <a:pt x="17673" y="11743"/>
                  </a:lnTo>
                  <a:lnTo>
                    <a:pt x="18816" y="13020"/>
                  </a:lnTo>
                  <a:lnTo>
                    <a:pt x="19048" y="13324"/>
                  </a:lnTo>
                  <a:lnTo>
                    <a:pt x="19039" y="13127"/>
                  </a:lnTo>
                  <a:lnTo>
                    <a:pt x="19093" y="11886"/>
                  </a:lnTo>
                  <a:lnTo>
                    <a:pt x="19226" y="10779"/>
                  </a:lnTo>
                  <a:lnTo>
                    <a:pt x="19414" y="9895"/>
                  </a:lnTo>
                  <a:lnTo>
                    <a:pt x="19575" y="9305"/>
                  </a:lnTo>
                  <a:lnTo>
                    <a:pt x="19789" y="8752"/>
                  </a:lnTo>
                  <a:lnTo>
                    <a:pt x="20048" y="8234"/>
                  </a:lnTo>
                  <a:lnTo>
                    <a:pt x="20361" y="7778"/>
                  </a:lnTo>
                  <a:lnTo>
                    <a:pt x="20736" y="7394"/>
                  </a:lnTo>
                  <a:lnTo>
                    <a:pt x="21173" y="7117"/>
                  </a:lnTo>
                  <a:lnTo>
                    <a:pt x="21673" y="6948"/>
                  </a:lnTo>
                  <a:lnTo>
                    <a:pt x="21959" y="6921"/>
                  </a:lnTo>
                  <a:lnTo>
                    <a:pt x="21870" y="6823"/>
                  </a:lnTo>
                  <a:lnTo>
                    <a:pt x="21379" y="6010"/>
                  </a:lnTo>
                  <a:lnTo>
                    <a:pt x="21021" y="5135"/>
                  </a:lnTo>
                  <a:lnTo>
                    <a:pt x="20870" y="4572"/>
                  </a:lnTo>
                  <a:lnTo>
                    <a:pt x="20539" y="4546"/>
                  </a:lnTo>
                  <a:lnTo>
                    <a:pt x="19959" y="4572"/>
                  </a:lnTo>
                  <a:lnTo>
                    <a:pt x="19468" y="4689"/>
                  </a:lnTo>
                  <a:lnTo>
                    <a:pt x="19057" y="4894"/>
                  </a:lnTo>
                  <a:lnTo>
                    <a:pt x="18717" y="5162"/>
                  </a:lnTo>
                  <a:lnTo>
                    <a:pt x="18450" y="5483"/>
                  </a:lnTo>
                  <a:lnTo>
                    <a:pt x="18244" y="5849"/>
                  </a:lnTo>
                  <a:lnTo>
                    <a:pt x="18092" y="6233"/>
                  </a:lnTo>
                  <a:lnTo>
                    <a:pt x="17941" y="6832"/>
                  </a:lnTo>
                  <a:lnTo>
                    <a:pt x="17860" y="7600"/>
                  </a:lnTo>
                  <a:lnTo>
                    <a:pt x="17887" y="8475"/>
                  </a:lnTo>
                  <a:lnTo>
                    <a:pt x="17914" y="8618"/>
                  </a:lnTo>
                  <a:lnTo>
                    <a:pt x="17914" y="8618"/>
                  </a:lnTo>
                  <a:lnTo>
                    <a:pt x="17753" y="8234"/>
                  </a:lnTo>
                  <a:lnTo>
                    <a:pt x="17432" y="7573"/>
                  </a:lnTo>
                  <a:lnTo>
                    <a:pt x="17092" y="7037"/>
                  </a:lnTo>
                  <a:lnTo>
                    <a:pt x="16744" y="6608"/>
                  </a:lnTo>
                  <a:lnTo>
                    <a:pt x="16387" y="6278"/>
                  </a:lnTo>
                  <a:lnTo>
                    <a:pt x="16030" y="6037"/>
                  </a:lnTo>
                  <a:lnTo>
                    <a:pt x="15681" y="5876"/>
                  </a:lnTo>
                  <a:lnTo>
                    <a:pt x="15342" y="5769"/>
                  </a:lnTo>
                  <a:lnTo>
                    <a:pt x="14860" y="5715"/>
                  </a:lnTo>
                  <a:lnTo>
                    <a:pt x="14306" y="5787"/>
                  </a:lnTo>
                  <a:lnTo>
                    <a:pt x="13735" y="5992"/>
                  </a:lnTo>
                  <a:lnTo>
                    <a:pt x="13654" y="6037"/>
                  </a:lnTo>
                  <a:lnTo>
                    <a:pt x="13565" y="5751"/>
                  </a:lnTo>
                  <a:lnTo>
                    <a:pt x="13351" y="5251"/>
                  </a:lnTo>
                  <a:lnTo>
                    <a:pt x="13100" y="4840"/>
                  </a:lnTo>
                  <a:lnTo>
                    <a:pt x="12806" y="4519"/>
                  </a:lnTo>
                  <a:lnTo>
                    <a:pt x="12493" y="4260"/>
                  </a:lnTo>
                  <a:lnTo>
                    <a:pt x="12154" y="4063"/>
                  </a:lnTo>
                  <a:lnTo>
                    <a:pt x="11806" y="3929"/>
                  </a:lnTo>
                  <a:lnTo>
                    <a:pt x="11457" y="3840"/>
                  </a:lnTo>
                  <a:lnTo>
                    <a:pt x="10948" y="3787"/>
                  </a:lnTo>
                  <a:lnTo>
                    <a:pt x="10332" y="3813"/>
                  </a:lnTo>
                  <a:lnTo>
                    <a:pt x="9671" y="3938"/>
                  </a:lnTo>
                  <a:lnTo>
                    <a:pt x="9573" y="3965"/>
                  </a:lnTo>
                  <a:lnTo>
                    <a:pt x="9555" y="3662"/>
                  </a:lnTo>
                  <a:lnTo>
                    <a:pt x="9412" y="3001"/>
                  </a:lnTo>
                  <a:lnTo>
                    <a:pt x="9136" y="2331"/>
                  </a:lnTo>
                  <a:lnTo>
                    <a:pt x="8734" y="1679"/>
                  </a:lnTo>
                  <a:lnTo>
                    <a:pt x="8198" y="1090"/>
                  </a:lnTo>
                  <a:lnTo>
                    <a:pt x="7725" y="706"/>
                  </a:lnTo>
                  <a:lnTo>
                    <a:pt x="7376" y="491"/>
                  </a:lnTo>
                  <a:lnTo>
                    <a:pt x="7001" y="304"/>
                  </a:lnTo>
                  <a:lnTo>
                    <a:pt x="6599" y="161"/>
                  </a:lnTo>
                  <a:lnTo>
                    <a:pt x="6171" y="54"/>
                  </a:lnTo>
                  <a:lnTo>
                    <a:pt x="5724" y="0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8574250" y="824597"/>
              <a:ext cx="543247" cy="413463"/>
            </a:xfrm>
            <a:custGeom>
              <a:avLst/>
              <a:gdLst/>
              <a:ahLst/>
              <a:cxnLst/>
              <a:rect l="l" t="t" r="r" b="b"/>
              <a:pathLst>
                <a:path w="7886" h="6002" extrusionOk="0">
                  <a:moveTo>
                    <a:pt x="3948" y="0"/>
                  </a:moveTo>
                  <a:lnTo>
                    <a:pt x="3590" y="27"/>
                  </a:lnTo>
                  <a:lnTo>
                    <a:pt x="3233" y="63"/>
                  </a:lnTo>
                  <a:lnTo>
                    <a:pt x="2590" y="215"/>
                  </a:lnTo>
                  <a:lnTo>
                    <a:pt x="2037" y="438"/>
                  </a:lnTo>
                  <a:lnTo>
                    <a:pt x="1554" y="733"/>
                  </a:lnTo>
                  <a:lnTo>
                    <a:pt x="1153" y="1090"/>
                  </a:lnTo>
                  <a:lnTo>
                    <a:pt x="813" y="1492"/>
                  </a:lnTo>
                  <a:lnTo>
                    <a:pt x="545" y="1929"/>
                  </a:lnTo>
                  <a:lnTo>
                    <a:pt x="331" y="2394"/>
                  </a:lnTo>
                  <a:lnTo>
                    <a:pt x="179" y="2876"/>
                  </a:lnTo>
                  <a:lnTo>
                    <a:pt x="72" y="3367"/>
                  </a:lnTo>
                  <a:lnTo>
                    <a:pt x="1" y="4090"/>
                  </a:lnTo>
                  <a:lnTo>
                    <a:pt x="45" y="4992"/>
                  </a:lnTo>
                  <a:lnTo>
                    <a:pt x="224" y="5725"/>
                  </a:lnTo>
                  <a:lnTo>
                    <a:pt x="349" y="6001"/>
                  </a:lnTo>
                  <a:lnTo>
                    <a:pt x="376" y="5867"/>
                  </a:lnTo>
                  <a:lnTo>
                    <a:pt x="652" y="4992"/>
                  </a:lnTo>
                  <a:lnTo>
                    <a:pt x="983" y="4215"/>
                  </a:lnTo>
                  <a:lnTo>
                    <a:pt x="1438" y="3385"/>
                  </a:lnTo>
                  <a:lnTo>
                    <a:pt x="1885" y="2787"/>
                  </a:lnTo>
                  <a:lnTo>
                    <a:pt x="2224" y="2429"/>
                  </a:lnTo>
                  <a:lnTo>
                    <a:pt x="2608" y="2108"/>
                  </a:lnTo>
                  <a:lnTo>
                    <a:pt x="3037" y="1840"/>
                  </a:lnTo>
                  <a:lnTo>
                    <a:pt x="3501" y="1644"/>
                  </a:lnTo>
                  <a:lnTo>
                    <a:pt x="4010" y="1528"/>
                  </a:lnTo>
                  <a:lnTo>
                    <a:pt x="4287" y="1510"/>
                  </a:lnTo>
                  <a:lnTo>
                    <a:pt x="4823" y="1501"/>
                  </a:lnTo>
                  <a:lnTo>
                    <a:pt x="5734" y="1581"/>
                  </a:lnTo>
                  <a:lnTo>
                    <a:pt x="6448" y="1769"/>
                  </a:lnTo>
                  <a:lnTo>
                    <a:pt x="6993" y="2010"/>
                  </a:lnTo>
                  <a:lnTo>
                    <a:pt x="7386" y="2278"/>
                  </a:lnTo>
                  <a:lnTo>
                    <a:pt x="7654" y="2537"/>
                  </a:lnTo>
                  <a:lnTo>
                    <a:pt x="7868" y="2831"/>
                  </a:lnTo>
                  <a:lnTo>
                    <a:pt x="7886" y="2876"/>
                  </a:lnTo>
                  <a:lnTo>
                    <a:pt x="7868" y="2778"/>
                  </a:lnTo>
                  <a:lnTo>
                    <a:pt x="7680" y="2153"/>
                  </a:lnTo>
                  <a:lnTo>
                    <a:pt x="7404" y="1617"/>
                  </a:lnTo>
                  <a:lnTo>
                    <a:pt x="7082" y="1188"/>
                  </a:lnTo>
                  <a:lnTo>
                    <a:pt x="6814" y="911"/>
                  </a:lnTo>
                  <a:lnTo>
                    <a:pt x="6493" y="661"/>
                  </a:lnTo>
                  <a:lnTo>
                    <a:pt x="6118" y="429"/>
                  </a:lnTo>
                  <a:lnTo>
                    <a:pt x="5680" y="242"/>
                  </a:lnTo>
                  <a:lnTo>
                    <a:pt x="5171" y="99"/>
                  </a:lnTo>
                  <a:lnTo>
                    <a:pt x="4600" y="18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FFF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9139613" y="-420482"/>
              <a:ext cx="383910" cy="355597"/>
            </a:xfrm>
            <a:custGeom>
              <a:avLst/>
              <a:gdLst/>
              <a:ahLst/>
              <a:cxnLst/>
              <a:rect l="l" t="t" r="r" b="b"/>
              <a:pathLst>
                <a:path w="5573" h="5162" extrusionOk="0">
                  <a:moveTo>
                    <a:pt x="5269" y="0"/>
                  </a:moveTo>
                  <a:lnTo>
                    <a:pt x="4680" y="27"/>
                  </a:lnTo>
                  <a:lnTo>
                    <a:pt x="4126" y="143"/>
                  </a:lnTo>
                  <a:lnTo>
                    <a:pt x="3608" y="331"/>
                  </a:lnTo>
                  <a:lnTo>
                    <a:pt x="3117" y="581"/>
                  </a:lnTo>
                  <a:lnTo>
                    <a:pt x="2670" y="884"/>
                  </a:lnTo>
                  <a:lnTo>
                    <a:pt x="2251" y="1224"/>
                  </a:lnTo>
                  <a:lnTo>
                    <a:pt x="1867" y="1599"/>
                  </a:lnTo>
                  <a:lnTo>
                    <a:pt x="1349" y="2197"/>
                  </a:lnTo>
                  <a:lnTo>
                    <a:pt x="795" y="3001"/>
                  </a:lnTo>
                  <a:lnTo>
                    <a:pt x="197" y="4081"/>
                  </a:lnTo>
                  <a:lnTo>
                    <a:pt x="9" y="4501"/>
                  </a:lnTo>
                  <a:lnTo>
                    <a:pt x="0" y="4867"/>
                  </a:lnTo>
                  <a:lnTo>
                    <a:pt x="18" y="5162"/>
                  </a:lnTo>
                  <a:lnTo>
                    <a:pt x="107" y="5072"/>
                  </a:lnTo>
                  <a:lnTo>
                    <a:pt x="733" y="4519"/>
                  </a:lnTo>
                  <a:lnTo>
                    <a:pt x="1367" y="4028"/>
                  </a:lnTo>
                  <a:lnTo>
                    <a:pt x="2143" y="3510"/>
                  </a:lnTo>
                  <a:lnTo>
                    <a:pt x="3036" y="3028"/>
                  </a:lnTo>
                  <a:lnTo>
                    <a:pt x="3769" y="2724"/>
                  </a:lnTo>
                  <a:lnTo>
                    <a:pt x="4269" y="2572"/>
                  </a:lnTo>
                  <a:lnTo>
                    <a:pt x="4787" y="2465"/>
                  </a:lnTo>
                  <a:lnTo>
                    <a:pt x="5314" y="2411"/>
                  </a:lnTo>
                  <a:lnTo>
                    <a:pt x="5573" y="2411"/>
                  </a:lnTo>
                  <a:lnTo>
                    <a:pt x="5573" y="27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rgbClr val="FFF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9129762" y="430283"/>
              <a:ext cx="393761" cy="227673"/>
            </a:xfrm>
            <a:custGeom>
              <a:avLst/>
              <a:gdLst/>
              <a:ahLst/>
              <a:cxnLst/>
              <a:rect l="l" t="t" r="r" b="b"/>
              <a:pathLst>
                <a:path w="5716" h="3305" extrusionOk="0">
                  <a:moveTo>
                    <a:pt x="4724" y="0"/>
                  </a:moveTo>
                  <a:lnTo>
                    <a:pt x="4358" y="18"/>
                  </a:lnTo>
                  <a:lnTo>
                    <a:pt x="4046" y="90"/>
                  </a:lnTo>
                  <a:lnTo>
                    <a:pt x="3769" y="197"/>
                  </a:lnTo>
                  <a:lnTo>
                    <a:pt x="3537" y="340"/>
                  </a:lnTo>
                  <a:lnTo>
                    <a:pt x="3251" y="608"/>
                  </a:lnTo>
                  <a:lnTo>
                    <a:pt x="2992" y="1001"/>
                  </a:lnTo>
                  <a:lnTo>
                    <a:pt x="2831" y="1402"/>
                  </a:lnTo>
                  <a:lnTo>
                    <a:pt x="2724" y="1867"/>
                  </a:lnTo>
                  <a:lnTo>
                    <a:pt x="2724" y="1938"/>
                  </a:lnTo>
                  <a:lnTo>
                    <a:pt x="2528" y="1885"/>
                  </a:lnTo>
                  <a:lnTo>
                    <a:pt x="2161" y="1831"/>
                  </a:lnTo>
                  <a:lnTo>
                    <a:pt x="1822" y="1822"/>
                  </a:lnTo>
                  <a:lnTo>
                    <a:pt x="1527" y="1867"/>
                  </a:lnTo>
                  <a:lnTo>
                    <a:pt x="1134" y="1983"/>
                  </a:lnTo>
                  <a:lnTo>
                    <a:pt x="715" y="2242"/>
                  </a:lnTo>
                  <a:lnTo>
                    <a:pt x="411" y="2554"/>
                  </a:lnTo>
                  <a:lnTo>
                    <a:pt x="197" y="2867"/>
                  </a:lnTo>
                  <a:lnTo>
                    <a:pt x="18" y="3242"/>
                  </a:lnTo>
                  <a:lnTo>
                    <a:pt x="0" y="3304"/>
                  </a:lnTo>
                  <a:lnTo>
                    <a:pt x="72" y="3188"/>
                  </a:lnTo>
                  <a:lnTo>
                    <a:pt x="250" y="3010"/>
                  </a:lnTo>
                  <a:lnTo>
                    <a:pt x="456" y="2867"/>
                  </a:lnTo>
                  <a:lnTo>
                    <a:pt x="679" y="2769"/>
                  </a:lnTo>
                  <a:lnTo>
                    <a:pt x="1036" y="2679"/>
                  </a:lnTo>
                  <a:lnTo>
                    <a:pt x="1545" y="2670"/>
                  </a:lnTo>
                  <a:lnTo>
                    <a:pt x="2278" y="2787"/>
                  </a:lnTo>
                  <a:lnTo>
                    <a:pt x="2956" y="3010"/>
                  </a:lnTo>
                  <a:lnTo>
                    <a:pt x="3028" y="3037"/>
                  </a:lnTo>
                  <a:lnTo>
                    <a:pt x="3099" y="2876"/>
                  </a:lnTo>
                  <a:lnTo>
                    <a:pt x="3269" y="2599"/>
                  </a:lnTo>
                  <a:lnTo>
                    <a:pt x="3456" y="2376"/>
                  </a:lnTo>
                  <a:lnTo>
                    <a:pt x="3662" y="2206"/>
                  </a:lnTo>
                  <a:lnTo>
                    <a:pt x="3983" y="2036"/>
                  </a:lnTo>
                  <a:lnTo>
                    <a:pt x="4439" y="1938"/>
                  </a:lnTo>
                  <a:lnTo>
                    <a:pt x="4867" y="1956"/>
                  </a:lnTo>
                  <a:lnTo>
                    <a:pt x="5251" y="2036"/>
                  </a:lnTo>
                  <a:lnTo>
                    <a:pt x="5662" y="2179"/>
                  </a:lnTo>
                  <a:lnTo>
                    <a:pt x="5716" y="2206"/>
                  </a:lnTo>
                  <a:lnTo>
                    <a:pt x="5367" y="90"/>
                  </a:lnTo>
                  <a:lnTo>
                    <a:pt x="5144" y="45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8185447" y="604982"/>
              <a:ext cx="206180" cy="227053"/>
            </a:xfrm>
            <a:custGeom>
              <a:avLst/>
              <a:gdLst/>
              <a:ahLst/>
              <a:cxnLst/>
              <a:rect l="l" t="t" r="r" b="b"/>
              <a:pathLst>
                <a:path w="2993" h="3296" extrusionOk="0">
                  <a:moveTo>
                    <a:pt x="1930" y="1"/>
                  </a:moveTo>
                  <a:lnTo>
                    <a:pt x="1519" y="18"/>
                  </a:lnTo>
                  <a:lnTo>
                    <a:pt x="1099" y="90"/>
                  </a:lnTo>
                  <a:lnTo>
                    <a:pt x="697" y="197"/>
                  </a:lnTo>
                  <a:lnTo>
                    <a:pt x="340" y="340"/>
                  </a:lnTo>
                  <a:lnTo>
                    <a:pt x="81" y="492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206" y="527"/>
                  </a:lnTo>
                  <a:lnTo>
                    <a:pt x="1055" y="518"/>
                  </a:lnTo>
                  <a:lnTo>
                    <a:pt x="1412" y="581"/>
                  </a:lnTo>
                  <a:lnTo>
                    <a:pt x="1751" y="697"/>
                  </a:lnTo>
                  <a:lnTo>
                    <a:pt x="2028" y="893"/>
                  </a:lnTo>
                  <a:lnTo>
                    <a:pt x="2135" y="1036"/>
                  </a:lnTo>
                  <a:lnTo>
                    <a:pt x="2314" y="1349"/>
                  </a:lnTo>
                  <a:lnTo>
                    <a:pt x="2626" y="2099"/>
                  </a:lnTo>
                  <a:lnTo>
                    <a:pt x="2939" y="3108"/>
                  </a:lnTo>
                  <a:lnTo>
                    <a:pt x="2975" y="3296"/>
                  </a:lnTo>
                  <a:lnTo>
                    <a:pt x="2992" y="2992"/>
                  </a:lnTo>
                  <a:lnTo>
                    <a:pt x="2957" y="1492"/>
                  </a:lnTo>
                  <a:lnTo>
                    <a:pt x="2858" y="777"/>
                  </a:lnTo>
                  <a:lnTo>
                    <a:pt x="2742" y="411"/>
                  </a:lnTo>
                  <a:lnTo>
                    <a:pt x="2662" y="286"/>
                  </a:lnTo>
                  <a:lnTo>
                    <a:pt x="2573" y="179"/>
                  </a:lnTo>
                  <a:lnTo>
                    <a:pt x="2287" y="54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7607203" y="520113"/>
              <a:ext cx="972072" cy="735787"/>
            </a:xfrm>
            <a:custGeom>
              <a:avLst/>
              <a:gdLst/>
              <a:ahLst/>
              <a:cxnLst/>
              <a:rect l="l" t="t" r="r" b="b"/>
              <a:pathLst>
                <a:path w="14111" h="10681" extrusionOk="0">
                  <a:moveTo>
                    <a:pt x="36" y="0"/>
                  </a:moveTo>
                  <a:lnTo>
                    <a:pt x="27" y="89"/>
                  </a:lnTo>
                  <a:lnTo>
                    <a:pt x="1" y="938"/>
                  </a:lnTo>
                  <a:lnTo>
                    <a:pt x="99" y="1884"/>
                  </a:lnTo>
                  <a:lnTo>
                    <a:pt x="251" y="2563"/>
                  </a:lnTo>
                  <a:lnTo>
                    <a:pt x="519" y="3215"/>
                  </a:lnTo>
                  <a:lnTo>
                    <a:pt x="813" y="3653"/>
                  </a:lnTo>
                  <a:lnTo>
                    <a:pt x="1054" y="3911"/>
                  </a:lnTo>
                  <a:lnTo>
                    <a:pt x="1188" y="4028"/>
                  </a:lnTo>
                  <a:lnTo>
                    <a:pt x="1331" y="4135"/>
                  </a:lnTo>
                  <a:lnTo>
                    <a:pt x="1617" y="4304"/>
                  </a:lnTo>
                  <a:lnTo>
                    <a:pt x="2064" y="4474"/>
                  </a:lnTo>
                  <a:lnTo>
                    <a:pt x="2653" y="4554"/>
                  </a:lnTo>
                  <a:lnTo>
                    <a:pt x="3215" y="4510"/>
                  </a:lnTo>
                  <a:lnTo>
                    <a:pt x="3724" y="4385"/>
                  </a:lnTo>
                  <a:lnTo>
                    <a:pt x="4144" y="4224"/>
                  </a:lnTo>
                  <a:lnTo>
                    <a:pt x="4582" y="4010"/>
                  </a:lnTo>
                  <a:lnTo>
                    <a:pt x="4644" y="3974"/>
                  </a:lnTo>
                  <a:lnTo>
                    <a:pt x="4796" y="4135"/>
                  </a:lnTo>
                  <a:lnTo>
                    <a:pt x="5091" y="4367"/>
                  </a:lnTo>
                  <a:lnTo>
                    <a:pt x="5359" y="4501"/>
                  </a:lnTo>
                  <a:lnTo>
                    <a:pt x="5582" y="4563"/>
                  </a:lnTo>
                  <a:lnTo>
                    <a:pt x="5859" y="4572"/>
                  </a:lnTo>
                  <a:lnTo>
                    <a:pt x="6064" y="4501"/>
                  </a:lnTo>
                  <a:lnTo>
                    <a:pt x="6082" y="4492"/>
                  </a:lnTo>
                  <a:lnTo>
                    <a:pt x="6091" y="4626"/>
                  </a:lnTo>
                  <a:lnTo>
                    <a:pt x="6270" y="5564"/>
                  </a:lnTo>
                  <a:lnTo>
                    <a:pt x="6493" y="6412"/>
                  </a:lnTo>
                  <a:lnTo>
                    <a:pt x="6832" y="7376"/>
                  </a:lnTo>
                  <a:lnTo>
                    <a:pt x="7296" y="8350"/>
                  </a:lnTo>
                  <a:lnTo>
                    <a:pt x="7734" y="9028"/>
                  </a:lnTo>
                  <a:lnTo>
                    <a:pt x="8082" y="9439"/>
                  </a:lnTo>
                  <a:lnTo>
                    <a:pt x="8466" y="9805"/>
                  </a:lnTo>
                  <a:lnTo>
                    <a:pt x="8895" y="10118"/>
                  </a:lnTo>
                  <a:lnTo>
                    <a:pt x="9127" y="10243"/>
                  </a:lnTo>
                  <a:lnTo>
                    <a:pt x="9350" y="10350"/>
                  </a:lnTo>
                  <a:lnTo>
                    <a:pt x="9806" y="10511"/>
                  </a:lnTo>
                  <a:lnTo>
                    <a:pt x="10243" y="10618"/>
                  </a:lnTo>
                  <a:lnTo>
                    <a:pt x="10681" y="10671"/>
                  </a:lnTo>
                  <a:lnTo>
                    <a:pt x="11315" y="10680"/>
                  </a:lnTo>
                  <a:lnTo>
                    <a:pt x="12092" y="10564"/>
                  </a:lnTo>
                  <a:lnTo>
                    <a:pt x="12779" y="10359"/>
                  </a:lnTo>
                  <a:lnTo>
                    <a:pt x="13351" y="10118"/>
                  </a:lnTo>
                  <a:lnTo>
                    <a:pt x="13967" y="9778"/>
                  </a:lnTo>
                  <a:lnTo>
                    <a:pt x="14110" y="9680"/>
                  </a:lnTo>
                  <a:lnTo>
                    <a:pt x="14110" y="7850"/>
                  </a:lnTo>
                  <a:lnTo>
                    <a:pt x="14092" y="7867"/>
                  </a:lnTo>
                  <a:lnTo>
                    <a:pt x="13780" y="8073"/>
                  </a:lnTo>
                  <a:lnTo>
                    <a:pt x="13235" y="8243"/>
                  </a:lnTo>
                  <a:lnTo>
                    <a:pt x="12708" y="8323"/>
                  </a:lnTo>
                  <a:lnTo>
                    <a:pt x="12029" y="8350"/>
                  </a:lnTo>
                  <a:lnTo>
                    <a:pt x="11172" y="8305"/>
                  </a:lnTo>
                  <a:lnTo>
                    <a:pt x="10663" y="8243"/>
                  </a:lnTo>
                  <a:lnTo>
                    <a:pt x="10404" y="8198"/>
                  </a:lnTo>
                  <a:lnTo>
                    <a:pt x="9931" y="8019"/>
                  </a:lnTo>
                  <a:lnTo>
                    <a:pt x="9502" y="7760"/>
                  </a:lnTo>
                  <a:lnTo>
                    <a:pt x="9118" y="7421"/>
                  </a:lnTo>
                  <a:lnTo>
                    <a:pt x="8770" y="7028"/>
                  </a:lnTo>
                  <a:lnTo>
                    <a:pt x="8466" y="6590"/>
                  </a:lnTo>
                  <a:lnTo>
                    <a:pt x="8073" y="5876"/>
                  </a:lnTo>
                  <a:lnTo>
                    <a:pt x="7680" y="4894"/>
                  </a:lnTo>
                  <a:lnTo>
                    <a:pt x="7413" y="3992"/>
                  </a:lnTo>
                  <a:lnTo>
                    <a:pt x="7189" y="2974"/>
                  </a:lnTo>
                  <a:lnTo>
                    <a:pt x="7171" y="2822"/>
                  </a:lnTo>
                  <a:lnTo>
                    <a:pt x="6877" y="2867"/>
                  </a:lnTo>
                  <a:lnTo>
                    <a:pt x="6368" y="2840"/>
                  </a:lnTo>
                  <a:lnTo>
                    <a:pt x="5948" y="2688"/>
                  </a:lnTo>
                  <a:lnTo>
                    <a:pt x="5609" y="2456"/>
                  </a:lnTo>
                  <a:lnTo>
                    <a:pt x="5225" y="2045"/>
                  </a:lnTo>
                  <a:lnTo>
                    <a:pt x="4984" y="1599"/>
                  </a:lnTo>
                  <a:lnTo>
                    <a:pt x="4966" y="1545"/>
                  </a:lnTo>
                  <a:lnTo>
                    <a:pt x="4930" y="1599"/>
                  </a:lnTo>
                  <a:lnTo>
                    <a:pt x="4537" y="2036"/>
                  </a:lnTo>
                  <a:lnTo>
                    <a:pt x="4037" y="2483"/>
                  </a:lnTo>
                  <a:lnTo>
                    <a:pt x="3626" y="2751"/>
                  </a:lnTo>
                  <a:lnTo>
                    <a:pt x="3171" y="2965"/>
                  </a:lnTo>
                  <a:lnTo>
                    <a:pt x="2680" y="3090"/>
                  </a:lnTo>
                  <a:lnTo>
                    <a:pt x="2421" y="3099"/>
                  </a:lnTo>
                  <a:lnTo>
                    <a:pt x="2287" y="3090"/>
                  </a:lnTo>
                  <a:lnTo>
                    <a:pt x="2037" y="3018"/>
                  </a:lnTo>
                  <a:lnTo>
                    <a:pt x="1796" y="2885"/>
                  </a:lnTo>
                  <a:lnTo>
                    <a:pt x="1563" y="2706"/>
                  </a:lnTo>
                  <a:lnTo>
                    <a:pt x="1242" y="2376"/>
                  </a:lnTo>
                  <a:lnTo>
                    <a:pt x="867" y="1831"/>
                  </a:lnTo>
                  <a:lnTo>
                    <a:pt x="411" y="965"/>
                  </a:lnTo>
                  <a:lnTo>
                    <a:pt x="72" y="9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8554549" y="802484"/>
              <a:ext cx="896984" cy="732687"/>
            </a:xfrm>
            <a:custGeom>
              <a:avLst/>
              <a:gdLst/>
              <a:ahLst/>
              <a:cxnLst/>
              <a:rect l="l" t="t" r="r" b="b"/>
              <a:pathLst>
                <a:path w="13021" h="10636" extrusionOk="0">
                  <a:moveTo>
                    <a:pt x="4198" y="0"/>
                  </a:moveTo>
                  <a:lnTo>
                    <a:pt x="3617" y="63"/>
                  </a:lnTo>
                  <a:lnTo>
                    <a:pt x="3332" y="116"/>
                  </a:lnTo>
                  <a:lnTo>
                    <a:pt x="3046" y="188"/>
                  </a:lnTo>
                  <a:lnTo>
                    <a:pt x="2501" y="393"/>
                  </a:lnTo>
                  <a:lnTo>
                    <a:pt x="1983" y="670"/>
                  </a:lnTo>
                  <a:lnTo>
                    <a:pt x="1501" y="1009"/>
                  </a:lnTo>
                  <a:lnTo>
                    <a:pt x="1278" y="1206"/>
                  </a:lnTo>
                  <a:lnTo>
                    <a:pt x="1072" y="1411"/>
                  </a:lnTo>
                  <a:lnTo>
                    <a:pt x="706" y="1875"/>
                  </a:lnTo>
                  <a:lnTo>
                    <a:pt x="412" y="2393"/>
                  </a:lnTo>
                  <a:lnTo>
                    <a:pt x="197" y="2947"/>
                  </a:lnTo>
                  <a:lnTo>
                    <a:pt x="126" y="3233"/>
                  </a:lnTo>
                  <a:lnTo>
                    <a:pt x="72" y="3527"/>
                  </a:lnTo>
                  <a:lnTo>
                    <a:pt x="10" y="4090"/>
                  </a:lnTo>
                  <a:lnTo>
                    <a:pt x="1" y="4376"/>
                  </a:lnTo>
                  <a:lnTo>
                    <a:pt x="10" y="4670"/>
                  </a:lnTo>
                  <a:lnTo>
                    <a:pt x="54" y="5242"/>
                  </a:lnTo>
                  <a:lnTo>
                    <a:pt x="99" y="5528"/>
                  </a:lnTo>
                  <a:lnTo>
                    <a:pt x="153" y="5804"/>
                  </a:lnTo>
                  <a:lnTo>
                    <a:pt x="304" y="6358"/>
                  </a:lnTo>
                  <a:lnTo>
                    <a:pt x="519" y="6894"/>
                  </a:lnTo>
                  <a:lnTo>
                    <a:pt x="787" y="7412"/>
                  </a:lnTo>
                  <a:lnTo>
                    <a:pt x="938" y="7653"/>
                  </a:lnTo>
                  <a:lnTo>
                    <a:pt x="1108" y="7894"/>
                  </a:lnTo>
                  <a:lnTo>
                    <a:pt x="1474" y="8341"/>
                  </a:lnTo>
                  <a:lnTo>
                    <a:pt x="1876" y="8742"/>
                  </a:lnTo>
                  <a:lnTo>
                    <a:pt x="2323" y="9109"/>
                  </a:lnTo>
                  <a:lnTo>
                    <a:pt x="2555" y="9278"/>
                  </a:lnTo>
                  <a:lnTo>
                    <a:pt x="2796" y="9430"/>
                  </a:lnTo>
                  <a:lnTo>
                    <a:pt x="3287" y="9716"/>
                  </a:lnTo>
                  <a:lnTo>
                    <a:pt x="4055" y="10073"/>
                  </a:lnTo>
                  <a:lnTo>
                    <a:pt x="4591" y="10261"/>
                  </a:lnTo>
                  <a:lnTo>
                    <a:pt x="4859" y="10350"/>
                  </a:lnTo>
                  <a:lnTo>
                    <a:pt x="5136" y="10421"/>
                  </a:lnTo>
                  <a:lnTo>
                    <a:pt x="5412" y="10484"/>
                  </a:lnTo>
                  <a:lnTo>
                    <a:pt x="5698" y="10537"/>
                  </a:lnTo>
                  <a:lnTo>
                    <a:pt x="5975" y="10582"/>
                  </a:lnTo>
                  <a:lnTo>
                    <a:pt x="6547" y="10627"/>
                  </a:lnTo>
                  <a:lnTo>
                    <a:pt x="6823" y="10636"/>
                  </a:lnTo>
                  <a:lnTo>
                    <a:pt x="7395" y="10627"/>
                  </a:lnTo>
                  <a:lnTo>
                    <a:pt x="7949" y="10573"/>
                  </a:lnTo>
                  <a:lnTo>
                    <a:pt x="8234" y="10537"/>
                  </a:lnTo>
                  <a:lnTo>
                    <a:pt x="8788" y="10457"/>
                  </a:lnTo>
                  <a:lnTo>
                    <a:pt x="9056" y="10386"/>
                  </a:lnTo>
                  <a:lnTo>
                    <a:pt x="9592" y="10225"/>
                  </a:lnTo>
                  <a:lnTo>
                    <a:pt x="10636" y="9823"/>
                  </a:lnTo>
                  <a:lnTo>
                    <a:pt x="11137" y="9591"/>
                  </a:lnTo>
                  <a:lnTo>
                    <a:pt x="11628" y="9341"/>
                  </a:lnTo>
                  <a:lnTo>
                    <a:pt x="12574" y="8778"/>
                  </a:lnTo>
                  <a:lnTo>
                    <a:pt x="13021" y="8466"/>
                  </a:lnTo>
                  <a:lnTo>
                    <a:pt x="12530" y="8698"/>
                  </a:lnTo>
                  <a:lnTo>
                    <a:pt x="12021" y="8903"/>
                  </a:lnTo>
                  <a:lnTo>
                    <a:pt x="11521" y="9100"/>
                  </a:lnTo>
                  <a:lnTo>
                    <a:pt x="11003" y="9269"/>
                  </a:lnTo>
                  <a:lnTo>
                    <a:pt x="10494" y="9430"/>
                  </a:lnTo>
                  <a:lnTo>
                    <a:pt x="9449" y="9689"/>
                  </a:lnTo>
                  <a:lnTo>
                    <a:pt x="8922" y="9769"/>
                  </a:lnTo>
                  <a:lnTo>
                    <a:pt x="8404" y="9877"/>
                  </a:lnTo>
                  <a:lnTo>
                    <a:pt x="7359" y="9993"/>
                  </a:lnTo>
                  <a:lnTo>
                    <a:pt x="6314" y="9984"/>
                  </a:lnTo>
                  <a:lnTo>
                    <a:pt x="5537" y="9868"/>
                  </a:lnTo>
                  <a:lnTo>
                    <a:pt x="5037" y="9743"/>
                  </a:lnTo>
                  <a:lnTo>
                    <a:pt x="4787" y="9662"/>
                  </a:lnTo>
                  <a:lnTo>
                    <a:pt x="4287" y="9484"/>
                  </a:lnTo>
                  <a:lnTo>
                    <a:pt x="3350" y="9037"/>
                  </a:lnTo>
                  <a:lnTo>
                    <a:pt x="2912" y="8751"/>
                  </a:lnTo>
                  <a:lnTo>
                    <a:pt x="2698" y="8608"/>
                  </a:lnTo>
                  <a:lnTo>
                    <a:pt x="2305" y="8278"/>
                  </a:lnTo>
                  <a:lnTo>
                    <a:pt x="1939" y="7912"/>
                  </a:lnTo>
                  <a:lnTo>
                    <a:pt x="1617" y="7519"/>
                  </a:lnTo>
                  <a:lnTo>
                    <a:pt x="1465" y="7305"/>
                  </a:lnTo>
                  <a:lnTo>
                    <a:pt x="1331" y="7090"/>
                  </a:lnTo>
                  <a:lnTo>
                    <a:pt x="1099" y="6635"/>
                  </a:lnTo>
                  <a:lnTo>
                    <a:pt x="912" y="6162"/>
                  </a:lnTo>
                  <a:lnTo>
                    <a:pt x="769" y="5662"/>
                  </a:lnTo>
                  <a:lnTo>
                    <a:pt x="724" y="5412"/>
                  </a:lnTo>
                  <a:lnTo>
                    <a:pt x="680" y="5162"/>
                  </a:lnTo>
                  <a:lnTo>
                    <a:pt x="635" y="4644"/>
                  </a:lnTo>
                  <a:lnTo>
                    <a:pt x="635" y="4385"/>
                  </a:lnTo>
                  <a:lnTo>
                    <a:pt x="644" y="4126"/>
                  </a:lnTo>
                  <a:lnTo>
                    <a:pt x="697" y="3617"/>
                  </a:lnTo>
                  <a:lnTo>
                    <a:pt x="742" y="3367"/>
                  </a:lnTo>
                  <a:lnTo>
                    <a:pt x="805" y="3125"/>
                  </a:lnTo>
                  <a:lnTo>
                    <a:pt x="983" y="2661"/>
                  </a:lnTo>
                  <a:lnTo>
                    <a:pt x="1233" y="2232"/>
                  </a:lnTo>
                  <a:lnTo>
                    <a:pt x="1537" y="1840"/>
                  </a:lnTo>
                  <a:lnTo>
                    <a:pt x="1715" y="1670"/>
                  </a:lnTo>
                  <a:lnTo>
                    <a:pt x="1903" y="1500"/>
                  </a:lnTo>
                  <a:lnTo>
                    <a:pt x="2314" y="1206"/>
                  </a:lnTo>
                  <a:lnTo>
                    <a:pt x="2760" y="973"/>
                  </a:lnTo>
                  <a:lnTo>
                    <a:pt x="3233" y="795"/>
                  </a:lnTo>
                  <a:lnTo>
                    <a:pt x="3475" y="732"/>
                  </a:lnTo>
                  <a:lnTo>
                    <a:pt x="3725" y="688"/>
                  </a:lnTo>
                  <a:lnTo>
                    <a:pt x="4225" y="634"/>
                  </a:lnTo>
                  <a:lnTo>
                    <a:pt x="4725" y="643"/>
                  </a:lnTo>
                  <a:lnTo>
                    <a:pt x="5234" y="714"/>
                  </a:lnTo>
                  <a:lnTo>
                    <a:pt x="5475" y="777"/>
                  </a:lnTo>
                  <a:lnTo>
                    <a:pt x="5725" y="848"/>
                  </a:lnTo>
                  <a:lnTo>
                    <a:pt x="6189" y="1036"/>
                  </a:lnTo>
                  <a:lnTo>
                    <a:pt x="6413" y="1152"/>
                  </a:lnTo>
                  <a:lnTo>
                    <a:pt x="6627" y="1277"/>
                  </a:lnTo>
                  <a:lnTo>
                    <a:pt x="7011" y="1581"/>
                  </a:lnTo>
                  <a:lnTo>
                    <a:pt x="7181" y="1759"/>
                  </a:lnTo>
                  <a:lnTo>
                    <a:pt x="7341" y="1947"/>
                  </a:lnTo>
                  <a:lnTo>
                    <a:pt x="7591" y="2366"/>
                  </a:lnTo>
                  <a:lnTo>
                    <a:pt x="7770" y="2822"/>
                  </a:lnTo>
                  <a:lnTo>
                    <a:pt x="7868" y="3304"/>
                  </a:lnTo>
                  <a:lnTo>
                    <a:pt x="7886" y="3554"/>
                  </a:lnTo>
                  <a:lnTo>
                    <a:pt x="7895" y="3804"/>
                  </a:lnTo>
                  <a:lnTo>
                    <a:pt x="7877" y="4045"/>
                  </a:lnTo>
                  <a:lnTo>
                    <a:pt x="7841" y="4295"/>
                  </a:lnTo>
                  <a:lnTo>
                    <a:pt x="7788" y="4519"/>
                  </a:lnTo>
                  <a:lnTo>
                    <a:pt x="7707" y="4733"/>
                  </a:lnTo>
                  <a:lnTo>
                    <a:pt x="7582" y="4929"/>
                  </a:lnTo>
                  <a:lnTo>
                    <a:pt x="7440" y="5117"/>
                  </a:lnTo>
                  <a:lnTo>
                    <a:pt x="7288" y="5304"/>
                  </a:lnTo>
                  <a:lnTo>
                    <a:pt x="7118" y="5483"/>
                  </a:lnTo>
                  <a:lnTo>
                    <a:pt x="6734" y="5787"/>
                  </a:lnTo>
                  <a:lnTo>
                    <a:pt x="6288" y="6010"/>
                  </a:lnTo>
                  <a:lnTo>
                    <a:pt x="5805" y="6126"/>
                  </a:lnTo>
                  <a:lnTo>
                    <a:pt x="5555" y="6135"/>
                  </a:lnTo>
                  <a:lnTo>
                    <a:pt x="5305" y="6126"/>
                  </a:lnTo>
                  <a:lnTo>
                    <a:pt x="4823" y="5974"/>
                  </a:lnTo>
                  <a:lnTo>
                    <a:pt x="4609" y="5831"/>
                  </a:lnTo>
                  <a:lnTo>
                    <a:pt x="4403" y="5671"/>
                  </a:lnTo>
                  <a:lnTo>
                    <a:pt x="4064" y="5251"/>
                  </a:lnTo>
                  <a:lnTo>
                    <a:pt x="3930" y="5010"/>
                  </a:lnTo>
                  <a:lnTo>
                    <a:pt x="3930" y="5010"/>
                  </a:lnTo>
                  <a:lnTo>
                    <a:pt x="4028" y="5269"/>
                  </a:lnTo>
                  <a:lnTo>
                    <a:pt x="4305" y="5751"/>
                  </a:lnTo>
                  <a:lnTo>
                    <a:pt x="4493" y="5965"/>
                  </a:lnTo>
                  <a:lnTo>
                    <a:pt x="4600" y="6063"/>
                  </a:lnTo>
                  <a:lnTo>
                    <a:pt x="4832" y="6233"/>
                  </a:lnTo>
                  <a:lnTo>
                    <a:pt x="5100" y="6358"/>
                  </a:lnTo>
                  <a:lnTo>
                    <a:pt x="5386" y="6447"/>
                  </a:lnTo>
                  <a:lnTo>
                    <a:pt x="5528" y="6474"/>
                  </a:lnTo>
                  <a:lnTo>
                    <a:pt x="5823" y="6501"/>
                  </a:lnTo>
                  <a:lnTo>
                    <a:pt x="6413" y="6438"/>
                  </a:lnTo>
                  <a:lnTo>
                    <a:pt x="6698" y="6349"/>
                  </a:lnTo>
                  <a:lnTo>
                    <a:pt x="6975" y="6242"/>
                  </a:lnTo>
                  <a:lnTo>
                    <a:pt x="7493" y="5938"/>
                  </a:lnTo>
                  <a:lnTo>
                    <a:pt x="7725" y="5751"/>
                  </a:lnTo>
                  <a:lnTo>
                    <a:pt x="7841" y="5644"/>
                  </a:lnTo>
                  <a:lnTo>
                    <a:pt x="8038" y="5412"/>
                  </a:lnTo>
                  <a:lnTo>
                    <a:pt x="8118" y="5278"/>
                  </a:lnTo>
                  <a:lnTo>
                    <a:pt x="8279" y="5010"/>
                  </a:lnTo>
                  <a:lnTo>
                    <a:pt x="8386" y="4715"/>
                  </a:lnTo>
                  <a:lnTo>
                    <a:pt x="8466" y="4411"/>
                  </a:lnTo>
                  <a:lnTo>
                    <a:pt x="8502" y="4117"/>
                  </a:lnTo>
                  <a:lnTo>
                    <a:pt x="8529" y="3813"/>
                  </a:lnTo>
                  <a:lnTo>
                    <a:pt x="8520" y="3518"/>
                  </a:lnTo>
                  <a:lnTo>
                    <a:pt x="8493" y="3224"/>
                  </a:lnTo>
                  <a:lnTo>
                    <a:pt x="8377" y="2643"/>
                  </a:lnTo>
                  <a:lnTo>
                    <a:pt x="8279" y="2358"/>
                  </a:lnTo>
                  <a:lnTo>
                    <a:pt x="8163" y="2081"/>
                  </a:lnTo>
                  <a:lnTo>
                    <a:pt x="7850" y="1572"/>
                  </a:lnTo>
                  <a:lnTo>
                    <a:pt x="7654" y="1340"/>
                  </a:lnTo>
                  <a:lnTo>
                    <a:pt x="7448" y="1116"/>
                  </a:lnTo>
                  <a:lnTo>
                    <a:pt x="6975" y="750"/>
                  </a:lnTo>
                  <a:lnTo>
                    <a:pt x="6725" y="598"/>
                  </a:lnTo>
                  <a:lnTo>
                    <a:pt x="6466" y="464"/>
                  </a:lnTo>
                  <a:lnTo>
                    <a:pt x="5921" y="250"/>
                  </a:lnTo>
                  <a:lnTo>
                    <a:pt x="5645" y="170"/>
                  </a:lnTo>
                  <a:lnTo>
                    <a:pt x="5359" y="98"/>
                  </a:lnTo>
                  <a:lnTo>
                    <a:pt x="4778" y="9"/>
                  </a:lnTo>
                  <a:lnTo>
                    <a:pt x="4198" y="0"/>
                  </a:lnTo>
                  <a:close/>
                </a:path>
              </a:pathLst>
            </a:custGeom>
            <a:solidFill>
              <a:srgbClr val="BA9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8761901" y="-288837"/>
              <a:ext cx="487241" cy="541387"/>
            </a:xfrm>
            <a:custGeom>
              <a:avLst/>
              <a:gdLst/>
              <a:ahLst/>
              <a:cxnLst/>
              <a:rect l="l" t="t" r="r" b="b"/>
              <a:pathLst>
                <a:path w="7073" h="7859" extrusionOk="0">
                  <a:moveTo>
                    <a:pt x="7073" y="0"/>
                  </a:moveTo>
                  <a:lnTo>
                    <a:pt x="6778" y="277"/>
                  </a:lnTo>
                  <a:lnTo>
                    <a:pt x="6492" y="581"/>
                  </a:lnTo>
                  <a:lnTo>
                    <a:pt x="6216" y="884"/>
                  </a:lnTo>
                  <a:lnTo>
                    <a:pt x="5957" y="1206"/>
                  </a:lnTo>
                  <a:lnTo>
                    <a:pt x="5706" y="1545"/>
                  </a:lnTo>
                  <a:lnTo>
                    <a:pt x="5474" y="1893"/>
                  </a:lnTo>
                  <a:lnTo>
                    <a:pt x="5376" y="2045"/>
                  </a:lnTo>
                  <a:lnTo>
                    <a:pt x="5296" y="2206"/>
                  </a:lnTo>
                  <a:lnTo>
                    <a:pt x="5251" y="2161"/>
                  </a:lnTo>
                  <a:lnTo>
                    <a:pt x="5197" y="2126"/>
                  </a:lnTo>
                  <a:lnTo>
                    <a:pt x="4947" y="1938"/>
                  </a:lnTo>
                  <a:lnTo>
                    <a:pt x="4680" y="1768"/>
                  </a:lnTo>
                  <a:lnTo>
                    <a:pt x="4394" y="1617"/>
                  </a:lnTo>
                  <a:lnTo>
                    <a:pt x="3778" y="1411"/>
                  </a:lnTo>
                  <a:lnTo>
                    <a:pt x="3456" y="1367"/>
                  </a:lnTo>
                  <a:lnTo>
                    <a:pt x="3126" y="1349"/>
                  </a:lnTo>
                  <a:lnTo>
                    <a:pt x="2474" y="1447"/>
                  </a:lnTo>
                  <a:lnTo>
                    <a:pt x="2170" y="1554"/>
                  </a:lnTo>
                  <a:lnTo>
                    <a:pt x="1876" y="1688"/>
                  </a:lnTo>
                  <a:lnTo>
                    <a:pt x="1599" y="1849"/>
                  </a:lnTo>
                  <a:lnTo>
                    <a:pt x="1340" y="2027"/>
                  </a:lnTo>
                  <a:lnTo>
                    <a:pt x="1099" y="2242"/>
                  </a:lnTo>
                  <a:lnTo>
                    <a:pt x="866" y="2465"/>
                  </a:lnTo>
                  <a:lnTo>
                    <a:pt x="491" y="2983"/>
                  </a:lnTo>
                  <a:lnTo>
                    <a:pt x="215" y="3563"/>
                  </a:lnTo>
                  <a:lnTo>
                    <a:pt x="54" y="4180"/>
                  </a:lnTo>
                  <a:lnTo>
                    <a:pt x="18" y="4501"/>
                  </a:lnTo>
                  <a:lnTo>
                    <a:pt x="0" y="4814"/>
                  </a:lnTo>
                  <a:lnTo>
                    <a:pt x="54" y="5448"/>
                  </a:lnTo>
                  <a:lnTo>
                    <a:pt x="223" y="6064"/>
                  </a:lnTo>
                  <a:lnTo>
                    <a:pt x="518" y="6644"/>
                  </a:lnTo>
                  <a:lnTo>
                    <a:pt x="715" y="6912"/>
                  </a:lnTo>
                  <a:lnTo>
                    <a:pt x="822" y="7037"/>
                  </a:lnTo>
                  <a:lnTo>
                    <a:pt x="1063" y="7260"/>
                  </a:lnTo>
                  <a:lnTo>
                    <a:pt x="1474" y="7537"/>
                  </a:lnTo>
                  <a:lnTo>
                    <a:pt x="2090" y="7778"/>
                  </a:lnTo>
                  <a:lnTo>
                    <a:pt x="2742" y="7859"/>
                  </a:lnTo>
                  <a:lnTo>
                    <a:pt x="3072" y="7832"/>
                  </a:lnTo>
                  <a:lnTo>
                    <a:pt x="3394" y="7778"/>
                  </a:lnTo>
                  <a:lnTo>
                    <a:pt x="3867" y="7609"/>
                  </a:lnTo>
                  <a:lnTo>
                    <a:pt x="4153" y="7457"/>
                  </a:lnTo>
                  <a:lnTo>
                    <a:pt x="4296" y="7359"/>
                  </a:lnTo>
                  <a:lnTo>
                    <a:pt x="4430" y="7260"/>
                  </a:lnTo>
                  <a:lnTo>
                    <a:pt x="4671" y="7028"/>
                  </a:lnTo>
                  <a:lnTo>
                    <a:pt x="4876" y="6769"/>
                  </a:lnTo>
                  <a:lnTo>
                    <a:pt x="5046" y="6483"/>
                  </a:lnTo>
                  <a:lnTo>
                    <a:pt x="5117" y="6332"/>
                  </a:lnTo>
                  <a:lnTo>
                    <a:pt x="5233" y="6019"/>
                  </a:lnTo>
                  <a:lnTo>
                    <a:pt x="5296" y="5698"/>
                  </a:lnTo>
                  <a:lnTo>
                    <a:pt x="5314" y="5528"/>
                  </a:lnTo>
                  <a:lnTo>
                    <a:pt x="5314" y="5189"/>
                  </a:lnTo>
                  <a:lnTo>
                    <a:pt x="5296" y="5019"/>
                  </a:lnTo>
                  <a:lnTo>
                    <a:pt x="5260" y="4849"/>
                  </a:lnTo>
                  <a:lnTo>
                    <a:pt x="5144" y="4519"/>
                  </a:lnTo>
                  <a:lnTo>
                    <a:pt x="5055" y="4358"/>
                  </a:lnTo>
                  <a:lnTo>
                    <a:pt x="4956" y="4215"/>
                  </a:lnTo>
                  <a:lnTo>
                    <a:pt x="4697" y="3974"/>
                  </a:lnTo>
                  <a:lnTo>
                    <a:pt x="4555" y="3885"/>
                  </a:lnTo>
                  <a:lnTo>
                    <a:pt x="4403" y="3796"/>
                  </a:lnTo>
                  <a:lnTo>
                    <a:pt x="4090" y="3679"/>
                  </a:lnTo>
                  <a:lnTo>
                    <a:pt x="3760" y="3617"/>
                  </a:lnTo>
                  <a:lnTo>
                    <a:pt x="3438" y="3626"/>
                  </a:lnTo>
                  <a:lnTo>
                    <a:pt x="3278" y="3662"/>
                  </a:lnTo>
                  <a:lnTo>
                    <a:pt x="3117" y="3706"/>
                  </a:lnTo>
                  <a:lnTo>
                    <a:pt x="2831" y="3840"/>
                  </a:lnTo>
                  <a:lnTo>
                    <a:pt x="2706" y="3938"/>
                  </a:lnTo>
                  <a:lnTo>
                    <a:pt x="2599" y="4046"/>
                  </a:lnTo>
                  <a:lnTo>
                    <a:pt x="2420" y="4287"/>
                  </a:lnTo>
                  <a:lnTo>
                    <a:pt x="2358" y="4421"/>
                  </a:lnTo>
                  <a:lnTo>
                    <a:pt x="2447" y="4305"/>
                  </a:lnTo>
                  <a:lnTo>
                    <a:pt x="2670" y="4126"/>
                  </a:lnTo>
                  <a:lnTo>
                    <a:pt x="2920" y="4010"/>
                  </a:lnTo>
                  <a:lnTo>
                    <a:pt x="3179" y="3956"/>
                  </a:lnTo>
                  <a:lnTo>
                    <a:pt x="3313" y="3947"/>
                  </a:lnTo>
                  <a:lnTo>
                    <a:pt x="3438" y="3956"/>
                  </a:lnTo>
                  <a:lnTo>
                    <a:pt x="3697" y="4010"/>
                  </a:lnTo>
                  <a:lnTo>
                    <a:pt x="3929" y="4108"/>
                  </a:lnTo>
                  <a:lnTo>
                    <a:pt x="4135" y="4242"/>
                  </a:lnTo>
                  <a:lnTo>
                    <a:pt x="4224" y="4322"/>
                  </a:lnTo>
                  <a:lnTo>
                    <a:pt x="4385" y="4501"/>
                  </a:lnTo>
                  <a:lnTo>
                    <a:pt x="4501" y="4697"/>
                  </a:lnTo>
                  <a:lnTo>
                    <a:pt x="4563" y="4796"/>
                  </a:lnTo>
                  <a:lnTo>
                    <a:pt x="4644" y="5010"/>
                  </a:lnTo>
                  <a:lnTo>
                    <a:pt x="4671" y="5126"/>
                  </a:lnTo>
                  <a:lnTo>
                    <a:pt x="4688" y="5358"/>
                  </a:lnTo>
                  <a:lnTo>
                    <a:pt x="4671" y="5599"/>
                  </a:lnTo>
                  <a:lnTo>
                    <a:pt x="4617" y="5849"/>
                  </a:lnTo>
                  <a:lnTo>
                    <a:pt x="4537" y="6082"/>
                  </a:lnTo>
                  <a:lnTo>
                    <a:pt x="4430" y="6305"/>
                  </a:lnTo>
                  <a:lnTo>
                    <a:pt x="4117" y="6698"/>
                  </a:lnTo>
                  <a:lnTo>
                    <a:pt x="3920" y="6850"/>
                  </a:lnTo>
                  <a:lnTo>
                    <a:pt x="3715" y="6984"/>
                  </a:lnTo>
                  <a:lnTo>
                    <a:pt x="3242" y="7162"/>
                  </a:lnTo>
                  <a:lnTo>
                    <a:pt x="3001" y="7207"/>
                  </a:lnTo>
                  <a:lnTo>
                    <a:pt x="2742" y="7225"/>
                  </a:lnTo>
                  <a:lnTo>
                    <a:pt x="2242" y="7162"/>
                  </a:lnTo>
                  <a:lnTo>
                    <a:pt x="2009" y="7082"/>
                  </a:lnTo>
                  <a:lnTo>
                    <a:pt x="1777" y="6984"/>
                  </a:lnTo>
                  <a:lnTo>
                    <a:pt x="1367" y="6689"/>
                  </a:lnTo>
                  <a:lnTo>
                    <a:pt x="1197" y="6510"/>
                  </a:lnTo>
                  <a:lnTo>
                    <a:pt x="1045" y="6305"/>
                  </a:lnTo>
                  <a:lnTo>
                    <a:pt x="822" y="5840"/>
                  </a:lnTo>
                  <a:lnTo>
                    <a:pt x="679" y="5340"/>
                  </a:lnTo>
                  <a:lnTo>
                    <a:pt x="634" y="4814"/>
                  </a:lnTo>
                  <a:lnTo>
                    <a:pt x="652" y="4555"/>
                  </a:lnTo>
                  <a:lnTo>
                    <a:pt x="679" y="4287"/>
                  </a:lnTo>
                  <a:lnTo>
                    <a:pt x="813" y="3778"/>
                  </a:lnTo>
                  <a:lnTo>
                    <a:pt x="1036" y="3304"/>
                  </a:lnTo>
                  <a:lnTo>
                    <a:pt x="1340" y="2885"/>
                  </a:lnTo>
                  <a:lnTo>
                    <a:pt x="1527" y="2706"/>
                  </a:lnTo>
                  <a:lnTo>
                    <a:pt x="1724" y="2527"/>
                  </a:lnTo>
                  <a:lnTo>
                    <a:pt x="2170" y="2251"/>
                  </a:lnTo>
                  <a:lnTo>
                    <a:pt x="2402" y="2143"/>
                  </a:lnTo>
                  <a:lnTo>
                    <a:pt x="2644" y="2054"/>
                  </a:lnTo>
                  <a:lnTo>
                    <a:pt x="3144" y="1983"/>
                  </a:lnTo>
                  <a:lnTo>
                    <a:pt x="3394" y="2001"/>
                  </a:lnTo>
                  <a:lnTo>
                    <a:pt x="3644" y="2027"/>
                  </a:lnTo>
                  <a:lnTo>
                    <a:pt x="4135" y="2197"/>
                  </a:lnTo>
                  <a:lnTo>
                    <a:pt x="4367" y="2322"/>
                  </a:lnTo>
                  <a:lnTo>
                    <a:pt x="4590" y="2456"/>
                  </a:lnTo>
                  <a:lnTo>
                    <a:pt x="4805" y="2617"/>
                  </a:lnTo>
                  <a:lnTo>
                    <a:pt x="5010" y="2795"/>
                  </a:lnTo>
                  <a:lnTo>
                    <a:pt x="5180" y="2974"/>
                  </a:lnTo>
                  <a:lnTo>
                    <a:pt x="5546" y="3394"/>
                  </a:lnTo>
                  <a:lnTo>
                    <a:pt x="5724" y="2867"/>
                  </a:lnTo>
                  <a:lnTo>
                    <a:pt x="5787" y="2688"/>
                  </a:lnTo>
                  <a:lnTo>
                    <a:pt x="5867" y="2519"/>
                  </a:lnTo>
                  <a:lnTo>
                    <a:pt x="5992" y="2152"/>
                  </a:lnTo>
                  <a:lnTo>
                    <a:pt x="6135" y="1786"/>
                  </a:lnTo>
                  <a:lnTo>
                    <a:pt x="6296" y="1420"/>
                  </a:lnTo>
                  <a:lnTo>
                    <a:pt x="6474" y="1063"/>
                  </a:lnTo>
                  <a:lnTo>
                    <a:pt x="6867" y="349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BA9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03962" y="-1598225"/>
            <a:ext cx="5143505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5063" y="2370225"/>
            <a:ext cx="514350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359" name="Google Shape;359;p5"/>
          <p:cNvSpPr txBox="1">
            <a:spLocks noGrp="1"/>
          </p:cNvSpPr>
          <p:nvPr>
            <p:ph type="title" idx="2"/>
          </p:nvPr>
        </p:nvSpPr>
        <p:spPr>
          <a:xfrm>
            <a:off x="5667875" y="1490800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0" name="Google Shape;360;p5"/>
          <p:cNvSpPr txBox="1">
            <a:spLocks noGrp="1"/>
          </p:cNvSpPr>
          <p:nvPr>
            <p:ph type="subTitle" idx="1"/>
          </p:nvPr>
        </p:nvSpPr>
        <p:spPr>
          <a:xfrm>
            <a:off x="5695175" y="1977675"/>
            <a:ext cx="1962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"/>
          <p:cNvSpPr txBox="1">
            <a:spLocks noGrp="1"/>
          </p:cNvSpPr>
          <p:nvPr>
            <p:ph type="title" idx="3"/>
          </p:nvPr>
        </p:nvSpPr>
        <p:spPr>
          <a:xfrm>
            <a:off x="5667875" y="320978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2" name="Google Shape;362;p5"/>
          <p:cNvSpPr txBox="1">
            <a:spLocks noGrp="1"/>
          </p:cNvSpPr>
          <p:nvPr>
            <p:ph type="subTitle" idx="4"/>
          </p:nvPr>
        </p:nvSpPr>
        <p:spPr>
          <a:xfrm>
            <a:off x="5695175" y="3696663"/>
            <a:ext cx="1962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3" name="Google Shape;363;p5"/>
          <p:cNvGrpSpPr/>
          <p:nvPr/>
        </p:nvGrpSpPr>
        <p:grpSpPr>
          <a:xfrm>
            <a:off x="-153501" y="3423441"/>
            <a:ext cx="2389494" cy="1982805"/>
            <a:chOff x="-590875" y="347215"/>
            <a:chExt cx="2752557" cy="2284075"/>
          </a:xfrm>
        </p:grpSpPr>
        <p:sp>
          <p:nvSpPr>
            <p:cNvPr id="364" name="Google Shape;364;p5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" name="Google Shape;366;p5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367" name="Google Shape;367;p5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6" name="Google Shape;376;p5"/>
          <p:cNvSpPr/>
          <p:nvPr/>
        </p:nvSpPr>
        <p:spPr>
          <a:xfrm>
            <a:off x="1829670" y="2986739"/>
            <a:ext cx="19768" cy="19837"/>
          </a:xfrm>
          <a:custGeom>
            <a:avLst/>
            <a:gdLst/>
            <a:ahLst/>
            <a:cxnLst/>
            <a:rect l="l" t="t" r="r" b="b"/>
            <a:pathLst>
              <a:path w="286" h="287" extrusionOk="0">
                <a:moveTo>
                  <a:pt x="134" y="1"/>
                </a:moveTo>
                <a:lnTo>
                  <a:pt x="107" y="10"/>
                </a:lnTo>
                <a:lnTo>
                  <a:pt x="54" y="28"/>
                </a:lnTo>
                <a:lnTo>
                  <a:pt x="18" y="63"/>
                </a:lnTo>
                <a:lnTo>
                  <a:pt x="0" y="117"/>
                </a:lnTo>
                <a:lnTo>
                  <a:pt x="18" y="171"/>
                </a:lnTo>
                <a:lnTo>
                  <a:pt x="45" y="233"/>
                </a:lnTo>
                <a:lnTo>
                  <a:pt x="98" y="269"/>
                </a:lnTo>
                <a:lnTo>
                  <a:pt x="125" y="287"/>
                </a:lnTo>
                <a:lnTo>
                  <a:pt x="188" y="287"/>
                </a:lnTo>
                <a:lnTo>
                  <a:pt x="223" y="269"/>
                </a:lnTo>
                <a:lnTo>
                  <a:pt x="250" y="242"/>
                </a:lnTo>
                <a:lnTo>
                  <a:pt x="286" y="171"/>
                </a:lnTo>
                <a:lnTo>
                  <a:pt x="286" y="135"/>
                </a:lnTo>
                <a:lnTo>
                  <a:pt x="268" y="63"/>
                </a:lnTo>
                <a:lnTo>
                  <a:pt x="223" y="19"/>
                </a:lnTo>
                <a:lnTo>
                  <a:pt x="205" y="1"/>
                </a:lnTo>
                <a:close/>
              </a:path>
            </a:pathLst>
          </a:custGeom>
          <a:solidFill>
            <a:srgbClr val="F794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"/>
          <p:cNvSpPr txBox="1">
            <a:spLocks noGrp="1"/>
          </p:cNvSpPr>
          <p:nvPr>
            <p:ph type="title"/>
          </p:nvPr>
        </p:nvSpPr>
        <p:spPr>
          <a:xfrm>
            <a:off x="1388100" y="169537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54" name="Google Shape;4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pic>
        <p:nvPicPr>
          <p:cNvPr id="455" name="Google Shape;4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17163" y="-3083925"/>
            <a:ext cx="5143505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747887" y="2432575"/>
            <a:ext cx="5143505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sp>
        <p:nvSpPr>
          <p:cNvPr id="479" name="Google Shape;479;p10"/>
          <p:cNvSpPr txBox="1">
            <a:spLocks noGrp="1"/>
          </p:cNvSpPr>
          <p:nvPr>
            <p:ph type="body" idx="1"/>
          </p:nvPr>
        </p:nvSpPr>
        <p:spPr>
          <a:xfrm>
            <a:off x="2486375" y="2269200"/>
            <a:ext cx="3220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obster"/>
              <a:buNone/>
              <a:defRPr sz="4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5BF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5633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2" name="Google Shape;482;p11"/>
          <p:cNvSpPr txBox="1">
            <a:spLocks noGrp="1"/>
          </p:cNvSpPr>
          <p:nvPr>
            <p:ph type="body" idx="1"/>
          </p:nvPr>
        </p:nvSpPr>
        <p:spPr>
          <a:xfrm>
            <a:off x="2014800" y="3380825"/>
            <a:ext cx="5114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3" name="Google Shape;48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  <p:grpSp>
        <p:nvGrpSpPr>
          <p:cNvPr id="484" name="Google Shape;484;p11"/>
          <p:cNvGrpSpPr/>
          <p:nvPr/>
        </p:nvGrpSpPr>
        <p:grpSpPr>
          <a:xfrm rot="10800000">
            <a:off x="1147850" y="-1794042"/>
            <a:ext cx="6848292" cy="2900172"/>
            <a:chOff x="280870" y="3521399"/>
            <a:chExt cx="6848292" cy="2900172"/>
          </a:xfrm>
        </p:grpSpPr>
        <p:grpSp>
          <p:nvGrpSpPr>
            <p:cNvPr id="485" name="Google Shape;485;p11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486" name="Google Shape;486;p1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8" name="Google Shape;488;p1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489" name="Google Shape;489;p1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8" name="Google Shape;498;p11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499" name="Google Shape;499;p11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1" name="Google Shape;501;p11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502" name="Google Shape;502;p11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1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1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1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1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1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1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1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11" name="Google Shape;51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43787" y="2905575"/>
            <a:ext cx="5143505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3"/>
          <p:cNvSpPr txBox="1">
            <a:spLocks noGrp="1"/>
          </p:cNvSpPr>
          <p:nvPr>
            <p:ph type="ctrTitle"/>
          </p:nvPr>
        </p:nvSpPr>
        <p:spPr>
          <a:xfrm>
            <a:off x="2826125" y="1602550"/>
            <a:ext cx="54138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1"/>
          </p:nvPr>
        </p:nvSpPr>
        <p:spPr>
          <a:xfrm>
            <a:off x="3629875" y="2672125"/>
            <a:ext cx="3968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17" name="Google Shape;517;p13"/>
          <p:cNvGrpSpPr/>
          <p:nvPr/>
        </p:nvGrpSpPr>
        <p:grpSpPr>
          <a:xfrm>
            <a:off x="-258636" y="1889116"/>
            <a:ext cx="3642458" cy="3022516"/>
            <a:chOff x="-590875" y="347215"/>
            <a:chExt cx="2752557" cy="2284075"/>
          </a:xfrm>
        </p:grpSpPr>
        <p:sp>
          <p:nvSpPr>
            <p:cNvPr id="518" name="Google Shape;518;p13"/>
            <p:cNvSpPr/>
            <p:nvPr/>
          </p:nvSpPr>
          <p:spPr>
            <a:xfrm>
              <a:off x="1406034" y="1449044"/>
              <a:ext cx="338963" cy="204680"/>
            </a:xfrm>
            <a:custGeom>
              <a:avLst/>
              <a:gdLst/>
              <a:ahLst/>
              <a:cxnLst/>
              <a:rect l="l" t="t" r="r" b="b"/>
              <a:pathLst>
                <a:path w="5725" h="3457" extrusionOk="0">
                  <a:moveTo>
                    <a:pt x="1" y="0"/>
                  </a:moveTo>
                  <a:lnTo>
                    <a:pt x="27" y="99"/>
                  </a:lnTo>
                  <a:lnTo>
                    <a:pt x="215" y="759"/>
                  </a:lnTo>
                  <a:lnTo>
                    <a:pt x="438" y="1349"/>
                  </a:lnTo>
                  <a:lnTo>
                    <a:pt x="760" y="1983"/>
                  </a:lnTo>
                  <a:lnTo>
                    <a:pt x="1179" y="2581"/>
                  </a:lnTo>
                  <a:lnTo>
                    <a:pt x="1581" y="2965"/>
                  </a:lnTo>
                  <a:lnTo>
                    <a:pt x="1885" y="3170"/>
                  </a:lnTo>
                  <a:lnTo>
                    <a:pt x="2224" y="3322"/>
                  </a:lnTo>
                  <a:lnTo>
                    <a:pt x="2590" y="3421"/>
                  </a:lnTo>
                  <a:lnTo>
                    <a:pt x="2787" y="3438"/>
                  </a:lnTo>
                  <a:lnTo>
                    <a:pt x="3117" y="3456"/>
                  </a:lnTo>
                  <a:lnTo>
                    <a:pt x="3840" y="3403"/>
                  </a:lnTo>
                  <a:lnTo>
                    <a:pt x="4600" y="3251"/>
                  </a:lnTo>
                  <a:lnTo>
                    <a:pt x="5359" y="2956"/>
                  </a:lnTo>
                  <a:lnTo>
                    <a:pt x="5725" y="2742"/>
                  </a:lnTo>
                  <a:lnTo>
                    <a:pt x="5573" y="2394"/>
                  </a:lnTo>
                  <a:lnTo>
                    <a:pt x="5180" y="1724"/>
                  </a:lnTo>
                  <a:lnTo>
                    <a:pt x="4957" y="1411"/>
                  </a:lnTo>
                  <a:lnTo>
                    <a:pt x="5109" y="1295"/>
                  </a:lnTo>
                  <a:lnTo>
                    <a:pt x="5260" y="1161"/>
                  </a:lnTo>
                  <a:lnTo>
                    <a:pt x="5260" y="1161"/>
                  </a:lnTo>
                  <a:lnTo>
                    <a:pt x="5055" y="1295"/>
                  </a:lnTo>
                  <a:lnTo>
                    <a:pt x="4546" y="1563"/>
                  </a:lnTo>
                  <a:lnTo>
                    <a:pt x="3966" y="1795"/>
                  </a:lnTo>
                  <a:lnTo>
                    <a:pt x="3323" y="1947"/>
                  </a:lnTo>
                  <a:lnTo>
                    <a:pt x="2992" y="1974"/>
                  </a:lnTo>
                  <a:lnTo>
                    <a:pt x="2849" y="1974"/>
                  </a:lnTo>
                  <a:lnTo>
                    <a:pt x="2572" y="1938"/>
                  </a:lnTo>
                  <a:lnTo>
                    <a:pt x="2162" y="1822"/>
                  </a:lnTo>
                  <a:lnTo>
                    <a:pt x="1635" y="1545"/>
                  </a:lnTo>
                  <a:lnTo>
                    <a:pt x="1153" y="1197"/>
                  </a:lnTo>
                  <a:lnTo>
                    <a:pt x="536" y="634"/>
                  </a:lnTo>
                  <a:lnTo>
                    <a:pt x="54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D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-333387" y="413822"/>
              <a:ext cx="761408" cy="323095"/>
            </a:xfrm>
            <a:custGeom>
              <a:avLst/>
              <a:gdLst/>
              <a:ahLst/>
              <a:cxnLst/>
              <a:rect l="l" t="t" r="r" b="b"/>
              <a:pathLst>
                <a:path w="12860" h="5457" extrusionOk="0">
                  <a:moveTo>
                    <a:pt x="12797" y="3621"/>
                  </a:moveTo>
                  <a:lnTo>
                    <a:pt x="12823" y="3696"/>
                  </a:lnTo>
                  <a:lnTo>
                    <a:pt x="12823" y="3696"/>
                  </a:lnTo>
                  <a:lnTo>
                    <a:pt x="12815" y="3662"/>
                  </a:lnTo>
                  <a:lnTo>
                    <a:pt x="12797" y="3621"/>
                  </a:lnTo>
                  <a:close/>
                  <a:moveTo>
                    <a:pt x="12823" y="3696"/>
                  </a:moveTo>
                  <a:lnTo>
                    <a:pt x="12859" y="3849"/>
                  </a:lnTo>
                  <a:lnTo>
                    <a:pt x="12859" y="3849"/>
                  </a:lnTo>
                  <a:lnTo>
                    <a:pt x="12841" y="3751"/>
                  </a:lnTo>
                  <a:lnTo>
                    <a:pt x="12823" y="3696"/>
                  </a:lnTo>
                  <a:close/>
                  <a:moveTo>
                    <a:pt x="8198" y="1"/>
                  </a:moveTo>
                  <a:lnTo>
                    <a:pt x="7858" y="9"/>
                  </a:lnTo>
                  <a:lnTo>
                    <a:pt x="7198" y="99"/>
                  </a:lnTo>
                  <a:lnTo>
                    <a:pt x="6564" y="259"/>
                  </a:lnTo>
                  <a:lnTo>
                    <a:pt x="5965" y="501"/>
                  </a:lnTo>
                  <a:lnTo>
                    <a:pt x="5403" y="813"/>
                  </a:lnTo>
                  <a:lnTo>
                    <a:pt x="4885" y="1188"/>
                  </a:lnTo>
                  <a:lnTo>
                    <a:pt x="4420" y="1626"/>
                  </a:lnTo>
                  <a:lnTo>
                    <a:pt x="4010" y="2108"/>
                  </a:lnTo>
                  <a:lnTo>
                    <a:pt x="3831" y="2376"/>
                  </a:lnTo>
                  <a:lnTo>
                    <a:pt x="3688" y="2117"/>
                  </a:lnTo>
                  <a:lnTo>
                    <a:pt x="3358" y="1635"/>
                  </a:lnTo>
                  <a:lnTo>
                    <a:pt x="2965" y="1206"/>
                  </a:lnTo>
                  <a:lnTo>
                    <a:pt x="2518" y="831"/>
                  </a:lnTo>
                  <a:lnTo>
                    <a:pt x="2027" y="518"/>
                  </a:lnTo>
                  <a:lnTo>
                    <a:pt x="1491" y="277"/>
                  </a:lnTo>
                  <a:lnTo>
                    <a:pt x="911" y="108"/>
                  </a:lnTo>
                  <a:lnTo>
                    <a:pt x="313" y="18"/>
                  </a:lnTo>
                  <a:lnTo>
                    <a:pt x="0" y="9"/>
                  </a:lnTo>
                  <a:lnTo>
                    <a:pt x="0" y="2215"/>
                  </a:lnTo>
                  <a:lnTo>
                    <a:pt x="98" y="2224"/>
                  </a:lnTo>
                  <a:lnTo>
                    <a:pt x="723" y="2358"/>
                  </a:lnTo>
                  <a:lnTo>
                    <a:pt x="1313" y="2563"/>
                  </a:lnTo>
                  <a:lnTo>
                    <a:pt x="1965" y="2894"/>
                  </a:lnTo>
                  <a:lnTo>
                    <a:pt x="2456" y="3242"/>
                  </a:lnTo>
                  <a:lnTo>
                    <a:pt x="2777" y="3528"/>
                  </a:lnTo>
                  <a:lnTo>
                    <a:pt x="3081" y="3858"/>
                  </a:lnTo>
                  <a:lnTo>
                    <a:pt x="3358" y="4242"/>
                  </a:lnTo>
                  <a:lnTo>
                    <a:pt x="3608" y="4680"/>
                  </a:lnTo>
                  <a:lnTo>
                    <a:pt x="3813" y="5180"/>
                  </a:lnTo>
                  <a:lnTo>
                    <a:pt x="3902" y="5457"/>
                  </a:lnTo>
                  <a:lnTo>
                    <a:pt x="3956" y="5332"/>
                  </a:lnTo>
                  <a:lnTo>
                    <a:pt x="4394" y="4519"/>
                  </a:lnTo>
                  <a:lnTo>
                    <a:pt x="4858" y="3805"/>
                  </a:lnTo>
                  <a:lnTo>
                    <a:pt x="5456" y="3046"/>
                  </a:lnTo>
                  <a:lnTo>
                    <a:pt x="6001" y="2510"/>
                  </a:lnTo>
                  <a:lnTo>
                    <a:pt x="6403" y="2179"/>
                  </a:lnTo>
                  <a:lnTo>
                    <a:pt x="6840" y="1894"/>
                  </a:lnTo>
                  <a:lnTo>
                    <a:pt x="7305" y="1661"/>
                  </a:lnTo>
                  <a:lnTo>
                    <a:pt x="7796" y="1492"/>
                  </a:lnTo>
                  <a:lnTo>
                    <a:pt x="8314" y="1403"/>
                  </a:lnTo>
                  <a:lnTo>
                    <a:pt x="8582" y="1403"/>
                  </a:lnTo>
                  <a:lnTo>
                    <a:pt x="9118" y="1411"/>
                  </a:lnTo>
                  <a:lnTo>
                    <a:pt x="10055" y="1536"/>
                  </a:lnTo>
                  <a:lnTo>
                    <a:pt x="10832" y="1769"/>
                  </a:lnTo>
                  <a:lnTo>
                    <a:pt x="11475" y="2081"/>
                  </a:lnTo>
                  <a:lnTo>
                    <a:pt x="11984" y="2447"/>
                  </a:lnTo>
                  <a:lnTo>
                    <a:pt x="12368" y="2849"/>
                  </a:lnTo>
                  <a:lnTo>
                    <a:pt x="12645" y="3260"/>
                  </a:lnTo>
                  <a:lnTo>
                    <a:pt x="12797" y="3621"/>
                  </a:lnTo>
                  <a:lnTo>
                    <a:pt x="12627" y="3117"/>
                  </a:lnTo>
                  <a:lnTo>
                    <a:pt x="12350" y="2537"/>
                  </a:lnTo>
                  <a:lnTo>
                    <a:pt x="11939" y="1885"/>
                  </a:lnTo>
                  <a:lnTo>
                    <a:pt x="11520" y="1403"/>
                  </a:lnTo>
                  <a:lnTo>
                    <a:pt x="11180" y="1090"/>
                  </a:lnTo>
                  <a:lnTo>
                    <a:pt x="10796" y="804"/>
                  </a:lnTo>
                  <a:lnTo>
                    <a:pt x="10368" y="545"/>
                  </a:lnTo>
                  <a:lnTo>
                    <a:pt x="9877" y="322"/>
                  </a:lnTo>
                  <a:lnTo>
                    <a:pt x="9332" y="143"/>
                  </a:lnTo>
                  <a:lnTo>
                    <a:pt x="9037" y="72"/>
                  </a:lnTo>
                  <a:lnTo>
                    <a:pt x="8626" y="18"/>
                  </a:lnTo>
                  <a:lnTo>
                    <a:pt x="8198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0" name="Google Shape;520;p13"/>
            <p:cNvGrpSpPr/>
            <p:nvPr/>
          </p:nvGrpSpPr>
          <p:grpSpPr>
            <a:xfrm>
              <a:off x="-590875" y="347215"/>
              <a:ext cx="2752557" cy="2284075"/>
              <a:chOff x="-590875" y="347215"/>
              <a:chExt cx="2752557" cy="2284075"/>
            </a:xfrm>
          </p:grpSpPr>
          <p:sp>
            <p:nvSpPr>
              <p:cNvPr id="521" name="Google Shape;521;p13"/>
              <p:cNvSpPr/>
              <p:nvPr/>
            </p:nvSpPr>
            <p:spPr>
              <a:xfrm>
                <a:off x="-590875" y="347215"/>
                <a:ext cx="2752557" cy="2258233"/>
              </a:xfrm>
              <a:custGeom>
                <a:avLst/>
                <a:gdLst/>
                <a:ahLst/>
                <a:cxnLst/>
                <a:rect l="l" t="t" r="r" b="b"/>
                <a:pathLst>
                  <a:path w="46490" h="38141" extrusionOk="0">
                    <a:moveTo>
                      <a:pt x="26719" y="0"/>
                    </a:moveTo>
                    <a:lnTo>
                      <a:pt x="26263" y="18"/>
                    </a:lnTo>
                    <a:lnTo>
                      <a:pt x="25379" y="179"/>
                    </a:lnTo>
                    <a:lnTo>
                      <a:pt x="24566" y="483"/>
                    </a:lnTo>
                    <a:lnTo>
                      <a:pt x="23825" y="920"/>
                    </a:lnTo>
                    <a:lnTo>
                      <a:pt x="23164" y="1465"/>
                    </a:lnTo>
                    <a:lnTo>
                      <a:pt x="22620" y="2126"/>
                    </a:lnTo>
                    <a:lnTo>
                      <a:pt x="22182" y="2867"/>
                    </a:lnTo>
                    <a:lnTo>
                      <a:pt x="21879" y="3679"/>
                    </a:lnTo>
                    <a:lnTo>
                      <a:pt x="21780" y="4117"/>
                    </a:lnTo>
                    <a:lnTo>
                      <a:pt x="21673" y="3965"/>
                    </a:lnTo>
                    <a:lnTo>
                      <a:pt x="21423" y="3671"/>
                    </a:lnTo>
                    <a:lnTo>
                      <a:pt x="21137" y="3421"/>
                    </a:lnTo>
                    <a:lnTo>
                      <a:pt x="20825" y="3197"/>
                    </a:lnTo>
                    <a:lnTo>
                      <a:pt x="20485" y="3010"/>
                    </a:lnTo>
                    <a:lnTo>
                      <a:pt x="20128" y="2867"/>
                    </a:lnTo>
                    <a:lnTo>
                      <a:pt x="19744" y="2769"/>
                    </a:lnTo>
                    <a:lnTo>
                      <a:pt x="19351" y="2724"/>
                    </a:lnTo>
                    <a:lnTo>
                      <a:pt x="19146" y="2715"/>
                    </a:lnTo>
                    <a:lnTo>
                      <a:pt x="18833" y="2724"/>
                    </a:lnTo>
                    <a:lnTo>
                      <a:pt x="18235" y="2840"/>
                    </a:lnTo>
                    <a:lnTo>
                      <a:pt x="17681" y="3063"/>
                    </a:lnTo>
                    <a:lnTo>
                      <a:pt x="17190" y="3385"/>
                    </a:lnTo>
                    <a:lnTo>
                      <a:pt x="16967" y="3572"/>
                    </a:lnTo>
                    <a:lnTo>
                      <a:pt x="16788" y="3304"/>
                    </a:lnTo>
                    <a:lnTo>
                      <a:pt x="16378" y="2804"/>
                    </a:lnTo>
                    <a:lnTo>
                      <a:pt x="15913" y="2358"/>
                    </a:lnTo>
                    <a:lnTo>
                      <a:pt x="15395" y="1965"/>
                    </a:lnTo>
                    <a:lnTo>
                      <a:pt x="14824" y="1643"/>
                    </a:lnTo>
                    <a:lnTo>
                      <a:pt x="14217" y="1393"/>
                    </a:lnTo>
                    <a:lnTo>
                      <a:pt x="13574" y="1224"/>
                    </a:lnTo>
                    <a:lnTo>
                      <a:pt x="12895" y="1134"/>
                    </a:lnTo>
                    <a:lnTo>
                      <a:pt x="12547" y="1126"/>
                    </a:lnTo>
                    <a:lnTo>
                      <a:pt x="12207" y="1134"/>
                    </a:lnTo>
                    <a:lnTo>
                      <a:pt x="11547" y="1224"/>
                    </a:lnTo>
                    <a:lnTo>
                      <a:pt x="10913" y="1384"/>
                    </a:lnTo>
                    <a:lnTo>
                      <a:pt x="10314" y="1626"/>
                    </a:lnTo>
                    <a:lnTo>
                      <a:pt x="9752" y="1938"/>
                    </a:lnTo>
                    <a:lnTo>
                      <a:pt x="9234" y="2313"/>
                    </a:lnTo>
                    <a:lnTo>
                      <a:pt x="8769" y="2751"/>
                    </a:lnTo>
                    <a:lnTo>
                      <a:pt x="8359" y="3233"/>
                    </a:lnTo>
                    <a:lnTo>
                      <a:pt x="8180" y="3501"/>
                    </a:lnTo>
                    <a:lnTo>
                      <a:pt x="8037" y="3242"/>
                    </a:lnTo>
                    <a:lnTo>
                      <a:pt x="7707" y="2760"/>
                    </a:lnTo>
                    <a:lnTo>
                      <a:pt x="7314" y="2322"/>
                    </a:lnTo>
                    <a:lnTo>
                      <a:pt x="6858" y="1947"/>
                    </a:lnTo>
                    <a:lnTo>
                      <a:pt x="6358" y="1635"/>
                    </a:lnTo>
                    <a:lnTo>
                      <a:pt x="5822" y="1393"/>
                    </a:lnTo>
                    <a:lnTo>
                      <a:pt x="5242" y="1224"/>
                    </a:lnTo>
                    <a:lnTo>
                      <a:pt x="4635" y="1134"/>
                    </a:lnTo>
                    <a:lnTo>
                      <a:pt x="4322" y="1126"/>
                    </a:lnTo>
                    <a:lnTo>
                      <a:pt x="4099" y="1134"/>
                    </a:lnTo>
                    <a:lnTo>
                      <a:pt x="3661" y="1179"/>
                    </a:lnTo>
                    <a:lnTo>
                      <a:pt x="3242" y="1268"/>
                    </a:lnTo>
                    <a:lnTo>
                      <a:pt x="2831" y="1393"/>
                    </a:lnTo>
                    <a:lnTo>
                      <a:pt x="2259" y="1643"/>
                    </a:lnTo>
                    <a:lnTo>
                      <a:pt x="1563" y="2108"/>
                    </a:lnTo>
                    <a:lnTo>
                      <a:pt x="982" y="2697"/>
                    </a:lnTo>
                    <a:lnTo>
                      <a:pt x="518" y="3394"/>
                    </a:lnTo>
                    <a:lnTo>
                      <a:pt x="259" y="3965"/>
                    </a:lnTo>
                    <a:lnTo>
                      <a:pt x="134" y="4376"/>
                    </a:lnTo>
                    <a:lnTo>
                      <a:pt x="45" y="4796"/>
                    </a:lnTo>
                    <a:lnTo>
                      <a:pt x="0" y="5233"/>
                    </a:lnTo>
                    <a:lnTo>
                      <a:pt x="0" y="5457"/>
                    </a:lnTo>
                    <a:lnTo>
                      <a:pt x="0" y="35479"/>
                    </a:lnTo>
                    <a:lnTo>
                      <a:pt x="1581" y="35479"/>
                    </a:lnTo>
                    <a:lnTo>
                      <a:pt x="1625" y="35568"/>
                    </a:lnTo>
                    <a:lnTo>
                      <a:pt x="2081" y="36140"/>
                    </a:lnTo>
                    <a:lnTo>
                      <a:pt x="2599" y="36640"/>
                    </a:lnTo>
                    <a:lnTo>
                      <a:pt x="3322" y="37158"/>
                    </a:lnTo>
                    <a:lnTo>
                      <a:pt x="4019" y="37515"/>
                    </a:lnTo>
                    <a:lnTo>
                      <a:pt x="4545" y="37729"/>
                    </a:lnTo>
                    <a:lnTo>
                      <a:pt x="5144" y="37908"/>
                    </a:lnTo>
                    <a:lnTo>
                      <a:pt x="5796" y="38042"/>
                    </a:lnTo>
                    <a:lnTo>
                      <a:pt x="6519" y="38122"/>
                    </a:lnTo>
                    <a:lnTo>
                      <a:pt x="7305" y="38140"/>
                    </a:lnTo>
                    <a:lnTo>
                      <a:pt x="7725" y="38122"/>
                    </a:lnTo>
                    <a:lnTo>
                      <a:pt x="8144" y="38087"/>
                    </a:lnTo>
                    <a:lnTo>
                      <a:pt x="8930" y="37944"/>
                    </a:lnTo>
                    <a:lnTo>
                      <a:pt x="9653" y="37720"/>
                    </a:lnTo>
                    <a:lnTo>
                      <a:pt x="10305" y="37435"/>
                    </a:lnTo>
                    <a:lnTo>
                      <a:pt x="10895" y="37095"/>
                    </a:lnTo>
                    <a:lnTo>
                      <a:pt x="11430" y="36702"/>
                    </a:lnTo>
                    <a:lnTo>
                      <a:pt x="11904" y="36292"/>
                    </a:lnTo>
                    <a:lnTo>
                      <a:pt x="12323" y="35863"/>
                    </a:lnTo>
                    <a:lnTo>
                      <a:pt x="12850" y="35211"/>
                    </a:lnTo>
                    <a:lnTo>
                      <a:pt x="13368" y="34407"/>
                    </a:lnTo>
                    <a:lnTo>
                      <a:pt x="13815" y="33505"/>
                    </a:lnTo>
                    <a:lnTo>
                      <a:pt x="13868" y="33363"/>
                    </a:lnTo>
                    <a:lnTo>
                      <a:pt x="13913" y="33514"/>
                    </a:lnTo>
                    <a:lnTo>
                      <a:pt x="14386" y="34461"/>
                    </a:lnTo>
                    <a:lnTo>
                      <a:pt x="14815" y="35077"/>
                    </a:lnTo>
                    <a:lnTo>
                      <a:pt x="15181" y="35524"/>
                    </a:lnTo>
                    <a:lnTo>
                      <a:pt x="15619" y="35970"/>
                    </a:lnTo>
                    <a:lnTo>
                      <a:pt x="16128" y="36408"/>
                    </a:lnTo>
                    <a:lnTo>
                      <a:pt x="16726" y="36827"/>
                    </a:lnTo>
                    <a:lnTo>
                      <a:pt x="17405" y="37202"/>
                    </a:lnTo>
                    <a:lnTo>
                      <a:pt x="18182" y="37542"/>
                    </a:lnTo>
                    <a:lnTo>
                      <a:pt x="19057" y="37810"/>
                    </a:lnTo>
                    <a:lnTo>
                      <a:pt x="20030" y="38006"/>
                    </a:lnTo>
                    <a:lnTo>
                      <a:pt x="21111" y="38113"/>
                    </a:lnTo>
                    <a:lnTo>
                      <a:pt x="21700" y="38122"/>
                    </a:lnTo>
                    <a:lnTo>
                      <a:pt x="22298" y="38113"/>
                    </a:lnTo>
                    <a:lnTo>
                      <a:pt x="23414" y="37988"/>
                    </a:lnTo>
                    <a:lnTo>
                      <a:pt x="24450" y="37747"/>
                    </a:lnTo>
                    <a:lnTo>
                      <a:pt x="25415" y="37417"/>
                    </a:lnTo>
                    <a:lnTo>
                      <a:pt x="26299" y="37015"/>
                    </a:lnTo>
                    <a:lnTo>
                      <a:pt x="27111" y="36551"/>
                    </a:lnTo>
                    <a:lnTo>
                      <a:pt x="27844" y="36051"/>
                    </a:lnTo>
                    <a:lnTo>
                      <a:pt x="28505" y="35515"/>
                    </a:lnTo>
                    <a:lnTo>
                      <a:pt x="29362" y="34711"/>
                    </a:lnTo>
                    <a:lnTo>
                      <a:pt x="30228" y="33702"/>
                    </a:lnTo>
                    <a:lnTo>
                      <a:pt x="31023" y="32550"/>
                    </a:lnTo>
                    <a:lnTo>
                      <a:pt x="31112" y="32371"/>
                    </a:lnTo>
                    <a:lnTo>
                      <a:pt x="31157" y="32434"/>
                    </a:lnTo>
                    <a:lnTo>
                      <a:pt x="31559" y="32818"/>
                    </a:lnTo>
                    <a:lnTo>
                      <a:pt x="32023" y="33130"/>
                    </a:lnTo>
                    <a:lnTo>
                      <a:pt x="32657" y="33443"/>
                    </a:lnTo>
                    <a:lnTo>
                      <a:pt x="33487" y="33693"/>
                    </a:lnTo>
                    <a:lnTo>
                      <a:pt x="34247" y="33800"/>
                    </a:lnTo>
                    <a:lnTo>
                      <a:pt x="34809" y="33827"/>
                    </a:lnTo>
                    <a:lnTo>
                      <a:pt x="35434" y="33809"/>
                    </a:lnTo>
                    <a:lnTo>
                      <a:pt x="36104" y="33738"/>
                    </a:lnTo>
                    <a:lnTo>
                      <a:pt x="36470" y="33675"/>
                    </a:lnTo>
                    <a:lnTo>
                      <a:pt x="36863" y="33595"/>
                    </a:lnTo>
                    <a:lnTo>
                      <a:pt x="37595" y="33372"/>
                    </a:lnTo>
                    <a:lnTo>
                      <a:pt x="38256" y="33095"/>
                    </a:lnTo>
                    <a:lnTo>
                      <a:pt x="38845" y="32764"/>
                    </a:lnTo>
                    <a:lnTo>
                      <a:pt x="39372" y="32389"/>
                    </a:lnTo>
                    <a:lnTo>
                      <a:pt x="39837" y="31978"/>
                    </a:lnTo>
                    <a:lnTo>
                      <a:pt x="40247" y="31559"/>
                    </a:lnTo>
                    <a:lnTo>
                      <a:pt x="40596" y="31130"/>
                    </a:lnTo>
                    <a:lnTo>
                      <a:pt x="41033" y="30496"/>
                    </a:lnTo>
                    <a:lnTo>
                      <a:pt x="41444" y="29719"/>
                    </a:lnTo>
                    <a:lnTo>
                      <a:pt x="41783" y="28871"/>
                    </a:lnTo>
                    <a:lnTo>
                      <a:pt x="41819" y="28737"/>
                    </a:lnTo>
                    <a:lnTo>
                      <a:pt x="42042" y="28835"/>
                    </a:lnTo>
                    <a:lnTo>
                      <a:pt x="42623" y="29005"/>
                    </a:lnTo>
                    <a:lnTo>
                      <a:pt x="43302" y="29112"/>
                    </a:lnTo>
                    <a:lnTo>
                      <a:pt x="44034" y="29094"/>
                    </a:lnTo>
                    <a:lnTo>
                      <a:pt x="44579" y="28987"/>
                    </a:lnTo>
                    <a:lnTo>
                      <a:pt x="44927" y="28862"/>
                    </a:lnTo>
                    <a:lnTo>
                      <a:pt x="45266" y="28683"/>
                    </a:lnTo>
                    <a:lnTo>
                      <a:pt x="45570" y="28451"/>
                    </a:lnTo>
                    <a:lnTo>
                      <a:pt x="45847" y="28156"/>
                    </a:lnTo>
                    <a:lnTo>
                      <a:pt x="46079" y="27799"/>
                    </a:lnTo>
                    <a:lnTo>
                      <a:pt x="46275" y="27362"/>
                    </a:lnTo>
                    <a:lnTo>
                      <a:pt x="46409" y="26862"/>
                    </a:lnTo>
                    <a:lnTo>
                      <a:pt x="46454" y="26567"/>
                    </a:lnTo>
                    <a:lnTo>
                      <a:pt x="46490" y="26281"/>
                    </a:lnTo>
                    <a:lnTo>
                      <a:pt x="46454" y="25754"/>
                    </a:lnTo>
                    <a:lnTo>
                      <a:pt x="46338" y="25272"/>
                    </a:lnTo>
                    <a:lnTo>
                      <a:pt x="46141" y="24843"/>
                    </a:lnTo>
                    <a:lnTo>
                      <a:pt x="45900" y="24468"/>
                    </a:lnTo>
                    <a:lnTo>
                      <a:pt x="45623" y="24138"/>
                    </a:lnTo>
                    <a:lnTo>
                      <a:pt x="45186" y="23727"/>
                    </a:lnTo>
                    <a:lnTo>
                      <a:pt x="44918" y="23531"/>
                    </a:lnTo>
                    <a:lnTo>
                      <a:pt x="44837" y="23486"/>
                    </a:lnTo>
                    <a:lnTo>
                      <a:pt x="44677" y="23486"/>
                    </a:lnTo>
                    <a:lnTo>
                      <a:pt x="44534" y="23566"/>
                    </a:lnTo>
                    <a:lnTo>
                      <a:pt x="44453" y="23709"/>
                    </a:lnTo>
                    <a:lnTo>
                      <a:pt x="44453" y="23799"/>
                    </a:lnTo>
                    <a:lnTo>
                      <a:pt x="44480" y="24138"/>
                    </a:lnTo>
                    <a:lnTo>
                      <a:pt x="44427" y="24736"/>
                    </a:lnTo>
                    <a:lnTo>
                      <a:pt x="44275" y="25227"/>
                    </a:lnTo>
                    <a:lnTo>
                      <a:pt x="44034" y="25629"/>
                    </a:lnTo>
                    <a:lnTo>
                      <a:pt x="43712" y="25942"/>
                    </a:lnTo>
                    <a:lnTo>
                      <a:pt x="43328" y="26165"/>
                    </a:lnTo>
                    <a:lnTo>
                      <a:pt x="42882" y="26299"/>
                    </a:lnTo>
                    <a:lnTo>
                      <a:pt x="42400" y="26362"/>
                    </a:lnTo>
                    <a:lnTo>
                      <a:pt x="42141" y="26353"/>
                    </a:lnTo>
                    <a:lnTo>
                      <a:pt x="41864" y="26335"/>
                    </a:lnTo>
                    <a:lnTo>
                      <a:pt x="41391" y="26192"/>
                    </a:lnTo>
                    <a:lnTo>
                      <a:pt x="41007" y="25942"/>
                    </a:lnTo>
                    <a:lnTo>
                      <a:pt x="40685" y="25558"/>
                    </a:lnTo>
                    <a:lnTo>
                      <a:pt x="40426" y="25049"/>
                    </a:lnTo>
                    <a:lnTo>
                      <a:pt x="40194" y="24415"/>
                    </a:lnTo>
                    <a:lnTo>
                      <a:pt x="39899" y="23209"/>
                    </a:lnTo>
                    <a:lnTo>
                      <a:pt x="39703" y="22200"/>
                    </a:lnTo>
                    <a:lnTo>
                      <a:pt x="39640" y="21906"/>
                    </a:lnTo>
                    <a:lnTo>
                      <a:pt x="39444" y="21334"/>
                    </a:lnTo>
                    <a:lnTo>
                      <a:pt x="39185" y="20789"/>
                    </a:lnTo>
                    <a:lnTo>
                      <a:pt x="38863" y="20271"/>
                    </a:lnTo>
                    <a:lnTo>
                      <a:pt x="38685" y="20021"/>
                    </a:lnTo>
                    <a:lnTo>
                      <a:pt x="38917" y="19843"/>
                    </a:lnTo>
                    <a:lnTo>
                      <a:pt x="39346" y="19432"/>
                    </a:lnTo>
                    <a:lnTo>
                      <a:pt x="39721" y="18976"/>
                    </a:lnTo>
                    <a:lnTo>
                      <a:pt x="40051" y="18485"/>
                    </a:lnTo>
                    <a:lnTo>
                      <a:pt x="40319" y="17958"/>
                    </a:lnTo>
                    <a:lnTo>
                      <a:pt x="40533" y="17387"/>
                    </a:lnTo>
                    <a:lnTo>
                      <a:pt x="40676" y="16798"/>
                    </a:lnTo>
                    <a:lnTo>
                      <a:pt x="40748" y="16181"/>
                    </a:lnTo>
                    <a:lnTo>
                      <a:pt x="40756" y="15860"/>
                    </a:lnTo>
                    <a:lnTo>
                      <a:pt x="40748" y="15592"/>
                    </a:lnTo>
                    <a:lnTo>
                      <a:pt x="40694" y="15065"/>
                    </a:lnTo>
                    <a:lnTo>
                      <a:pt x="40596" y="14556"/>
                    </a:lnTo>
                    <a:lnTo>
                      <a:pt x="40435" y="14065"/>
                    </a:lnTo>
                    <a:lnTo>
                      <a:pt x="40239" y="13601"/>
                    </a:lnTo>
                    <a:lnTo>
                      <a:pt x="39997" y="13154"/>
                    </a:lnTo>
                    <a:lnTo>
                      <a:pt x="39721" y="12734"/>
                    </a:lnTo>
                    <a:lnTo>
                      <a:pt x="39399" y="12350"/>
                    </a:lnTo>
                    <a:lnTo>
                      <a:pt x="39042" y="11993"/>
                    </a:lnTo>
                    <a:lnTo>
                      <a:pt x="38658" y="11681"/>
                    </a:lnTo>
                    <a:lnTo>
                      <a:pt x="38238" y="11395"/>
                    </a:lnTo>
                    <a:lnTo>
                      <a:pt x="37801" y="11154"/>
                    </a:lnTo>
                    <a:lnTo>
                      <a:pt x="37327" y="10957"/>
                    </a:lnTo>
                    <a:lnTo>
                      <a:pt x="36836" y="10806"/>
                    </a:lnTo>
                    <a:lnTo>
                      <a:pt x="36327" y="10698"/>
                    </a:lnTo>
                    <a:lnTo>
                      <a:pt x="35800" y="10645"/>
                    </a:lnTo>
                    <a:lnTo>
                      <a:pt x="35416" y="10645"/>
                    </a:lnTo>
                    <a:lnTo>
                      <a:pt x="35470" y="10439"/>
                    </a:lnTo>
                    <a:lnTo>
                      <a:pt x="35532" y="10002"/>
                    </a:lnTo>
                    <a:lnTo>
                      <a:pt x="35532" y="9779"/>
                    </a:lnTo>
                    <a:lnTo>
                      <a:pt x="35524" y="9448"/>
                    </a:lnTo>
                    <a:lnTo>
                      <a:pt x="35399" y="8832"/>
                    </a:lnTo>
                    <a:lnTo>
                      <a:pt x="35157" y="8261"/>
                    </a:lnTo>
                    <a:lnTo>
                      <a:pt x="34809" y="7752"/>
                    </a:lnTo>
                    <a:lnTo>
                      <a:pt x="34380" y="7314"/>
                    </a:lnTo>
                    <a:lnTo>
                      <a:pt x="33871" y="6975"/>
                    </a:lnTo>
                    <a:lnTo>
                      <a:pt x="33300" y="6725"/>
                    </a:lnTo>
                    <a:lnTo>
                      <a:pt x="32675" y="6600"/>
                    </a:lnTo>
                    <a:lnTo>
                      <a:pt x="32344" y="6591"/>
                    </a:lnTo>
                    <a:lnTo>
                      <a:pt x="32112" y="6600"/>
                    </a:lnTo>
                    <a:lnTo>
                      <a:pt x="31657" y="6662"/>
                    </a:lnTo>
                    <a:lnTo>
                      <a:pt x="31443" y="6725"/>
                    </a:lnTo>
                    <a:lnTo>
                      <a:pt x="31568" y="6323"/>
                    </a:lnTo>
                    <a:lnTo>
                      <a:pt x="31719" y="5465"/>
                    </a:lnTo>
                    <a:lnTo>
                      <a:pt x="31737" y="5019"/>
                    </a:lnTo>
                    <a:lnTo>
                      <a:pt x="31728" y="4760"/>
                    </a:lnTo>
                    <a:lnTo>
                      <a:pt x="31675" y="4260"/>
                    </a:lnTo>
                    <a:lnTo>
                      <a:pt x="31576" y="3769"/>
                    </a:lnTo>
                    <a:lnTo>
                      <a:pt x="31434" y="3296"/>
                    </a:lnTo>
                    <a:lnTo>
                      <a:pt x="31246" y="2849"/>
                    </a:lnTo>
                    <a:lnTo>
                      <a:pt x="31014" y="2420"/>
                    </a:lnTo>
                    <a:lnTo>
                      <a:pt x="30737" y="2019"/>
                    </a:lnTo>
                    <a:lnTo>
                      <a:pt x="30433" y="1643"/>
                    </a:lnTo>
                    <a:lnTo>
                      <a:pt x="30094" y="1304"/>
                    </a:lnTo>
                    <a:lnTo>
                      <a:pt x="29719" y="1001"/>
                    </a:lnTo>
                    <a:lnTo>
                      <a:pt x="29317" y="733"/>
                    </a:lnTo>
                    <a:lnTo>
                      <a:pt x="28897" y="500"/>
                    </a:lnTo>
                    <a:lnTo>
                      <a:pt x="28442" y="304"/>
                    </a:lnTo>
                    <a:lnTo>
                      <a:pt x="27969" y="161"/>
                    </a:lnTo>
                    <a:lnTo>
                      <a:pt x="27487" y="63"/>
                    </a:lnTo>
                    <a:lnTo>
                      <a:pt x="26978" y="9"/>
                    </a:lnTo>
                    <a:lnTo>
                      <a:pt x="26719" y="0"/>
                    </a:lnTo>
                    <a:close/>
                  </a:path>
                </a:pathLst>
              </a:custGeom>
              <a:solidFill>
                <a:srgbClr val="FFF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3"/>
              <p:cNvSpPr/>
              <p:nvPr/>
            </p:nvSpPr>
            <p:spPr>
              <a:xfrm>
                <a:off x="-314915" y="1326901"/>
                <a:ext cx="652526" cy="412972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6975" extrusionOk="0">
                    <a:moveTo>
                      <a:pt x="1349" y="1"/>
                    </a:moveTo>
                    <a:lnTo>
                      <a:pt x="902" y="27"/>
                    </a:lnTo>
                    <a:lnTo>
                      <a:pt x="1" y="3689"/>
                    </a:lnTo>
                    <a:lnTo>
                      <a:pt x="81" y="3644"/>
                    </a:lnTo>
                    <a:lnTo>
                      <a:pt x="867" y="3322"/>
                    </a:lnTo>
                    <a:lnTo>
                      <a:pt x="1787" y="3037"/>
                    </a:lnTo>
                    <a:lnTo>
                      <a:pt x="2474" y="2894"/>
                    </a:lnTo>
                    <a:lnTo>
                      <a:pt x="3189" y="2822"/>
                    </a:lnTo>
                    <a:lnTo>
                      <a:pt x="3876" y="2858"/>
                    </a:lnTo>
                    <a:lnTo>
                      <a:pt x="4189" y="2938"/>
                    </a:lnTo>
                    <a:lnTo>
                      <a:pt x="4492" y="3046"/>
                    </a:lnTo>
                    <a:lnTo>
                      <a:pt x="5001" y="3331"/>
                    </a:lnTo>
                    <a:lnTo>
                      <a:pt x="5403" y="3680"/>
                    </a:lnTo>
                    <a:lnTo>
                      <a:pt x="5698" y="4055"/>
                    </a:lnTo>
                    <a:lnTo>
                      <a:pt x="6001" y="4608"/>
                    </a:lnTo>
                    <a:lnTo>
                      <a:pt x="6171" y="5117"/>
                    </a:lnTo>
                    <a:lnTo>
                      <a:pt x="6180" y="5171"/>
                    </a:lnTo>
                    <a:lnTo>
                      <a:pt x="6296" y="5144"/>
                    </a:lnTo>
                    <a:lnTo>
                      <a:pt x="7073" y="5010"/>
                    </a:lnTo>
                    <a:lnTo>
                      <a:pt x="7779" y="4983"/>
                    </a:lnTo>
                    <a:lnTo>
                      <a:pt x="8582" y="5046"/>
                    </a:lnTo>
                    <a:lnTo>
                      <a:pt x="9198" y="5216"/>
                    </a:lnTo>
                    <a:lnTo>
                      <a:pt x="9600" y="5376"/>
                    </a:lnTo>
                    <a:lnTo>
                      <a:pt x="9975" y="5609"/>
                    </a:lnTo>
                    <a:lnTo>
                      <a:pt x="10333" y="5903"/>
                    </a:lnTo>
                    <a:lnTo>
                      <a:pt x="10645" y="6269"/>
                    </a:lnTo>
                    <a:lnTo>
                      <a:pt x="10904" y="6716"/>
                    </a:lnTo>
                    <a:lnTo>
                      <a:pt x="11020" y="6975"/>
                    </a:lnTo>
                    <a:lnTo>
                      <a:pt x="11011" y="6868"/>
                    </a:lnTo>
                    <a:lnTo>
                      <a:pt x="10868" y="6207"/>
                    </a:lnTo>
                    <a:lnTo>
                      <a:pt x="10645" y="5617"/>
                    </a:lnTo>
                    <a:lnTo>
                      <a:pt x="10359" y="5153"/>
                    </a:lnTo>
                    <a:lnTo>
                      <a:pt x="10109" y="4841"/>
                    </a:lnTo>
                    <a:lnTo>
                      <a:pt x="9806" y="4555"/>
                    </a:lnTo>
                    <a:lnTo>
                      <a:pt x="9448" y="4287"/>
                    </a:lnTo>
                    <a:lnTo>
                      <a:pt x="9020" y="4064"/>
                    </a:lnTo>
                    <a:lnTo>
                      <a:pt x="8520" y="3876"/>
                    </a:lnTo>
                    <a:lnTo>
                      <a:pt x="7948" y="3751"/>
                    </a:lnTo>
                    <a:lnTo>
                      <a:pt x="7287" y="3689"/>
                    </a:lnTo>
                    <a:lnTo>
                      <a:pt x="6921" y="3689"/>
                    </a:lnTo>
                    <a:lnTo>
                      <a:pt x="6886" y="3564"/>
                    </a:lnTo>
                    <a:lnTo>
                      <a:pt x="6511" y="2769"/>
                    </a:lnTo>
                    <a:lnTo>
                      <a:pt x="6046" y="2081"/>
                    </a:lnTo>
                    <a:lnTo>
                      <a:pt x="5555" y="1536"/>
                    </a:lnTo>
                    <a:lnTo>
                      <a:pt x="5162" y="1188"/>
                    </a:lnTo>
                    <a:lnTo>
                      <a:pt x="4698" y="858"/>
                    </a:lnTo>
                    <a:lnTo>
                      <a:pt x="4180" y="563"/>
                    </a:lnTo>
                    <a:lnTo>
                      <a:pt x="3581" y="322"/>
                    </a:lnTo>
                    <a:lnTo>
                      <a:pt x="2921" y="134"/>
                    </a:lnTo>
                    <a:lnTo>
                      <a:pt x="2171" y="27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3"/>
              <p:cNvSpPr/>
              <p:nvPr/>
            </p:nvSpPr>
            <p:spPr>
              <a:xfrm>
                <a:off x="398876" y="347215"/>
                <a:ext cx="1423348" cy="988765"/>
              </a:xfrm>
              <a:custGeom>
                <a:avLst/>
                <a:gdLst/>
                <a:ahLst/>
                <a:cxnLst/>
                <a:rect l="l" t="t" r="r" b="b"/>
                <a:pathLst>
                  <a:path w="24040" h="16700" extrusionOk="0">
                    <a:moveTo>
                      <a:pt x="10002" y="0"/>
                    </a:moveTo>
                    <a:lnTo>
                      <a:pt x="9546" y="18"/>
                    </a:lnTo>
                    <a:lnTo>
                      <a:pt x="8662" y="179"/>
                    </a:lnTo>
                    <a:lnTo>
                      <a:pt x="7849" y="483"/>
                    </a:lnTo>
                    <a:lnTo>
                      <a:pt x="7108" y="920"/>
                    </a:lnTo>
                    <a:lnTo>
                      <a:pt x="6447" y="1465"/>
                    </a:lnTo>
                    <a:lnTo>
                      <a:pt x="5903" y="2126"/>
                    </a:lnTo>
                    <a:lnTo>
                      <a:pt x="5465" y="2867"/>
                    </a:lnTo>
                    <a:lnTo>
                      <a:pt x="5162" y="3679"/>
                    </a:lnTo>
                    <a:lnTo>
                      <a:pt x="5063" y="4117"/>
                    </a:lnTo>
                    <a:lnTo>
                      <a:pt x="4956" y="3965"/>
                    </a:lnTo>
                    <a:lnTo>
                      <a:pt x="4706" y="3671"/>
                    </a:lnTo>
                    <a:lnTo>
                      <a:pt x="4420" y="3421"/>
                    </a:lnTo>
                    <a:lnTo>
                      <a:pt x="4108" y="3197"/>
                    </a:lnTo>
                    <a:lnTo>
                      <a:pt x="3768" y="3010"/>
                    </a:lnTo>
                    <a:lnTo>
                      <a:pt x="3411" y="2867"/>
                    </a:lnTo>
                    <a:lnTo>
                      <a:pt x="3027" y="2769"/>
                    </a:lnTo>
                    <a:lnTo>
                      <a:pt x="2634" y="2724"/>
                    </a:lnTo>
                    <a:lnTo>
                      <a:pt x="2429" y="2715"/>
                    </a:lnTo>
                    <a:lnTo>
                      <a:pt x="2116" y="2724"/>
                    </a:lnTo>
                    <a:lnTo>
                      <a:pt x="1518" y="2840"/>
                    </a:lnTo>
                    <a:lnTo>
                      <a:pt x="964" y="3063"/>
                    </a:lnTo>
                    <a:lnTo>
                      <a:pt x="473" y="3385"/>
                    </a:lnTo>
                    <a:lnTo>
                      <a:pt x="250" y="3572"/>
                    </a:lnTo>
                    <a:lnTo>
                      <a:pt x="134" y="3385"/>
                    </a:lnTo>
                    <a:lnTo>
                      <a:pt x="0" y="3206"/>
                    </a:lnTo>
                    <a:lnTo>
                      <a:pt x="527" y="4796"/>
                    </a:lnTo>
                    <a:lnTo>
                      <a:pt x="661" y="4778"/>
                    </a:lnTo>
                    <a:lnTo>
                      <a:pt x="1518" y="4760"/>
                    </a:lnTo>
                    <a:lnTo>
                      <a:pt x="2304" y="4840"/>
                    </a:lnTo>
                    <a:lnTo>
                      <a:pt x="2947" y="4992"/>
                    </a:lnTo>
                    <a:lnTo>
                      <a:pt x="3393" y="5144"/>
                    </a:lnTo>
                    <a:lnTo>
                      <a:pt x="3831" y="5349"/>
                    </a:lnTo>
                    <a:lnTo>
                      <a:pt x="4251" y="5608"/>
                    </a:lnTo>
                    <a:lnTo>
                      <a:pt x="4644" y="5939"/>
                    </a:lnTo>
                    <a:lnTo>
                      <a:pt x="5001" y="6341"/>
                    </a:lnTo>
                    <a:lnTo>
                      <a:pt x="5313" y="6814"/>
                    </a:lnTo>
                    <a:lnTo>
                      <a:pt x="5563" y="7385"/>
                    </a:lnTo>
                    <a:lnTo>
                      <a:pt x="5662" y="7707"/>
                    </a:lnTo>
                    <a:lnTo>
                      <a:pt x="5688" y="7609"/>
                    </a:lnTo>
                    <a:lnTo>
                      <a:pt x="5921" y="6975"/>
                    </a:lnTo>
                    <a:lnTo>
                      <a:pt x="6188" y="6394"/>
                    </a:lnTo>
                    <a:lnTo>
                      <a:pt x="6572" y="5751"/>
                    </a:lnTo>
                    <a:lnTo>
                      <a:pt x="7090" y="5108"/>
                    </a:lnTo>
                    <a:lnTo>
                      <a:pt x="7564" y="4671"/>
                    </a:lnTo>
                    <a:lnTo>
                      <a:pt x="7921" y="4412"/>
                    </a:lnTo>
                    <a:lnTo>
                      <a:pt x="8323" y="4188"/>
                    </a:lnTo>
                    <a:lnTo>
                      <a:pt x="8760" y="4010"/>
                    </a:lnTo>
                    <a:lnTo>
                      <a:pt x="8992" y="3947"/>
                    </a:lnTo>
                    <a:lnTo>
                      <a:pt x="9198" y="3894"/>
                    </a:lnTo>
                    <a:lnTo>
                      <a:pt x="9635" y="3831"/>
                    </a:lnTo>
                    <a:lnTo>
                      <a:pt x="9868" y="3822"/>
                    </a:lnTo>
                    <a:lnTo>
                      <a:pt x="10162" y="3822"/>
                    </a:lnTo>
                    <a:lnTo>
                      <a:pt x="10680" y="3930"/>
                    </a:lnTo>
                    <a:lnTo>
                      <a:pt x="11136" y="4144"/>
                    </a:lnTo>
                    <a:lnTo>
                      <a:pt x="11511" y="4447"/>
                    </a:lnTo>
                    <a:lnTo>
                      <a:pt x="11823" y="4823"/>
                    </a:lnTo>
                    <a:lnTo>
                      <a:pt x="12073" y="5260"/>
                    </a:lnTo>
                    <a:lnTo>
                      <a:pt x="12270" y="5733"/>
                    </a:lnTo>
                    <a:lnTo>
                      <a:pt x="12431" y="6233"/>
                    </a:lnTo>
                    <a:lnTo>
                      <a:pt x="12582" y="7001"/>
                    </a:lnTo>
                    <a:lnTo>
                      <a:pt x="12681" y="7966"/>
                    </a:lnTo>
                    <a:lnTo>
                      <a:pt x="12698" y="9055"/>
                    </a:lnTo>
                    <a:lnTo>
                      <a:pt x="12681" y="9225"/>
                    </a:lnTo>
                    <a:lnTo>
                      <a:pt x="12761" y="9198"/>
                    </a:lnTo>
                    <a:lnTo>
                      <a:pt x="13493" y="8930"/>
                    </a:lnTo>
                    <a:lnTo>
                      <a:pt x="14342" y="8770"/>
                    </a:lnTo>
                    <a:lnTo>
                      <a:pt x="14949" y="8734"/>
                    </a:lnTo>
                    <a:lnTo>
                      <a:pt x="15556" y="8814"/>
                    </a:lnTo>
                    <a:lnTo>
                      <a:pt x="15994" y="8975"/>
                    </a:lnTo>
                    <a:lnTo>
                      <a:pt x="16253" y="9127"/>
                    </a:lnTo>
                    <a:lnTo>
                      <a:pt x="16378" y="9225"/>
                    </a:lnTo>
                    <a:lnTo>
                      <a:pt x="16494" y="9332"/>
                    </a:lnTo>
                    <a:lnTo>
                      <a:pt x="16690" y="9573"/>
                    </a:lnTo>
                    <a:lnTo>
                      <a:pt x="16913" y="9975"/>
                    </a:lnTo>
                    <a:lnTo>
                      <a:pt x="17083" y="10564"/>
                    </a:lnTo>
                    <a:lnTo>
                      <a:pt x="17146" y="11172"/>
                    </a:lnTo>
                    <a:lnTo>
                      <a:pt x="17101" y="12029"/>
                    </a:lnTo>
                    <a:lnTo>
                      <a:pt x="16958" y="12797"/>
                    </a:lnTo>
                    <a:lnTo>
                      <a:pt x="16931" y="12877"/>
                    </a:lnTo>
                    <a:lnTo>
                      <a:pt x="16931" y="12877"/>
                    </a:lnTo>
                    <a:lnTo>
                      <a:pt x="17110" y="12833"/>
                    </a:lnTo>
                    <a:lnTo>
                      <a:pt x="18244" y="12663"/>
                    </a:lnTo>
                    <a:lnTo>
                      <a:pt x="19021" y="12654"/>
                    </a:lnTo>
                    <a:lnTo>
                      <a:pt x="19583" y="12699"/>
                    </a:lnTo>
                    <a:lnTo>
                      <a:pt x="20173" y="12806"/>
                    </a:lnTo>
                    <a:lnTo>
                      <a:pt x="20771" y="12976"/>
                    </a:lnTo>
                    <a:lnTo>
                      <a:pt x="21369" y="13235"/>
                    </a:lnTo>
                    <a:lnTo>
                      <a:pt x="21950" y="13583"/>
                    </a:lnTo>
                    <a:lnTo>
                      <a:pt x="22495" y="14047"/>
                    </a:lnTo>
                    <a:lnTo>
                      <a:pt x="23004" y="14628"/>
                    </a:lnTo>
                    <a:lnTo>
                      <a:pt x="23441" y="15342"/>
                    </a:lnTo>
                    <a:lnTo>
                      <a:pt x="23816" y="16199"/>
                    </a:lnTo>
                    <a:lnTo>
                      <a:pt x="23968" y="16699"/>
                    </a:lnTo>
                    <a:lnTo>
                      <a:pt x="24022" y="16289"/>
                    </a:lnTo>
                    <a:lnTo>
                      <a:pt x="24039" y="15860"/>
                    </a:lnTo>
                    <a:lnTo>
                      <a:pt x="24031" y="15592"/>
                    </a:lnTo>
                    <a:lnTo>
                      <a:pt x="23977" y="15065"/>
                    </a:lnTo>
                    <a:lnTo>
                      <a:pt x="23879" y="14556"/>
                    </a:lnTo>
                    <a:lnTo>
                      <a:pt x="23718" y="14065"/>
                    </a:lnTo>
                    <a:lnTo>
                      <a:pt x="23522" y="13601"/>
                    </a:lnTo>
                    <a:lnTo>
                      <a:pt x="23280" y="13154"/>
                    </a:lnTo>
                    <a:lnTo>
                      <a:pt x="23004" y="12734"/>
                    </a:lnTo>
                    <a:lnTo>
                      <a:pt x="22682" y="12350"/>
                    </a:lnTo>
                    <a:lnTo>
                      <a:pt x="22325" y="11993"/>
                    </a:lnTo>
                    <a:lnTo>
                      <a:pt x="21941" y="11681"/>
                    </a:lnTo>
                    <a:lnTo>
                      <a:pt x="21521" y="11395"/>
                    </a:lnTo>
                    <a:lnTo>
                      <a:pt x="21084" y="11154"/>
                    </a:lnTo>
                    <a:lnTo>
                      <a:pt x="20610" y="10957"/>
                    </a:lnTo>
                    <a:lnTo>
                      <a:pt x="20119" y="10806"/>
                    </a:lnTo>
                    <a:lnTo>
                      <a:pt x="19610" y="10698"/>
                    </a:lnTo>
                    <a:lnTo>
                      <a:pt x="19083" y="10645"/>
                    </a:lnTo>
                    <a:lnTo>
                      <a:pt x="18699" y="10645"/>
                    </a:lnTo>
                    <a:lnTo>
                      <a:pt x="18753" y="10439"/>
                    </a:lnTo>
                    <a:lnTo>
                      <a:pt x="18815" y="10002"/>
                    </a:lnTo>
                    <a:lnTo>
                      <a:pt x="18815" y="9779"/>
                    </a:lnTo>
                    <a:lnTo>
                      <a:pt x="18807" y="9448"/>
                    </a:lnTo>
                    <a:lnTo>
                      <a:pt x="18682" y="8832"/>
                    </a:lnTo>
                    <a:lnTo>
                      <a:pt x="18440" y="8261"/>
                    </a:lnTo>
                    <a:lnTo>
                      <a:pt x="18092" y="7752"/>
                    </a:lnTo>
                    <a:lnTo>
                      <a:pt x="17663" y="7314"/>
                    </a:lnTo>
                    <a:lnTo>
                      <a:pt x="17154" y="6975"/>
                    </a:lnTo>
                    <a:lnTo>
                      <a:pt x="16583" y="6725"/>
                    </a:lnTo>
                    <a:lnTo>
                      <a:pt x="15958" y="6600"/>
                    </a:lnTo>
                    <a:lnTo>
                      <a:pt x="15627" y="6591"/>
                    </a:lnTo>
                    <a:lnTo>
                      <a:pt x="15395" y="6600"/>
                    </a:lnTo>
                    <a:lnTo>
                      <a:pt x="14940" y="6662"/>
                    </a:lnTo>
                    <a:lnTo>
                      <a:pt x="14726" y="6725"/>
                    </a:lnTo>
                    <a:lnTo>
                      <a:pt x="14851" y="6323"/>
                    </a:lnTo>
                    <a:lnTo>
                      <a:pt x="15002" y="5465"/>
                    </a:lnTo>
                    <a:lnTo>
                      <a:pt x="15020" y="5019"/>
                    </a:lnTo>
                    <a:lnTo>
                      <a:pt x="15011" y="4760"/>
                    </a:lnTo>
                    <a:lnTo>
                      <a:pt x="14958" y="4260"/>
                    </a:lnTo>
                    <a:lnTo>
                      <a:pt x="14859" y="3769"/>
                    </a:lnTo>
                    <a:lnTo>
                      <a:pt x="14717" y="3296"/>
                    </a:lnTo>
                    <a:lnTo>
                      <a:pt x="14529" y="2849"/>
                    </a:lnTo>
                    <a:lnTo>
                      <a:pt x="14297" y="2420"/>
                    </a:lnTo>
                    <a:lnTo>
                      <a:pt x="14020" y="2019"/>
                    </a:lnTo>
                    <a:lnTo>
                      <a:pt x="13716" y="1643"/>
                    </a:lnTo>
                    <a:lnTo>
                      <a:pt x="13377" y="1304"/>
                    </a:lnTo>
                    <a:lnTo>
                      <a:pt x="13002" y="1001"/>
                    </a:lnTo>
                    <a:lnTo>
                      <a:pt x="12600" y="733"/>
                    </a:lnTo>
                    <a:lnTo>
                      <a:pt x="12180" y="500"/>
                    </a:lnTo>
                    <a:lnTo>
                      <a:pt x="11725" y="304"/>
                    </a:lnTo>
                    <a:lnTo>
                      <a:pt x="11252" y="161"/>
                    </a:lnTo>
                    <a:lnTo>
                      <a:pt x="10770" y="63"/>
                    </a:lnTo>
                    <a:lnTo>
                      <a:pt x="10261" y="9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869922" y="1432111"/>
                <a:ext cx="391835" cy="268624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4537" extrusionOk="0">
                    <a:moveTo>
                      <a:pt x="3385" y="1"/>
                    </a:moveTo>
                    <a:lnTo>
                      <a:pt x="2903" y="36"/>
                    </a:lnTo>
                    <a:lnTo>
                      <a:pt x="2653" y="72"/>
                    </a:lnTo>
                    <a:lnTo>
                      <a:pt x="2403" y="126"/>
                    </a:lnTo>
                    <a:lnTo>
                      <a:pt x="1956" y="295"/>
                    </a:lnTo>
                    <a:lnTo>
                      <a:pt x="1563" y="527"/>
                    </a:lnTo>
                    <a:lnTo>
                      <a:pt x="1233" y="822"/>
                    </a:lnTo>
                    <a:lnTo>
                      <a:pt x="947" y="1153"/>
                    </a:lnTo>
                    <a:lnTo>
                      <a:pt x="715" y="1510"/>
                    </a:lnTo>
                    <a:lnTo>
                      <a:pt x="438" y="2099"/>
                    </a:lnTo>
                    <a:lnTo>
                      <a:pt x="197" y="2885"/>
                    </a:lnTo>
                    <a:lnTo>
                      <a:pt x="63" y="3608"/>
                    </a:lnTo>
                    <a:lnTo>
                      <a:pt x="1" y="4412"/>
                    </a:lnTo>
                    <a:lnTo>
                      <a:pt x="1" y="4537"/>
                    </a:lnTo>
                    <a:lnTo>
                      <a:pt x="206" y="4135"/>
                    </a:lnTo>
                    <a:lnTo>
                      <a:pt x="644" y="3439"/>
                    </a:lnTo>
                    <a:lnTo>
                      <a:pt x="1126" y="2876"/>
                    </a:lnTo>
                    <a:lnTo>
                      <a:pt x="1644" y="2430"/>
                    </a:lnTo>
                    <a:lnTo>
                      <a:pt x="2180" y="2090"/>
                    </a:lnTo>
                    <a:lnTo>
                      <a:pt x="2733" y="1849"/>
                    </a:lnTo>
                    <a:lnTo>
                      <a:pt x="3287" y="1688"/>
                    </a:lnTo>
                    <a:lnTo>
                      <a:pt x="3823" y="1599"/>
                    </a:lnTo>
                    <a:lnTo>
                      <a:pt x="4608" y="1572"/>
                    </a:lnTo>
                    <a:lnTo>
                      <a:pt x="5510" y="1670"/>
                    </a:lnTo>
                    <a:lnTo>
                      <a:pt x="6484" y="1921"/>
                    </a:lnTo>
                    <a:lnTo>
                      <a:pt x="6618" y="1974"/>
                    </a:lnTo>
                    <a:lnTo>
                      <a:pt x="6582" y="1903"/>
                    </a:lnTo>
                    <a:lnTo>
                      <a:pt x="6261" y="1438"/>
                    </a:lnTo>
                    <a:lnTo>
                      <a:pt x="5894" y="1045"/>
                    </a:lnTo>
                    <a:lnTo>
                      <a:pt x="5403" y="635"/>
                    </a:lnTo>
                    <a:lnTo>
                      <a:pt x="4787" y="286"/>
                    </a:lnTo>
                    <a:lnTo>
                      <a:pt x="4233" y="108"/>
                    </a:lnTo>
                    <a:lnTo>
                      <a:pt x="3823" y="27"/>
                    </a:lnTo>
                    <a:lnTo>
                      <a:pt x="3385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3"/>
              <p:cNvSpPr/>
              <p:nvPr/>
            </p:nvSpPr>
            <p:spPr>
              <a:xfrm>
                <a:off x="215396" y="1901084"/>
                <a:ext cx="1945736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11878" extrusionOk="0">
                    <a:moveTo>
                      <a:pt x="32863" y="0"/>
                    </a:moveTo>
                    <a:lnTo>
                      <a:pt x="32702" y="250"/>
                    </a:lnTo>
                    <a:lnTo>
                      <a:pt x="32354" y="670"/>
                    </a:lnTo>
                    <a:lnTo>
                      <a:pt x="31979" y="1010"/>
                    </a:lnTo>
                    <a:lnTo>
                      <a:pt x="31586" y="1277"/>
                    </a:lnTo>
                    <a:lnTo>
                      <a:pt x="31175" y="1474"/>
                    </a:lnTo>
                    <a:lnTo>
                      <a:pt x="30755" y="1608"/>
                    </a:lnTo>
                    <a:lnTo>
                      <a:pt x="30326" y="1679"/>
                    </a:lnTo>
                    <a:lnTo>
                      <a:pt x="29898" y="1706"/>
                    </a:lnTo>
                    <a:lnTo>
                      <a:pt x="29246" y="1670"/>
                    </a:lnTo>
                    <a:lnTo>
                      <a:pt x="28407" y="1492"/>
                    </a:lnTo>
                    <a:lnTo>
                      <a:pt x="27630" y="1224"/>
                    </a:lnTo>
                    <a:lnTo>
                      <a:pt x="26933" y="911"/>
                    </a:lnTo>
                    <a:lnTo>
                      <a:pt x="26638" y="751"/>
                    </a:lnTo>
                    <a:lnTo>
                      <a:pt x="26478" y="679"/>
                    </a:lnTo>
                    <a:lnTo>
                      <a:pt x="26147" y="652"/>
                    </a:lnTo>
                    <a:lnTo>
                      <a:pt x="25826" y="751"/>
                    </a:lnTo>
                    <a:lnTo>
                      <a:pt x="25567" y="965"/>
                    </a:lnTo>
                    <a:lnTo>
                      <a:pt x="25478" y="1108"/>
                    </a:lnTo>
                    <a:lnTo>
                      <a:pt x="25361" y="1313"/>
                    </a:lnTo>
                    <a:lnTo>
                      <a:pt x="24995" y="1742"/>
                    </a:lnTo>
                    <a:lnTo>
                      <a:pt x="24451" y="2161"/>
                    </a:lnTo>
                    <a:lnTo>
                      <a:pt x="23683" y="2563"/>
                    </a:lnTo>
                    <a:lnTo>
                      <a:pt x="23191" y="2742"/>
                    </a:lnTo>
                    <a:lnTo>
                      <a:pt x="22906" y="2822"/>
                    </a:lnTo>
                    <a:lnTo>
                      <a:pt x="22370" y="2858"/>
                    </a:lnTo>
                    <a:lnTo>
                      <a:pt x="21870" y="2760"/>
                    </a:lnTo>
                    <a:lnTo>
                      <a:pt x="21397" y="2545"/>
                    </a:lnTo>
                    <a:lnTo>
                      <a:pt x="20950" y="2242"/>
                    </a:lnTo>
                    <a:lnTo>
                      <a:pt x="20539" y="1867"/>
                    </a:lnTo>
                    <a:lnTo>
                      <a:pt x="20173" y="1438"/>
                    </a:lnTo>
                    <a:lnTo>
                      <a:pt x="19834" y="983"/>
                    </a:lnTo>
                    <a:lnTo>
                      <a:pt x="19682" y="751"/>
                    </a:lnTo>
                    <a:lnTo>
                      <a:pt x="19611" y="652"/>
                    </a:lnTo>
                    <a:lnTo>
                      <a:pt x="19432" y="492"/>
                    </a:lnTo>
                    <a:lnTo>
                      <a:pt x="19227" y="402"/>
                    </a:lnTo>
                    <a:lnTo>
                      <a:pt x="19003" y="367"/>
                    </a:lnTo>
                    <a:lnTo>
                      <a:pt x="18780" y="393"/>
                    </a:lnTo>
                    <a:lnTo>
                      <a:pt x="18575" y="474"/>
                    </a:lnTo>
                    <a:lnTo>
                      <a:pt x="18387" y="608"/>
                    </a:lnTo>
                    <a:lnTo>
                      <a:pt x="18244" y="795"/>
                    </a:lnTo>
                    <a:lnTo>
                      <a:pt x="18191" y="911"/>
                    </a:lnTo>
                    <a:lnTo>
                      <a:pt x="18066" y="1215"/>
                    </a:lnTo>
                    <a:lnTo>
                      <a:pt x="17744" y="1831"/>
                    </a:lnTo>
                    <a:lnTo>
                      <a:pt x="17316" y="2412"/>
                    </a:lnTo>
                    <a:lnTo>
                      <a:pt x="16780" y="2929"/>
                    </a:lnTo>
                    <a:lnTo>
                      <a:pt x="16458" y="3153"/>
                    </a:lnTo>
                    <a:lnTo>
                      <a:pt x="16333" y="3233"/>
                    </a:lnTo>
                    <a:lnTo>
                      <a:pt x="16083" y="3340"/>
                    </a:lnTo>
                    <a:lnTo>
                      <a:pt x="15681" y="3438"/>
                    </a:lnTo>
                    <a:lnTo>
                      <a:pt x="15137" y="3421"/>
                    </a:lnTo>
                    <a:lnTo>
                      <a:pt x="14574" y="3278"/>
                    </a:lnTo>
                    <a:lnTo>
                      <a:pt x="14011" y="3028"/>
                    </a:lnTo>
                    <a:lnTo>
                      <a:pt x="13467" y="2697"/>
                    </a:lnTo>
                    <a:lnTo>
                      <a:pt x="12699" y="2126"/>
                    </a:lnTo>
                    <a:lnTo>
                      <a:pt x="12243" y="1715"/>
                    </a:lnTo>
                    <a:lnTo>
                      <a:pt x="12154" y="1644"/>
                    </a:lnTo>
                    <a:lnTo>
                      <a:pt x="11949" y="1536"/>
                    </a:lnTo>
                    <a:lnTo>
                      <a:pt x="11743" y="1492"/>
                    </a:lnTo>
                    <a:lnTo>
                      <a:pt x="11529" y="1501"/>
                    </a:lnTo>
                    <a:lnTo>
                      <a:pt x="11324" y="1563"/>
                    </a:lnTo>
                    <a:lnTo>
                      <a:pt x="11145" y="1670"/>
                    </a:lnTo>
                    <a:lnTo>
                      <a:pt x="10993" y="1822"/>
                    </a:lnTo>
                    <a:lnTo>
                      <a:pt x="10886" y="2019"/>
                    </a:lnTo>
                    <a:lnTo>
                      <a:pt x="10850" y="2135"/>
                    </a:lnTo>
                    <a:lnTo>
                      <a:pt x="10797" y="2367"/>
                    </a:lnTo>
                    <a:lnTo>
                      <a:pt x="10627" y="2858"/>
                    </a:lnTo>
                    <a:lnTo>
                      <a:pt x="10404" y="3358"/>
                    </a:lnTo>
                    <a:lnTo>
                      <a:pt x="10109" y="3858"/>
                    </a:lnTo>
                    <a:lnTo>
                      <a:pt x="9734" y="4340"/>
                    </a:lnTo>
                    <a:lnTo>
                      <a:pt x="9270" y="4787"/>
                    </a:lnTo>
                    <a:lnTo>
                      <a:pt x="8707" y="5189"/>
                    </a:lnTo>
                    <a:lnTo>
                      <a:pt x="8037" y="5537"/>
                    </a:lnTo>
                    <a:lnTo>
                      <a:pt x="7653" y="5680"/>
                    </a:lnTo>
                    <a:lnTo>
                      <a:pt x="7296" y="5787"/>
                    </a:lnTo>
                    <a:lnTo>
                      <a:pt x="6600" y="5894"/>
                    </a:lnTo>
                    <a:lnTo>
                      <a:pt x="5903" y="5876"/>
                    </a:lnTo>
                    <a:lnTo>
                      <a:pt x="5215" y="5760"/>
                    </a:lnTo>
                    <a:lnTo>
                      <a:pt x="4546" y="5555"/>
                    </a:lnTo>
                    <a:lnTo>
                      <a:pt x="3903" y="5278"/>
                    </a:lnTo>
                    <a:lnTo>
                      <a:pt x="3287" y="4948"/>
                    </a:lnTo>
                    <a:lnTo>
                      <a:pt x="2697" y="4582"/>
                    </a:lnTo>
                    <a:lnTo>
                      <a:pt x="1902" y="3983"/>
                    </a:lnTo>
                    <a:lnTo>
                      <a:pt x="1009" y="3206"/>
                    </a:lnTo>
                    <a:lnTo>
                      <a:pt x="125" y="2278"/>
                    </a:lnTo>
                    <a:lnTo>
                      <a:pt x="0" y="2126"/>
                    </a:lnTo>
                    <a:lnTo>
                      <a:pt x="0" y="2126"/>
                    </a:lnTo>
                    <a:lnTo>
                      <a:pt x="197" y="2545"/>
                    </a:lnTo>
                    <a:lnTo>
                      <a:pt x="474" y="3349"/>
                    </a:lnTo>
                    <a:lnTo>
                      <a:pt x="625" y="4117"/>
                    </a:lnTo>
                    <a:lnTo>
                      <a:pt x="679" y="4823"/>
                    </a:lnTo>
                    <a:lnTo>
                      <a:pt x="661" y="5466"/>
                    </a:lnTo>
                    <a:lnTo>
                      <a:pt x="581" y="6046"/>
                    </a:lnTo>
                    <a:lnTo>
                      <a:pt x="402" y="6787"/>
                    </a:lnTo>
                    <a:lnTo>
                      <a:pt x="259" y="7153"/>
                    </a:lnTo>
                    <a:lnTo>
                      <a:pt x="358" y="7421"/>
                    </a:lnTo>
                    <a:lnTo>
                      <a:pt x="902" y="8412"/>
                    </a:lnTo>
                    <a:lnTo>
                      <a:pt x="1349" y="9029"/>
                    </a:lnTo>
                    <a:lnTo>
                      <a:pt x="1724" y="9448"/>
                    </a:lnTo>
                    <a:lnTo>
                      <a:pt x="2161" y="9877"/>
                    </a:lnTo>
                    <a:lnTo>
                      <a:pt x="2679" y="10288"/>
                    </a:lnTo>
                    <a:lnTo>
                      <a:pt x="3269" y="10681"/>
                    </a:lnTo>
                    <a:lnTo>
                      <a:pt x="3938" y="11038"/>
                    </a:lnTo>
                    <a:lnTo>
                      <a:pt x="4697" y="11341"/>
                    </a:lnTo>
                    <a:lnTo>
                      <a:pt x="5546" y="11592"/>
                    </a:lnTo>
                    <a:lnTo>
                      <a:pt x="6483" y="11770"/>
                    </a:lnTo>
                    <a:lnTo>
                      <a:pt x="7519" y="11868"/>
                    </a:lnTo>
                    <a:lnTo>
                      <a:pt x="8082" y="11877"/>
                    </a:lnTo>
                    <a:lnTo>
                      <a:pt x="8680" y="11868"/>
                    </a:lnTo>
                    <a:lnTo>
                      <a:pt x="9796" y="11743"/>
                    </a:lnTo>
                    <a:lnTo>
                      <a:pt x="10832" y="11502"/>
                    </a:lnTo>
                    <a:lnTo>
                      <a:pt x="11797" y="11172"/>
                    </a:lnTo>
                    <a:lnTo>
                      <a:pt x="12681" y="10770"/>
                    </a:lnTo>
                    <a:lnTo>
                      <a:pt x="13493" y="10306"/>
                    </a:lnTo>
                    <a:lnTo>
                      <a:pt x="14226" y="9806"/>
                    </a:lnTo>
                    <a:lnTo>
                      <a:pt x="14887" y="9270"/>
                    </a:lnTo>
                    <a:lnTo>
                      <a:pt x="15744" y="8466"/>
                    </a:lnTo>
                    <a:lnTo>
                      <a:pt x="16610" y="7457"/>
                    </a:lnTo>
                    <a:lnTo>
                      <a:pt x="17405" y="6305"/>
                    </a:lnTo>
                    <a:lnTo>
                      <a:pt x="17494" y="6126"/>
                    </a:lnTo>
                    <a:lnTo>
                      <a:pt x="17539" y="6189"/>
                    </a:lnTo>
                    <a:lnTo>
                      <a:pt x="17941" y="6573"/>
                    </a:lnTo>
                    <a:lnTo>
                      <a:pt x="18405" y="6885"/>
                    </a:lnTo>
                    <a:lnTo>
                      <a:pt x="19039" y="7198"/>
                    </a:lnTo>
                    <a:lnTo>
                      <a:pt x="19869" y="7448"/>
                    </a:lnTo>
                    <a:lnTo>
                      <a:pt x="20629" y="7555"/>
                    </a:lnTo>
                    <a:lnTo>
                      <a:pt x="21191" y="7582"/>
                    </a:lnTo>
                    <a:lnTo>
                      <a:pt x="21816" y="7564"/>
                    </a:lnTo>
                    <a:lnTo>
                      <a:pt x="22486" y="7493"/>
                    </a:lnTo>
                    <a:lnTo>
                      <a:pt x="22852" y="7430"/>
                    </a:lnTo>
                    <a:lnTo>
                      <a:pt x="23245" y="7350"/>
                    </a:lnTo>
                    <a:lnTo>
                      <a:pt x="23977" y="7127"/>
                    </a:lnTo>
                    <a:lnTo>
                      <a:pt x="24638" y="6850"/>
                    </a:lnTo>
                    <a:lnTo>
                      <a:pt x="25227" y="6519"/>
                    </a:lnTo>
                    <a:lnTo>
                      <a:pt x="25754" y="6144"/>
                    </a:lnTo>
                    <a:lnTo>
                      <a:pt x="26219" y="5733"/>
                    </a:lnTo>
                    <a:lnTo>
                      <a:pt x="26629" y="5314"/>
                    </a:lnTo>
                    <a:lnTo>
                      <a:pt x="26978" y="4885"/>
                    </a:lnTo>
                    <a:lnTo>
                      <a:pt x="27415" y="4251"/>
                    </a:lnTo>
                    <a:lnTo>
                      <a:pt x="27826" y="3474"/>
                    </a:lnTo>
                    <a:lnTo>
                      <a:pt x="28165" y="2626"/>
                    </a:lnTo>
                    <a:lnTo>
                      <a:pt x="28201" y="2492"/>
                    </a:lnTo>
                    <a:lnTo>
                      <a:pt x="28424" y="2590"/>
                    </a:lnTo>
                    <a:lnTo>
                      <a:pt x="29005" y="2760"/>
                    </a:lnTo>
                    <a:lnTo>
                      <a:pt x="29684" y="2867"/>
                    </a:lnTo>
                    <a:lnTo>
                      <a:pt x="30416" y="2849"/>
                    </a:lnTo>
                    <a:lnTo>
                      <a:pt x="30961" y="2742"/>
                    </a:lnTo>
                    <a:lnTo>
                      <a:pt x="31309" y="2617"/>
                    </a:lnTo>
                    <a:lnTo>
                      <a:pt x="31648" y="2438"/>
                    </a:lnTo>
                    <a:lnTo>
                      <a:pt x="31952" y="2206"/>
                    </a:lnTo>
                    <a:lnTo>
                      <a:pt x="32229" y="1911"/>
                    </a:lnTo>
                    <a:lnTo>
                      <a:pt x="32461" y="1554"/>
                    </a:lnTo>
                    <a:lnTo>
                      <a:pt x="32657" y="1117"/>
                    </a:lnTo>
                    <a:lnTo>
                      <a:pt x="32791" y="617"/>
                    </a:lnTo>
                    <a:lnTo>
                      <a:pt x="32836" y="322"/>
                    </a:lnTo>
                    <a:lnTo>
                      <a:pt x="32863" y="161"/>
                    </a:lnTo>
                    <a:lnTo>
                      <a:pt x="32863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67854" y="631109"/>
                <a:ext cx="389230" cy="365962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181" extrusionOk="0">
                    <a:moveTo>
                      <a:pt x="6118" y="1"/>
                    </a:moveTo>
                    <a:lnTo>
                      <a:pt x="6136" y="126"/>
                    </a:lnTo>
                    <a:lnTo>
                      <a:pt x="6118" y="947"/>
                    </a:lnTo>
                    <a:lnTo>
                      <a:pt x="6029" y="1697"/>
                    </a:lnTo>
                    <a:lnTo>
                      <a:pt x="5814" y="2537"/>
                    </a:lnTo>
                    <a:lnTo>
                      <a:pt x="5546" y="3180"/>
                    </a:lnTo>
                    <a:lnTo>
                      <a:pt x="5305" y="3591"/>
                    </a:lnTo>
                    <a:lnTo>
                      <a:pt x="5011" y="3983"/>
                    </a:lnTo>
                    <a:lnTo>
                      <a:pt x="4662" y="4332"/>
                    </a:lnTo>
                    <a:lnTo>
                      <a:pt x="4243" y="4644"/>
                    </a:lnTo>
                    <a:lnTo>
                      <a:pt x="3760" y="4903"/>
                    </a:lnTo>
                    <a:lnTo>
                      <a:pt x="3484" y="5002"/>
                    </a:lnTo>
                    <a:lnTo>
                      <a:pt x="3091" y="5127"/>
                    </a:lnTo>
                    <a:lnTo>
                      <a:pt x="2367" y="5225"/>
                    </a:lnTo>
                    <a:lnTo>
                      <a:pt x="1733" y="5207"/>
                    </a:lnTo>
                    <a:lnTo>
                      <a:pt x="1180" y="5091"/>
                    </a:lnTo>
                    <a:lnTo>
                      <a:pt x="733" y="4930"/>
                    </a:lnTo>
                    <a:lnTo>
                      <a:pt x="376" y="4743"/>
                    </a:lnTo>
                    <a:lnTo>
                      <a:pt x="46" y="4519"/>
                    </a:lnTo>
                    <a:lnTo>
                      <a:pt x="1" y="4484"/>
                    </a:lnTo>
                    <a:lnTo>
                      <a:pt x="46" y="4564"/>
                    </a:lnTo>
                    <a:lnTo>
                      <a:pt x="367" y="5055"/>
                    </a:lnTo>
                    <a:lnTo>
                      <a:pt x="751" y="5448"/>
                    </a:lnTo>
                    <a:lnTo>
                      <a:pt x="1296" y="5823"/>
                    </a:lnTo>
                    <a:lnTo>
                      <a:pt x="1814" y="6037"/>
                    </a:lnTo>
                    <a:lnTo>
                      <a:pt x="2215" y="6136"/>
                    </a:lnTo>
                    <a:lnTo>
                      <a:pt x="2653" y="6180"/>
                    </a:lnTo>
                    <a:lnTo>
                      <a:pt x="3144" y="6171"/>
                    </a:lnTo>
                    <a:lnTo>
                      <a:pt x="3689" y="6091"/>
                    </a:lnTo>
                    <a:lnTo>
                      <a:pt x="4287" y="5939"/>
                    </a:lnTo>
                    <a:lnTo>
                      <a:pt x="4600" y="5823"/>
                    </a:lnTo>
                    <a:lnTo>
                      <a:pt x="4894" y="5698"/>
                    </a:lnTo>
                    <a:lnTo>
                      <a:pt x="5386" y="5403"/>
                    </a:lnTo>
                    <a:lnTo>
                      <a:pt x="5787" y="5037"/>
                    </a:lnTo>
                    <a:lnTo>
                      <a:pt x="6082" y="4618"/>
                    </a:lnTo>
                    <a:lnTo>
                      <a:pt x="6305" y="4171"/>
                    </a:lnTo>
                    <a:lnTo>
                      <a:pt x="6457" y="3689"/>
                    </a:lnTo>
                    <a:lnTo>
                      <a:pt x="6538" y="3198"/>
                    </a:lnTo>
                    <a:lnTo>
                      <a:pt x="6573" y="2698"/>
                    </a:lnTo>
                    <a:lnTo>
                      <a:pt x="6555" y="1965"/>
                    </a:lnTo>
                    <a:lnTo>
                      <a:pt x="6422" y="1099"/>
                    </a:lnTo>
                    <a:lnTo>
                      <a:pt x="6171" y="144"/>
                    </a:lnTo>
                    <a:lnTo>
                      <a:pt x="6118" y="1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-509466" y="1909018"/>
                <a:ext cx="783611" cy="722272"/>
              </a:xfrm>
              <a:custGeom>
                <a:avLst/>
                <a:gdLst/>
                <a:ahLst/>
                <a:cxnLst/>
                <a:rect l="l" t="t" r="r" b="b"/>
                <a:pathLst>
                  <a:path w="13235" h="12199" extrusionOk="0">
                    <a:moveTo>
                      <a:pt x="9279" y="0"/>
                    </a:moveTo>
                    <a:lnTo>
                      <a:pt x="8948" y="18"/>
                    </a:lnTo>
                    <a:lnTo>
                      <a:pt x="8296" y="116"/>
                    </a:lnTo>
                    <a:lnTo>
                      <a:pt x="7662" y="304"/>
                    </a:lnTo>
                    <a:lnTo>
                      <a:pt x="7064" y="581"/>
                    </a:lnTo>
                    <a:lnTo>
                      <a:pt x="6787" y="751"/>
                    </a:lnTo>
                    <a:lnTo>
                      <a:pt x="6510" y="947"/>
                    </a:lnTo>
                    <a:lnTo>
                      <a:pt x="6019" y="1411"/>
                    </a:lnTo>
                    <a:lnTo>
                      <a:pt x="5805" y="1688"/>
                    </a:lnTo>
                    <a:lnTo>
                      <a:pt x="5716" y="1831"/>
                    </a:lnTo>
                    <a:lnTo>
                      <a:pt x="5626" y="1992"/>
                    </a:lnTo>
                    <a:lnTo>
                      <a:pt x="5555" y="2144"/>
                    </a:lnTo>
                    <a:lnTo>
                      <a:pt x="5492" y="2295"/>
                    </a:lnTo>
                    <a:lnTo>
                      <a:pt x="5376" y="2608"/>
                    </a:lnTo>
                    <a:lnTo>
                      <a:pt x="5287" y="2929"/>
                    </a:lnTo>
                    <a:lnTo>
                      <a:pt x="5215" y="3251"/>
                    </a:lnTo>
                    <a:lnTo>
                      <a:pt x="5162" y="3912"/>
                    </a:lnTo>
                    <a:lnTo>
                      <a:pt x="5180" y="4251"/>
                    </a:lnTo>
                    <a:lnTo>
                      <a:pt x="5224" y="4590"/>
                    </a:lnTo>
                    <a:lnTo>
                      <a:pt x="5367" y="5090"/>
                    </a:lnTo>
                    <a:lnTo>
                      <a:pt x="5501" y="5412"/>
                    </a:lnTo>
                    <a:lnTo>
                      <a:pt x="5590" y="5564"/>
                    </a:lnTo>
                    <a:lnTo>
                      <a:pt x="5689" y="5716"/>
                    </a:lnTo>
                    <a:lnTo>
                      <a:pt x="5912" y="5992"/>
                    </a:lnTo>
                    <a:lnTo>
                      <a:pt x="6171" y="6242"/>
                    </a:lnTo>
                    <a:lnTo>
                      <a:pt x="6475" y="6448"/>
                    </a:lnTo>
                    <a:lnTo>
                      <a:pt x="6635" y="6528"/>
                    </a:lnTo>
                    <a:lnTo>
                      <a:pt x="6796" y="6609"/>
                    </a:lnTo>
                    <a:lnTo>
                      <a:pt x="7135" y="6716"/>
                    </a:lnTo>
                    <a:lnTo>
                      <a:pt x="7305" y="6751"/>
                    </a:lnTo>
                    <a:lnTo>
                      <a:pt x="7484" y="6778"/>
                    </a:lnTo>
                    <a:lnTo>
                      <a:pt x="7832" y="6814"/>
                    </a:lnTo>
                    <a:lnTo>
                      <a:pt x="8002" y="6796"/>
                    </a:lnTo>
                    <a:lnTo>
                      <a:pt x="8341" y="6751"/>
                    </a:lnTo>
                    <a:lnTo>
                      <a:pt x="8671" y="6653"/>
                    </a:lnTo>
                    <a:lnTo>
                      <a:pt x="8841" y="6591"/>
                    </a:lnTo>
                    <a:lnTo>
                      <a:pt x="9145" y="6430"/>
                    </a:lnTo>
                    <a:lnTo>
                      <a:pt x="9296" y="6332"/>
                    </a:lnTo>
                    <a:lnTo>
                      <a:pt x="9430" y="6225"/>
                    </a:lnTo>
                    <a:lnTo>
                      <a:pt x="9680" y="5983"/>
                    </a:lnTo>
                    <a:lnTo>
                      <a:pt x="9886" y="5716"/>
                    </a:lnTo>
                    <a:lnTo>
                      <a:pt x="10055" y="5421"/>
                    </a:lnTo>
                    <a:lnTo>
                      <a:pt x="10118" y="5269"/>
                    </a:lnTo>
                    <a:lnTo>
                      <a:pt x="10225" y="4957"/>
                    </a:lnTo>
                    <a:lnTo>
                      <a:pt x="10297" y="4483"/>
                    </a:lnTo>
                    <a:lnTo>
                      <a:pt x="10297" y="4162"/>
                    </a:lnTo>
                    <a:lnTo>
                      <a:pt x="10279" y="4001"/>
                    </a:lnTo>
                    <a:lnTo>
                      <a:pt x="10243" y="3840"/>
                    </a:lnTo>
                    <a:lnTo>
                      <a:pt x="10145" y="3546"/>
                    </a:lnTo>
                    <a:lnTo>
                      <a:pt x="10073" y="3403"/>
                    </a:lnTo>
                    <a:lnTo>
                      <a:pt x="9993" y="3269"/>
                    </a:lnTo>
                    <a:lnTo>
                      <a:pt x="9779" y="3046"/>
                    </a:lnTo>
                    <a:lnTo>
                      <a:pt x="9654" y="2956"/>
                    </a:lnTo>
                    <a:lnTo>
                      <a:pt x="9761" y="3072"/>
                    </a:lnTo>
                    <a:lnTo>
                      <a:pt x="9913" y="3322"/>
                    </a:lnTo>
                    <a:lnTo>
                      <a:pt x="10002" y="3590"/>
                    </a:lnTo>
                    <a:lnTo>
                      <a:pt x="10038" y="3876"/>
                    </a:lnTo>
                    <a:lnTo>
                      <a:pt x="10029" y="4019"/>
                    </a:lnTo>
                    <a:lnTo>
                      <a:pt x="10011" y="4296"/>
                    </a:lnTo>
                    <a:lnTo>
                      <a:pt x="9841" y="4831"/>
                    </a:lnTo>
                    <a:lnTo>
                      <a:pt x="9707" y="5064"/>
                    </a:lnTo>
                    <a:lnTo>
                      <a:pt x="9546" y="5287"/>
                    </a:lnTo>
                    <a:lnTo>
                      <a:pt x="9162" y="5635"/>
                    </a:lnTo>
                    <a:lnTo>
                      <a:pt x="8939" y="5760"/>
                    </a:lnTo>
                    <a:lnTo>
                      <a:pt x="8716" y="5858"/>
                    </a:lnTo>
                    <a:lnTo>
                      <a:pt x="8466" y="5912"/>
                    </a:lnTo>
                    <a:lnTo>
                      <a:pt x="8225" y="5948"/>
                    </a:lnTo>
                    <a:lnTo>
                      <a:pt x="7707" y="5948"/>
                    </a:lnTo>
                    <a:lnTo>
                      <a:pt x="7457" y="5921"/>
                    </a:lnTo>
                    <a:lnTo>
                      <a:pt x="7225" y="5867"/>
                    </a:lnTo>
                    <a:lnTo>
                      <a:pt x="7001" y="5769"/>
                    </a:lnTo>
                    <a:lnTo>
                      <a:pt x="6796" y="5653"/>
                    </a:lnTo>
                    <a:lnTo>
                      <a:pt x="6448" y="5332"/>
                    </a:lnTo>
                    <a:lnTo>
                      <a:pt x="6314" y="5126"/>
                    </a:lnTo>
                    <a:lnTo>
                      <a:pt x="6198" y="4912"/>
                    </a:lnTo>
                    <a:lnTo>
                      <a:pt x="6055" y="4430"/>
                    </a:lnTo>
                    <a:lnTo>
                      <a:pt x="6019" y="4171"/>
                    </a:lnTo>
                    <a:lnTo>
                      <a:pt x="6001" y="3912"/>
                    </a:lnTo>
                    <a:lnTo>
                      <a:pt x="6046" y="3385"/>
                    </a:lnTo>
                    <a:lnTo>
                      <a:pt x="6108" y="3126"/>
                    </a:lnTo>
                    <a:lnTo>
                      <a:pt x="6180" y="2867"/>
                    </a:lnTo>
                    <a:lnTo>
                      <a:pt x="6269" y="2617"/>
                    </a:lnTo>
                    <a:lnTo>
                      <a:pt x="6376" y="2376"/>
                    </a:lnTo>
                    <a:lnTo>
                      <a:pt x="6501" y="2161"/>
                    </a:lnTo>
                    <a:lnTo>
                      <a:pt x="6653" y="1965"/>
                    </a:lnTo>
                    <a:lnTo>
                      <a:pt x="7028" y="1608"/>
                    </a:lnTo>
                    <a:lnTo>
                      <a:pt x="7251" y="1456"/>
                    </a:lnTo>
                    <a:lnTo>
                      <a:pt x="7475" y="1313"/>
                    </a:lnTo>
                    <a:lnTo>
                      <a:pt x="7966" y="1090"/>
                    </a:lnTo>
                    <a:lnTo>
                      <a:pt x="8484" y="938"/>
                    </a:lnTo>
                    <a:lnTo>
                      <a:pt x="9011" y="858"/>
                    </a:lnTo>
                    <a:lnTo>
                      <a:pt x="9279" y="849"/>
                    </a:lnTo>
                    <a:lnTo>
                      <a:pt x="9546" y="849"/>
                    </a:lnTo>
                    <a:lnTo>
                      <a:pt x="10073" y="929"/>
                    </a:lnTo>
                    <a:lnTo>
                      <a:pt x="10564" y="1099"/>
                    </a:lnTo>
                    <a:lnTo>
                      <a:pt x="11011" y="1358"/>
                    </a:lnTo>
                    <a:lnTo>
                      <a:pt x="11216" y="1518"/>
                    </a:lnTo>
                    <a:lnTo>
                      <a:pt x="11404" y="1688"/>
                    </a:lnTo>
                    <a:lnTo>
                      <a:pt x="11716" y="2099"/>
                    </a:lnTo>
                    <a:lnTo>
                      <a:pt x="11850" y="2331"/>
                    </a:lnTo>
                    <a:lnTo>
                      <a:pt x="11966" y="2572"/>
                    </a:lnTo>
                    <a:lnTo>
                      <a:pt x="12056" y="2822"/>
                    </a:lnTo>
                    <a:lnTo>
                      <a:pt x="12145" y="3090"/>
                    </a:lnTo>
                    <a:lnTo>
                      <a:pt x="12217" y="3358"/>
                    </a:lnTo>
                    <a:lnTo>
                      <a:pt x="12279" y="3635"/>
                    </a:lnTo>
                    <a:lnTo>
                      <a:pt x="12359" y="4189"/>
                    </a:lnTo>
                    <a:lnTo>
                      <a:pt x="12395" y="4751"/>
                    </a:lnTo>
                    <a:lnTo>
                      <a:pt x="12377" y="5314"/>
                    </a:lnTo>
                    <a:lnTo>
                      <a:pt x="12315" y="5876"/>
                    </a:lnTo>
                    <a:lnTo>
                      <a:pt x="12217" y="6430"/>
                    </a:lnTo>
                    <a:lnTo>
                      <a:pt x="12065" y="6975"/>
                    </a:lnTo>
                    <a:lnTo>
                      <a:pt x="11868" y="7502"/>
                    </a:lnTo>
                    <a:lnTo>
                      <a:pt x="11761" y="7761"/>
                    </a:lnTo>
                    <a:lnTo>
                      <a:pt x="11636" y="8011"/>
                    </a:lnTo>
                    <a:lnTo>
                      <a:pt x="11359" y="8502"/>
                    </a:lnTo>
                    <a:lnTo>
                      <a:pt x="11038" y="8957"/>
                    </a:lnTo>
                    <a:lnTo>
                      <a:pt x="10681" y="9386"/>
                    </a:lnTo>
                    <a:lnTo>
                      <a:pt x="10484" y="9582"/>
                    </a:lnTo>
                    <a:lnTo>
                      <a:pt x="10279" y="9779"/>
                    </a:lnTo>
                    <a:lnTo>
                      <a:pt x="9841" y="10127"/>
                    </a:lnTo>
                    <a:lnTo>
                      <a:pt x="9618" y="10288"/>
                    </a:lnTo>
                    <a:lnTo>
                      <a:pt x="9377" y="10431"/>
                    </a:lnTo>
                    <a:lnTo>
                      <a:pt x="8886" y="10698"/>
                    </a:lnTo>
                    <a:lnTo>
                      <a:pt x="8627" y="10806"/>
                    </a:lnTo>
                    <a:lnTo>
                      <a:pt x="8368" y="10913"/>
                    </a:lnTo>
                    <a:lnTo>
                      <a:pt x="7832" y="11074"/>
                    </a:lnTo>
                    <a:lnTo>
                      <a:pt x="7001" y="11252"/>
                    </a:lnTo>
                    <a:lnTo>
                      <a:pt x="6430" y="11315"/>
                    </a:lnTo>
                    <a:lnTo>
                      <a:pt x="5849" y="11350"/>
                    </a:lnTo>
                    <a:lnTo>
                      <a:pt x="5278" y="11350"/>
                    </a:lnTo>
                    <a:lnTo>
                      <a:pt x="4992" y="11341"/>
                    </a:lnTo>
                    <a:lnTo>
                      <a:pt x="4706" y="11315"/>
                    </a:lnTo>
                    <a:lnTo>
                      <a:pt x="4430" y="11279"/>
                    </a:lnTo>
                    <a:lnTo>
                      <a:pt x="4144" y="11243"/>
                    </a:lnTo>
                    <a:lnTo>
                      <a:pt x="3858" y="11216"/>
                    </a:lnTo>
                    <a:lnTo>
                      <a:pt x="3295" y="11127"/>
                    </a:lnTo>
                    <a:lnTo>
                      <a:pt x="2742" y="11002"/>
                    </a:lnTo>
                    <a:lnTo>
                      <a:pt x="2197" y="10815"/>
                    </a:lnTo>
                    <a:lnTo>
                      <a:pt x="1929" y="10707"/>
                    </a:lnTo>
                    <a:lnTo>
                      <a:pt x="1661" y="10591"/>
                    </a:lnTo>
                    <a:lnTo>
                      <a:pt x="1143" y="10314"/>
                    </a:lnTo>
                    <a:lnTo>
                      <a:pt x="902" y="10154"/>
                    </a:lnTo>
                    <a:lnTo>
                      <a:pt x="661" y="9984"/>
                    </a:lnTo>
                    <a:lnTo>
                      <a:pt x="206" y="9600"/>
                    </a:lnTo>
                    <a:lnTo>
                      <a:pt x="0" y="9386"/>
                    </a:lnTo>
                    <a:lnTo>
                      <a:pt x="152" y="9645"/>
                    </a:lnTo>
                    <a:lnTo>
                      <a:pt x="527" y="10127"/>
                    </a:lnTo>
                    <a:lnTo>
                      <a:pt x="965" y="10556"/>
                    </a:lnTo>
                    <a:lnTo>
                      <a:pt x="1447" y="10940"/>
                    </a:lnTo>
                    <a:lnTo>
                      <a:pt x="1706" y="11118"/>
                    </a:lnTo>
                    <a:lnTo>
                      <a:pt x="1974" y="11279"/>
                    </a:lnTo>
                    <a:lnTo>
                      <a:pt x="2528" y="11574"/>
                    </a:lnTo>
                    <a:lnTo>
                      <a:pt x="3108" y="11815"/>
                    </a:lnTo>
                    <a:lnTo>
                      <a:pt x="3706" y="12002"/>
                    </a:lnTo>
                    <a:lnTo>
                      <a:pt x="4010" y="12083"/>
                    </a:lnTo>
                    <a:lnTo>
                      <a:pt x="4322" y="12127"/>
                    </a:lnTo>
                    <a:lnTo>
                      <a:pt x="4948" y="12190"/>
                    </a:lnTo>
                    <a:lnTo>
                      <a:pt x="5885" y="12199"/>
                    </a:lnTo>
                    <a:lnTo>
                      <a:pt x="6501" y="12154"/>
                    </a:lnTo>
                    <a:lnTo>
                      <a:pt x="6814" y="12127"/>
                    </a:lnTo>
                    <a:lnTo>
                      <a:pt x="7430" y="12029"/>
                    </a:lnTo>
                    <a:lnTo>
                      <a:pt x="8046" y="11895"/>
                    </a:lnTo>
                    <a:lnTo>
                      <a:pt x="8653" y="11699"/>
                    </a:lnTo>
                    <a:lnTo>
                      <a:pt x="8948" y="11583"/>
                    </a:lnTo>
                    <a:lnTo>
                      <a:pt x="9243" y="11458"/>
                    </a:lnTo>
                    <a:lnTo>
                      <a:pt x="9805" y="11163"/>
                    </a:lnTo>
                    <a:lnTo>
                      <a:pt x="10073" y="10993"/>
                    </a:lnTo>
                    <a:lnTo>
                      <a:pt x="10341" y="10806"/>
                    </a:lnTo>
                    <a:lnTo>
                      <a:pt x="10841" y="10404"/>
                    </a:lnTo>
                    <a:lnTo>
                      <a:pt x="11073" y="10189"/>
                    </a:lnTo>
                    <a:lnTo>
                      <a:pt x="11297" y="9957"/>
                    </a:lnTo>
                    <a:lnTo>
                      <a:pt x="11708" y="9475"/>
                    </a:lnTo>
                    <a:lnTo>
                      <a:pt x="12074" y="8948"/>
                    </a:lnTo>
                    <a:lnTo>
                      <a:pt x="12386" y="8403"/>
                    </a:lnTo>
                    <a:lnTo>
                      <a:pt x="12520" y="8118"/>
                    </a:lnTo>
                    <a:lnTo>
                      <a:pt x="12654" y="7823"/>
                    </a:lnTo>
                    <a:lnTo>
                      <a:pt x="12868" y="7225"/>
                    </a:lnTo>
                    <a:lnTo>
                      <a:pt x="13038" y="6617"/>
                    </a:lnTo>
                    <a:lnTo>
                      <a:pt x="13154" y="5992"/>
                    </a:lnTo>
                    <a:lnTo>
                      <a:pt x="13217" y="5367"/>
                    </a:lnTo>
                    <a:lnTo>
                      <a:pt x="13235" y="4733"/>
                    </a:lnTo>
                    <a:lnTo>
                      <a:pt x="13199" y="4099"/>
                    </a:lnTo>
                    <a:lnTo>
                      <a:pt x="13110" y="3474"/>
                    </a:lnTo>
                    <a:lnTo>
                      <a:pt x="13038" y="3162"/>
                    </a:lnTo>
                    <a:lnTo>
                      <a:pt x="12958" y="2849"/>
                    </a:lnTo>
                    <a:lnTo>
                      <a:pt x="12851" y="2545"/>
                    </a:lnTo>
                    <a:lnTo>
                      <a:pt x="12743" y="2242"/>
                    </a:lnTo>
                    <a:lnTo>
                      <a:pt x="12601" y="1938"/>
                    </a:lnTo>
                    <a:lnTo>
                      <a:pt x="12431" y="1644"/>
                    </a:lnTo>
                    <a:lnTo>
                      <a:pt x="12020" y="1108"/>
                    </a:lnTo>
                    <a:lnTo>
                      <a:pt x="11770" y="876"/>
                    </a:lnTo>
                    <a:lnTo>
                      <a:pt x="11502" y="661"/>
                    </a:lnTo>
                    <a:lnTo>
                      <a:pt x="10904" y="331"/>
                    </a:lnTo>
                    <a:lnTo>
                      <a:pt x="10591" y="206"/>
                    </a:lnTo>
                    <a:lnTo>
                      <a:pt x="10270" y="108"/>
                    </a:lnTo>
                    <a:lnTo>
                      <a:pt x="9609" y="9"/>
                    </a:lnTo>
                    <a:lnTo>
                      <a:pt x="9279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-351386" y="393218"/>
                <a:ext cx="805281" cy="563655"/>
              </a:xfrm>
              <a:custGeom>
                <a:avLst/>
                <a:gdLst/>
                <a:ahLst/>
                <a:cxnLst/>
                <a:rect l="l" t="t" r="r" b="b"/>
                <a:pathLst>
                  <a:path w="13601" h="9520" extrusionOk="0">
                    <a:moveTo>
                      <a:pt x="8386" y="0"/>
                    </a:moveTo>
                    <a:lnTo>
                      <a:pt x="8118" y="9"/>
                    </a:lnTo>
                    <a:lnTo>
                      <a:pt x="7582" y="81"/>
                    </a:lnTo>
                    <a:lnTo>
                      <a:pt x="7314" y="143"/>
                    </a:lnTo>
                    <a:lnTo>
                      <a:pt x="7055" y="206"/>
                    </a:lnTo>
                    <a:lnTo>
                      <a:pt x="6546" y="393"/>
                    </a:lnTo>
                    <a:lnTo>
                      <a:pt x="6064" y="625"/>
                    </a:lnTo>
                    <a:lnTo>
                      <a:pt x="5608" y="902"/>
                    </a:lnTo>
                    <a:lnTo>
                      <a:pt x="5385" y="1054"/>
                    </a:lnTo>
                    <a:lnTo>
                      <a:pt x="4965" y="1375"/>
                    </a:lnTo>
                    <a:lnTo>
                      <a:pt x="4581" y="1733"/>
                    </a:lnTo>
                    <a:lnTo>
                      <a:pt x="4394" y="1920"/>
                    </a:lnTo>
                    <a:lnTo>
                      <a:pt x="4215" y="2117"/>
                    </a:lnTo>
                    <a:lnTo>
                      <a:pt x="4190" y="2145"/>
                    </a:lnTo>
                    <a:lnTo>
                      <a:pt x="4190" y="2145"/>
                    </a:lnTo>
                    <a:lnTo>
                      <a:pt x="4090" y="2001"/>
                    </a:lnTo>
                    <a:lnTo>
                      <a:pt x="3876" y="1733"/>
                    </a:lnTo>
                    <a:lnTo>
                      <a:pt x="3635" y="1492"/>
                    </a:lnTo>
                    <a:lnTo>
                      <a:pt x="3376" y="1268"/>
                    </a:lnTo>
                    <a:lnTo>
                      <a:pt x="2813" y="911"/>
                    </a:lnTo>
                    <a:lnTo>
                      <a:pt x="2519" y="777"/>
                    </a:lnTo>
                    <a:lnTo>
                      <a:pt x="2206" y="652"/>
                    </a:lnTo>
                    <a:lnTo>
                      <a:pt x="1590" y="482"/>
                    </a:lnTo>
                    <a:lnTo>
                      <a:pt x="1268" y="420"/>
                    </a:lnTo>
                    <a:lnTo>
                      <a:pt x="956" y="384"/>
                    </a:lnTo>
                    <a:lnTo>
                      <a:pt x="313" y="349"/>
                    </a:lnTo>
                    <a:lnTo>
                      <a:pt x="0" y="366"/>
                    </a:lnTo>
                    <a:lnTo>
                      <a:pt x="313" y="393"/>
                    </a:lnTo>
                    <a:lnTo>
                      <a:pt x="929" y="527"/>
                    </a:lnTo>
                    <a:lnTo>
                      <a:pt x="1224" y="616"/>
                    </a:lnTo>
                    <a:lnTo>
                      <a:pt x="1518" y="706"/>
                    </a:lnTo>
                    <a:lnTo>
                      <a:pt x="2081" y="956"/>
                    </a:lnTo>
                    <a:lnTo>
                      <a:pt x="2349" y="1099"/>
                    </a:lnTo>
                    <a:lnTo>
                      <a:pt x="2608" y="1259"/>
                    </a:lnTo>
                    <a:lnTo>
                      <a:pt x="3063" y="1634"/>
                    </a:lnTo>
                    <a:lnTo>
                      <a:pt x="3260" y="1858"/>
                    </a:lnTo>
                    <a:lnTo>
                      <a:pt x="3438" y="2081"/>
                    </a:lnTo>
                    <a:lnTo>
                      <a:pt x="3590" y="2331"/>
                    </a:lnTo>
                    <a:lnTo>
                      <a:pt x="3662" y="2456"/>
                    </a:lnTo>
                    <a:lnTo>
                      <a:pt x="3715" y="2581"/>
                    </a:lnTo>
                    <a:lnTo>
                      <a:pt x="3778" y="2715"/>
                    </a:lnTo>
                    <a:lnTo>
                      <a:pt x="3831" y="2849"/>
                    </a:lnTo>
                    <a:lnTo>
                      <a:pt x="4090" y="3331"/>
                    </a:lnTo>
                    <a:lnTo>
                      <a:pt x="4403" y="2902"/>
                    </a:lnTo>
                    <a:lnTo>
                      <a:pt x="4537" y="2724"/>
                    </a:lnTo>
                    <a:lnTo>
                      <a:pt x="4689" y="2536"/>
                    </a:lnTo>
                    <a:lnTo>
                      <a:pt x="4849" y="2358"/>
                    </a:lnTo>
                    <a:lnTo>
                      <a:pt x="5019" y="2188"/>
                    </a:lnTo>
                    <a:lnTo>
                      <a:pt x="5376" y="1858"/>
                    </a:lnTo>
                    <a:lnTo>
                      <a:pt x="5760" y="1563"/>
                    </a:lnTo>
                    <a:lnTo>
                      <a:pt x="5957" y="1429"/>
                    </a:lnTo>
                    <a:lnTo>
                      <a:pt x="6367" y="1179"/>
                    </a:lnTo>
                    <a:lnTo>
                      <a:pt x="6796" y="974"/>
                    </a:lnTo>
                    <a:lnTo>
                      <a:pt x="7243" y="813"/>
                    </a:lnTo>
                    <a:lnTo>
                      <a:pt x="7466" y="750"/>
                    </a:lnTo>
                    <a:lnTo>
                      <a:pt x="7698" y="706"/>
                    </a:lnTo>
                    <a:lnTo>
                      <a:pt x="8162" y="643"/>
                    </a:lnTo>
                    <a:lnTo>
                      <a:pt x="8395" y="634"/>
                    </a:lnTo>
                    <a:lnTo>
                      <a:pt x="8636" y="634"/>
                    </a:lnTo>
                    <a:lnTo>
                      <a:pt x="9100" y="679"/>
                    </a:lnTo>
                    <a:lnTo>
                      <a:pt x="9332" y="724"/>
                    </a:lnTo>
                    <a:lnTo>
                      <a:pt x="9564" y="768"/>
                    </a:lnTo>
                    <a:lnTo>
                      <a:pt x="10020" y="920"/>
                    </a:lnTo>
                    <a:lnTo>
                      <a:pt x="10243" y="1000"/>
                    </a:lnTo>
                    <a:lnTo>
                      <a:pt x="10466" y="1090"/>
                    </a:lnTo>
                    <a:lnTo>
                      <a:pt x="10886" y="1313"/>
                    </a:lnTo>
                    <a:lnTo>
                      <a:pt x="11091" y="1438"/>
                    </a:lnTo>
                    <a:lnTo>
                      <a:pt x="11288" y="1572"/>
                    </a:lnTo>
                    <a:lnTo>
                      <a:pt x="11645" y="1876"/>
                    </a:lnTo>
                    <a:lnTo>
                      <a:pt x="11967" y="2206"/>
                    </a:lnTo>
                    <a:lnTo>
                      <a:pt x="12252" y="2581"/>
                    </a:lnTo>
                    <a:lnTo>
                      <a:pt x="12377" y="2786"/>
                    </a:lnTo>
                    <a:lnTo>
                      <a:pt x="12484" y="2992"/>
                    </a:lnTo>
                    <a:lnTo>
                      <a:pt x="12672" y="3420"/>
                    </a:lnTo>
                    <a:lnTo>
                      <a:pt x="12815" y="3876"/>
                    </a:lnTo>
                    <a:lnTo>
                      <a:pt x="12913" y="4340"/>
                    </a:lnTo>
                    <a:lnTo>
                      <a:pt x="12940" y="4572"/>
                    </a:lnTo>
                    <a:lnTo>
                      <a:pt x="12958" y="4813"/>
                    </a:lnTo>
                    <a:lnTo>
                      <a:pt x="12967" y="5296"/>
                    </a:lnTo>
                    <a:lnTo>
                      <a:pt x="12931" y="5769"/>
                    </a:lnTo>
                    <a:lnTo>
                      <a:pt x="12860" y="6242"/>
                    </a:lnTo>
                    <a:lnTo>
                      <a:pt x="12806" y="6474"/>
                    </a:lnTo>
                    <a:lnTo>
                      <a:pt x="12743" y="6698"/>
                    </a:lnTo>
                    <a:lnTo>
                      <a:pt x="12663" y="6912"/>
                    </a:lnTo>
                    <a:lnTo>
                      <a:pt x="12574" y="7108"/>
                    </a:lnTo>
                    <a:lnTo>
                      <a:pt x="12449" y="7296"/>
                    </a:lnTo>
                    <a:lnTo>
                      <a:pt x="12324" y="7484"/>
                    </a:lnTo>
                    <a:lnTo>
                      <a:pt x="12002" y="7823"/>
                    </a:lnTo>
                    <a:lnTo>
                      <a:pt x="11833" y="7975"/>
                    </a:lnTo>
                    <a:lnTo>
                      <a:pt x="11645" y="8118"/>
                    </a:lnTo>
                    <a:lnTo>
                      <a:pt x="11252" y="8368"/>
                    </a:lnTo>
                    <a:lnTo>
                      <a:pt x="10824" y="8573"/>
                    </a:lnTo>
                    <a:lnTo>
                      <a:pt x="10386" y="8734"/>
                    </a:lnTo>
                    <a:lnTo>
                      <a:pt x="10154" y="8787"/>
                    </a:lnTo>
                    <a:lnTo>
                      <a:pt x="9931" y="8841"/>
                    </a:lnTo>
                    <a:lnTo>
                      <a:pt x="9466" y="8886"/>
                    </a:lnTo>
                    <a:lnTo>
                      <a:pt x="9002" y="8868"/>
                    </a:lnTo>
                    <a:lnTo>
                      <a:pt x="8564" y="8778"/>
                    </a:lnTo>
                    <a:lnTo>
                      <a:pt x="8350" y="8707"/>
                    </a:lnTo>
                    <a:lnTo>
                      <a:pt x="8145" y="8618"/>
                    </a:lnTo>
                    <a:lnTo>
                      <a:pt x="7778" y="8377"/>
                    </a:lnTo>
                    <a:lnTo>
                      <a:pt x="7618" y="8225"/>
                    </a:lnTo>
                    <a:lnTo>
                      <a:pt x="7466" y="8064"/>
                    </a:lnTo>
                    <a:lnTo>
                      <a:pt x="7207" y="7689"/>
                    </a:lnTo>
                    <a:lnTo>
                      <a:pt x="7100" y="7484"/>
                    </a:lnTo>
                    <a:lnTo>
                      <a:pt x="7001" y="7278"/>
                    </a:lnTo>
                    <a:lnTo>
                      <a:pt x="6868" y="6841"/>
                    </a:lnTo>
                    <a:lnTo>
                      <a:pt x="6832" y="6617"/>
                    </a:lnTo>
                    <a:lnTo>
                      <a:pt x="6805" y="6385"/>
                    </a:lnTo>
                    <a:lnTo>
                      <a:pt x="6805" y="5930"/>
                    </a:lnTo>
                    <a:lnTo>
                      <a:pt x="6841" y="5706"/>
                    </a:lnTo>
                    <a:lnTo>
                      <a:pt x="6885" y="5483"/>
                    </a:lnTo>
                    <a:lnTo>
                      <a:pt x="7028" y="5055"/>
                    </a:lnTo>
                    <a:lnTo>
                      <a:pt x="7135" y="4858"/>
                    </a:lnTo>
                    <a:lnTo>
                      <a:pt x="7252" y="4671"/>
                    </a:lnTo>
                    <a:lnTo>
                      <a:pt x="7546" y="4340"/>
                    </a:lnTo>
                    <a:lnTo>
                      <a:pt x="7716" y="4206"/>
                    </a:lnTo>
                    <a:lnTo>
                      <a:pt x="7894" y="4081"/>
                    </a:lnTo>
                    <a:lnTo>
                      <a:pt x="8296" y="3903"/>
                    </a:lnTo>
                    <a:lnTo>
                      <a:pt x="8511" y="3849"/>
                    </a:lnTo>
                    <a:lnTo>
                      <a:pt x="8734" y="3813"/>
                    </a:lnTo>
                    <a:lnTo>
                      <a:pt x="9180" y="3769"/>
                    </a:lnTo>
                    <a:lnTo>
                      <a:pt x="9413" y="3778"/>
                    </a:lnTo>
                    <a:lnTo>
                      <a:pt x="9645" y="3795"/>
                    </a:lnTo>
                    <a:lnTo>
                      <a:pt x="10073" y="3912"/>
                    </a:lnTo>
                    <a:lnTo>
                      <a:pt x="10261" y="4010"/>
                    </a:lnTo>
                    <a:lnTo>
                      <a:pt x="10440" y="4135"/>
                    </a:lnTo>
                    <a:lnTo>
                      <a:pt x="10716" y="4483"/>
                    </a:lnTo>
                    <a:lnTo>
                      <a:pt x="10806" y="4697"/>
                    </a:lnTo>
                    <a:lnTo>
                      <a:pt x="10877" y="4921"/>
                    </a:lnTo>
                    <a:lnTo>
                      <a:pt x="10922" y="5394"/>
                    </a:lnTo>
                    <a:lnTo>
                      <a:pt x="10895" y="5644"/>
                    </a:lnTo>
                    <a:lnTo>
                      <a:pt x="10850" y="5876"/>
                    </a:lnTo>
                    <a:lnTo>
                      <a:pt x="10707" y="6224"/>
                    </a:lnTo>
                    <a:lnTo>
                      <a:pt x="10565" y="6430"/>
                    </a:lnTo>
                    <a:lnTo>
                      <a:pt x="10466" y="6510"/>
                    </a:lnTo>
                    <a:lnTo>
                      <a:pt x="10466" y="6510"/>
                    </a:lnTo>
                    <a:lnTo>
                      <a:pt x="10573" y="6439"/>
                    </a:lnTo>
                    <a:lnTo>
                      <a:pt x="10752" y="6260"/>
                    </a:lnTo>
                    <a:lnTo>
                      <a:pt x="10824" y="6153"/>
                    </a:lnTo>
                    <a:lnTo>
                      <a:pt x="10957" y="5921"/>
                    </a:lnTo>
                    <a:lnTo>
                      <a:pt x="11047" y="5671"/>
                    </a:lnTo>
                    <a:lnTo>
                      <a:pt x="11109" y="5421"/>
                    </a:lnTo>
                    <a:lnTo>
                      <a:pt x="11145" y="4885"/>
                    </a:lnTo>
                    <a:lnTo>
                      <a:pt x="11100" y="4617"/>
                    </a:lnTo>
                    <a:lnTo>
                      <a:pt x="11065" y="4483"/>
                    </a:lnTo>
                    <a:lnTo>
                      <a:pt x="10966" y="4215"/>
                    </a:lnTo>
                    <a:lnTo>
                      <a:pt x="10895" y="4090"/>
                    </a:lnTo>
                    <a:lnTo>
                      <a:pt x="10815" y="3974"/>
                    </a:lnTo>
                    <a:lnTo>
                      <a:pt x="10627" y="3760"/>
                    </a:lnTo>
                    <a:lnTo>
                      <a:pt x="10520" y="3662"/>
                    </a:lnTo>
                    <a:lnTo>
                      <a:pt x="10279" y="3492"/>
                    </a:lnTo>
                    <a:lnTo>
                      <a:pt x="9752" y="3278"/>
                    </a:lnTo>
                    <a:lnTo>
                      <a:pt x="9484" y="3215"/>
                    </a:lnTo>
                    <a:lnTo>
                      <a:pt x="9207" y="3179"/>
                    </a:lnTo>
                    <a:lnTo>
                      <a:pt x="8654" y="3170"/>
                    </a:lnTo>
                    <a:lnTo>
                      <a:pt x="8377" y="3224"/>
                    </a:lnTo>
                    <a:lnTo>
                      <a:pt x="8100" y="3295"/>
                    </a:lnTo>
                    <a:lnTo>
                      <a:pt x="7573" y="3528"/>
                    </a:lnTo>
                    <a:lnTo>
                      <a:pt x="7341" y="3697"/>
                    </a:lnTo>
                    <a:lnTo>
                      <a:pt x="7109" y="3876"/>
                    </a:lnTo>
                    <a:lnTo>
                      <a:pt x="6734" y="4304"/>
                    </a:lnTo>
                    <a:lnTo>
                      <a:pt x="6582" y="4546"/>
                    </a:lnTo>
                    <a:lnTo>
                      <a:pt x="6457" y="4796"/>
                    </a:lnTo>
                    <a:lnTo>
                      <a:pt x="6269" y="5323"/>
                    </a:lnTo>
                    <a:lnTo>
                      <a:pt x="6216" y="5599"/>
                    </a:lnTo>
                    <a:lnTo>
                      <a:pt x="6180" y="5876"/>
                    </a:lnTo>
                    <a:lnTo>
                      <a:pt x="6171" y="6430"/>
                    </a:lnTo>
                    <a:lnTo>
                      <a:pt x="6251" y="6983"/>
                    </a:lnTo>
                    <a:lnTo>
                      <a:pt x="6412" y="7510"/>
                    </a:lnTo>
                    <a:lnTo>
                      <a:pt x="6528" y="7760"/>
                    </a:lnTo>
                    <a:lnTo>
                      <a:pt x="6662" y="8010"/>
                    </a:lnTo>
                    <a:lnTo>
                      <a:pt x="6975" y="8466"/>
                    </a:lnTo>
                    <a:lnTo>
                      <a:pt x="7171" y="8671"/>
                    </a:lnTo>
                    <a:lnTo>
                      <a:pt x="7377" y="8868"/>
                    </a:lnTo>
                    <a:lnTo>
                      <a:pt x="7859" y="9180"/>
                    </a:lnTo>
                    <a:lnTo>
                      <a:pt x="8118" y="9296"/>
                    </a:lnTo>
                    <a:lnTo>
                      <a:pt x="8386" y="9386"/>
                    </a:lnTo>
                    <a:lnTo>
                      <a:pt x="8930" y="9502"/>
                    </a:lnTo>
                    <a:lnTo>
                      <a:pt x="9484" y="9520"/>
                    </a:lnTo>
                    <a:lnTo>
                      <a:pt x="10029" y="9466"/>
                    </a:lnTo>
                    <a:lnTo>
                      <a:pt x="10297" y="9403"/>
                    </a:lnTo>
                    <a:lnTo>
                      <a:pt x="10565" y="9341"/>
                    </a:lnTo>
                    <a:lnTo>
                      <a:pt x="11074" y="9162"/>
                    </a:lnTo>
                    <a:lnTo>
                      <a:pt x="11556" y="8921"/>
                    </a:lnTo>
                    <a:lnTo>
                      <a:pt x="12020" y="8627"/>
                    </a:lnTo>
                    <a:lnTo>
                      <a:pt x="12234" y="8466"/>
                    </a:lnTo>
                    <a:lnTo>
                      <a:pt x="12440" y="8287"/>
                    </a:lnTo>
                    <a:lnTo>
                      <a:pt x="12815" y="7876"/>
                    </a:lnTo>
                    <a:lnTo>
                      <a:pt x="12976" y="7653"/>
                    </a:lnTo>
                    <a:lnTo>
                      <a:pt x="13127" y="7412"/>
                    </a:lnTo>
                    <a:lnTo>
                      <a:pt x="13244" y="7153"/>
                    </a:lnTo>
                    <a:lnTo>
                      <a:pt x="13351" y="6885"/>
                    </a:lnTo>
                    <a:lnTo>
                      <a:pt x="13422" y="6626"/>
                    </a:lnTo>
                    <a:lnTo>
                      <a:pt x="13476" y="6367"/>
                    </a:lnTo>
                    <a:lnTo>
                      <a:pt x="13565" y="5840"/>
                    </a:lnTo>
                    <a:lnTo>
                      <a:pt x="13601" y="5305"/>
                    </a:lnTo>
                    <a:lnTo>
                      <a:pt x="13592" y="4778"/>
                    </a:lnTo>
                    <a:lnTo>
                      <a:pt x="13565" y="4510"/>
                    </a:lnTo>
                    <a:lnTo>
                      <a:pt x="13538" y="4242"/>
                    </a:lnTo>
                    <a:lnTo>
                      <a:pt x="13431" y="3715"/>
                    </a:lnTo>
                    <a:lnTo>
                      <a:pt x="13270" y="3197"/>
                    </a:lnTo>
                    <a:lnTo>
                      <a:pt x="13056" y="2706"/>
                    </a:lnTo>
                    <a:lnTo>
                      <a:pt x="12922" y="2465"/>
                    </a:lnTo>
                    <a:lnTo>
                      <a:pt x="12779" y="2233"/>
                    </a:lnTo>
                    <a:lnTo>
                      <a:pt x="12458" y="1804"/>
                    </a:lnTo>
                    <a:lnTo>
                      <a:pt x="12074" y="1411"/>
                    </a:lnTo>
                    <a:lnTo>
                      <a:pt x="11663" y="1063"/>
                    </a:lnTo>
                    <a:lnTo>
                      <a:pt x="11431" y="911"/>
                    </a:lnTo>
                    <a:lnTo>
                      <a:pt x="11207" y="768"/>
                    </a:lnTo>
                    <a:lnTo>
                      <a:pt x="10734" y="518"/>
                    </a:lnTo>
                    <a:lnTo>
                      <a:pt x="10484" y="420"/>
                    </a:lnTo>
                    <a:lnTo>
                      <a:pt x="10234" y="322"/>
                    </a:lnTo>
                    <a:lnTo>
                      <a:pt x="9725" y="161"/>
                    </a:lnTo>
                    <a:lnTo>
                      <a:pt x="9466" y="98"/>
                    </a:lnTo>
                    <a:lnTo>
                      <a:pt x="9198" y="54"/>
                    </a:lnTo>
                    <a:lnTo>
                      <a:pt x="8662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>
                <a:off x="1270689" y="734247"/>
                <a:ext cx="572122" cy="848621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4333" extrusionOk="0">
                    <a:moveTo>
                      <a:pt x="1054" y="0"/>
                    </a:moveTo>
                    <a:lnTo>
                      <a:pt x="626" y="45"/>
                    </a:lnTo>
                    <a:lnTo>
                      <a:pt x="206" y="125"/>
                    </a:lnTo>
                    <a:lnTo>
                      <a:pt x="1" y="188"/>
                    </a:lnTo>
                    <a:lnTo>
                      <a:pt x="206" y="161"/>
                    </a:lnTo>
                    <a:lnTo>
                      <a:pt x="635" y="152"/>
                    </a:lnTo>
                    <a:lnTo>
                      <a:pt x="840" y="170"/>
                    </a:lnTo>
                    <a:lnTo>
                      <a:pt x="1054" y="188"/>
                    </a:lnTo>
                    <a:lnTo>
                      <a:pt x="1456" y="259"/>
                    </a:lnTo>
                    <a:lnTo>
                      <a:pt x="1653" y="322"/>
                    </a:lnTo>
                    <a:lnTo>
                      <a:pt x="1849" y="384"/>
                    </a:lnTo>
                    <a:lnTo>
                      <a:pt x="2215" y="554"/>
                    </a:lnTo>
                    <a:lnTo>
                      <a:pt x="2385" y="661"/>
                    </a:lnTo>
                    <a:lnTo>
                      <a:pt x="2546" y="768"/>
                    </a:lnTo>
                    <a:lnTo>
                      <a:pt x="2697" y="893"/>
                    </a:lnTo>
                    <a:lnTo>
                      <a:pt x="2769" y="956"/>
                    </a:lnTo>
                    <a:lnTo>
                      <a:pt x="2840" y="1027"/>
                    </a:lnTo>
                    <a:lnTo>
                      <a:pt x="2912" y="1098"/>
                    </a:lnTo>
                    <a:lnTo>
                      <a:pt x="2974" y="1170"/>
                    </a:lnTo>
                    <a:lnTo>
                      <a:pt x="3206" y="1482"/>
                    </a:lnTo>
                    <a:lnTo>
                      <a:pt x="3394" y="1831"/>
                    </a:lnTo>
                    <a:lnTo>
                      <a:pt x="3492" y="2000"/>
                    </a:lnTo>
                    <a:lnTo>
                      <a:pt x="3653" y="2349"/>
                    </a:lnTo>
                    <a:lnTo>
                      <a:pt x="3715" y="2527"/>
                    </a:lnTo>
                    <a:lnTo>
                      <a:pt x="3769" y="2715"/>
                    </a:lnTo>
                    <a:lnTo>
                      <a:pt x="3823" y="3090"/>
                    </a:lnTo>
                    <a:lnTo>
                      <a:pt x="3823" y="3277"/>
                    </a:lnTo>
                    <a:lnTo>
                      <a:pt x="3814" y="3456"/>
                    </a:lnTo>
                    <a:lnTo>
                      <a:pt x="3787" y="3643"/>
                    </a:lnTo>
                    <a:lnTo>
                      <a:pt x="3769" y="3733"/>
                    </a:lnTo>
                    <a:lnTo>
                      <a:pt x="3742" y="3822"/>
                    </a:lnTo>
                    <a:lnTo>
                      <a:pt x="3724" y="3858"/>
                    </a:lnTo>
                    <a:lnTo>
                      <a:pt x="3715" y="3902"/>
                    </a:lnTo>
                    <a:lnTo>
                      <a:pt x="3698" y="3938"/>
                    </a:lnTo>
                    <a:lnTo>
                      <a:pt x="3689" y="3965"/>
                    </a:lnTo>
                    <a:lnTo>
                      <a:pt x="3492" y="4429"/>
                    </a:lnTo>
                    <a:lnTo>
                      <a:pt x="4162" y="4429"/>
                    </a:lnTo>
                    <a:lnTo>
                      <a:pt x="4358" y="4447"/>
                    </a:lnTo>
                    <a:lnTo>
                      <a:pt x="4555" y="4474"/>
                    </a:lnTo>
                    <a:lnTo>
                      <a:pt x="4760" y="4501"/>
                    </a:lnTo>
                    <a:lnTo>
                      <a:pt x="5153" y="4581"/>
                    </a:lnTo>
                    <a:lnTo>
                      <a:pt x="5537" y="4697"/>
                    </a:lnTo>
                    <a:lnTo>
                      <a:pt x="5912" y="4822"/>
                    </a:lnTo>
                    <a:lnTo>
                      <a:pt x="6627" y="5179"/>
                    </a:lnTo>
                    <a:lnTo>
                      <a:pt x="6957" y="5403"/>
                    </a:lnTo>
                    <a:lnTo>
                      <a:pt x="7278" y="5635"/>
                    </a:lnTo>
                    <a:lnTo>
                      <a:pt x="7841" y="6197"/>
                    </a:lnTo>
                    <a:lnTo>
                      <a:pt x="8305" y="6840"/>
                    </a:lnTo>
                    <a:lnTo>
                      <a:pt x="8663" y="7555"/>
                    </a:lnTo>
                    <a:lnTo>
                      <a:pt x="8797" y="7930"/>
                    </a:lnTo>
                    <a:lnTo>
                      <a:pt x="8913" y="8305"/>
                    </a:lnTo>
                    <a:lnTo>
                      <a:pt x="9029" y="9091"/>
                    </a:lnTo>
                    <a:lnTo>
                      <a:pt x="9002" y="9877"/>
                    </a:lnTo>
                    <a:lnTo>
                      <a:pt x="8850" y="10653"/>
                    </a:lnTo>
                    <a:lnTo>
                      <a:pt x="8716" y="11029"/>
                    </a:lnTo>
                    <a:lnTo>
                      <a:pt x="8564" y="11395"/>
                    </a:lnTo>
                    <a:lnTo>
                      <a:pt x="8154" y="12082"/>
                    </a:lnTo>
                    <a:lnTo>
                      <a:pt x="7645" y="12690"/>
                    </a:lnTo>
                    <a:lnTo>
                      <a:pt x="7046" y="13190"/>
                    </a:lnTo>
                    <a:lnTo>
                      <a:pt x="6707" y="13377"/>
                    </a:lnTo>
                    <a:lnTo>
                      <a:pt x="6537" y="13466"/>
                    </a:lnTo>
                    <a:lnTo>
                      <a:pt x="6180" y="13600"/>
                    </a:lnTo>
                    <a:lnTo>
                      <a:pt x="5993" y="13636"/>
                    </a:lnTo>
                    <a:lnTo>
                      <a:pt x="5814" y="13672"/>
                    </a:lnTo>
                    <a:lnTo>
                      <a:pt x="5626" y="13690"/>
                    </a:lnTo>
                    <a:lnTo>
                      <a:pt x="5439" y="13699"/>
                    </a:lnTo>
                    <a:lnTo>
                      <a:pt x="5242" y="13681"/>
                    </a:lnTo>
                    <a:lnTo>
                      <a:pt x="4850" y="13636"/>
                    </a:lnTo>
                    <a:lnTo>
                      <a:pt x="4278" y="13502"/>
                    </a:lnTo>
                    <a:lnTo>
                      <a:pt x="3921" y="13368"/>
                    </a:lnTo>
                    <a:lnTo>
                      <a:pt x="3760" y="13279"/>
                    </a:lnTo>
                    <a:lnTo>
                      <a:pt x="3599" y="13181"/>
                    </a:lnTo>
                    <a:lnTo>
                      <a:pt x="3314" y="12948"/>
                    </a:lnTo>
                    <a:lnTo>
                      <a:pt x="3189" y="12815"/>
                    </a:lnTo>
                    <a:lnTo>
                      <a:pt x="3072" y="12672"/>
                    </a:lnTo>
                    <a:lnTo>
                      <a:pt x="2885" y="12359"/>
                    </a:lnTo>
                    <a:lnTo>
                      <a:pt x="2813" y="12181"/>
                    </a:lnTo>
                    <a:lnTo>
                      <a:pt x="2751" y="12002"/>
                    </a:lnTo>
                    <a:lnTo>
                      <a:pt x="2653" y="11627"/>
                    </a:lnTo>
                    <a:lnTo>
                      <a:pt x="2626" y="11439"/>
                    </a:lnTo>
                    <a:lnTo>
                      <a:pt x="2608" y="11341"/>
                    </a:lnTo>
                    <a:lnTo>
                      <a:pt x="2608" y="11243"/>
                    </a:lnTo>
                    <a:lnTo>
                      <a:pt x="2590" y="11136"/>
                    </a:lnTo>
                    <a:lnTo>
                      <a:pt x="2590" y="11046"/>
                    </a:lnTo>
                    <a:lnTo>
                      <a:pt x="2590" y="10868"/>
                    </a:lnTo>
                    <a:lnTo>
                      <a:pt x="2617" y="10698"/>
                    </a:lnTo>
                    <a:lnTo>
                      <a:pt x="2653" y="10520"/>
                    </a:lnTo>
                    <a:lnTo>
                      <a:pt x="2787" y="10171"/>
                    </a:lnTo>
                    <a:lnTo>
                      <a:pt x="2974" y="9859"/>
                    </a:lnTo>
                    <a:lnTo>
                      <a:pt x="3215" y="9573"/>
                    </a:lnTo>
                    <a:lnTo>
                      <a:pt x="3349" y="9457"/>
                    </a:lnTo>
                    <a:lnTo>
                      <a:pt x="3421" y="9394"/>
                    </a:lnTo>
                    <a:lnTo>
                      <a:pt x="3492" y="9341"/>
                    </a:lnTo>
                    <a:lnTo>
                      <a:pt x="3644" y="9251"/>
                    </a:lnTo>
                    <a:lnTo>
                      <a:pt x="3733" y="9207"/>
                    </a:lnTo>
                    <a:lnTo>
                      <a:pt x="3814" y="9171"/>
                    </a:lnTo>
                    <a:lnTo>
                      <a:pt x="3894" y="9135"/>
                    </a:lnTo>
                    <a:lnTo>
                      <a:pt x="3974" y="9100"/>
                    </a:lnTo>
                    <a:lnTo>
                      <a:pt x="4144" y="9037"/>
                    </a:lnTo>
                    <a:lnTo>
                      <a:pt x="4501" y="8975"/>
                    </a:lnTo>
                    <a:lnTo>
                      <a:pt x="4689" y="8975"/>
                    </a:lnTo>
                    <a:lnTo>
                      <a:pt x="4876" y="8984"/>
                    </a:lnTo>
                    <a:lnTo>
                      <a:pt x="5251" y="9055"/>
                    </a:lnTo>
                    <a:lnTo>
                      <a:pt x="5609" y="9207"/>
                    </a:lnTo>
                    <a:lnTo>
                      <a:pt x="5912" y="9421"/>
                    </a:lnTo>
                    <a:lnTo>
                      <a:pt x="6046" y="9564"/>
                    </a:lnTo>
                    <a:lnTo>
                      <a:pt x="6162" y="9725"/>
                    </a:lnTo>
                    <a:lnTo>
                      <a:pt x="6314" y="10082"/>
                    </a:lnTo>
                    <a:lnTo>
                      <a:pt x="6350" y="10287"/>
                    </a:lnTo>
                    <a:lnTo>
                      <a:pt x="6368" y="10484"/>
                    </a:lnTo>
                    <a:lnTo>
                      <a:pt x="6323" y="10904"/>
                    </a:lnTo>
                    <a:lnTo>
                      <a:pt x="6260" y="11100"/>
                    </a:lnTo>
                    <a:lnTo>
                      <a:pt x="6260" y="11100"/>
                    </a:lnTo>
                    <a:lnTo>
                      <a:pt x="6350" y="10912"/>
                    </a:lnTo>
                    <a:lnTo>
                      <a:pt x="6475" y="10493"/>
                    </a:lnTo>
                    <a:lnTo>
                      <a:pt x="6493" y="10278"/>
                    </a:lnTo>
                    <a:lnTo>
                      <a:pt x="6493" y="10055"/>
                    </a:lnTo>
                    <a:lnTo>
                      <a:pt x="6385" y="9618"/>
                    </a:lnTo>
                    <a:lnTo>
                      <a:pt x="6269" y="9412"/>
                    </a:lnTo>
                    <a:lnTo>
                      <a:pt x="6144" y="9216"/>
                    </a:lnTo>
                    <a:lnTo>
                      <a:pt x="5805" y="8894"/>
                    </a:lnTo>
                    <a:lnTo>
                      <a:pt x="5617" y="8769"/>
                    </a:lnTo>
                    <a:lnTo>
                      <a:pt x="5412" y="8653"/>
                    </a:lnTo>
                    <a:lnTo>
                      <a:pt x="4966" y="8501"/>
                    </a:lnTo>
                    <a:lnTo>
                      <a:pt x="4742" y="8457"/>
                    </a:lnTo>
                    <a:lnTo>
                      <a:pt x="4501" y="8430"/>
                    </a:lnTo>
                    <a:lnTo>
                      <a:pt x="4019" y="8448"/>
                    </a:lnTo>
                    <a:lnTo>
                      <a:pt x="3778" y="8501"/>
                    </a:lnTo>
                    <a:lnTo>
                      <a:pt x="3546" y="8573"/>
                    </a:lnTo>
                    <a:lnTo>
                      <a:pt x="3126" y="8823"/>
                    </a:lnTo>
                    <a:lnTo>
                      <a:pt x="2938" y="8966"/>
                    </a:lnTo>
                    <a:lnTo>
                      <a:pt x="2769" y="9126"/>
                    </a:lnTo>
                    <a:lnTo>
                      <a:pt x="2456" y="9493"/>
                    </a:lnTo>
                    <a:lnTo>
                      <a:pt x="2215" y="9894"/>
                    </a:lnTo>
                    <a:lnTo>
                      <a:pt x="2045" y="10350"/>
                    </a:lnTo>
                    <a:lnTo>
                      <a:pt x="1992" y="10582"/>
                    </a:lnTo>
                    <a:lnTo>
                      <a:pt x="1956" y="10823"/>
                    </a:lnTo>
                    <a:lnTo>
                      <a:pt x="1956" y="11073"/>
                    </a:lnTo>
                    <a:lnTo>
                      <a:pt x="1965" y="11189"/>
                    </a:lnTo>
                    <a:lnTo>
                      <a:pt x="1974" y="11305"/>
                    </a:lnTo>
                    <a:lnTo>
                      <a:pt x="1983" y="11413"/>
                    </a:lnTo>
                    <a:lnTo>
                      <a:pt x="2001" y="11529"/>
                    </a:lnTo>
                    <a:lnTo>
                      <a:pt x="2037" y="11752"/>
                    </a:lnTo>
                    <a:lnTo>
                      <a:pt x="2144" y="12198"/>
                    </a:lnTo>
                    <a:lnTo>
                      <a:pt x="2224" y="12413"/>
                    </a:lnTo>
                    <a:lnTo>
                      <a:pt x="2322" y="12627"/>
                    </a:lnTo>
                    <a:lnTo>
                      <a:pt x="2554" y="13038"/>
                    </a:lnTo>
                    <a:lnTo>
                      <a:pt x="2706" y="13225"/>
                    </a:lnTo>
                    <a:lnTo>
                      <a:pt x="2876" y="13404"/>
                    </a:lnTo>
                    <a:lnTo>
                      <a:pt x="3242" y="13708"/>
                    </a:lnTo>
                    <a:lnTo>
                      <a:pt x="3447" y="13833"/>
                    </a:lnTo>
                    <a:lnTo>
                      <a:pt x="3653" y="13940"/>
                    </a:lnTo>
                    <a:lnTo>
                      <a:pt x="4090" y="14109"/>
                    </a:lnTo>
                    <a:lnTo>
                      <a:pt x="4751" y="14261"/>
                    </a:lnTo>
                    <a:lnTo>
                      <a:pt x="5198" y="14306"/>
                    </a:lnTo>
                    <a:lnTo>
                      <a:pt x="5421" y="14333"/>
                    </a:lnTo>
                    <a:lnTo>
                      <a:pt x="5662" y="14324"/>
                    </a:lnTo>
                    <a:lnTo>
                      <a:pt x="5894" y="14306"/>
                    </a:lnTo>
                    <a:lnTo>
                      <a:pt x="6126" y="14261"/>
                    </a:lnTo>
                    <a:lnTo>
                      <a:pt x="6359" y="14208"/>
                    </a:lnTo>
                    <a:lnTo>
                      <a:pt x="6796" y="14047"/>
                    </a:lnTo>
                    <a:lnTo>
                      <a:pt x="7002" y="13940"/>
                    </a:lnTo>
                    <a:lnTo>
                      <a:pt x="7198" y="13833"/>
                    </a:lnTo>
                    <a:lnTo>
                      <a:pt x="7582" y="13574"/>
                    </a:lnTo>
                    <a:lnTo>
                      <a:pt x="8100" y="13136"/>
                    </a:lnTo>
                    <a:lnTo>
                      <a:pt x="8680" y="12448"/>
                    </a:lnTo>
                    <a:lnTo>
                      <a:pt x="9136" y="11672"/>
                    </a:lnTo>
                    <a:lnTo>
                      <a:pt x="9448" y="10832"/>
                    </a:lnTo>
                    <a:lnTo>
                      <a:pt x="9627" y="9957"/>
                    </a:lnTo>
                    <a:lnTo>
                      <a:pt x="9663" y="9055"/>
                    </a:lnTo>
                    <a:lnTo>
                      <a:pt x="9573" y="8385"/>
                    </a:lnTo>
                    <a:lnTo>
                      <a:pt x="9466" y="7948"/>
                    </a:lnTo>
                    <a:lnTo>
                      <a:pt x="9395" y="7733"/>
                    </a:lnTo>
                    <a:lnTo>
                      <a:pt x="9243" y="7314"/>
                    </a:lnTo>
                    <a:lnTo>
                      <a:pt x="8850" y="6510"/>
                    </a:lnTo>
                    <a:lnTo>
                      <a:pt x="8591" y="6144"/>
                    </a:lnTo>
                    <a:lnTo>
                      <a:pt x="8323" y="5787"/>
                    </a:lnTo>
                    <a:lnTo>
                      <a:pt x="7689" y="5153"/>
                    </a:lnTo>
                    <a:lnTo>
                      <a:pt x="7323" y="4885"/>
                    </a:lnTo>
                    <a:lnTo>
                      <a:pt x="6948" y="4635"/>
                    </a:lnTo>
                    <a:lnTo>
                      <a:pt x="6153" y="4242"/>
                    </a:lnTo>
                    <a:lnTo>
                      <a:pt x="5725" y="4090"/>
                    </a:lnTo>
                    <a:lnTo>
                      <a:pt x="5305" y="3965"/>
                    </a:lnTo>
                    <a:lnTo>
                      <a:pt x="4867" y="3885"/>
                    </a:lnTo>
                    <a:lnTo>
                      <a:pt x="4644" y="3840"/>
                    </a:lnTo>
                    <a:lnTo>
                      <a:pt x="4421" y="3822"/>
                    </a:lnTo>
                    <a:lnTo>
                      <a:pt x="4390" y="3818"/>
                    </a:lnTo>
                    <a:lnTo>
                      <a:pt x="4390" y="3818"/>
                    </a:lnTo>
                    <a:lnTo>
                      <a:pt x="4403" y="3760"/>
                    </a:lnTo>
                    <a:lnTo>
                      <a:pt x="4448" y="3527"/>
                    </a:lnTo>
                    <a:lnTo>
                      <a:pt x="4457" y="3286"/>
                    </a:lnTo>
                    <a:lnTo>
                      <a:pt x="4457" y="3045"/>
                    </a:lnTo>
                    <a:lnTo>
                      <a:pt x="4385" y="2572"/>
                    </a:lnTo>
                    <a:lnTo>
                      <a:pt x="4323" y="2349"/>
                    </a:lnTo>
                    <a:lnTo>
                      <a:pt x="4251" y="2125"/>
                    </a:lnTo>
                    <a:lnTo>
                      <a:pt x="4064" y="1697"/>
                    </a:lnTo>
                    <a:lnTo>
                      <a:pt x="3948" y="1500"/>
                    </a:lnTo>
                    <a:lnTo>
                      <a:pt x="3814" y="1313"/>
                    </a:lnTo>
                    <a:lnTo>
                      <a:pt x="3519" y="965"/>
                    </a:lnTo>
                    <a:lnTo>
                      <a:pt x="3349" y="804"/>
                    </a:lnTo>
                    <a:lnTo>
                      <a:pt x="3171" y="652"/>
                    </a:lnTo>
                    <a:lnTo>
                      <a:pt x="2787" y="393"/>
                    </a:lnTo>
                    <a:lnTo>
                      <a:pt x="2367" y="205"/>
                    </a:lnTo>
                    <a:lnTo>
                      <a:pt x="1938" y="80"/>
                    </a:lnTo>
                    <a:lnTo>
                      <a:pt x="1715" y="45"/>
                    </a:lnTo>
                    <a:lnTo>
                      <a:pt x="1501" y="18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BA9C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30" name="Google Shape;530;p13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7056250" y="-2671012"/>
            <a:ext cx="5143505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3"/>
          <p:cNvPicPr preferRelativeResize="0"/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-2729925" y="-3077087"/>
            <a:ext cx="5143505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4"/>
          <p:cNvSpPr txBox="1">
            <a:spLocks noGrp="1"/>
          </p:cNvSpPr>
          <p:nvPr>
            <p:ph type="title"/>
          </p:nvPr>
        </p:nvSpPr>
        <p:spPr>
          <a:xfrm>
            <a:off x="3086400" y="3085188"/>
            <a:ext cx="297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4" name="Google Shape;534;p14"/>
          <p:cNvSpPr txBox="1">
            <a:spLocks noGrp="1"/>
          </p:cNvSpPr>
          <p:nvPr>
            <p:ph type="subTitle" idx="1"/>
          </p:nvPr>
        </p:nvSpPr>
        <p:spPr>
          <a:xfrm>
            <a:off x="2287950" y="1561800"/>
            <a:ext cx="45681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535" name="Google Shape;53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975625" y="-1804437"/>
            <a:ext cx="5143505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3925" y="2479863"/>
            <a:ext cx="5143505" cy="514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" name="Google Shape;537;p14"/>
          <p:cNvGrpSpPr/>
          <p:nvPr/>
        </p:nvGrpSpPr>
        <p:grpSpPr>
          <a:xfrm rot="10800000">
            <a:off x="1147850" y="3886733"/>
            <a:ext cx="6848292" cy="2900172"/>
            <a:chOff x="280870" y="3521399"/>
            <a:chExt cx="6848292" cy="2900172"/>
          </a:xfrm>
        </p:grpSpPr>
        <p:grpSp>
          <p:nvGrpSpPr>
            <p:cNvPr id="538" name="Google Shape;538;p14"/>
            <p:cNvGrpSpPr/>
            <p:nvPr/>
          </p:nvGrpSpPr>
          <p:grpSpPr>
            <a:xfrm rot="-10791582">
              <a:off x="284405" y="3525661"/>
              <a:ext cx="3484747" cy="2891647"/>
              <a:chOff x="-590875" y="347215"/>
              <a:chExt cx="2752557" cy="2284075"/>
            </a:xfrm>
          </p:grpSpPr>
          <p:sp>
            <p:nvSpPr>
              <p:cNvPr id="539" name="Google Shape;539;p14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4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1" name="Google Shape;541;p14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542" name="Google Shape;542;p14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14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14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14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14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14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14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14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14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1" name="Google Shape;551;p14"/>
            <p:cNvGrpSpPr/>
            <p:nvPr/>
          </p:nvGrpSpPr>
          <p:grpSpPr>
            <a:xfrm rot="10791582" flipH="1">
              <a:off x="3640880" y="3525661"/>
              <a:ext cx="3484747" cy="2891647"/>
              <a:chOff x="-590875" y="347215"/>
              <a:chExt cx="2752557" cy="2284075"/>
            </a:xfrm>
          </p:grpSpPr>
          <p:sp>
            <p:nvSpPr>
              <p:cNvPr id="552" name="Google Shape;552;p14"/>
              <p:cNvSpPr/>
              <p:nvPr/>
            </p:nvSpPr>
            <p:spPr>
              <a:xfrm>
                <a:off x="1406034" y="1449044"/>
                <a:ext cx="338963" cy="20468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3457" extrusionOk="0">
                    <a:moveTo>
                      <a:pt x="1" y="0"/>
                    </a:moveTo>
                    <a:lnTo>
                      <a:pt x="27" y="99"/>
                    </a:lnTo>
                    <a:lnTo>
                      <a:pt x="215" y="759"/>
                    </a:lnTo>
                    <a:lnTo>
                      <a:pt x="438" y="1349"/>
                    </a:lnTo>
                    <a:lnTo>
                      <a:pt x="760" y="1983"/>
                    </a:lnTo>
                    <a:lnTo>
                      <a:pt x="1179" y="2581"/>
                    </a:lnTo>
                    <a:lnTo>
                      <a:pt x="1581" y="2965"/>
                    </a:lnTo>
                    <a:lnTo>
                      <a:pt x="1885" y="3170"/>
                    </a:lnTo>
                    <a:lnTo>
                      <a:pt x="2224" y="3322"/>
                    </a:lnTo>
                    <a:lnTo>
                      <a:pt x="2590" y="3421"/>
                    </a:lnTo>
                    <a:lnTo>
                      <a:pt x="2787" y="3438"/>
                    </a:lnTo>
                    <a:lnTo>
                      <a:pt x="3117" y="3456"/>
                    </a:lnTo>
                    <a:lnTo>
                      <a:pt x="3840" y="3403"/>
                    </a:lnTo>
                    <a:lnTo>
                      <a:pt x="4600" y="3251"/>
                    </a:lnTo>
                    <a:lnTo>
                      <a:pt x="5359" y="2956"/>
                    </a:lnTo>
                    <a:lnTo>
                      <a:pt x="5725" y="2742"/>
                    </a:lnTo>
                    <a:lnTo>
                      <a:pt x="5573" y="2394"/>
                    </a:lnTo>
                    <a:lnTo>
                      <a:pt x="5180" y="1724"/>
                    </a:lnTo>
                    <a:lnTo>
                      <a:pt x="4957" y="1411"/>
                    </a:lnTo>
                    <a:lnTo>
                      <a:pt x="5109" y="1295"/>
                    </a:lnTo>
                    <a:lnTo>
                      <a:pt x="5260" y="1161"/>
                    </a:lnTo>
                    <a:lnTo>
                      <a:pt x="5260" y="1161"/>
                    </a:lnTo>
                    <a:lnTo>
                      <a:pt x="5055" y="1295"/>
                    </a:lnTo>
                    <a:lnTo>
                      <a:pt x="4546" y="1563"/>
                    </a:lnTo>
                    <a:lnTo>
                      <a:pt x="3966" y="1795"/>
                    </a:lnTo>
                    <a:lnTo>
                      <a:pt x="3323" y="1947"/>
                    </a:lnTo>
                    <a:lnTo>
                      <a:pt x="2992" y="1974"/>
                    </a:lnTo>
                    <a:lnTo>
                      <a:pt x="2849" y="1974"/>
                    </a:lnTo>
                    <a:lnTo>
                      <a:pt x="2572" y="1938"/>
                    </a:lnTo>
                    <a:lnTo>
                      <a:pt x="2162" y="1822"/>
                    </a:lnTo>
                    <a:lnTo>
                      <a:pt x="1635" y="1545"/>
                    </a:lnTo>
                    <a:lnTo>
                      <a:pt x="1153" y="1197"/>
                    </a:lnTo>
                    <a:lnTo>
                      <a:pt x="536" y="634"/>
                    </a:lnTo>
                    <a:lnTo>
                      <a:pt x="54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1D0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4"/>
              <p:cNvSpPr/>
              <p:nvPr/>
            </p:nvSpPr>
            <p:spPr>
              <a:xfrm>
                <a:off x="-333387" y="413822"/>
                <a:ext cx="761408" cy="323095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5457" extrusionOk="0">
                    <a:moveTo>
                      <a:pt x="12797" y="3621"/>
                    </a:moveTo>
                    <a:lnTo>
                      <a:pt x="12823" y="3696"/>
                    </a:lnTo>
                    <a:lnTo>
                      <a:pt x="12823" y="3696"/>
                    </a:lnTo>
                    <a:lnTo>
                      <a:pt x="12815" y="3662"/>
                    </a:lnTo>
                    <a:lnTo>
                      <a:pt x="12797" y="3621"/>
                    </a:lnTo>
                    <a:close/>
                    <a:moveTo>
                      <a:pt x="12823" y="3696"/>
                    </a:moveTo>
                    <a:lnTo>
                      <a:pt x="12859" y="3849"/>
                    </a:lnTo>
                    <a:lnTo>
                      <a:pt x="12859" y="3849"/>
                    </a:lnTo>
                    <a:lnTo>
                      <a:pt x="12841" y="3751"/>
                    </a:lnTo>
                    <a:lnTo>
                      <a:pt x="12823" y="3696"/>
                    </a:lnTo>
                    <a:close/>
                    <a:moveTo>
                      <a:pt x="8198" y="1"/>
                    </a:moveTo>
                    <a:lnTo>
                      <a:pt x="7858" y="9"/>
                    </a:lnTo>
                    <a:lnTo>
                      <a:pt x="7198" y="99"/>
                    </a:lnTo>
                    <a:lnTo>
                      <a:pt x="6564" y="259"/>
                    </a:lnTo>
                    <a:lnTo>
                      <a:pt x="5965" y="501"/>
                    </a:lnTo>
                    <a:lnTo>
                      <a:pt x="5403" y="813"/>
                    </a:lnTo>
                    <a:lnTo>
                      <a:pt x="4885" y="1188"/>
                    </a:lnTo>
                    <a:lnTo>
                      <a:pt x="4420" y="1626"/>
                    </a:lnTo>
                    <a:lnTo>
                      <a:pt x="4010" y="2108"/>
                    </a:lnTo>
                    <a:lnTo>
                      <a:pt x="3831" y="2376"/>
                    </a:lnTo>
                    <a:lnTo>
                      <a:pt x="3688" y="2117"/>
                    </a:lnTo>
                    <a:lnTo>
                      <a:pt x="3358" y="1635"/>
                    </a:lnTo>
                    <a:lnTo>
                      <a:pt x="2965" y="1206"/>
                    </a:lnTo>
                    <a:lnTo>
                      <a:pt x="2518" y="831"/>
                    </a:lnTo>
                    <a:lnTo>
                      <a:pt x="2027" y="518"/>
                    </a:lnTo>
                    <a:lnTo>
                      <a:pt x="1491" y="277"/>
                    </a:lnTo>
                    <a:lnTo>
                      <a:pt x="911" y="108"/>
                    </a:lnTo>
                    <a:lnTo>
                      <a:pt x="313" y="18"/>
                    </a:lnTo>
                    <a:lnTo>
                      <a:pt x="0" y="9"/>
                    </a:lnTo>
                    <a:lnTo>
                      <a:pt x="0" y="2215"/>
                    </a:lnTo>
                    <a:lnTo>
                      <a:pt x="98" y="2224"/>
                    </a:lnTo>
                    <a:lnTo>
                      <a:pt x="723" y="2358"/>
                    </a:lnTo>
                    <a:lnTo>
                      <a:pt x="1313" y="2563"/>
                    </a:lnTo>
                    <a:lnTo>
                      <a:pt x="1965" y="2894"/>
                    </a:lnTo>
                    <a:lnTo>
                      <a:pt x="2456" y="3242"/>
                    </a:lnTo>
                    <a:lnTo>
                      <a:pt x="2777" y="3528"/>
                    </a:lnTo>
                    <a:lnTo>
                      <a:pt x="3081" y="3858"/>
                    </a:lnTo>
                    <a:lnTo>
                      <a:pt x="3358" y="4242"/>
                    </a:lnTo>
                    <a:lnTo>
                      <a:pt x="3608" y="4680"/>
                    </a:lnTo>
                    <a:lnTo>
                      <a:pt x="3813" y="5180"/>
                    </a:lnTo>
                    <a:lnTo>
                      <a:pt x="3902" y="5457"/>
                    </a:lnTo>
                    <a:lnTo>
                      <a:pt x="3956" y="5332"/>
                    </a:lnTo>
                    <a:lnTo>
                      <a:pt x="4394" y="4519"/>
                    </a:lnTo>
                    <a:lnTo>
                      <a:pt x="4858" y="3805"/>
                    </a:lnTo>
                    <a:lnTo>
                      <a:pt x="5456" y="3046"/>
                    </a:lnTo>
                    <a:lnTo>
                      <a:pt x="6001" y="2510"/>
                    </a:lnTo>
                    <a:lnTo>
                      <a:pt x="6403" y="2179"/>
                    </a:lnTo>
                    <a:lnTo>
                      <a:pt x="6840" y="1894"/>
                    </a:lnTo>
                    <a:lnTo>
                      <a:pt x="7305" y="1661"/>
                    </a:lnTo>
                    <a:lnTo>
                      <a:pt x="7796" y="1492"/>
                    </a:lnTo>
                    <a:lnTo>
                      <a:pt x="8314" y="1403"/>
                    </a:lnTo>
                    <a:lnTo>
                      <a:pt x="8582" y="1403"/>
                    </a:lnTo>
                    <a:lnTo>
                      <a:pt x="9118" y="1411"/>
                    </a:lnTo>
                    <a:lnTo>
                      <a:pt x="10055" y="1536"/>
                    </a:lnTo>
                    <a:lnTo>
                      <a:pt x="10832" y="1769"/>
                    </a:lnTo>
                    <a:lnTo>
                      <a:pt x="11475" y="2081"/>
                    </a:lnTo>
                    <a:lnTo>
                      <a:pt x="11984" y="2447"/>
                    </a:lnTo>
                    <a:lnTo>
                      <a:pt x="12368" y="2849"/>
                    </a:lnTo>
                    <a:lnTo>
                      <a:pt x="12645" y="3260"/>
                    </a:lnTo>
                    <a:lnTo>
                      <a:pt x="12797" y="3621"/>
                    </a:lnTo>
                    <a:lnTo>
                      <a:pt x="12627" y="3117"/>
                    </a:lnTo>
                    <a:lnTo>
                      <a:pt x="12350" y="2537"/>
                    </a:lnTo>
                    <a:lnTo>
                      <a:pt x="11939" y="1885"/>
                    </a:lnTo>
                    <a:lnTo>
                      <a:pt x="11520" y="1403"/>
                    </a:lnTo>
                    <a:lnTo>
                      <a:pt x="11180" y="1090"/>
                    </a:lnTo>
                    <a:lnTo>
                      <a:pt x="10796" y="804"/>
                    </a:lnTo>
                    <a:lnTo>
                      <a:pt x="10368" y="545"/>
                    </a:lnTo>
                    <a:lnTo>
                      <a:pt x="9877" y="322"/>
                    </a:lnTo>
                    <a:lnTo>
                      <a:pt x="9332" y="143"/>
                    </a:lnTo>
                    <a:lnTo>
                      <a:pt x="9037" y="72"/>
                    </a:lnTo>
                    <a:lnTo>
                      <a:pt x="8626" y="18"/>
                    </a:lnTo>
                    <a:lnTo>
                      <a:pt x="8198" y="1"/>
                    </a:lnTo>
                    <a:close/>
                  </a:path>
                </a:pathLst>
              </a:custGeom>
              <a:solidFill>
                <a:srgbClr val="FFF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4" name="Google Shape;554;p14"/>
              <p:cNvGrpSpPr/>
              <p:nvPr/>
            </p:nvGrpSpPr>
            <p:grpSpPr>
              <a:xfrm>
                <a:off x="-590875" y="347215"/>
                <a:ext cx="2752557" cy="2284075"/>
                <a:chOff x="-590875" y="347215"/>
                <a:chExt cx="2752557" cy="2284075"/>
              </a:xfrm>
            </p:grpSpPr>
            <p:sp>
              <p:nvSpPr>
                <p:cNvPr id="555" name="Google Shape;555;p14"/>
                <p:cNvSpPr/>
                <p:nvPr/>
              </p:nvSpPr>
              <p:spPr>
                <a:xfrm>
                  <a:off x="-590875" y="347215"/>
                  <a:ext cx="2752557" cy="225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0" h="38141" extrusionOk="0">
                      <a:moveTo>
                        <a:pt x="26719" y="0"/>
                      </a:moveTo>
                      <a:lnTo>
                        <a:pt x="26263" y="18"/>
                      </a:lnTo>
                      <a:lnTo>
                        <a:pt x="25379" y="179"/>
                      </a:lnTo>
                      <a:lnTo>
                        <a:pt x="24566" y="483"/>
                      </a:lnTo>
                      <a:lnTo>
                        <a:pt x="23825" y="920"/>
                      </a:lnTo>
                      <a:lnTo>
                        <a:pt x="23164" y="1465"/>
                      </a:lnTo>
                      <a:lnTo>
                        <a:pt x="22620" y="2126"/>
                      </a:lnTo>
                      <a:lnTo>
                        <a:pt x="22182" y="2867"/>
                      </a:lnTo>
                      <a:lnTo>
                        <a:pt x="21879" y="3679"/>
                      </a:lnTo>
                      <a:lnTo>
                        <a:pt x="21780" y="4117"/>
                      </a:lnTo>
                      <a:lnTo>
                        <a:pt x="21673" y="3965"/>
                      </a:lnTo>
                      <a:lnTo>
                        <a:pt x="21423" y="3671"/>
                      </a:lnTo>
                      <a:lnTo>
                        <a:pt x="21137" y="3421"/>
                      </a:lnTo>
                      <a:lnTo>
                        <a:pt x="20825" y="3197"/>
                      </a:lnTo>
                      <a:lnTo>
                        <a:pt x="20485" y="3010"/>
                      </a:lnTo>
                      <a:lnTo>
                        <a:pt x="20128" y="2867"/>
                      </a:lnTo>
                      <a:lnTo>
                        <a:pt x="19744" y="2769"/>
                      </a:lnTo>
                      <a:lnTo>
                        <a:pt x="19351" y="2724"/>
                      </a:lnTo>
                      <a:lnTo>
                        <a:pt x="19146" y="2715"/>
                      </a:lnTo>
                      <a:lnTo>
                        <a:pt x="18833" y="2724"/>
                      </a:lnTo>
                      <a:lnTo>
                        <a:pt x="18235" y="2840"/>
                      </a:lnTo>
                      <a:lnTo>
                        <a:pt x="17681" y="3063"/>
                      </a:lnTo>
                      <a:lnTo>
                        <a:pt x="17190" y="3385"/>
                      </a:lnTo>
                      <a:lnTo>
                        <a:pt x="16967" y="3572"/>
                      </a:lnTo>
                      <a:lnTo>
                        <a:pt x="16788" y="3304"/>
                      </a:lnTo>
                      <a:lnTo>
                        <a:pt x="16378" y="2804"/>
                      </a:lnTo>
                      <a:lnTo>
                        <a:pt x="15913" y="2358"/>
                      </a:lnTo>
                      <a:lnTo>
                        <a:pt x="15395" y="1965"/>
                      </a:lnTo>
                      <a:lnTo>
                        <a:pt x="14824" y="1643"/>
                      </a:lnTo>
                      <a:lnTo>
                        <a:pt x="14217" y="1393"/>
                      </a:lnTo>
                      <a:lnTo>
                        <a:pt x="13574" y="1224"/>
                      </a:lnTo>
                      <a:lnTo>
                        <a:pt x="12895" y="1134"/>
                      </a:lnTo>
                      <a:lnTo>
                        <a:pt x="12547" y="1126"/>
                      </a:lnTo>
                      <a:lnTo>
                        <a:pt x="12207" y="1134"/>
                      </a:lnTo>
                      <a:lnTo>
                        <a:pt x="11547" y="1224"/>
                      </a:lnTo>
                      <a:lnTo>
                        <a:pt x="10913" y="1384"/>
                      </a:lnTo>
                      <a:lnTo>
                        <a:pt x="10314" y="1626"/>
                      </a:lnTo>
                      <a:lnTo>
                        <a:pt x="9752" y="1938"/>
                      </a:lnTo>
                      <a:lnTo>
                        <a:pt x="9234" y="2313"/>
                      </a:lnTo>
                      <a:lnTo>
                        <a:pt x="8769" y="2751"/>
                      </a:lnTo>
                      <a:lnTo>
                        <a:pt x="8359" y="3233"/>
                      </a:lnTo>
                      <a:lnTo>
                        <a:pt x="8180" y="3501"/>
                      </a:lnTo>
                      <a:lnTo>
                        <a:pt x="8037" y="3242"/>
                      </a:lnTo>
                      <a:lnTo>
                        <a:pt x="7707" y="2760"/>
                      </a:lnTo>
                      <a:lnTo>
                        <a:pt x="7314" y="2322"/>
                      </a:lnTo>
                      <a:lnTo>
                        <a:pt x="6858" y="1947"/>
                      </a:lnTo>
                      <a:lnTo>
                        <a:pt x="6358" y="1635"/>
                      </a:lnTo>
                      <a:lnTo>
                        <a:pt x="5822" y="1393"/>
                      </a:lnTo>
                      <a:lnTo>
                        <a:pt x="5242" y="1224"/>
                      </a:lnTo>
                      <a:lnTo>
                        <a:pt x="4635" y="1134"/>
                      </a:lnTo>
                      <a:lnTo>
                        <a:pt x="4322" y="1126"/>
                      </a:lnTo>
                      <a:lnTo>
                        <a:pt x="4099" y="1134"/>
                      </a:lnTo>
                      <a:lnTo>
                        <a:pt x="3661" y="1179"/>
                      </a:lnTo>
                      <a:lnTo>
                        <a:pt x="3242" y="1268"/>
                      </a:lnTo>
                      <a:lnTo>
                        <a:pt x="2831" y="1393"/>
                      </a:lnTo>
                      <a:lnTo>
                        <a:pt x="2259" y="1643"/>
                      </a:lnTo>
                      <a:lnTo>
                        <a:pt x="1563" y="2108"/>
                      </a:lnTo>
                      <a:lnTo>
                        <a:pt x="982" y="2697"/>
                      </a:lnTo>
                      <a:lnTo>
                        <a:pt x="518" y="3394"/>
                      </a:lnTo>
                      <a:lnTo>
                        <a:pt x="259" y="3965"/>
                      </a:lnTo>
                      <a:lnTo>
                        <a:pt x="134" y="4376"/>
                      </a:lnTo>
                      <a:lnTo>
                        <a:pt x="45" y="4796"/>
                      </a:lnTo>
                      <a:lnTo>
                        <a:pt x="0" y="5233"/>
                      </a:lnTo>
                      <a:lnTo>
                        <a:pt x="0" y="5457"/>
                      </a:lnTo>
                      <a:lnTo>
                        <a:pt x="0" y="35479"/>
                      </a:lnTo>
                      <a:lnTo>
                        <a:pt x="1581" y="35479"/>
                      </a:lnTo>
                      <a:lnTo>
                        <a:pt x="1625" y="35568"/>
                      </a:lnTo>
                      <a:lnTo>
                        <a:pt x="2081" y="36140"/>
                      </a:lnTo>
                      <a:lnTo>
                        <a:pt x="2599" y="36640"/>
                      </a:lnTo>
                      <a:lnTo>
                        <a:pt x="3322" y="37158"/>
                      </a:lnTo>
                      <a:lnTo>
                        <a:pt x="4019" y="37515"/>
                      </a:lnTo>
                      <a:lnTo>
                        <a:pt x="4545" y="37729"/>
                      </a:lnTo>
                      <a:lnTo>
                        <a:pt x="5144" y="37908"/>
                      </a:lnTo>
                      <a:lnTo>
                        <a:pt x="5796" y="38042"/>
                      </a:lnTo>
                      <a:lnTo>
                        <a:pt x="6519" y="38122"/>
                      </a:lnTo>
                      <a:lnTo>
                        <a:pt x="7305" y="38140"/>
                      </a:lnTo>
                      <a:lnTo>
                        <a:pt x="7725" y="38122"/>
                      </a:lnTo>
                      <a:lnTo>
                        <a:pt x="8144" y="38087"/>
                      </a:lnTo>
                      <a:lnTo>
                        <a:pt x="8930" y="37944"/>
                      </a:lnTo>
                      <a:lnTo>
                        <a:pt x="9653" y="37720"/>
                      </a:lnTo>
                      <a:lnTo>
                        <a:pt x="10305" y="37435"/>
                      </a:lnTo>
                      <a:lnTo>
                        <a:pt x="10895" y="37095"/>
                      </a:lnTo>
                      <a:lnTo>
                        <a:pt x="11430" y="36702"/>
                      </a:lnTo>
                      <a:lnTo>
                        <a:pt x="11904" y="36292"/>
                      </a:lnTo>
                      <a:lnTo>
                        <a:pt x="12323" y="35863"/>
                      </a:lnTo>
                      <a:lnTo>
                        <a:pt x="12850" y="35211"/>
                      </a:lnTo>
                      <a:lnTo>
                        <a:pt x="13368" y="34407"/>
                      </a:lnTo>
                      <a:lnTo>
                        <a:pt x="13815" y="33505"/>
                      </a:lnTo>
                      <a:lnTo>
                        <a:pt x="13868" y="33363"/>
                      </a:lnTo>
                      <a:lnTo>
                        <a:pt x="13913" y="33514"/>
                      </a:lnTo>
                      <a:lnTo>
                        <a:pt x="14386" y="34461"/>
                      </a:lnTo>
                      <a:lnTo>
                        <a:pt x="14815" y="35077"/>
                      </a:lnTo>
                      <a:lnTo>
                        <a:pt x="15181" y="35524"/>
                      </a:lnTo>
                      <a:lnTo>
                        <a:pt x="15619" y="35970"/>
                      </a:lnTo>
                      <a:lnTo>
                        <a:pt x="16128" y="36408"/>
                      </a:lnTo>
                      <a:lnTo>
                        <a:pt x="16726" y="36827"/>
                      </a:lnTo>
                      <a:lnTo>
                        <a:pt x="17405" y="37202"/>
                      </a:lnTo>
                      <a:lnTo>
                        <a:pt x="18182" y="37542"/>
                      </a:lnTo>
                      <a:lnTo>
                        <a:pt x="19057" y="37810"/>
                      </a:lnTo>
                      <a:lnTo>
                        <a:pt x="20030" y="38006"/>
                      </a:lnTo>
                      <a:lnTo>
                        <a:pt x="21111" y="38113"/>
                      </a:lnTo>
                      <a:lnTo>
                        <a:pt x="21700" y="38122"/>
                      </a:lnTo>
                      <a:lnTo>
                        <a:pt x="22298" y="38113"/>
                      </a:lnTo>
                      <a:lnTo>
                        <a:pt x="23414" y="37988"/>
                      </a:lnTo>
                      <a:lnTo>
                        <a:pt x="24450" y="37747"/>
                      </a:lnTo>
                      <a:lnTo>
                        <a:pt x="25415" y="37417"/>
                      </a:lnTo>
                      <a:lnTo>
                        <a:pt x="26299" y="37015"/>
                      </a:lnTo>
                      <a:lnTo>
                        <a:pt x="27111" y="36551"/>
                      </a:lnTo>
                      <a:lnTo>
                        <a:pt x="27844" y="36051"/>
                      </a:lnTo>
                      <a:lnTo>
                        <a:pt x="28505" y="35515"/>
                      </a:lnTo>
                      <a:lnTo>
                        <a:pt x="29362" y="34711"/>
                      </a:lnTo>
                      <a:lnTo>
                        <a:pt x="30228" y="33702"/>
                      </a:lnTo>
                      <a:lnTo>
                        <a:pt x="31023" y="32550"/>
                      </a:lnTo>
                      <a:lnTo>
                        <a:pt x="31112" y="32371"/>
                      </a:lnTo>
                      <a:lnTo>
                        <a:pt x="31157" y="32434"/>
                      </a:lnTo>
                      <a:lnTo>
                        <a:pt x="31559" y="32818"/>
                      </a:lnTo>
                      <a:lnTo>
                        <a:pt x="32023" y="33130"/>
                      </a:lnTo>
                      <a:lnTo>
                        <a:pt x="32657" y="33443"/>
                      </a:lnTo>
                      <a:lnTo>
                        <a:pt x="33487" y="33693"/>
                      </a:lnTo>
                      <a:lnTo>
                        <a:pt x="34247" y="33800"/>
                      </a:lnTo>
                      <a:lnTo>
                        <a:pt x="34809" y="33827"/>
                      </a:lnTo>
                      <a:lnTo>
                        <a:pt x="35434" y="33809"/>
                      </a:lnTo>
                      <a:lnTo>
                        <a:pt x="36104" y="33738"/>
                      </a:lnTo>
                      <a:lnTo>
                        <a:pt x="36470" y="33675"/>
                      </a:lnTo>
                      <a:lnTo>
                        <a:pt x="36863" y="33595"/>
                      </a:lnTo>
                      <a:lnTo>
                        <a:pt x="37595" y="33372"/>
                      </a:lnTo>
                      <a:lnTo>
                        <a:pt x="38256" y="33095"/>
                      </a:lnTo>
                      <a:lnTo>
                        <a:pt x="38845" y="32764"/>
                      </a:lnTo>
                      <a:lnTo>
                        <a:pt x="39372" y="32389"/>
                      </a:lnTo>
                      <a:lnTo>
                        <a:pt x="39837" y="31978"/>
                      </a:lnTo>
                      <a:lnTo>
                        <a:pt x="40247" y="31559"/>
                      </a:lnTo>
                      <a:lnTo>
                        <a:pt x="40596" y="31130"/>
                      </a:lnTo>
                      <a:lnTo>
                        <a:pt x="41033" y="30496"/>
                      </a:lnTo>
                      <a:lnTo>
                        <a:pt x="41444" y="29719"/>
                      </a:lnTo>
                      <a:lnTo>
                        <a:pt x="41783" y="28871"/>
                      </a:lnTo>
                      <a:lnTo>
                        <a:pt x="41819" y="28737"/>
                      </a:lnTo>
                      <a:lnTo>
                        <a:pt x="42042" y="28835"/>
                      </a:lnTo>
                      <a:lnTo>
                        <a:pt x="42623" y="29005"/>
                      </a:lnTo>
                      <a:lnTo>
                        <a:pt x="43302" y="29112"/>
                      </a:lnTo>
                      <a:lnTo>
                        <a:pt x="44034" y="29094"/>
                      </a:lnTo>
                      <a:lnTo>
                        <a:pt x="44579" y="28987"/>
                      </a:lnTo>
                      <a:lnTo>
                        <a:pt x="44927" y="28862"/>
                      </a:lnTo>
                      <a:lnTo>
                        <a:pt x="45266" y="28683"/>
                      </a:lnTo>
                      <a:lnTo>
                        <a:pt x="45570" y="28451"/>
                      </a:lnTo>
                      <a:lnTo>
                        <a:pt x="45847" y="28156"/>
                      </a:lnTo>
                      <a:lnTo>
                        <a:pt x="46079" y="27799"/>
                      </a:lnTo>
                      <a:lnTo>
                        <a:pt x="46275" y="27362"/>
                      </a:lnTo>
                      <a:lnTo>
                        <a:pt x="46409" y="26862"/>
                      </a:lnTo>
                      <a:lnTo>
                        <a:pt x="46454" y="26567"/>
                      </a:lnTo>
                      <a:lnTo>
                        <a:pt x="46490" y="26281"/>
                      </a:lnTo>
                      <a:lnTo>
                        <a:pt x="46454" y="25754"/>
                      </a:lnTo>
                      <a:lnTo>
                        <a:pt x="46338" y="25272"/>
                      </a:lnTo>
                      <a:lnTo>
                        <a:pt x="46141" y="24843"/>
                      </a:lnTo>
                      <a:lnTo>
                        <a:pt x="45900" y="24468"/>
                      </a:lnTo>
                      <a:lnTo>
                        <a:pt x="45623" y="24138"/>
                      </a:lnTo>
                      <a:lnTo>
                        <a:pt x="45186" y="23727"/>
                      </a:lnTo>
                      <a:lnTo>
                        <a:pt x="44918" y="23531"/>
                      </a:lnTo>
                      <a:lnTo>
                        <a:pt x="44837" y="23486"/>
                      </a:lnTo>
                      <a:lnTo>
                        <a:pt x="44677" y="23486"/>
                      </a:lnTo>
                      <a:lnTo>
                        <a:pt x="44534" y="23566"/>
                      </a:lnTo>
                      <a:lnTo>
                        <a:pt x="44453" y="23709"/>
                      </a:lnTo>
                      <a:lnTo>
                        <a:pt x="44453" y="23799"/>
                      </a:lnTo>
                      <a:lnTo>
                        <a:pt x="44480" y="24138"/>
                      </a:lnTo>
                      <a:lnTo>
                        <a:pt x="44427" y="24736"/>
                      </a:lnTo>
                      <a:lnTo>
                        <a:pt x="44275" y="25227"/>
                      </a:lnTo>
                      <a:lnTo>
                        <a:pt x="44034" y="25629"/>
                      </a:lnTo>
                      <a:lnTo>
                        <a:pt x="43712" y="25942"/>
                      </a:lnTo>
                      <a:lnTo>
                        <a:pt x="43328" y="26165"/>
                      </a:lnTo>
                      <a:lnTo>
                        <a:pt x="42882" y="26299"/>
                      </a:lnTo>
                      <a:lnTo>
                        <a:pt x="42400" y="26362"/>
                      </a:lnTo>
                      <a:lnTo>
                        <a:pt x="42141" y="26353"/>
                      </a:lnTo>
                      <a:lnTo>
                        <a:pt x="41864" y="26335"/>
                      </a:lnTo>
                      <a:lnTo>
                        <a:pt x="41391" y="26192"/>
                      </a:lnTo>
                      <a:lnTo>
                        <a:pt x="41007" y="25942"/>
                      </a:lnTo>
                      <a:lnTo>
                        <a:pt x="40685" y="25558"/>
                      </a:lnTo>
                      <a:lnTo>
                        <a:pt x="40426" y="25049"/>
                      </a:lnTo>
                      <a:lnTo>
                        <a:pt x="40194" y="24415"/>
                      </a:lnTo>
                      <a:lnTo>
                        <a:pt x="39899" y="23209"/>
                      </a:lnTo>
                      <a:lnTo>
                        <a:pt x="39703" y="22200"/>
                      </a:lnTo>
                      <a:lnTo>
                        <a:pt x="39640" y="21906"/>
                      </a:lnTo>
                      <a:lnTo>
                        <a:pt x="39444" y="21334"/>
                      </a:lnTo>
                      <a:lnTo>
                        <a:pt x="39185" y="20789"/>
                      </a:lnTo>
                      <a:lnTo>
                        <a:pt x="38863" y="20271"/>
                      </a:lnTo>
                      <a:lnTo>
                        <a:pt x="38685" y="20021"/>
                      </a:lnTo>
                      <a:lnTo>
                        <a:pt x="38917" y="19843"/>
                      </a:lnTo>
                      <a:lnTo>
                        <a:pt x="39346" y="19432"/>
                      </a:lnTo>
                      <a:lnTo>
                        <a:pt x="39721" y="18976"/>
                      </a:lnTo>
                      <a:lnTo>
                        <a:pt x="40051" y="18485"/>
                      </a:lnTo>
                      <a:lnTo>
                        <a:pt x="40319" y="17958"/>
                      </a:lnTo>
                      <a:lnTo>
                        <a:pt x="40533" y="17387"/>
                      </a:lnTo>
                      <a:lnTo>
                        <a:pt x="40676" y="16798"/>
                      </a:lnTo>
                      <a:lnTo>
                        <a:pt x="40748" y="16181"/>
                      </a:lnTo>
                      <a:lnTo>
                        <a:pt x="40756" y="15860"/>
                      </a:lnTo>
                      <a:lnTo>
                        <a:pt x="40748" y="15592"/>
                      </a:lnTo>
                      <a:lnTo>
                        <a:pt x="40694" y="15065"/>
                      </a:lnTo>
                      <a:lnTo>
                        <a:pt x="40596" y="14556"/>
                      </a:lnTo>
                      <a:lnTo>
                        <a:pt x="40435" y="14065"/>
                      </a:lnTo>
                      <a:lnTo>
                        <a:pt x="40239" y="13601"/>
                      </a:lnTo>
                      <a:lnTo>
                        <a:pt x="39997" y="13154"/>
                      </a:lnTo>
                      <a:lnTo>
                        <a:pt x="39721" y="12734"/>
                      </a:lnTo>
                      <a:lnTo>
                        <a:pt x="39399" y="12350"/>
                      </a:lnTo>
                      <a:lnTo>
                        <a:pt x="39042" y="11993"/>
                      </a:lnTo>
                      <a:lnTo>
                        <a:pt x="38658" y="11681"/>
                      </a:lnTo>
                      <a:lnTo>
                        <a:pt x="38238" y="11395"/>
                      </a:lnTo>
                      <a:lnTo>
                        <a:pt x="37801" y="11154"/>
                      </a:lnTo>
                      <a:lnTo>
                        <a:pt x="37327" y="10957"/>
                      </a:lnTo>
                      <a:lnTo>
                        <a:pt x="36836" y="10806"/>
                      </a:lnTo>
                      <a:lnTo>
                        <a:pt x="36327" y="10698"/>
                      </a:lnTo>
                      <a:lnTo>
                        <a:pt x="35800" y="10645"/>
                      </a:lnTo>
                      <a:lnTo>
                        <a:pt x="35416" y="10645"/>
                      </a:lnTo>
                      <a:lnTo>
                        <a:pt x="35470" y="10439"/>
                      </a:lnTo>
                      <a:lnTo>
                        <a:pt x="35532" y="10002"/>
                      </a:lnTo>
                      <a:lnTo>
                        <a:pt x="35532" y="9779"/>
                      </a:lnTo>
                      <a:lnTo>
                        <a:pt x="35524" y="9448"/>
                      </a:lnTo>
                      <a:lnTo>
                        <a:pt x="35399" y="8832"/>
                      </a:lnTo>
                      <a:lnTo>
                        <a:pt x="35157" y="8261"/>
                      </a:lnTo>
                      <a:lnTo>
                        <a:pt x="34809" y="7752"/>
                      </a:lnTo>
                      <a:lnTo>
                        <a:pt x="34380" y="7314"/>
                      </a:lnTo>
                      <a:lnTo>
                        <a:pt x="33871" y="6975"/>
                      </a:lnTo>
                      <a:lnTo>
                        <a:pt x="33300" y="6725"/>
                      </a:lnTo>
                      <a:lnTo>
                        <a:pt x="32675" y="6600"/>
                      </a:lnTo>
                      <a:lnTo>
                        <a:pt x="32344" y="6591"/>
                      </a:lnTo>
                      <a:lnTo>
                        <a:pt x="32112" y="6600"/>
                      </a:lnTo>
                      <a:lnTo>
                        <a:pt x="31657" y="6662"/>
                      </a:lnTo>
                      <a:lnTo>
                        <a:pt x="31443" y="6725"/>
                      </a:lnTo>
                      <a:lnTo>
                        <a:pt x="31568" y="6323"/>
                      </a:lnTo>
                      <a:lnTo>
                        <a:pt x="31719" y="5465"/>
                      </a:lnTo>
                      <a:lnTo>
                        <a:pt x="31737" y="5019"/>
                      </a:lnTo>
                      <a:lnTo>
                        <a:pt x="31728" y="4760"/>
                      </a:lnTo>
                      <a:lnTo>
                        <a:pt x="31675" y="4260"/>
                      </a:lnTo>
                      <a:lnTo>
                        <a:pt x="31576" y="3769"/>
                      </a:lnTo>
                      <a:lnTo>
                        <a:pt x="31434" y="3296"/>
                      </a:lnTo>
                      <a:lnTo>
                        <a:pt x="31246" y="2849"/>
                      </a:lnTo>
                      <a:lnTo>
                        <a:pt x="31014" y="2420"/>
                      </a:lnTo>
                      <a:lnTo>
                        <a:pt x="30737" y="2019"/>
                      </a:lnTo>
                      <a:lnTo>
                        <a:pt x="30433" y="1643"/>
                      </a:lnTo>
                      <a:lnTo>
                        <a:pt x="30094" y="1304"/>
                      </a:lnTo>
                      <a:lnTo>
                        <a:pt x="29719" y="1001"/>
                      </a:lnTo>
                      <a:lnTo>
                        <a:pt x="29317" y="733"/>
                      </a:lnTo>
                      <a:lnTo>
                        <a:pt x="28897" y="500"/>
                      </a:lnTo>
                      <a:lnTo>
                        <a:pt x="28442" y="304"/>
                      </a:lnTo>
                      <a:lnTo>
                        <a:pt x="27969" y="161"/>
                      </a:lnTo>
                      <a:lnTo>
                        <a:pt x="27487" y="63"/>
                      </a:lnTo>
                      <a:lnTo>
                        <a:pt x="26978" y="9"/>
                      </a:lnTo>
                      <a:lnTo>
                        <a:pt x="26719" y="0"/>
                      </a:lnTo>
                      <a:close/>
                    </a:path>
                  </a:pathLst>
                </a:custGeom>
                <a:solidFill>
                  <a:srgbClr val="FFF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14"/>
                <p:cNvSpPr/>
                <p:nvPr/>
              </p:nvSpPr>
              <p:spPr>
                <a:xfrm>
                  <a:off x="-314915" y="1326901"/>
                  <a:ext cx="652526" cy="412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1" h="6975" extrusionOk="0">
                      <a:moveTo>
                        <a:pt x="1349" y="1"/>
                      </a:moveTo>
                      <a:lnTo>
                        <a:pt x="902" y="27"/>
                      </a:lnTo>
                      <a:lnTo>
                        <a:pt x="1" y="3689"/>
                      </a:lnTo>
                      <a:lnTo>
                        <a:pt x="81" y="3644"/>
                      </a:lnTo>
                      <a:lnTo>
                        <a:pt x="867" y="3322"/>
                      </a:lnTo>
                      <a:lnTo>
                        <a:pt x="1787" y="3037"/>
                      </a:lnTo>
                      <a:lnTo>
                        <a:pt x="2474" y="2894"/>
                      </a:lnTo>
                      <a:lnTo>
                        <a:pt x="3189" y="2822"/>
                      </a:lnTo>
                      <a:lnTo>
                        <a:pt x="3876" y="2858"/>
                      </a:lnTo>
                      <a:lnTo>
                        <a:pt x="4189" y="2938"/>
                      </a:lnTo>
                      <a:lnTo>
                        <a:pt x="4492" y="3046"/>
                      </a:lnTo>
                      <a:lnTo>
                        <a:pt x="5001" y="3331"/>
                      </a:lnTo>
                      <a:lnTo>
                        <a:pt x="5403" y="3680"/>
                      </a:lnTo>
                      <a:lnTo>
                        <a:pt x="5698" y="4055"/>
                      </a:lnTo>
                      <a:lnTo>
                        <a:pt x="6001" y="4608"/>
                      </a:lnTo>
                      <a:lnTo>
                        <a:pt x="6171" y="5117"/>
                      </a:lnTo>
                      <a:lnTo>
                        <a:pt x="6180" y="5171"/>
                      </a:lnTo>
                      <a:lnTo>
                        <a:pt x="6296" y="5144"/>
                      </a:lnTo>
                      <a:lnTo>
                        <a:pt x="7073" y="5010"/>
                      </a:lnTo>
                      <a:lnTo>
                        <a:pt x="7779" y="4983"/>
                      </a:lnTo>
                      <a:lnTo>
                        <a:pt x="8582" y="5046"/>
                      </a:lnTo>
                      <a:lnTo>
                        <a:pt x="9198" y="5216"/>
                      </a:lnTo>
                      <a:lnTo>
                        <a:pt x="9600" y="5376"/>
                      </a:lnTo>
                      <a:lnTo>
                        <a:pt x="9975" y="5609"/>
                      </a:lnTo>
                      <a:lnTo>
                        <a:pt x="10333" y="5903"/>
                      </a:lnTo>
                      <a:lnTo>
                        <a:pt x="10645" y="6269"/>
                      </a:lnTo>
                      <a:lnTo>
                        <a:pt x="10904" y="6716"/>
                      </a:lnTo>
                      <a:lnTo>
                        <a:pt x="11020" y="6975"/>
                      </a:lnTo>
                      <a:lnTo>
                        <a:pt x="11011" y="6868"/>
                      </a:lnTo>
                      <a:lnTo>
                        <a:pt x="10868" y="6207"/>
                      </a:lnTo>
                      <a:lnTo>
                        <a:pt x="10645" y="5617"/>
                      </a:lnTo>
                      <a:lnTo>
                        <a:pt x="10359" y="5153"/>
                      </a:lnTo>
                      <a:lnTo>
                        <a:pt x="10109" y="4841"/>
                      </a:lnTo>
                      <a:lnTo>
                        <a:pt x="9806" y="4555"/>
                      </a:lnTo>
                      <a:lnTo>
                        <a:pt x="9448" y="4287"/>
                      </a:lnTo>
                      <a:lnTo>
                        <a:pt x="9020" y="4064"/>
                      </a:lnTo>
                      <a:lnTo>
                        <a:pt x="8520" y="3876"/>
                      </a:lnTo>
                      <a:lnTo>
                        <a:pt x="7948" y="3751"/>
                      </a:lnTo>
                      <a:lnTo>
                        <a:pt x="7287" y="3689"/>
                      </a:lnTo>
                      <a:lnTo>
                        <a:pt x="6921" y="3689"/>
                      </a:lnTo>
                      <a:lnTo>
                        <a:pt x="6886" y="3564"/>
                      </a:lnTo>
                      <a:lnTo>
                        <a:pt x="6511" y="2769"/>
                      </a:lnTo>
                      <a:lnTo>
                        <a:pt x="6046" y="2081"/>
                      </a:lnTo>
                      <a:lnTo>
                        <a:pt x="5555" y="1536"/>
                      </a:lnTo>
                      <a:lnTo>
                        <a:pt x="5162" y="1188"/>
                      </a:lnTo>
                      <a:lnTo>
                        <a:pt x="4698" y="858"/>
                      </a:lnTo>
                      <a:lnTo>
                        <a:pt x="4180" y="563"/>
                      </a:lnTo>
                      <a:lnTo>
                        <a:pt x="3581" y="322"/>
                      </a:lnTo>
                      <a:lnTo>
                        <a:pt x="2921" y="134"/>
                      </a:lnTo>
                      <a:lnTo>
                        <a:pt x="2171" y="27"/>
                      </a:lnTo>
                      <a:lnTo>
                        <a:pt x="1349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14"/>
                <p:cNvSpPr/>
                <p:nvPr/>
              </p:nvSpPr>
              <p:spPr>
                <a:xfrm>
                  <a:off x="398876" y="347215"/>
                  <a:ext cx="1423348" cy="988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0" h="16700" extrusionOk="0">
                      <a:moveTo>
                        <a:pt x="10002" y="0"/>
                      </a:moveTo>
                      <a:lnTo>
                        <a:pt x="9546" y="18"/>
                      </a:lnTo>
                      <a:lnTo>
                        <a:pt x="8662" y="179"/>
                      </a:lnTo>
                      <a:lnTo>
                        <a:pt x="7849" y="483"/>
                      </a:lnTo>
                      <a:lnTo>
                        <a:pt x="7108" y="920"/>
                      </a:lnTo>
                      <a:lnTo>
                        <a:pt x="6447" y="1465"/>
                      </a:lnTo>
                      <a:lnTo>
                        <a:pt x="5903" y="2126"/>
                      </a:lnTo>
                      <a:lnTo>
                        <a:pt x="5465" y="2867"/>
                      </a:lnTo>
                      <a:lnTo>
                        <a:pt x="5162" y="3679"/>
                      </a:lnTo>
                      <a:lnTo>
                        <a:pt x="5063" y="4117"/>
                      </a:lnTo>
                      <a:lnTo>
                        <a:pt x="4956" y="3965"/>
                      </a:lnTo>
                      <a:lnTo>
                        <a:pt x="4706" y="3671"/>
                      </a:lnTo>
                      <a:lnTo>
                        <a:pt x="4420" y="3421"/>
                      </a:lnTo>
                      <a:lnTo>
                        <a:pt x="4108" y="3197"/>
                      </a:lnTo>
                      <a:lnTo>
                        <a:pt x="3768" y="3010"/>
                      </a:lnTo>
                      <a:lnTo>
                        <a:pt x="3411" y="2867"/>
                      </a:lnTo>
                      <a:lnTo>
                        <a:pt x="3027" y="2769"/>
                      </a:lnTo>
                      <a:lnTo>
                        <a:pt x="2634" y="2724"/>
                      </a:lnTo>
                      <a:lnTo>
                        <a:pt x="2429" y="2715"/>
                      </a:lnTo>
                      <a:lnTo>
                        <a:pt x="2116" y="2724"/>
                      </a:lnTo>
                      <a:lnTo>
                        <a:pt x="1518" y="2840"/>
                      </a:lnTo>
                      <a:lnTo>
                        <a:pt x="964" y="3063"/>
                      </a:lnTo>
                      <a:lnTo>
                        <a:pt x="473" y="3385"/>
                      </a:lnTo>
                      <a:lnTo>
                        <a:pt x="250" y="3572"/>
                      </a:lnTo>
                      <a:lnTo>
                        <a:pt x="134" y="3385"/>
                      </a:lnTo>
                      <a:lnTo>
                        <a:pt x="0" y="3206"/>
                      </a:lnTo>
                      <a:lnTo>
                        <a:pt x="527" y="4796"/>
                      </a:lnTo>
                      <a:lnTo>
                        <a:pt x="661" y="4778"/>
                      </a:lnTo>
                      <a:lnTo>
                        <a:pt x="1518" y="4760"/>
                      </a:lnTo>
                      <a:lnTo>
                        <a:pt x="2304" y="4840"/>
                      </a:lnTo>
                      <a:lnTo>
                        <a:pt x="2947" y="4992"/>
                      </a:lnTo>
                      <a:lnTo>
                        <a:pt x="3393" y="5144"/>
                      </a:lnTo>
                      <a:lnTo>
                        <a:pt x="3831" y="5349"/>
                      </a:lnTo>
                      <a:lnTo>
                        <a:pt x="4251" y="5608"/>
                      </a:lnTo>
                      <a:lnTo>
                        <a:pt x="4644" y="5939"/>
                      </a:lnTo>
                      <a:lnTo>
                        <a:pt x="5001" y="6341"/>
                      </a:lnTo>
                      <a:lnTo>
                        <a:pt x="5313" y="6814"/>
                      </a:lnTo>
                      <a:lnTo>
                        <a:pt x="5563" y="7385"/>
                      </a:lnTo>
                      <a:lnTo>
                        <a:pt x="5662" y="7707"/>
                      </a:lnTo>
                      <a:lnTo>
                        <a:pt x="5688" y="7609"/>
                      </a:lnTo>
                      <a:lnTo>
                        <a:pt x="5921" y="6975"/>
                      </a:lnTo>
                      <a:lnTo>
                        <a:pt x="6188" y="6394"/>
                      </a:lnTo>
                      <a:lnTo>
                        <a:pt x="6572" y="5751"/>
                      </a:lnTo>
                      <a:lnTo>
                        <a:pt x="7090" y="5108"/>
                      </a:lnTo>
                      <a:lnTo>
                        <a:pt x="7564" y="4671"/>
                      </a:lnTo>
                      <a:lnTo>
                        <a:pt x="7921" y="4412"/>
                      </a:lnTo>
                      <a:lnTo>
                        <a:pt x="8323" y="4188"/>
                      </a:lnTo>
                      <a:lnTo>
                        <a:pt x="8760" y="4010"/>
                      </a:lnTo>
                      <a:lnTo>
                        <a:pt x="8992" y="3947"/>
                      </a:lnTo>
                      <a:lnTo>
                        <a:pt x="9198" y="3894"/>
                      </a:lnTo>
                      <a:lnTo>
                        <a:pt x="9635" y="3831"/>
                      </a:lnTo>
                      <a:lnTo>
                        <a:pt x="9868" y="3822"/>
                      </a:lnTo>
                      <a:lnTo>
                        <a:pt x="10162" y="3822"/>
                      </a:lnTo>
                      <a:lnTo>
                        <a:pt x="10680" y="3930"/>
                      </a:lnTo>
                      <a:lnTo>
                        <a:pt x="11136" y="4144"/>
                      </a:lnTo>
                      <a:lnTo>
                        <a:pt x="11511" y="4447"/>
                      </a:lnTo>
                      <a:lnTo>
                        <a:pt x="11823" y="4823"/>
                      </a:lnTo>
                      <a:lnTo>
                        <a:pt x="12073" y="5260"/>
                      </a:lnTo>
                      <a:lnTo>
                        <a:pt x="12270" y="5733"/>
                      </a:lnTo>
                      <a:lnTo>
                        <a:pt x="12431" y="6233"/>
                      </a:lnTo>
                      <a:lnTo>
                        <a:pt x="12582" y="7001"/>
                      </a:lnTo>
                      <a:lnTo>
                        <a:pt x="12681" y="7966"/>
                      </a:lnTo>
                      <a:lnTo>
                        <a:pt x="12698" y="9055"/>
                      </a:lnTo>
                      <a:lnTo>
                        <a:pt x="12681" y="9225"/>
                      </a:lnTo>
                      <a:lnTo>
                        <a:pt x="12761" y="9198"/>
                      </a:lnTo>
                      <a:lnTo>
                        <a:pt x="13493" y="8930"/>
                      </a:lnTo>
                      <a:lnTo>
                        <a:pt x="14342" y="8770"/>
                      </a:lnTo>
                      <a:lnTo>
                        <a:pt x="14949" y="8734"/>
                      </a:lnTo>
                      <a:lnTo>
                        <a:pt x="15556" y="8814"/>
                      </a:lnTo>
                      <a:lnTo>
                        <a:pt x="15994" y="8975"/>
                      </a:lnTo>
                      <a:lnTo>
                        <a:pt x="16253" y="9127"/>
                      </a:lnTo>
                      <a:lnTo>
                        <a:pt x="16378" y="9225"/>
                      </a:lnTo>
                      <a:lnTo>
                        <a:pt x="16494" y="9332"/>
                      </a:lnTo>
                      <a:lnTo>
                        <a:pt x="16690" y="9573"/>
                      </a:lnTo>
                      <a:lnTo>
                        <a:pt x="16913" y="9975"/>
                      </a:lnTo>
                      <a:lnTo>
                        <a:pt x="17083" y="10564"/>
                      </a:lnTo>
                      <a:lnTo>
                        <a:pt x="17146" y="11172"/>
                      </a:lnTo>
                      <a:lnTo>
                        <a:pt x="17101" y="12029"/>
                      </a:lnTo>
                      <a:lnTo>
                        <a:pt x="16958" y="12797"/>
                      </a:lnTo>
                      <a:lnTo>
                        <a:pt x="16931" y="12877"/>
                      </a:lnTo>
                      <a:lnTo>
                        <a:pt x="16931" y="12877"/>
                      </a:lnTo>
                      <a:lnTo>
                        <a:pt x="17110" y="12833"/>
                      </a:lnTo>
                      <a:lnTo>
                        <a:pt x="18244" y="12663"/>
                      </a:lnTo>
                      <a:lnTo>
                        <a:pt x="19021" y="12654"/>
                      </a:lnTo>
                      <a:lnTo>
                        <a:pt x="19583" y="12699"/>
                      </a:lnTo>
                      <a:lnTo>
                        <a:pt x="20173" y="12806"/>
                      </a:lnTo>
                      <a:lnTo>
                        <a:pt x="20771" y="12976"/>
                      </a:lnTo>
                      <a:lnTo>
                        <a:pt x="21369" y="13235"/>
                      </a:lnTo>
                      <a:lnTo>
                        <a:pt x="21950" y="13583"/>
                      </a:lnTo>
                      <a:lnTo>
                        <a:pt x="22495" y="14047"/>
                      </a:lnTo>
                      <a:lnTo>
                        <a:pt x="23004" y="14628"/>
                      </a:lnTo>
                      <a:lnTo>
                        <a:pt x="23441" y="15342"/>
                      </a:lnTo>
                      <a:lnTo>
                        <a:pt x="23816" y="16199"/>
                      </a:lnTo>
                      <a:lnTo>
                        <a:pt x="23968" y="16699"/>
                      </a:lnTo>
                      <a:lnTo>
                        <a:pt x="24022" y="16289"/>
                      </a:lnTo>
                      <a:lnTo>
                        <a:pt x="24039" y="15860"/>
                      </a:lnTo>
                      <a:lnTo>
                        <a:pt x="24031" y="15592"/>
                      </a:lnTo>
                      <a:lnTo>
                        <a:pt x="23977" y="15065"/>
                      </a:lnTo>
                      <a:lnTo>
                        <a:pt x="23879" y="14556"/>
                      </a:lnTo>
                      <a:lnTo>
                        <a:pt x="23718" y="14065"/>
                      </a:lnTo>
                      <a:lnTo>
                        <a:pt x="23522" y="13601"/>
                      </a:lnTo>
                      <a:lnTo>
                        <a:pt x="23280" y="13154"/>
                      </a:lnTo>
                      <a:lnTo>
                        <a:pt x="23004" y="12734"/>
                      </a:lnTo>
                      <a:lnTo>
                        <a:pt x="22682" y="12350"/>
                      </a:lnTo>
                      <a:lnTo>
                        <a:pt x="22325" y="11993"/>
                      </a:lnTo>
                      <a:lnTo>
                        <a:pt x="21941" y="11681"/>
                      </a:lnTo>
                      <a:lnTo>
                        <a:pt x="21521" y="11395"/>
                      </a:lnTo>
                      <a:lnTo>
                        <a:pt x="21084" y="11154"/>
                      </a:lnTo>
                      <a:lnTo>
                        <a:pt x="20610" y="10957"/>
                      </a:lnTo>
                      <a:lnTo>
                        <a:pt x="20119" y="10806"/>
                      </a:lnTo>
                      <a:lnTo>
                        <a:pt x="19610" y="10698"/>
                      </a:lnTo>
                      <a:lnTo>
                        <a:pt x="19083" y="10645"/>
                      </a:lnTo>
                      <a:lnTo>
                        <a:pt x="18699" y="10645"/>
                      </a:lnTo>
                      <a:lnTo>
                        <a:pt x="18753" y="10439"/>
                      </a:lnTo>
                      <a:lnTo>
                        <a:pt x="18815" y="10002"/>
                      </a:lnTo>
                      <a:lnTo>
                        <a:pt x="18815" y="9779"/>
                      </a:lnTo>
                      <a:lnTo>
                        <a:pt x="18807" y="9448"/>
                      </a:lnTo>
                      <a:lnTo>
                        <a:pt x="18682" y="8832"/>
                      </a:lnTo>
                      <a:lnTo>
                        <a:pt x="18440" y="8261"/>
                      </a:lnTo>
                      <a:lnTo>
                        <a:pt x="18092" y="7752"/>
                      </a:lnTo>
                      <a:lnTo>
                        <a:pt x="17663" y="7314"/>
                      </a:lnTo>
                      <a:lnTo>
                        <a:pt x="17154" y="6975"/>
                      </a:lnTo>
                      <a:lnTo>
                        <a:pt x="16583" y="6725"/>
                      </a:lnTo>
                      <a:lnTo>
                        <a:pt x="15958" y="6600"/>
                      </a:lnTo>
                      <a:lnTo>
                        <a:pt x="15627" y="6591"/>
                      </a:lnTo>
                      <a:lnTo>
                        <a:pt x="15395" y="6600"/>
                      </a:lnTo>
                      <a:lnTo>
                        <a:pt x="14940" y="6662"/>
                      </a:lnTo>
                      <a:lnTo>
                        <a:pt x="14726" y="6725"/>
                      </a:lnTo>
                      <a:lnTo>
                        <a:pt x="14851" y="6323"/>
                      </a:lnTo>
                      <a:lnTo>
                        <a:pt x="15002" y="5465"/>
                      </a:lnTo>
                      <a:lnTo>
                        <a:pt x="15020" y="5019"/>
                      </a:lnTo>
                      <a:lnTo>
                        <a:pt x="15011" y="4760"/>
                      </a:lnTo>
                      <a:lnTo>
                        <a:pt x="14958" y="4260"/>
                      </a:lnTo>
                      <a:lnTo>
                        <a:pt x="14859" y="3769"/>
                      </a:lnTo>
                      <a:lnTo>
                        <a:pt x="14717" y="3296"/>
                      </a:lnTo>
                      <a:lnTo>
                        <a:pt x="14529" y="2849"/>
                      </a:lnTo>
                      <a:lnTo>
                        <a:pt x="14297" y="2420"/>
                      </a:lnTo>
                      <a:lnTo>
                        <a:pt x="14020" y="2019"/>
                      </a:lnTo>
                      <a:lnTo>
                        <a:pt x="13716" y="1643"/>
                      </a:lnTo>
                      <a:lnTo>
                        <a:pt x="13377" y="1304"/>
                      </a:lnTo>
                      <a:lnTo>
                        <a:pt x="13002" y="1001"/>
                      </a:lnTo>
                      <a:lnTo>
                        <a:pt x="12600" y="733"/>
                      </a:lnTo>
                      <a:lnTo>
                        <a:pt x="12180" y="500"/>
                      </a:lnTo>
                      <a:lnTo>
                        <a:pt x="11725" y="304"/>
                      </a:lnTo>
                      <a:lnTo>
                        <a:pt x="11252" y="161"/>
                      </a:lnTo>
                      <a:lnTo>
                        <a:pt x="10770" y="63"/>
                      </a:lnTo>
                      <a:lnTo>
                        <a:pt x="10261" y="9"/>
                      </a:lnTo>
                      <a:lnTo>
                        <a:pt x="10002" y="0"/>
                      </a:lnTo>
                      <a:close/>
                    </a:path>
                  </a:pathLst>
                </a:custGeom>
                <a:solidFill>
                  <a:srgbClr val="FFFF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14"/>
                <p:cNvSpPr/>
                <p:nvPr/>
              </p:nvSpPr>
              <p:spPr>
                <a:xfrm>
                  <a:off x="869922" y="1432111"/>
                  <a:ext cx="391835" cy="26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8" h="4537" extrusionOk="0">
                      <a:moveTo>
                        <a:pt x="3385" y="1"/>
                      </a:moveTo>
                      <a:lnTo>
                        <a:pt x="2903" y="36"/>
                      </a:lnTo>
                      <a:lnTo>
                        <a:pt x="2653" y="72"/>
                      </a:lnTo>
                      <a:lnTo>
                        <a:pt x="2403" y="126"/>
                      </a:lnTo>
                      <a:lnTo>
                        <a:pt x="1956" y="295"/>
                      </a:lnTo>
                      <a:lnTo>
                        <a:pt x="1563" y="527"/>
                      </a:lnTo>
                      <a:lnTo>
                        <a:pt x="1233" y="822"/>
                      </a:lnTo>
                      <a:lnTo>
                        <a:pt x="947" y="1153"/>
                      </a:lnTo>
                      <a:lnTo>
                        <a:pt x="715" y="1510"/>
                      </a:lnTo>
                      <a:lnTo>
                        <a:pt x="438" y="2099"/>
                      </a:lnTo>
                      <a:lnTo>
                        <a:pt x="197" y="2885"/>
                      </a:lnTo>
                      <a:lnTo>
                        <a:pt x="63" y="3608"/>
                      </a:lnTo>
                      <a:lnTo>
                        <a:pt x="1" y="4412"/>
                      </a:lnTo>
                      <a:lnTo>
                        <a:pt x="1" y="4537"/>
                      </a:lnTo>
                      <a:lnTo>
                        <a:pt x="206" y="4135"/>
                      </a:lnTo>
                      <a:lnTo>
                        <a:pt x="644" y="3439"/>
                      </a:lnTo>
                      <a:lnTo>
                        <a:pt x="1126" y="2876"/>
                      </a:lnTo>
                      <a:lnTo>
                        <a:pt x="1644" y="2430"/>
                      </a:lnTo>
                      <a:lnTo>
                        <a:pt x="2180" y="2090"/>
                      </a:lnTo>
                      <a:lnTo>
                        <a:pt x="2733" y="1849"/>
                      </a:lnTo>
                      <a:lnTo>
                        <a:pt x="3287" y="1688"/>
                      </a:lnTo>
                      <a:lnTo>
                        <a:pt x="3823" y="1599"/>
                      </a:lnTo>
                      <a:lnTo>
                        <a:pt x="4608" y="1572"/>
                      </a:lnTo>
                      <a:lnTo>
                        <a:pt x="5510" y="1670"/>
                      </a:lnTo>
                      <a:lnTo>
                        <a:pt x="6484" y="1921"/>
                      </a:lnTo>
                      <a:lnTo>
                        <a:pt x="6618" y="1974"/>
                      </a:lnTo>
                      <a:lnTo>
                        <a:pt x="6582" y="1903"/>
                      </a:lnTo>
                      <a:lnTo>
                        <a:pt x="6261" y="1438"/>
                      </a:lnTo>
                      <a:lnTo>
                        <a:pt x="5894" y="1045"/>
                      </a:lnTo>
                      <a:lnTo>
                        <a:pt x="5403" y="635"/>
                      </a:lnTo>
                      <a:lnTo>
                        <a:pt x="4787" y="286"/>
                      </a:lnTo>
                      <a:lnTo>
                        <a:pt x="4233" y="108"/>
                      </a:lnTo>
                      <a:lnTo>
                        <a:pt x="3823" y="27"/>
                      </a:lnTo>
                      <a:lnTo>
                        <a:pt x="3385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4"/>
                <p:cNvSpPr/>
                <p:nvPr/>
              </p:nvSpPr>
              <p:spPr>
                <a:xfrm>
                  <a:off x="215396" y="1901084"/>
                  <a:ext cx="1945736" cy="70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3" h="11878" extrusionOk="0">
                      <a:moveTo>
                        <a:pt x="32863" y="0"/>
                      </a:moveTo>
                      <a:lnTo>
                        <a:pt x="32702" y="250"/>
                      </a:lnTo>
                      <a:lnTo>
                        <a:pt x="32354" y="670"/>
                      </a:lnTo>
                      <a:lnTo>
                        <a:pt x="31979" y="1010"/>
                      </a:lnTo>
                      <a:lnTo>
                        <a:pt x="31586" y="1277"/>
                      </a:lnTo>
                      <a:lnTo>
                        <a:pt x="31175" y="1474"/>
                      </a:lnTo>
                      <a:lnTo>
                        <a:pt x="30755" y="1608"/>
                      </a:lnTo>
                      <a:lnTo>
                        <a:pt x="30326" y="1679"/>
                      </a:lnTo>
                      <a:lnTo>
                        <a:pt x="29898" y="1706"/>
                      </a:lnTo>
                      <a:lnTo>
                        <a:pt x="29246" y="1670"/>
                      </a:lnTo>
                      <a:lnTo>
                        <a:pt x="28407" y="1492"/>
                      </a:lnTo>
                      <a:lnTo>
                        <a:pt x="27630" y="1224"/>
                      </a:lnTo>
                      <a:lnTo>
                        <a:pt x="26933" y="911"/>
                      </a:lnTo>
                      <a:lnTo>
                        <a:pt x="26638" y="751"/>
                      </a:lnTo>
                      <a:lnTo>
                        <a:pt x="26478" y="679"/>
                      </a:lnTo>
                      <a:lnTo>
                        <a:pt x="26147" y="652"/>
                      </a:lnTo>
                      <a:lnTo>
                        <a:pt x="25826" y="751"/>
                      </a:lnTo>
                      <a:lnTo>
                        <a:pt x="25567" y="965"/>
                      </a:lnTo>
                      <a:lnTo>
                        <a:pt x="25478" y="1108"/>
                      </a:lnTo>
                      <a:lnTo>
                        <a:pt x="25361" y="1313"/>
                      </a:lnTo>
                      <a:lnTo>
                        <a:pt x="24995" y="1742"/>
                      </a:lnTo>
                      <a:lnTo>
                        <a:pt x="24451" y="2161"/>
                      </a:lnTo>
                      <a:lnTo>
                        <a:pt x="23683" y="2563"/>
                      </a:lnTo>
                      <a:lnTo>
                        <a:pt x="23191" y="2742"/>
                      </a:lnTo>
                      <a:lnTo>
                        <a:pt x="22906" y="2822"/>
                      </a:lnTo>
                      <a:lnTo>
                        <a:pt x="22370" y="2858"/>
                      </a:lnTo>
                      <a:lnTo>
                        <a:pt x="21870" y="2760"/>
                      </a:lnTo>
                      <a:lnTo>
                        <a:pt x="21397" y="2545"/>
                      </a:lnTo>
                      <a:lnTo>
                        <a:pt x="20950" y="2242"/>
                      </a:lnTo>
                      <a:lnTo>
                        <a:pt x="20539" y="1867"/>
                      </a:lnTo>
                      <a:lnTo>
                        <a:pt x="20173" y="1438"/>
                      </a:lnTo>
                      <a:lnTo>
                        <a:pt x="19834" y="983"/>
                      </a:lnTo>
                      <a:lnTo>
                        <a:pt x="19682" y="751"/>
                      </a:lnTo>
                      <a:lnTo>
                        <a:pt x="19611" y="652"/>
                      </a:lnTo>
                      <a:lnTo>
                        <a:pt x="19432" y="492"/>
                      </a:lnTo>
                      <a:lnTo>
                        <a:pt x="19227" y="402"/>
                      </a:lnTo>
                      <a:lnTo>
                        <a:pt x="19003" y="367"/>
                      </a:lnTo>
                      <a:lnTo>
                        <a:pt x="18780" y="393"/>
                      </a:lnTo>
                      <a:lnTo>
                        <a:pt x="18575" y="474"/>
                      </a:lnTo>
                      <a:lnTo>
                        <a:pt x="18387" y="608"/>
                      </a:lnTo>
                      <a:lnTo>
                        <a:pt x="18244" y="795"/>
                      </a:lnTo>
                      <a:lnTo>
                        <a:pt x="18191" y="911"/>
                      </a:lnTo>
                      <a:lnTo>
                        <a:pt x="18066" y="1215"/>
                      </a:lnTo>
                      <a:lnTo>
                        <a:pt x="17744" y="1831"/>
                      </a:lnTo>
                      <a:lnTo>
                        <a:pt x="17316" y="2412"/>
                      </a:lnTo>
                      <a:lnTo>
                        <a:pt x="16780" y="2929"/>
                      </a:lnTo>
                      <a:lnTo>
                        <a:pt x="16458" y="3153"/>
                      </a:lnTo>
                      <a:lnTo>
                        <a:pt x="16333" y="3233"/>
                      </a:lnTo>
                      <a:lnTo>
                        <a:pt x="16083" y="3340"/>
                      </a:lnTo>
                      <a:lnTo>
                        <a:pt x="15681" y="3438"/>
                      </a:lnTo>
                      <a:lnTo>
                        <a:pt x="15137" y="3421"/>
                      </a:lnTo>
                      <a:lnTo>
                        <a:pt x="14574" y="3278"/>
                      </a:lnTo>
                      <a:lnTo>
                        <a:pt x="14011" y="3028"/>
                      </a:lnTo>
                      <a:lnTo>
                        <a:pt x="13467" y="2697"/>
                      </a:lnTo>
                      <a:lnTo>
                        <a:pt x="12699" y="2126"/>
                      </a:lnTo>
                      <a:lnTo>
                        <a:pt x="12243" y="1715"/>
                      </a:lnTo>
                      <a:lnTo>
                        <a:pt x="12154" y="1644"/>
                      </a:lnTo>
                      <a:lnTo>
                        <a:pt x="11949" y="1536"/>
                      </a:lnTo>
                      <a:lnTo>
                        <a:pt x="11743" y="1492"/>
                      </a:lnTo>
                      <a:lnTo>
                        <a:pt x="11529" y="1501"/>
                      </a:lnTo>
                      <a:lnTo>
                        <a:pt x="11324" y="1563"/>
                      </a:lnTo>
                      <a:lnTo>
                        <a:pt x="11145" y="1670"/>
                      </a:lnTo>
                      <a:lnTo>
                        <a:pt x="10993" y="1822"/>
                      </a:lnTo>
                      <a:lnTo>
                        <a:pt x="10886" y="2019"/>
                      </a:lnTo>
                      <a:lnTo>
                        <a:pt x="10850" y="2135"/>
                      </a:lnTo>
                      <a:lnTo>
                        <a:pt x="10797" y="2367"/>
                      </a:lnTo>
                      <a:lnTo>
                        <a:pt x="10627" y="2858"/>
                      </a:lnTo>
                      <a:lnTo>
                        <a:pt x="10404" y="3358"/>
                      </a:lnTo>
                      <a:lnTo>
                        <a:pt x="10109" y="3858"/>
                      </a:lnTo>
                      <a:lnTo>
                        <a:pt x="9734" y="4340"/>
                      </a:lnTo>
                      <a:lnTo>
                        <a:pt x="9270" y="4787"/>
                      </a:lnTo>
                      <a:lnTo>
                        <a:pt x="8707" y="5189"/>
                      </a:lnTo>
                      <a:lnTo>
                        <a:pt x="8037" y="5537"/>
                      </a:lnTo>
                      <a:lnTo>
                        <a:pt x="7653" y="5680"/>
                      </a:lnTo>
                      <a:lnTo>
                        <a:pt x="7296" y="5787"/>
                      </a:lnTo>
                      <a:lnTo>
                        <a:pt x="6600" y="5894"/>
                      </a:lnTo>
                      <a:lnTo>
                        <a:pt x="5903" y="5876"/>
                      </a:lnTo>
                      <a:lnTo>
                        <a:pt x="5215" y="5760"/>
                      </a:lnTo>
                      <a:lnTo>
                        <a:pt x="4546" y="5555"/>
                      </a:lnTo>
                      <a:lnTo>
                        <a:pt x="3903" y="5278"/>
                      </a:lnTo>
                      <a:lnTo>
                        <a:pt x="3287" y="4948"/>
                      </a:lnTo>
                      <a:lnTo>
                        <a:pt x="2697" y="4582"/>
                      </a:lnTo>
                      <a:lnTo>
                        <a:pt x="1902" y="3983"/>
                      </a:lnTo>
                      <a:lnTo>
                        <a:pt x="1009" y="3206"/>
                      </a:lnTo>
                      <a:lnTo>
                        <a:pt x="125" y="2278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97" y="2545"/>
                      </a:lnTo>
                      <a:lnTo>
                        <a:pt x="474" y="3349"/>
                      </a:lnTo>
                      <a:lnTo>
                        <a:pt x="625" y="4117"/>
                      </a:lnTo>
                      <a:lnTo>
                        <a:pt x="679" y="4823"/>
                      </a:lnTo>
                      <a:lnTo>
                        <a:pt x="661" y="5466"/>
                      </a:lnTo>
                      <a:lnTo>
                        <a:pt x="581" y="6046"/>
                      </a:lnTo>
                      <a:lnTo>
                        <a:pt x="402" y="6787"/>
                      </a:lnTo>
                      <a:lnTo>
                        <a:pt x="259" y="7153"/>
                      </a:lnTo>
                      <a:lnTo>
                        <a:pt x="358" y="7421"/>
                      </a:lnTo>
                      <a:lnTo>
                        <a:pt x="902" y="8412"/>
                      </a:lnTo>
                      <a:lnTo>
                        <a:pt x="1349" y="9029"/>
                      </a:lnTo>
                      <a:lnTo>
                        <a:pt x="1724" y="9448"/>
                      </a:lnTo>
                      <a:lnTo>
                        <a:pt x="2161" y="9877"/>
                      </a:lnTo>
                      <a:lnTo>
                        <a:pt x="2679" y="10288"/>
                      </a:lnTo>
                      <a:lnTo>
                        <a:pt x="3269" y="10681"/>
                      </a:lnTo>
                      <a:lnTo>
                        <a:pt x="3938" y="11038"/>
                      </a:lnTo>
                      <a:lnTo>
                        <a:pt x="4697" y="11341"/>
                      </a:lnTo>
                      <a:lnTo>
                        <a:pt x="5546" y="11592"/>
                      </a:lnTo>
                      <a:lnTo>
                        <a:pt x="6483" y="11770"/>
                      </a:lnTo>
                      <a:lnTo>
                        <a:pt x="7519" y="11868"/>
                      </a:lnTo>
                      <a:lnTo>
                        <a:pt x="8082" y="11877"/>
                      </a:lnTo>
                      <a:lnTo>
                        <a:pt x="8680" y="11868"/>
                      </a:lnTo>
                      <a:lnTo>
                        <a:pt x="9796" y="11743"/>
                      </a:lnTo>
                      <a:lnTo>
                        <a:pt x="10832" y="11502"/>
                      </a:lnTo>
                      <a:lnTo>
                        <a:pt x="11797" y="11172"/>
                      </a:lnTo>
                      <a:lnTo>
                        <a:pt x="12681" y="10770"/>
                      </a:lnTo>
                      <a:lnTo>
                        <a:pt x="13493" y="10306"/>
                      </a:lnTo>
                      <a:lnTo>
                        <a:pt x="14226" y="9806"/>
                      </a:lnTo>
                      <a:lnTo>
                        <a:pt x="14887" y="9270"/>
                      </a:lnTo>
                      <a:lnTo>
                        <a:pt x="15744" y="8466"/>
                      </a:lnTo>
                      <a:lnTo>
                        <a:pt x="16610" y="7457"/>
                      </a:lnTo>
                      <a:lnTo>
                        <a:pt x="17405" y="6305"/>
                      </a:lnTo>
                      <a:lnTo>
                        <a:pt x="17494" y="6126"/>
                      </a:lnTo>
                      <a:lnTo>
                        <a:pt x="17539" y="6189"/>
                      </a:lnTo>
                      <a:lnTo>
                        <a:pt x="17941" y="6573"/>
                      </a:lnTo>
                      <a:lnTo>
                        <a:pt x="18405" y="6885"/>
                      </a:lnTo>
                      <a:lnTo>
                        <a:pt x="19039" y="7198"/>
                      </a:lnTo>
                      <a:lnTo>
                        <a:pt x="19869" y="7448"/>
                      </a:lnTo>
                      <a:lnTo>
                        <a:pt x="20629" y="7555"/>
                      </a:lnTo>
                      <a:lnTo>
                        <a:pt x="21191" y="7582"/>
                      </a:lnTo>
                      <a:lnTo>
                        <a:pt x="21816" y="7564"/>
                      </a:lnTo>
                      <a:lnTo>
                        <a:pt x="22486" y="7493"/>
                      </a:lnTo>
                      <a:lnTo>
                        <a:pt x="22852" y="7430"/>
                      </a:lnTo>
                      <a:lnTo>
                        <a:pt x="23245" y="7350"/>
                      </a:lnTo>
                      <a:lnTo>
                        <a:pt x="23977" y="7127"/>
                      </a:lnTo>
                      <a:lnTo>
                        <a:pt x="24638" y="6850"/>
                      </a:lnTo>
                      <a:lnTo>
                        <a:pt x="25227" y="6519"/>
                      </a:lnTo>
                      <a:lnTo>
                        <a:pt x="25754" y="6144"/>
                      </a:lnTo>
                      <a:lnTo>
                        <a:pt x="26219" y="5733"/>
                      </a:lnTo>
                      <a:lnTo>
                        <a:pt x="26629" y="5314"/>
                      </a:lnTo>
                      <a:lnTo>
                        <a:pt x="26978" y="4885"/>
                      </a:lnTo>
                      <a:lnTo>
                        <a:pt x="27415" y="4251"/>
                      </a:lnTo>
                      <a:lnTo>
                        <a:pt x="27826" y="3474"/>
                      </a:lnTo>
                      <a:lnTo>
                        <a:pt x="28165" y="2626"/>
                      </a:lnTo>
                      <a:lnTo>
                        <a:pt x="28201" y="2492"/>
                      </a:lnTo>
                      <a:lnTo>
                        <a:pt x="28424" y="2590"/>
                      </a:lnTo>
                      <a:lnTo>
                        <a:pt x="29005" y="2760"/>
                      </a:lnTo>
                      <a:lnTo>
                        <a:pt x="29684" y="2867"/>
                      </a:lnTo>
                      <a:lnTo>
                        <a:pt x="30416" y="2849"/>
                      </a:lnTo>
                      <a:lnTo>
                        <a:pt x="30961" y="2742"/>
                      </a:lnTo>
                      <a:lnTo>
                        <a:pt x="31309" y="2617"/>
                      </a:lnTo>
                      <a:lnTo>
                        <a:pt x="31648" y="2438"/>
                      </a:lnTo>
                      <a:lnTo>
                        <a:pt x="31952" y="2206"/>
                      </a:lnTo>
                      <a:lnTo>
                        <a:pt x="32229" y="1911"/>
                      </a:lnTo>
                      <a:lnTo>
                        <a:pt x="32461" y="1554"/>
                      </a:lnTo>
                      <a:lnTo>
                        <a:pt x="32657" y="1117"/>
                      </a:lnTo>
                      <a:lnTo>
                        <a:pt x="32791" y="617"/>
                      </a:lnTo>
                      <a:lnTo>
                        <a:pt x="32836" y="322"/>
                      </a:lnTo>
                      <a:lnTo>
                        <a:pt x="32863" y="161"/>
                      </a:lnTo>
                      <a:lnTo>
                        <a:pt x="32863" y="0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14"/>
                <p:cNvSpPr/>
                <p:nvPr/>
              </p:nvSpPr>
              <p:spPr>
                <a:xfrm>
                  <a:off x="67854" y="631109"/>
                  <a:ext cx="389230" cy="36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6181" extrusionOk="0">
                      <a:moveTo>
                        <a:pt x="6118" y="1"/>
                      </a:moveTo>
                      <a:lnTo>
                        <a:pt x="6136" y="126"/>
                      </a:lnTo>
                      <a:lnTo>
                        <a:pt x="6118" y="947"/>
                      </a:lnTo>
                      <a:lnTo>
                        <a:pt x="6029" y="1697"/>
                      </a:lnTo>
                      <a:lnTo>
                        <a:pt x="5814" y="2537"/>
                      </a:lnTo>
                      <a:lnTo>
                        <a:pt x="5546" y="3180"/>
                      </a:lnTo>
                      <a:lnTo>
                        <a:pt x="5305" y="3591"/>
                      </a:lnTo>
                      <a:lnTo>
                        <a:pt x="5011" y="3983"/>
                      </a:lnTo>
                      <a:lnTo>
                        <a:pt x="4662" y="4332"/>
                      </a:lnTo>
                      <a:lnTo>
                        <a:pt x="4243" y="4644"/>
                      </a:lnTo>
                      <a:lnTo>
                        <a:pt x="3760" y="4903"/>
                      </a:lnTo>
                      <a:lnTo>
                        <a:pt x="3484" y="5002"/>
                      </a:lnTo>
                      <a:lnTo>
                        <a:pt x="3091" y="5127"/>
                      </a:lnTo>
                      <a:lnTo>
                        <a:pt x="2367" y="5225"/>
                      </a:lnTo>
                      <a:lnTo>
                        <a:pt x="1733" y="5207"/>
                      </a:lnTo>
                      <a:lnTo>
                        <a:pt x="1180" y="5091"/>
                      </a:lnTo>
                      <a:lnTo>
                        <a:pt x="733" y="4930"/>
                      </a:lnTo>
                      <a:lnTo>
                        <a:pt x="376" y="4743"/>
                      </a:lnTo>
                      <a:lnTo>
                        <a:pt x="46" y="4519"/>
                      </a:lnTo>
                      <a:lnTo>
                        <a:pt x="1" y="4484"/>
                      </a:lnTo>
                      <a:lnTo>
                        <a:pt x="46" y="4564"/>
                      </a:lnTo>
                      <a:lnTo>
                        <a:pt x="367" y="5055"/>
                      </a:lnTo>
                      <a:lnTo>
                        <a:pt x="751" y="5448"/>
                      </a:lnTo>
                      <a:lnTo>
                        <a:pt x="1296" y="5823"/>
                      </a:lnTo>
                      <a:lnTo>
                        <a:pt x="1814" y="6037"/>
                      </a:lnTo>
                      <a:lnTo>
                        <a:pt x="2215" y="6136"/>
                      </a:lnTo>
                      <a:lnTo>
                        <a:pt x="2653" y="6180"/>
                      </a:lnTo>
                      <a:lnTo>
                        <a:pt x="3144" y="6171"/>
                      </a:lnTo>
                      <a:lnTo>
                        <a:pt x="3689" y="6091"/>
                      </a:lnTo>
                      <a:lnTo>
                        <a:pt x="4287" y="5939"/>
                      </a:lnTo>
                      <a:lnTo>
                        <a:pt x="4600" y="5823"/>
                      </a:lnTo>
                      <a:lnTo>
                        <a:pt x="4894" y="5698"/>
                      </a:lnTo>
                      <a:lnTo>
                        <a:pt x="5386" y="5403"/>
                      </a:lnTo>
                      <a:lnTo>
                        <a:pt x="5787" y="5037"/>
                      </a:lnTo>
                      <a:lnTo>
                        <a:pt x="6082" y="4618"/>
                      </a:lnTo>
                      <a:lnTo>
                        <a:pt x="6305" y="4171"/>
                      </a:lnTo>
                      <a:lnTo>
                        <a:pt x="6457" y="3689"/>
                      </a:lnTo>
                      <a:lnTo>
                        <a:pt x="6538" y="3198"/>
                      </a:lnTo>
                      <a:lnTo>
                        <a:pt x="6573" y="2698"/>
                      </a:lnTo>
                      <a:lnTo>
                        <a:pt x="6555" y="1965"/>
                      </a:lnTo>
                      <a:lnTo>
                        <a:pt x="6422" y="1099"/>
                      </a:lnTo>
                      <a:lnTo>
                        <a:pt x="6171" y="144"/>
                      </a:lnTo>
                      <a:lnTo>
                        <a:pt x="6118" y="1"/>
                      </a:lnTo>
                      <a:close/>
                    </a:path>
                  </a:pathLst>
                </a:custGeom>
                <a:solidFill>
                  <a:srgbClr val="E1D0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14"/>
                <p:cNvSpPr/>
                <p:nvPr/>
              </p:nvSpPr>
              <p:spPr>
                <a:xfrm>
                  <a:off x="-509466" y="1909018"/>
                  <a:ext cx="783611" cy="7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" h="12199" extrusionOk="0">
                      <a:moveTo>
                        <a:pt x="9279" y="0"/>
                      </a:moveTo>
                      <a:lnTo>
                        <a:pt x="8948" y="18"/>
                      </a:lnTo>
                      <a:lnTo>
                        <a:pt x="8296" y="116"/>
                      </a:lnTo>
                      <a:lnTo>
                        <a:pt x="7662" y="304"/>
                      </a:lnTo>
                      <a:lnTo>
                        <a:pt x="7064" y="581"/>
                      </a:lnTo>
                      <a:lnTo>
                        <a:pt x="6787" y="751"/>
                      </a:lnTo>
                      <a:lnTo>
                        <a:pt x="6510" y="947"/>
                      </a:lnTo>
                      <a:lnTo>
                        <a:pt x="6019" y="1411"/>
                      </a:lnTo>
                      <a:lnTo>
                        <a:pt x="5805" y="1688"/>
                      </a:lnTo>
                      <a:lnTo>
                        <a:pt x="5716" y="1831"/>
                      </a:lnTo>
                      <a:lnTo>
                        <a:pt x="5626" y="1992"/>
                      </a:lnTo>
                      <a:lnTo>
                        <a:pt x="5555" y="2144"/>
                      </a:lnTo>
                      <a:lnTo>
                        <a:pt x="5492" y="2295"/>
                      </a:lnTo>
                      <a:lnTo>
                        <a:pt x="5376" y="2608"/>
                      </a:lnTo>
                      <a:lnTo>
                        <a:pt x="5287" y="2929"/>
                      </a:lnTo>
                      <a:lnTo>
                        <a:pt x="5215" y="3251"/>
                      </a:lnTo>
                      <a:lnTo>
                        <a:pt x="5162" y="3912"/>
                      </a:lnTo>
                      <a:lnTo>
                        <a:pt x="5180" y="4251"/>
                      </a:lnTo>
                      <a:lnTo>
                        <a:pt x="5224" y="4590"/>
                      </a:lnTo>
                      <a:lnTo>
                        <a:pt x="5367" y="5090"/>
                      </a:lnTo>
                      <a:lnTo>
                        <a:pt x="5501" y="5412"/>
                      </a:lnTo>
                      <a:lnTo>
                        <a:pt x="5590" y="5564"/>
                      </a:lnTo>
                      <a:lnTo>
                        <a:pt x="5689" y="5716"/>
                      </a:lnTo>
                      <a:lnTo>
                        <a:pt x="5912" y="5992"/>
                      </a:lnTo>
                      <a:lnTo>
                        <a:pt x="6171" y="6242"/>
                      </a:lnTo>
                      <a:lnTo>
                        <a:pt x="6475" y="6448"/>
                      </a:lnTo>
                      <a:lnTo>
                        <a:pt x="6635" y="6528"/>
                      </a:lnTo>
                      <a:lnTo>
                        <a:pt x="6796" y="6609"/>
                      </a:lnTo>
                      <a:lnTo>
                        <a:pt x="7135" y="6716"/>
                      </a:lnTo>
                      <a:lnTo>
                        <a:pt x="7305" y="6751"/>
                      </a:lnTo>
                      <a:lnTo>
                        <a:pt x="7484" y="6778"/>
                      </a:lnTo>
                      <a:lnTo>
                        <a:pt x="7832" y="6814"/>
                      </a:lnTo>
                      <a:lnTo>
                        <a:pt x="8002" y="6796"/>
                      </a:lnTo>
                      <a:lnTo>
                        <a:pt x="8341" y="6751"/>
                      </a:lnTo>
                      <a:lnTo>
                        <a:pt x="8671" y="6653"/>
                      </a:lnTo>
                      <a:lnTo>
                        <a:pt x="8841" y="6591"/>
                      </a:lnTo>
                      <a:lnTo>
                        <a:pt x="9145" y="6430"/>
                      </a:lnTo>
                      <a:lnTo>
                        <a:pt x="9296" y="6332"/>
                      </a:lnTo>
                      <a:lnTo>
                        <a:pt x="9430" y="6225"/>
                      </a:lnTo>
                      <a:lnTo>
                        <a:pt x="9680" y="5983"/>
                      </a:lnTo>
                      <a:lnTo>
                        <a:pt x="9886" y="5716"/>
                      </a:lnTo>
                      <a:lnTo>
                        <a:pt x="10055" y="5421"/>
                      </a:lnTo>
                      <a:lnTo>
                        <a:pt x="10118" y="5269"/>
                      </a:lnTo>
                      <a:lnTo>
                        <a:pt x="10225" y="4957"/>
                      </a:lnTo>
                      <a:lnTo>
                        <a:pt x="10297" y="4483"/>
                      </a:lnTo>
                      <a:lnTo>
                        <a:pt x="10297" y="4162"/>
                      </a:lnTo>
                      <a:lnTo>
                        <a:pt x="10279" y="4001"/>
                      </a:lnTo>
                      <a:lnTo>
                        <a:pt x="10243" y="3840"/>
                      </a:lnTo>
                      <a:lnTo>
                        <a:pt x="10145" y="3546"/>
                      </a:lnTo>
                      <a:lnTo>
                        <a:pt x="10073" y="3403"/>
                      </a:lnTo>
                      <a:lnTo>
                        <a:pt x="9993" y="3269"/>
                      </a:lnTo>
                      <a:lnTo>
                        <a:pt x="9779" y="3046"/>
                      </a:lnTo>
                      <a:lnTo>
                        <a:pt x="9654" y="2956"/>
                      </a:lnTo>
                      <a:lnTo>
                        <a:pt x="9761" y="3072"/>
                      </a:lnTo>
                      <a:lnTo>
                        <a:pt x="9913" y="3322"/>
                      </a:lnTo>
                      <a:lnTo>
                        <a:pt x="10002" y="3590"/>
                      </a:lnTo>
                      <a:lnTo>
                        <a:pt x="10038" y="3876"/>
                      </a:lnTo>
                      <a:lnTo>
                        <a:pt x="10029" y="4019"/>
                      </a:lnTo>
                      <a:lnTo>
                        <a:pt x="10011" y="4296"/>
                      </a:lnTo>
                      <a:lnTo>
                        <a:pt x="9841" y="4831"/>
                      </a:lnTo>
                      <a:lnTo>
                        <a:pt x="9707" y="5064"/>
                      </a:lnTo>
                      <a:lnTo>
                        <a:pt x="9546" y="5287"/>
                      </a:lnTo>
                      <a:lnTo>
                        <a:pt x="9162" y="5635"/>
                      </a:lnTo>
                      <a:lnTo>
                        <a:pt x="8939" y="5760"/>
                      </a:lnTo>
                      <a:lnTo>
                        <a:pt x="8716" y="5858"/>
                      </a:lnTo>
                      <a:lnTo>
                        <a:pt x="8466" y="5912"/>
                      </a:lnTo>
                      <a:lnTo>
                        <a:pt x="8225" y="5948"/>
                      </a:lnTo>
                      <a:lnTo>
                        <a:pt x="7707" y="5948"/>
                      </a:lnTo>
                      <a:lnTo>
                        <a:pt x="7457" y="5921"/>
                      </a:lnTo>
                      <a:lnTo>
                        <a:pt x="7225" y="5867"/>
                      </a:lnTo>
                      <a:lnTo>
                        <a:pt x="7001" y="5769"/>
                      </a:lnTo>
                      <a:lnTo>
                        <a:pt x="6796" y="5653"/>
                      </a:lnTo>
                      <a:lnTo>
                        <a:pt x="6448" y="5332"/>
                      </a:lnTo>
                      <a:lnTo>
                        <a:pt x="6314" y="5126"/>
                      </a:lnTo>
                      <a:lnTo>
                        <a:pt x="6198" y="4912"/>
                      </a:lnTo>
                      <a:lnTo>
                        <a:pt x="6055" y="4430"/>
                      </a:lnTo>
                      <a:lnTo>
                        <a:pt x="6019" y="4171"/>
                      </a:lnTo>
                      <a:lnTo>
                        <a:pt x="6001" y="3912"/>
                      </a:lnTo>
                      <a:lnTo>
                        <a:pt x="6046" y="3385"/>
                      </a:lnTo>
                      <a:lnTo>
                        <a:pt x="6108" y="3126"/>
                      </a:lnTo>
                      <a:lnTo>
                        <a:pt x="6180" y="2867"/>
                      </a:lnTo>
                      <a:lnTo>
                        <a:pt x="6269" y="2617"/>
                      </a:lnTo>
                      <a:lnTo>
                        <a:pt x="6376" y="2376"/>
                      </a:lnTo>
                      <a:lnTo>
                        <a:pt x="6501" y="2161"/>
                      </a:lnTo>
                      <a:lnTo>
                        <a:pt x="6653" y="1965"/>
                      </a:lnTo>
                      <a:lnTo>
                        <a:pt x="7028" y="1608"/>
                      </a:lnTo>
                      <a:lnTo>
                        <a:pt x="7251" y="1456"/>
                      </a:lnTo>
                      <a:lnTo>
                        <a:pt x="7475" y="1313"/>
                      </a:lnTo>
                      <a:lnTo>
                        <a:pt x="7966" y="1090"/>
                      </a:lnTo>
                      <a:lnTo>
                        <a:pt x="8484" y="938"/>
                      </a:lnTo>
                      <a:lnTo>
                        <a:pt x="9011" y="858"/>
                      </a:lnTo>
                      <a:lnTo>
                        <a:pt x="9279" y="849"/>
                      </a:lnTo>
                      <a:lnTo>
                        <a:pt x="9546" y="849"/>
                      </a:lnTo>
                      <a:lnTo>
                        <a:pt x="10073" y="929"/>
                      </a:lnTo>
                      <a:lnTo>
                        <a:pt x="10564" y="1099"/>
                      </a:lnTo>
                      <a:lnTo>
                        <a:pt x="11011" y="1358"/>
                      </a:lnTo>
                      <a:lnTo>
                        <a:pt x="11216" y="1518"/>
                      </a:lnTo>
                      <a:lnTo>
                        <a:pt x="11404" y="1688"/>
                      </a:lnTo>
                      <a:lnTo>
                        <a:pt x="11716" y="2099"/>
                      </a:lnTo>
                      <a:lnTo>
                        <a:pt x="11850" y="2331"/>
                      </a:lnTo>
                      <a:lnTo>
                        <a:pt x="11966" y="2572"/>
                      </a:lnTo>
                      <a:lnTo>
                        <a:pt x="12056" y="2822"/>
                      </a:lnTo>
                      <a:lnTo>
                        <a:pt x="12145" y="3090"/>
                      </a:lnTo>
                      <a:lnTo>
                        <a:pt x="12217" y="3358"/>
                      </a:lnTo>
                      <a:lnTo>
                        <a:pt x="12279" y="3635"/>
                      </a:lnTo>
                      <a:lnTo>
                        <a:pt x="12359" y="4189"/>
                      </a:lnTo>
                      <a:lnTo>
                        <a:pt x="12395" y="4751"/>
                      </a:lnTo>
                      <a:lnTo>
                        <a:pt x="12377" y="5314"/>
                      </a:lnTo>
                      <a:lnTo>
                        <a:pt x="12315" y="5876"/>
                      </a:lnTo>
                      <a:lnTo>
                        <a:pt x="12217" y="6430"/>
                      </a:lnTo>
                      <a:lnTo>
                        <a:pt x="12065" y="6975"/>
                      </a:lnTo>
                      <a:lnTo>
                        <a:pt x="11868" y="7502"/>
                      </a:lnTo>
                      <a:lnTo>
                        <a:pt x="11761" y="7761"/>
                      </a:lnTo>
                      <a:lnTo>
                        <a:pt x="11636" y="8011"/>
                      </a:lnTo>
                      <a:lnTo>
                        <a:pt x="11359" y="8502"/>
                      </a:lnTo>
                      <a:lnTo>
                        <a:pt x="11038" y="8957"/>
                      </a:lnTo>
                      <a:lnTo>
                        <a:pt x="10681" y="9386"/>
                      </a:lnTo>
                      <a:lnTo>
                        <a:pt x="10484" y="9582"/>
                      </a:lnTo>
                      <a:lnTo>
                        <a:pt x="10279" y="9779"/>
                      </a:lnTo>
                      <a:lnTo>
                        <a:pt x="9841" y="10127"/>
                      </a:lnTo>
                      <a:lnTo>
                        <a:pt x="9618" y="10288"/>
                      </a:lnTo>
                      <a:lnTo>
                        <a:pt x="9377" y="10431"/>
                      </a:lnTo>
                      <a:lnTo>
                        <a:pt x="8886" y="10698"/>
                      </a:lnTo>
                      <a:lnTo>
                        <a:pt x="8627" y="10806"/>
                      </a:lnTo>
                      <a:lnTo>
                        <a:pt x="8368" y="10913"/>
                      </a:lnTo>
                      <a:lnTo>
                        <a:pt x="7832" y="11074"/>
                      </a:lnTo>
                      <a:lnTo>
                        <a:pt x="7001" y="11252"/>
                      </a:lnTo>
                      <a:lnTo>
                        <a:pt x="6430" y="11315"/>
                      </a:lnTo>
                      <a:lnTo>
                        <a:pt x="5849" y="11350"/>
                      </a:lnTo>
                      <a:lnTo>
                        <a:pt x="5278" y="11350"/>
                      </a:lnTo>
                      <a:lnTo>
                        <a:pt x="4992" y="11341"/>
                      </a:lnTo>
                      <a:lnTo>
                        <a:pt x="4706" y="11315"/>
                      </a:lnTo>
                      <a:lnTo>
                        <a:pt x="4430" y="11279"/>
                      </a:lnTo>
                      <a:lnTo>
                        <a:pt x="4144" y="11243"/>
                      </a:lnTo>
                      <a:lnTo>
                        <a:pt x="3858" y="11216"/>
                      </a:lnTo>
                      <a:lnTo>
                        <a:pt x="3295" y="11127"/>
                      </a:lnTo>
                      <a:lnTo>
                        <a:pt x="2742" y="11002"/>
                      </a:lnTo>
                      <a:lnTo>
                        <a:pt x="2197" y="10815"/>
                      </a:lnTo>
                      <a:lnTo>
                        <a:pt x="1929" y="10707"/>
                      </a:lnTo>
                      <a:lnTo>
                        <a:pt x="1661" y="10591"/>
                      </a:lnTo>
                      <a:lnTo>
                        <a:pt x="1143" y="10314"/>
                      </a:lnTo>
                      <a:lnTo>
                        <a:pt x="902" y="10154"/>
                      </a:lnTo>
                      <a:lnTo>
                        <a:pt x="661" y="9984"/>
                      </a:lnTo>
                      <a:lnTo>
                        <a:pt x="206" y="9600"/>
                      </a:lnTo>
                      <a:lnTo>
                        <a:pt x="0" y="9386"/>
                      </a:lnTo>
                      <a:lnTo>
                        <a:pt x="152" y="9645"/>
                      </a:lnTo>
                      <a:lnTo>
                        <a:pt x="527" y="10127"/>
                      </a:lnTo>
                      <a:lnTo>
                        <a:pt x="965" y="10556"/>
                      </a:lnTo>
                      <a:lnTo>
                        <a:pt x="1447" y="10940"/>
                      </a:lnTo>
                      <a:lnTo>
                        <a:pt x="1706" y="11118"/>
                      </a:lnTo>
                      <a:lnTo>
                        <a:pt x="1974" y="11279"/>
                      </a:lnTo>
                      <a:lnTo>
                        <a:pt x="2528" y="11574"/>
                      </a:lnTo>
                      <a:lnTo>
                        <a:pt x="3108" y="11815"/>
                      </a:lnTo>
                      <a:lnTo>
                        <a:pt x="3706" y="12002"/>
                      </a:lnTo>
                      <a:lnTo>
                        <a:pt x="4010" y="12083"/>
                      </a:lnTo>
                      <a:lnTo>
                        <a:pt x="4322" y="12127"/>
                      </a:lnTo>
                      <a:lnTo>
                        <a:pt x="4948" y="12190"/>
                      </a:lnTo>
                      <a:lnTo>
                        <a:pt x="5885" y="12199"/>
                      </a:lnTo>
                      <a:lnTo>
                        <a:pt x="6501" y="12154"/>
                      </a:lnTo>
                      <a:lnTo>
                        <a:pt x="6814" y="12127"/>
                      </a:lnTo>
                      <a:lnTo>
                        <a:pt x="7430" y="12029"/>
                      </a:lnTo>
                      <a:lnTo>
                        <a:pt x="8046" y="11895"/>
                      </a:lnTo>
                      <a:lnTo>
                        <a:pt x="8653" y="11699"/>
                      </a:lnTo>
                      <a:lnTo>
                        <a:pt x="8948" y="11583"/>
                      </a:lnTo>
                      <a:lnTo>
                        <a:pt x="9243" y="11458"/>
                      </a:lnTo>
                      <a:lnTo>
                        <a:pt x="9805" y="11163"/>
                      </a:lnTo>
                      <a:lnTo>
                        <a:pt x="10073" y="10993"/>
                      </a:lnTo>
                      <a:lnTo>
                        <a:pt x="10341" y="10806"/>
                      </a:lnTo>
                      <a:lnTo>
                        <a:pt x="10841" y="10404"/>
                      </a:lnTo>
                      <a:lnTo>
                        <a:pt x="11073" y="10189"/>
                      </a:lnTo>
                      <a:lnTo>
                        <a:pt x="11297" y="9957"/>
                      </a:lnTo>
                      <a:lnTo>
                        <a:pt x="11708" y="9475"/>
                      </a:lnTo>
                      <a:lnTo>
                        <a:pt x="12074" y="8948"/>
                      </a:lnTo>
                      <a:lnTo>
                        <a:pt x="12386" y="8403"/>
                      </a:lnTo>
                      <a:lnTo>
                        <a:pt x="12520" y="8118"/>
                      </a:lnTo>
                      <a:lnTo>
                        <a:pt x="12654" y="7823"/>
                      </a:lnTo>
                      <a:lnTo>
                        <a:pt x="12868" y="7225"/>
                      </a:lnTo>
                      <a:lnTo>
                        <a:pt x="13038" y="6617"/>
                      </a:lnTo>
                      <a:lnTo>
                        <a:pt x="13154" y="5992"/>
                      </a:lnTo>
                      <a:lnTo>
                        <a:pt x="13217" y="5367"/>
                      </a:lnTo>
                      <a:lnTo>
                        <a:pt x="13235" y="4733"/>
                      </a:lnTo>
                      <a:lnTo>
                        <a:pt x="13199" y="4099"/>
                      </a:lnTo>
                      <a:lnTo>
                        <a:pt x="13110" y="3474"/>
                      </a:lnTo>
                      <a:lnTo>
                        <a:pt x="13038" y="3162"/>
                      </a:lnTo>
                      <a:lnTo>
                        <a:pt x="12958" y="2849"/>
                      </a:lnTo>
                      <a:lnTo>
                        <a:pt x="12851" y="2545"/>
                      </a:lnTo>
                      <a:lnTo>
                        <a:pt x="12743" y="2242"/>
                      </a:lnTo>
                      <a:lnTo>
                        <a:pt x="12601" y="1938"/>
                      </a:lnTo>
                      <a:lnTo>
                        <a:pt x="12431" y="1644"/>
                      </a:lnTo>
                      <a:lnTo>
                        <a:pt x="12020" y="1108"/>
                      </a:lnTo>
                      <a:lnTo>
                        <a:pt x="11770" y="876"/>
                      </a:lnTo>
                      <a:lnTo>
                        <a:pt x="11502" y="661"/>
                      </a:lnTo>
                      <a:lnTo>
                        <a:pt x="10904" y="331"/>
                      </a:lnTo>
                      <a:lnTo>
                        <a:pt x="10591" y="206"/>
                      </a:lnTo>
                      <a:lnTo>
                        <a:pt x="10270" y="108"/>
                      </a:lnTo>
                      <a:lnTo>
                        <a:pt x="9609" y="9"/>
                      </a:lnTo>
                      <a:lnTo>
                        <a:pt x="9279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14"/>
                <p:cNvSpPr/>
                <p:nvPr/>
              </p:nvSpPr>
              <p:spPr>
                <a:xfrm>
                  <a:off x="-351386" y="393218"/>
                  <a:ext cx="805281" cy="56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9520" extrusionOk="0">
                      <a:moveTo>
                        <a:pt x="8386" y="0"/>
                      </a:moveTo>
                      <a:lnTo>
                        <a:pt x="8118" y="9"/>
                      </a:lnTo>
                      <a:lnTo>
                        <a:pt x="7582" y="81"/>
                      </a:lnTo>
                      <a:lnTo>
                        <a:pt x="7314" y="143"/>
                      </a:lnTo>
                      <a:lnTo>
                        <a:pt x="7055" y="206"/>
                      </a:lnTo>
                      <a:lnTo>
                        <a:pt x="6546" y="393"/>
                      </a:lnTo>
                      <a:lnTo>
                        <a:pt x="6064" y="625"/>
                      </a:lnTo>
                      <a:lnTo>
                        <a:pt x="5608" y="902"/>
                      </a:lnTo>
                      <a:lnTo>
                        <a:pt x="5385" y="1054"/>
                      </a:lnTo>
                      <a:lnTo>
                        <a:pt x="4965" y="1375"/>
                      </a:lnTo>
                      <a:lnTo>
                        <a:pt x="4581" y="1733"/>
                      </a:lnTo>
                      <a:lnTo>
                        <a:pt x="4394" y="1920"/>
                      </a:lnTo>
                      <a:lnTo>
                        <a:pt x="4215" y="2117"/>
                      </a:lnTo>
                      <a:lnTo>
                        <a:pt x="4190" y="2145"/>
                      </a:lnTo>
                      <a:lnTo>
                        <a:pt x="4190" y="2145"/>
                      </a:lnTo>
                      <a:lnTo>
                        <a:pt x="4090" y="2001"/>
                      </a:lnTo>
                      <a:lnTo>
                        <a:pt x="3876" y="1733"/>
                      </a:lnTo>
                      <a:lnTo>
                        <a:pt x="3635" y="1492"/>
                      </a:lnTo>
                      <a:lnTo>
                        <a:pt x="3376" y="1268"/>
                      </a:lnTo>
                      <a:lnTo>
                        <a:pt x="2813" y="911"/>
                      </a:lnTo>
                      <a:lnTo>
                        <a:pt x="2519" y="777"/>
                      </a:lnTo>
                      <a:lnTo>
                        <a:pt x="2206" y="652"/>
                      </a:lnTo>
                      <a:lnTo>
                        <a:pt x="1590" y="482"/>
                      </a:lnTo>
                      <a:lnTo>
                        <a:pt x="1268" y="420"/>
                      </a:lnTo>
                      <a:lnTo>
                        <a:pt x="956" y="384"/>
                      </a:lnTo>
                      <a:lnTo>
                        <a:pt x="313" y="349"/>
                      </a:lnTo>
                      <a:lnTo>
                        <a:pt x="0" y="366"/>
                      </a:lnTo>
                      <a:lnTo>
                        <a:pt x="313" y="393"/>
                      </a:lnTo>
                      <a:lnTo>
                        <a:pt x="929" y="527"/>
                      </a:lnTo>
                      <a:lnTo>
                        <a:pt x="1224" y="616"/>
                      </a:lnTo>
                      <a:lnTo>
                        <a:pt x="1518" y="706"/>
                      </a:lnTo>
                      <a:lnTo>
                        <a:pt x="2081" y="956"/>
                      </a:lnTo>
                      <a:lnTo>
                        <a:pt x="2349" y="1099"/>
                      </a:lnTo>
                      <a:lnTo>
                        <a:pt x="2608" y="1259"/>
                      </a:lnTo>
                      <a:lnTo>
                        <a:pt x="3063" y="1634"/>
                      </a:lnTo>
                      <a:lnTo>
                        <a:pt x="3260" y="1858"/>
                      </a:lnTo>
                      <a:lnTo>
                        <a:pt x="3438" y="2081"/>
                      </a:lnTo>
                      <a:lnTo>
                        <a:pt x="3590" y="2331"/>
                      </a:lnTo>
                      <a:lnTo>
                        <a:pt x="3662" y="2456"/>
                      </a:lnTo>
                      <a:lnTo>
                        <a:pt x="3715" y="2581"/>
                      </a:lnTo>
                      <a:lnTo>
                        <a:pt x="3778" y="2715"/>
                      </a:lnTo>
                      <a:lnTo>
                        <a:pt x="3831" y="2849"/>
                      </a:lnTo>
                      <a:lnTo>
                        <a:pt x="4090" y="3331"/>
                      </a:lnTo>
                      <a:lnTo>
                        <a:pt x="4403" y="2902"/>
                      </a:lnTo>
                      <a:lnTo>
                        <a:pt x="4537" y="2724"/>
                      </a:lnTo>
                      <a:lnTo>
                        <a:pt x="4689" y="2536"/>
                      </a:lnTo>
                      <a:lnTo>
                        <a:pt x="4849" y="2358"/>
                      </a:lnTo>
                      <a:lnTo>
                        <a:pt x="5019" y="2188"/>
                      </a:lnTo>
                      <a:lnTo>
                        <a:pt x="5376" y="1858"/>
                      </a:lnTo>
                      <a:lnTo>
                        <a:pt x="5760" y="1563"/>
                      </a:lnTo>
                      <a:lnTo>
                        <a:pt x="5957" y="1429"/>
                      </a:lnTo>
                      <a:lnTo>
                        <a:pt x="6367" y="1179"/>
                      </a:lnTo>
                      <a:lnTo>
                        <a:pt x="6796" y="974"/>
                      </a:lnTo>
                      <a:lnTo>
                        <a:pt x="7243" y="813"/>
                      </a:lnTo>
                      <a:lnTo>
                        <a:pt x="7466" y="750"/>
                      </a:lnTo>
                      <a:lnTo>
                        <a:pt x="7698" y="706"/>
                      </a:lnTo>
                      <a:lnTo>
                        <a:pt x="8162" y="643"/>
                      </a:lnTo>
                      <a:lnTo>
                        <a:pt x="8395" y="634"/>
                      </a:lnTo>
                      <a:lnTo>
                        <a:pt x="8636" y="634"/>
                      </a:lnTo>
                      <a:lnTo>
                        <a:pt x="9100" y="679"/>
                      </a:lnTo>
                      <a:lnTo>
                        <a:pt x="9332" y="724"/>
                      </a:lnTo>
                      <a:lnTo>
                        <a:pt x="9564" y="768"/>
                      </a:lnTo>
                      <a:lnTo>
                        <a:pt x="10020" y="920"/>
                      </a:lnTo>
                      <a:lnTo>
                        <a:pt x="10243" y="1000"/>
                      </a:lnTo>
                      <a:lnTo>
                        <a:pt x="10466" y="1090"/>
                      </a:lnTo>
                      <a:lnTo>
                        <a:pt x="10886" y="1313"/>
                      </a:lnTo>
                      <a:lnTo>
                        <a:pt x="11091" y="1438"/>
                      </a:lnTo>
                      <a:lnTo>
                        <a:pt x="11288" y="1572"/>
                      </a:lnTo>
                      <a:lnTo>
                        <a:pt x="11645" y="1876"/>
                      </a:lnTo>
                      <a:lnTo>
                        <a:pt x="11967" y="2206"/>
                      </a:lnTo>
                      <a:lnTo>
                        <a:pt x="12252" y="2581"/>
                      </a:lnTo>
                      <a:lnTo>
                        <a:pt x="12377" y="2786"/>
                      </a:lnTo>
                      <a:lnTo>
                        <a:pt x="12484" y="2992"/>
                      </a:lnTo>
                      <a:lnTo>
                        <a:pt x="12672" y="3420"/>
                      </a:lnTo>
                      <a:lnTo>
                        <a:pt x="12815" y="3876"/>
                      </a:lnTo>
                      <a:lnTo>
                        <a:pt x="12913" y="4340"/>
                      </a:lnTo>
                      <a:lnTo>
                        <a:pt x="12940" y="4572"/>
                      </a:lnTo>
                      <a:lnTo>
                        <a:pt x="12958" y="4813"/>
                      </a:lnTo>
                      <a:lnTo>
                        <a:pt x="12967" y="5296"/>
                      </a:lnTo>
                      <a:lnTo>
                        <a:pt x="12931" y="5769"/>
                      </a:lnTo>
                      <a:lnTo>
                        <a:pt x="12860" y="6242"/>
                      </a:lnTo>
                      <a:lnTo>
                        <a:pt x="12806" y="6474"/>
                      </a:lnTo>
                      <a:lnTo>
                        <a:pt x="12743" y="6698"/>
                      </a:lnTo>
                      <a:lnTo>
                        <a:pt x="12663" y="6912"/>
                      </a:lnTo>
                      <a:lnTo>
                        <a:pt x="12574" y="7108"/>
                      </a:lnTo>
                      <a:lnTo>
                        <a:pt x="12449" y="7296"/>
                      </a:lnTo>
                      <a:lnTo>
                        <a:pt x="12324" y="7484"/>
                      </a:lnTo>
                      <a:lnTo>
                        <a:pt x="12002" y="7823"/>
                      </a:lnTo>
                      <a:lnTo>
                        <a:pt x="11833" y="7975"/>
                      </a:lnTo>
                      <a:lnTo>
                        <a:pt x="11645" y="8118"/>
                      </a:lnTo>
                      <a:lnTo>
                        <a:pt x="11252" y="8368"/>
                      </a:lnTo>
                      <a:lnTo>
                        <a:pt x="10824" y="8573"/>
                      </a:lnTo>
                      <a:lnTo>
                        <a:pt x="10386" y="8734"/>
                      </a:lnTo>
                      <a:lnTo>
                        <a:pt x="10154" y="8787"/>
                      </a:lnTo>
                      <a:lnTo>
                        <a:pt x="9931" y="8841"/>
                      </a:lnTo>
                      <a:lnTo>
                        <a:pt x="9466" y="8886"/>
                      </a:lnTo>
                      <a:lnTo>
                        <a:pt x="9002" y="8868"/>
                      </a:lnTo>
                      <a:lnTo>
                        <a:pt x="8564" y="8778"/>
                      </a:lnTo>
                      <a:lnTo>
                        <a:pt x="8350" y="8707"/>
                      </a:lnTo>
                      <a:lnTo>
                        <a:pt x="8145" y="8618"/>
                      </a:lnTo>
                      <a:lnTo>
                        <a:pt x="7778" y="8377"/>
                      </a:lnTo>
                      <a:lnTo>
                        <a:pt x="7618" y="8225"/>
                      </a:lnTo>
                      <a:lnTo>
                        <a:pt x="7466" y="8064"/>
                      </a:lnTo>
                      <a:lnTo>
                        <a:pt x="7207" y="7689"/>
                      </a:lnTo>
                      <a:lnTo>
                        <a:pt x="7100" y="7484"/>
                      </a:lnTo>
                      <a:lnTo>
                        <a:pt x="7001" y="7278"/>
                      </a:lnTo>
                      <a:lnTo>
                        <a:pt x="6868" y="6841"/>
                      </a:lnTo>
                      <a:lnTo>
                        <a:pt x="6832" y="6617"/>
                      </a:lnTo>
                      <a:lnTo>
                        <a:pt x="6805" y="6385"/>
                      </a:lnTo>
                      <a:lnTo>
                        <a:pt x="6805" y="5930"/>
                      </a:lnTo>
                      <a:lnTo>
                        <a:pt x="6841" y="5706"/>
                      </a:lnTo>
                      <a:lnTo>
                        <a:pt x="6885" y="5483"/>
                      </a:lnTo>
                      <a:lnTo>
                        <a:pt x="7028" y="5055"/>
                      </a:lnTo>
                      <a:lnTo>
                        <a:pt x="7135" y="4858"/>
                      </a:lnTo>
                      <a:lnTo>
                        <a:pt x="7252" y="4671"/>
                      </a:lnTo>
                      <a:lnTo>
                        <a:pt x="7546" y="4340"/>
                      </a:lnTo>
                      <a:lnTo>
                        <a:pt x="7716" y="4206"/>
                      </a:lnTo>
                      <a:lnTo>
                        <a:pt x="7894" y="4081"/>
                      </a:lnTo>
                      <a:lnTo>
                        <a:pt x="8296" y="3903"/>
                      </a:lnTo>
                      <a:lnTo>
                        <a:pt x="8511" y="3849"/>
                      </a:lnTo>
                      <a:lnTo>
                        <a:pt x="8734" y="3813"/>
                      </a:lnTo>
                      <a:lnTo>
                        <a:pt x="9180" y="3769"/>
                      </a:lnTo>
                      <a:lnTo>
                        <a:pt x="9413" y="3778"/>
                      </a:lnTo>
                      <a:lnTo>
                        <a:pt x="9645" y="3795"/>
                      </a:lnTo>
                      <a:lnTo>
                        <a:pt x="10073" y="3912"/>
                      </a:lnTo>
                      <a:lnTo>
                        <a:pt x="10261" y="4010"/>
                      </a:lnTo>
                      <a:lnTo>
                        <a:pt x="10440" y="4135"/>
                      </a:lnTo>
                      <a:lnTo>
                        <a:pt x="10716" y="4483"/>
                      </a:lnTo>
                      <a:lnTo>
                        <a:pt x="10806" y="4697"/>
                      </a:lnTo>
                      <a:lnTo>
                        <a:pt x="10877" y="4921"/>
                      </a:lnTo>
                      <a:lnTo>
                        <a:pt x="10922" y="5394"/>
                      </a:lnTo>
                      <a:lnTo>
                        <a:pt x="10895" y="5644"/>
                      </a:lnTo>
                      <a:lnTo>
                        <a:pt x="10850" y="5876"/>
                      </a:lnTo>
                      <a:lnTo>
                        <a:pt x="10707" y="6224"/>
                      </a:lnTo>
                      <a:lnTo>
                        <a:pt x="10565" y="6430"/>
                      </a:lnTo>
                      <a:lnTo>
                        <a:pt x="10466" y="6510"/>
                      </a:lnTo>
                      <a:lnTo>
                        <a:pt x="10466" y="6510"/>
                      </a:lnTo>
                      <a:lnTo>
                        <a:pt x="10573" y="6439"/>
                      </a:lnTo>
                      <a:lnTo>
                        <a:pt x="10752" y="6260"/>
                      </a:lnTo>
                      <a:lnTo>
                        <a:pt x="10824" y="6153"/>
                      </a:lnTo>
                      <a:lnTo>
                        <a:pt x="10957" y="5921"/>
                      </a:lnTo>
                      <a:lnTo>
                        <a:pt x="11047" y="5671"/>
                      </a:lnTo>
                      <a:lnTo>
                        <a:pt x="11109" y="5421"/>
                      </a:lnTo>
                      <a:lnTo>
                        <a:pt x="11145" y="4885"/>
                      </a:lnTo>
                      <a:lnTo>
                        <a:pt x="11100" y="4617"/>
                      </a:lnTo>
                      <a:lnTo>
                        <a:pt x="11065" y="4483"/>
                      </a:lnTo>
                      <a:lnTo>
                        <a:pt x="10966" y="4215"/>
                      </a:lnTo>
                      <a:lnTo>
                        <a:pt x="10895" y="4090"/>
                      </a:lnTo>
                      <a:lnTo>
                        <a:pt x="10815" y="3974"/>
                      </a:lnTo>
                      <a:lnTo>
                        <a:pt x="10627" y="3760"/>
                      </a:lnTo>
                      <a:lnTo>
                        <a:pt x="10520" y="3662"/>
                      </a:lnTo>
                      <a:lnTo>
                        <a:pt x="10279" y="3492"/>
                      </a:lnTo>
                      <a:lnTo>
                        <a:pt x="9752" y="3278"/>
                      </a:lnTo>
                      <a:lnTo>
                        <a:pt x="9484" y="3215"/>
                      </a:lnTo>
                      <a:lnTo>
                        <a:pt x="9207" y="3179"/>
                      </a:lnTo>
                      <a:lnTo>
                        <a:pt x="8654" y="3170"/>
                      </a:lnTo>
                      <a:lnTo>
                        <a:pt x="8377" y="3224"/>
                      </a:lnTo>
                      <a:lnTo>
                        <a:pt x="8100" y="3295"/>
                      </a:lnTo>
                      <a:lnTo>
                        <a:pt x="7573" y="3528"/>
                      </a:lnTo>
                      <a:lnTo>
                        <a:pt x="7341" y="3697"/>
                      </a:lnTo>
                      <a:lnTo>
                        <a:pt x="7109" y="3876"/>
                      </a:lnTo>
                      <a:lnTo>
                        <a:pt x="6734" y="4304"/>
                      </a:lnTo>
                      <a:lnTo>
                        <a:pt x="6582" y="4546"/>
                      </a:lnTo>
                      <a:lnTo>
                        <a:pt x="6457" y="4796"/>
                      </a:lnTo>
                      <a:lnTo>
                        <a:pt x="6269" y="5323"/>
                      </a:lnTo>
                      <a:lnTo>
                        <a:pt x="6216" y="5599"/>
                      </a:lnTo>
                      <a:lnTo>
                        <a:pt x="6180" y="5876"/>
                      </a:lnTo>
                      <a:lnTo>
                        <a:pt x="6171" y="6430"/>
                      </a:lnTo>
                      <a:lnTo>
                        <a:pt x="6251" y="6983"/>
                      </a:lnTo>
                      <a:lnTo>
                        <a:pt x="6412" y="7510"/>
                      </a:lnTo>
                      <a:lnTo>
                        <a:pt x="6528" y="7760"/>
                      </a:lnTo>
                      <a:lnTo>
                        <a:pt x="6662" y="8010"/>
                      </a:lnTo>
                      <a:lnTo>
                        <a:pt x="6975" y="8466"/>
                      </a:lnTo>
                      <a:lnTo>
                        <a:pt x="7171" y="8671"/>
                      </a:lnTo>
                      <a:lnTo>
                        <a:pt x="7377" y="8868"/>
                      </a:lnTo>
                      <a:lnTo>
                        <a:pt x="7859" y="9180"/>
                      </a:lnTo>
                      <a:lnTo>
                        <a:pt x="8118" y="9296"/>
                      </a:lnTo>
                      <a:lnTo>
                        <a:pt x="8386" y="9386"/>
                      </a:lnTo>
                      <a:lnTo>
                        <a:pt x="8930" y="9502"/>
                      </a:lnTo>
                      <a:lnTo>
                        <a:pt x="9484" y="9520"/>
                      </a:lnTo>
                      <a:lnTo>
                        <a:pt x="10029" y="9466"/>
                      </a:lnTo>
                      <a:lnTo>
                        <a:pt x="10297" y="9403"/>
                      </a:lnTo>
                      <a:lnTo>
                        <a:pt x="10565" y="9341"/>
                      </a:lnTo>
                      <a:lnTo>
                        <a:pt x="11074" y="9162"/>
                      </a:lnTo>
                      <a:lnTo>
                        <a:pt x="11556" y="8921"/>
                      </a:lnTo>
                      <a:lnTo>
                        <a:pt x="12020" y="8627"/>
                      </a:lnTo>
                      <a:lnTo>
                        <a:pt x="12234" y="8466"/>
                      </a:lnTo>
                      <a:lnTo>
                        <a:pt x="12440" y="8287"/>
                      </a:lnTo>
                      <a:lnTo>
                        <a:pt x="12815" y="7876"/>
                      </a:lnTo>
                      <a:lnTo>
                        <a:pt x="12976" y="7653"/>
                      </a:lnTo>
                      <a:lnTo>
                        <a:pt x="13127" y="7412"/>
                      </a:lnTo>
                      <a:lnTo>
                        <a:pt x="13244" y="7153"/>
                      </a:lnTo>
                      <a:lnTo>
                        <a:pt x="13351" y="6885"/>
                      </a:lnTo>
                      <a:lnTo>
                        <a:pt x="13422" y="6626"/>
                      </a:lnTo>
                      <a:lnTo>
                        <a:pt x="13476" y="6367"/>
                      </a:lnTo>
                      <a:lnTo>
                        <a:pt x="13565" y="5840"/>
                      </a:lnTo>
                      <a:lnTo>
                        <a:pt x="13601" y="5305"/>
                      </a:lnTo>
                      <a:lnTo>
                        <a:pt x="13592" y="4778"/>
                      </a:lnTo>
                      <a:lnTo>
                        <a:pt x="13565" y="4510"/>
                      </a:lnTo>
                      <a:lnTo>
                        <a:pt x="13538" y="4242"/>
                      </a:lnTo>
                      <a:lnTo>
                        <a:pt x="13431" y="3715"/>
                      </a:lnTo>
                      <a:lnTo>
                        <a:pt x="13270" y="3197"/>
                      </a:lnTo>
                      <a:lnTo>
                        <a:pt x="13056" y="2706"/>
                      </a:lnTo>
                      <a:lnTo>
                        <a:pt x="12922" y="2465"/>
                      </a:lnTo>
                      <a:lnTo>
                        <a:pt x="12779" y="2233"/>
                      </a:lnTo>
                      <a:lnTo>
                        <a:pt x="12458" y="1804"/>
                      </a:lnTo>
                      <a:lnTo>
                        <a:pt x="12074" y="1411"/>
                      </a:lnTo>
                      <a:lnTo>
                        <a:pt x="11663" y="1063"/>
                      </a:lnTo>
                      <a:lnTo>
                        <a:pt x="11431" y="911"/>
                      </a:lnTo>
                      <a:lnTo>
                        <a:pt x="11207" y="768"/>
                      </a:lnTo>
                      <a:lnTo>
                        <a:pt x="10734" y="518"/>
                      </a:lnTo>
                      <a:lnTo>
                        <a:pt x="10484" y="420"/>
                      </a:lnTo>
                      <a:lnTo>
                        <a:pt x="10234" y="322"/>
                      </a:lnTo>
                      <a:lnTo>
                        <a:pt x="9725" y="161"/>
                      </a:lnTo>
                      <a:lnTo>
                        <a:pt x="9466" y="98"/>
                      </a:lnTo>
                      <a:lnTo>
                        <a:pt x="9198" y="54"/>
                      </a:lnTo>
                      <a:lnTo>
                        <a:pt x="8662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14"/>
                <p:cNvSpPr/>
                <p:nvPr/>
              </p:nvSpPr>
              <p:spPr>
                <a:xfrm>
                  <a:off x="1270689" y="734247"/>
                  <a:ext cx="572122" cy="84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3" h="14333" extrusionOk="0">
                      <a:moveTo>
                        <a:pt x="1054" y="0"/>
                      </a:moveTo>
                      <a:lnTo>
                        <a:pt x="626" y="45"/>
                      </a:lnTo>
                      <a:lnTo>
                        <a:pt x="206" y="125"/>
                      </a:lnTo>
                      <a:lnTo>
                        <a:pt x="1" y="188"/>
                      </a:lnTo>
                      <a:lnTo>
                        <a:pt x="206" y="161"/>
                      </a:lnTo>
                      <a:lnTo>
                        <a:pt x="635" y="152"/>
                      </a:lnTo>
                      <a:lnTo>
                        <a:pt x="840" y="170"/>
                      </a:lnTo>
                      <a:lnTo>
                        <a:pt x="1054" y="188"/>
                      </a:lnTo>
                      <a:lnTo>
                        <a:pt x="1456" y="259"/>
                      </a:lnTo>
                      <a:lnTo>
                        <a:pt x="1653" y="322"/>
                      </a:lnTo>
                      <a:lnTo>
                        <a:pt x="1849" y="384"/>
                      </a:lnTo>
                      <a:lnTo>
                        <a:pt x="2215" y="554"/>
                      </a:lnTo>
                      <a:lnTo>
                        <a:pt x="2385" y="661"/>
                      </a:lnTo>
                      <a:lnTo>
                        <a:pt x="2546" y="768"/>
                      </a:lnTo>
                      <a:lnTo>
                        <a:pt x="2697" y="893"/>
                      </a:lnTo>
                      <a:lnTo>
                        <a:pt x="2769" y="956"/>
                      </a:lnTo>
                      <a:lnTo>
                        <a:pt x="2840" y="1027"/>
                      </a:lnTo>
                      <a:lnTo>
                        <a:pt x="2912" y="1098"/>
                      </a:lnTo>
                      <a:lnTo>
                        <a:pt x="2974" y="1170"/>
                      </a:lnTo>
                      <a:lnTo>
                        <a:pt x="3206" y="1482"/>
                      </a:lnTo>
                      <a:lnTo>
                        <a:pt x="3394" y="1831"/>
                      </a:lnTo>
                      <a:lnTo>
                        <a:pt x="3492" y="2000"/>
                      </a:lnTo>
                      <a:lnTo>
                        <a:pt x="3653" y="2349"/>
                      </a:lnTo>
                      <a:lnTo>
                        <a:pt x="3715" y="2527"/>
                      </a:lnTo>
                      <a:lnTo>
                        <a:pt x="3769" y="2715"/>
                      </a:lnTo>
                      <a:lnTo>
                        <a:pt x="3823" y="3090"/>
                      </a:lnTo>
                      <a:lnTo>
                        <a:pt x="3823" y="3277"/>
                      </a:lnTo>
                      <a:lnTo>
                        <a:pt x="3814" y="3456"/>
                      </a:lnTo>
                      <a:lnTo>
                        <a:pt x="3787" y="3643"/>
                      </a:lnTo>
                      <a:lnTo>
                        <a:pt x="3769" y="3733"/>
                      </a:lnTo>
                      <a:lnTo>
                        <a:pt x="3742" y="3822"/>
                      </a:lnTo>
                      <a:lnTo>
                        <a:pt x="3724" y="3858"/>
                      </a:lnTo>
                      <a:lnTo>
                        <a:pt x="3715" y="3902"/>
                      </a:lnTo>
                      <a:lnTo>
                        <a:pt x="3698" y="3938"/>
                      </a:lnTo>
                      <a:lnTo>
                        <a:pt x="3689" y="3965"/>
                      </a:lnTo>
                      <a:lnTo>
                        <a:pt x="3492" y="4429"/>
                      </a:lnTo>
                      <a:lnTo>
                        <a:pt x="4162" y="4429"/>
                      </a:lnTo>
                      <a:lnTo>
                        <a:pt x="4358" y="4447"/>
                      </a:lnTo>
                      <a:lnTo>
                        <a:pt x="4555" y="4474"/>
                      </a:lnTo>
                      <a:lnTo>
                        <a:pt x="4760" y="4501"/>
                      </a:lnTo>
                      <a:lnTo>
                        <a:pt x="5153" y="4581"/>
                      </a:lnTo>
                      <a:lnTo>
                        <a:pt x="5537" y="4697"/>
                      </a:lnTo>
                      <a:lnTo>
                        <a:pt x="5912" y="4822"/>
                      </a:lnTo>
                      <a:lnTo>
                        <a:pt x="6627" y="5179"/>
                      </a:lnTo>
                      <a:lnTo>
                        <a:pt x="6957" y="5403"/>
                      </a:lnTo>
                      <a:lnTo>
                        <a:pt x="7278" y="5635"/>
                      </a:lnTo>
                      <a:lnTo>
                        <a:pt x="7841" y="6197"/>
                      </a:lnTo>
                      <a:lnTo>
                        <a:pt x="8305" y="6840"/>
                      </a:lnTo>
                      <a:lnTo>
                        <a:pt x="8663" y="7555"/>
                      </a:lnTo>
                      <a:lnTo>
                        <a:pt x="8797" y="7930"/>
                      </a:lnTo>
                      <a:lnTo>
                        <a:pt x="8913" y="8305"/>
                      </a:lnTo>
                      <a:lnTo>
                        <a:pt x="9029" y="9091"/>
                      </a:lnTo>
                      <a:lnTo>
                        <a:pt x="9002" y="9877"/>
                      </a:lnTo>
                      <a:lnTo>
                        <a:pt x="8850" y="10653"/>
                      </a:lnTo>
                      <a:lnTo>
                        <a:pt x="8716" y="11029"/>
                      </a:lnTo>
                      <a:lnTo>
                        <a:pt x="8564" y="11395"/>
                      </a:lnTo>
                      <a:lnTo>
                        <a:pt x="8154" y="12082"/>
                      </a:lnTo>
                      <a:lnTo>
                        <a:pt x="7645" y="12690"/>
                      </a:lnTo>
                      <a:lnTo>
                        <a:pt x="7046" y="13190"/>
                      </a:lnTo>
                      <a:lnTo>
                        <a:pt x="6707" y="13377"/>
                      </a:lnTo>
                      <a:lnTo>
                        <a:pt x="6537" y="13466"/>
                      </a:lnTo>
                      <a:lnTo>
                        <a:pt x="6180" y="13600"/>
                      </a:lnTo>
                      <a:lnTo>
                        <a:pt x="5993" y="13636"/>
                      </a:lnTo>
                      <a:lnTo>
                        <a:pt x="5814" y="13672"/>
                      </a:lnTo>
                      <a:lnTo>
                        <a:pt x="5626" y="13690"/>
                      </a:lnTo>
                      <a:lnTo>
                        <a:pt x="5439" y="13699"/>
                      </a:lnTo>
                      <a:lnTo>
                        <a:pt x="5242" y="13681"/>
                      </a:lnTo>
                      <a:lnTo>
                        <a:pt x="4850" y="13636"/>
                      </a:lnTo>
                      <a:lnTo>
                        <a:pt x="4278" y="13502"/>
                      </a:lnTo>
                      <a:lnTo>
                        <a:pt x="3921" y="13368"/>
                      </a:lnTo>
                      <a:lnTo>
                        <a:pt x="3760" y="13279"/>
                      </a:lnTo>
                      <a:lnTo>
                        <a:pt x="3599" y="13181"/>
                      </a:lnTo>
                      <a:lnTo>
                        <a:pt x="3314" y="12948"/>
                      </a:lnTo>
                      <a:lnTo>
                        <a:pt x="3189" y="12815"/>
                      </a:lnTo>
                      <a:lnTo>
                        <a:pt x="3072" y="12672"/>
                      </a:lnTo>
                      <a:lnTo>
                        <a:pt x="2885" y="12359"/>
                      </a:lnTo>
                      <a:lnTo>
                        <a:pt x="2813" y="12181"/>
                      </a:lnTo>
                      <a:lnTo>
                        <a:pt x="2751" y="12002"/>
                      </a:lnTo>
                      <a:lnTo>
                        <a:pt x="2653" y="11627"/>
                      </a:lnTo>
                      <a:lnTo>
                        <a:pt x="2626" y="11439"/>
                      </a:lnTo>
                      <a:lnTo>
                        <a:pt x="2608" y="11341"/>
                      </a:lnTo>
                      <a:lnTo>
                        <a:pt x="2608" y="11243"/>
                      </a:lnTo>
                      <a:lnTo>
                        <a:pt x="2590" y="11136"/>
                      </a:lnTo>
                      <a:lnTo>
                        <a:pt x="2590" y="11046"/>
                      </a:lnTo>
                      <a:lnTo>
                        <a:pt x="2590" y="10868"/>
                      </a:lnTo>
                      <a:lnTo>
                        <a:pt x="2617" y="10698"/>
                      </a:lnTo>
                      <a:lnTo>
                        <a:pt x="2653" y="10520"/>
                      </a:lnTo>
                      <a:lnTo>
                        <a:pt x="2787" y="10171"/>
                      </a:lnTo>
                      <a:lnTo>
                        <a:pt x="2974" y="9859"/>
                      </a:lnTo>
                      <a:lnTo>
                        <a:pt x="3215" y="9573"/>
                      </a:lnTo>
                      <a:lnTo>
                        <a:pt x="3349" y="9457"/>
                      </a:lnTo>
                      <a:lnTo>
                        <a:pt x="3421" y="9394"/>
                      </a:lnTo>
                      <a:lnTo>
                        <a:pt x="3492" y="9341"/>
                      </a:lnTo>
                      <a:lnTo>
                        <a:pt x="3644" y="9251"/>
                      </a:lnTo>
                      <a:lnTo>
                        <a:pt x="3733" y="9207"/>
                      </a:lnTo>
                      <a:lnTo>
                        <a:pt x="3814" y="9171"/>
                      </a:lnTo>
                      <a:lnTo>
                        <a:pt x="3894" y="9135"/>
                      </a:lnTo>
                      <a:lnTo>
                        <a:pt x="3974" y="9100"/>
                      </a:lnTo>
                      <a:lnTo>
                        <a:pt x="4144" y="9037"/>
                      </a:lnTo>
                      <a:lnTo>
                        <a:pt x="4501" y="8975"/>
                      </a:lnTo>
                      <a:lnTo>
                        <a:pt x="4689" y="8975"/>
                      </a:lnTo>
                      <a:lnTo>
                        <a:pt x="4876" y="8984"/>
                      </a:lnTo>
                      <a:lnTo>
                        <a:pt x="5251" y="9055"/>
                      </a:lnTo>
                      <a:lnTo>
                        <a:pt x="5609" y="9207"/>
                      </a:lnTo>
                      <a:lnTo>
                        <a:pt x="5912" y="9421"/>
                      </a:lnTo>
                      <a:lnTo>
                        <a:pt x="6046" y="9564"/>
                      </a:lnTo>
                      <a:lnTo>
                        <a:pt x="6162" y="9725"/>
                      </a:lnTo>
                      <a:lnTo>
                        <a:pt x="6314" y="10082"/>
                      </a:lnTo>
                      <a:lnTo>
                        <a:pt x="6350" y="10287"/>
                      </a:lnTo>
                      <a:lnTo>
                        <a:pt x="6368" y="10484"/>
                      </a:lnTo>
                      <a:lnTo>
                        <a:pt x="6323" y="10904"/>
                      </a:lnTo>
                      <a:lnTo>
                        <a:pt x="6260" y="11100"/>
                      </a:lnTo>
                      <a:lnTo>
                        <a:pt x="6260" y="11100"/>
                      </a:lnTo>
                      <a:lnTo>
                        <a:pt x="6350" y="10912"/>
                      </a:lnTo>
                      <a:lnTo>
                        <a:pt x="6475" y="10493"/>
                      </a:lnTo>
                      <a:lnTo>
                        <a:pt x="6493" y="10278"/>
                      </a:lnTo>
                      <a:lnTo>
                        <a:pt x="6493" y="10055"/>
                      </a:lnTo>
                      <a:lnTo>
                        <a:pt x="6385" y="9618"/>
                      </a:lnTo>
                      <a:lnTo>
                        <a:pt x="6269" y="9412"/>
                      </a:lnTo>
                      <a:lnTo>
                        <a:pt x="6144" y="9216"/>
                      </a:lnTo>
                      <a:lnTo>
                        <a:pt x="5805" y="8894"/>
                      </a:lnTo>
                      <a:lnTo>
                        <a:pt x="5617" y="8769"/>
                      </a:lnTo>
                      <a:lnTo>
                        <a:pt x="5412" y="8653"/>
                      </a:lnTo>
                      <a:lnTo>
                        <a:pt x="4966" y="8501"/>
                      </a:lnTo>
                      <a:lnTo>
                        <a:pt x="4742" y="8457"/>
                      </a:lnTo>
                      <a:lnTo>
                        <a:pt x="4501" y="8430"/>
                      </a:lnTo>
                      <a:lnTo>
                        <a:pt x="4019" y="8448"/>
                      </a:lnTo>
                      <a:lnTo>
                        <a:pt x="3778" y="8501"/>
                      </a:lnTo>
                      <a:lnTo>
                        <a:pt x="3546" y="8573"/>
                      </a:lnTo>
                      <a:lnTo>
                        <a:pt x="3126" y="8823"/>
                      </a:lnTo>
                      <a:lnTo>
                        <a:pt x="2938" y="8966"/>
                      </a:lnTo>
                      <a:lnTo>
                        <a:pt x="2769" y="9126"/>
                      </a:lnTo>
                      <a:lnTo>
                        <a:pt x="2456" y="9493"/>
                      </a:lnTo>
                      <a:lnTo>
                        <a:pt x="2215" y="9894"/>
                      </a:lnTo>
                      <a:lnTo>
                        <a:pt x="2045" y="10350"/>
                      </a:lnTo>
                      <a:lnTo>
                        <a:pt x="1992" y="10582"/>
                      </a:lnTo>
                      <a:lnTo>
                        <a:pt x="1956" y="10823"/>
                      </a:lnTo>
                      <a:lnTo>
                        <a:pt x="1956" y="11073"/>
                      </a:lnTo>
                      <a:lnTo>
                        <a:pt x="1965" y="11189"/>
                      </a:lnTo>
                      <a:lnTo>
                        <a:pt x="1974" y="11305"/>
                      </a:lnTo>
                      <a:lnTo>
                        <a:pt x="1983" y="11413"/>
                      </a:lnTo>
                      <a:lnTo>
                        <a:pt x="2001" y="11529"/>
                      </a:lnTo>
                      <a:lnTo>
                        <a:pt x="2037" y="11752"/>
                      </a:lnTo>
                      <a:lnTo>
                        <a:pt x="2144" y="12198"/>
                      </a:lnTo>
                      <a:lnTo>
                        <a:pt x="2224" y="12413"/>
                      </a:lnTo>
                      <a:lnTo>
                        <a:pt x="2322" y="12627"/>
                      </a:lnTo>
                      <a:lnTo>
                        <a:pt x="2554" y="13038"/>
                      </a:lnTo>
                      <a:lnTo>
                        <a:pt x="2706" y="13225"/>
                      </a:lnTo>
                      <a:lnTo>
                        <a:pt x="2876" y="13404"/>
                      </a:lnTo>
                      <a:lnTo>
                        <a:pt x="3242" y="13708"/>
                      </a:lnTo>
                      <a:lnTo>
                        <a:pt x="3447" y="13833"/>
                      </a:lnTo>
                      <a:lnTo>
                        <a:pt x="3653" y="13940"/>
                      </a:lnTo>
                      <a:lnTo>
                        <a:pt x="4090" y="14109"/>
                      </a:lnTo>
                      <a:lnTo>
                        <a:pt x="4751" y="14261"/>
                      </a:lnTo>
                      <a:lnTo>
                        <a:pt x="5198" y="14306"/>
                      </a:lnTo>
                      <a:lnTo>
                        <a:pt x="5421" y="14333"/>
                      </a:lnTo>
                      <a:lnTo>
                        <a:pt x="5662" y="14324"/>
                      </a:lnTo>
                      <a:lnTo>
                        <a:pt x="5894" y="14306"/>
                      </a:lnTo>
                      <a:lnTo>
                        <a:pt x="6126" y="14261"/>
                      </a:lnTo>
                      <a:lnTo>
                        <a:pt x="6359" y="14208"/>
                      </a:lnTo>
                      <a:lnTo>
                        <a:pt x="6796" y="14047"/>
                      </a:lnTo>
                      <a:lnTo>
                        <a:pt x="7002" y="13940"/>
                      </a:lnTo>
                      <a:lnTo>
                        <a:pt x="7198" y="13833"/>
                      </a:lnTo>
                      <a:lnTo>
                        <a:pt x="7582" y="13574"/>
                      </a:lnTo>
                      <a:lnTo>
                        <a:pt x="8100" y="13136"/>
                      </a:lnTo>
                      <a:lnTo>
                        <a:pt x="8680" y="12448"/>
                      </a:lnTo>
                      <a:lnTo>
                        <a:pt x="9136" y="11672"/>
                      </a:lnTo>
                      <a:lnTo>
                        <a:pt x="9448" y="10832"/>
                      </a:lnTo>
                      <a:lnTo>
                        <a:pt x="9627" y="9957"/>
                      </a:lnTo>
                      <a:lnTo>
                        <a:pt x="9663" y="9055"/>
                      </a:lnTo>
                      <a:lnTo>
                        <a:pt x="9573" y="8385"/>
                      </a:lnTo>
                      <a:lnTo>
                        <a:pt x="9466" y="7948"/>
                      </a:lnTo>
                      <a:lnTo>
                        <a:pt x="9395" y="7733"/>
                      </a:lnTo>
                      <a:lnTo>
                        <a:pt x="9243" y="7314"/>
                      </a:lnTo>
                      <a:lnTo>
                        <a:pt x="8850" y="6510"/>
                      </a:lnTo>
                      <a:lnTo>
                        <a:pt x="8591" y="6144"/>
                      </a:lnTo>
                      <a:lnTo>
                        <a:pt x="8323" y="5787"/>
                      </a:lnTo>
                      <a:lnTo>
                        <a:pt x="7689" y="5153"/>
                      </a:lnTo>
                      <a:lnTo>
                        <a:pt x="7323" y="4885"/>
                      </a:lnTo>
                      <a:lnTo>
                        <a:pt x="6948" y="4635"/>
                      </a:lnTo>
                      <a:lnTo>
                        <a:pt x="6153" y="4242"/>
                      </a:lnTo>
                      <a:lnTo>
                        <a:pt x="5725" y="4090"/>
                      </a:lnTo>
                      <a:lnTo>
                        <a:pt x="5305" y="3965"/>
                      </a:lnTo>
                      <a:lnTo>
                        <a:pt x="4867" y="3885"/>
                      </a:lnTo>
                      <a:lnTo>
                        <a:pt x="4644" y="3840"/>
                      </a:lnTo>
                      <a:lnTo>
                        <a:pt x="4421" y="3822"/>
                      </a:lnTo>
                      <a:lnTo>
                        <a:pt x="4390" y="3818"/>
                      </a:lnTo>
                      <a:lnTo>
                        <a:pt x="4390" y="3818"/>
                      </a:lnTo>
                      <a:lnTo>
                        <a:pt x="4403" y="3760"/>
                      </a:lnTo>
                      <a:lnTo>
                        <a:pt x="4448" y="3527"/>
                      </a:lnTo>
                      <a:lnTo>
                        <a:pt x="4457" y="3286"/>
                      </a:lnTo>
                      <a:lnTo>
                        <a:pt x="4457" y="3045"/>
                      </a:lnTo>
                      <a:lnTo>
                        <a:pt x="4385" y="2572"/>
                      </a:lnTo>
                      <a:lnTo>
                        <a:pt x="4323" y="2349"/>
                      </a:lnTo>
                      <a:lnTo>
                        <a:pt x="4251" y="2125"/>
                      </a:lnTo>
                      <a:lnTo>
                        <a:pt x="4064" y="1697"/>
                      </a:lnTo>
                      <a:lnTo>
                        <a:pt x="3948" y="1500"/>
                      </a:lnTo>
                      <a:lnTo>
                        <a:pt x="3814" y="1313"/>
                      </a:lnTo>
                      <a:lnTo>
                        <a:pt x="3519" y="965"/>
                      </a:lnTo>
                      <a:lnTo>
                        <a:pt x="3349" y="804"/>
                      </a:lnTo>
                      <a:lnTo>
                        <a:pt x="3171" y="652"/>
                      </a:lnTo>
                      <a:lnTo>
                        <a:pt x="2787" y="393"/>
                      </a:lnTo>
                      <a:lnTo>
                        <a:pt x="2367" y="205"/>
                      </a:lnTo>
                      <a:lnTo>
                        <a:pt x="1938" y="80"/>
                      </a:lnTo>
                      <a:lnTo>
                        <a:pt x="1715" y="45"/>
                      </a:lnTo>
                      <a:lnTo>
                        <a:pt x="1501" y="18"/>
                      </a:lnTo>
                      <a:lnTo>
                        <a:pt x="1054" y="0"/>
                      </a:lnTo>
                      <a:close/>
                    </a:path>
                  </a:pathLst>
                </a:custGeom>
                <a:solidFill>
                  <a:srgbClr val="BA9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64" name="Google Shape;564;p14"/>
          <p:cNvGrpSpPr/>
          <p:nvPr/>
        </p:nvGrpSpPr>
        <p:grpSpPr>
          <a:xfrm>
            <a:off x="1841006" y="3783241"/>
            <a:ext cx="735612" cy="1045777"/>
            <a:chOff x="3253406" y="487641"/>
            <a:chExt cx="735612" cy="1045777"/>
          </a:xfrm>
        </p:grpSpPr>
        <p:sp>
          <p:nvSpPr>
            <p:cNvPr id="565" name="Google Shape;565;p14"/>
            <p:cNvSpPr/>
            <p:nvPr/>
          </p:nvSpPr>
          <p:spPr>
            <a:xfrm>
              <a:off x="3533534" y="48764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3556214" y="58986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3712818" y="53997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3712818" y="59136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3720729" y="74945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3720729" y="74945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3588354" y="79144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3603677" y="79144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408517" y="71483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3529053" y="71483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3633327" y="69956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" name="Google Shape;576;p14"/>
            <p:cNvGrpSpPr/>
            <p:nvPr/>
          </p:nvGrpSpPr>
          <p:grpSpPr>
            <a:xfrm>
              <a:off x="3253406" y="1141162"/>
              <a:ext cx="405145" cy="392256"/>
              <a:chOff x="3253406" y="1141162"/>
              <a:chExt cx="405145" cy="392256"/>
            </a:xfrm>
          </p:grpSpPr>
          <p:sp>
            <p:nvSpPr>
              <p:cNvPr id="577" name="Google Shape;577;p14"/>
              <p:cNvSpPr/>
              <p:nvPr/>
            </p:nvSpPr>
            <p:spPr>
              <a:xfrm>
                <a:off x="3361110" y="114116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3391755" y="120931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4"/>
              <p:cNvSpPr/>
              <p:nvPr/>
            </p:nvSpPr>
            <p:spPr>
              <a:xfrm>
                <a:off x="3457417" y="117280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4"/>
              <p:cNvSpPr/>
              <p:nvPr/>
            </p:nvSpPr>
            <p:spPr>
              <a:xfrm>
                <a:off x="3456975" y="122762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4"/>
              <p:cNvSpPr/>
              <p:nvPr/>
            </p:nvSpPr>
            <p:spPr>
              <a:xfrm>
                <a:off x="3464830" y="131308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4"/>
              <p:cNvSpPr/>
              <p:nvPr/>
            </p:nvSpPr>
            <p:spPr>
              <a:xfrm>
                <a:off x="3465328" y="132000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4"/>
              <p:cNvSpPr/>
              <p:nvPr/>
            </p:nvSpPr>
            <p:spPr>
              <a:xfrm>
                <a:off x="3452992" y="134517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4"/>
              <p:cNvSpPr/>
              <p:nvPr/>
            </p:nvSpPr>
            <p:spPr>
              <a:xfrm>
                <a:off x="3457417" y="134417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4"/>
              <p:cNvSpPr/>
              <p:nvPr/>
            </p:nvSpPr>
            <p:spPr>
              <a:xfrm>
                <a:off x="3309277" y="134224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>
                <a:off x="3361607" y="134467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4"/>
              <p:cNvSpPr/>
              <p:nvPr/>
            </p:nvSpPr>
            <p:spPr>
              <a:xfrm>
                <a:off x="3253406" y="127010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4"/>
              <p:cNvSpPr/>
              <p:nvPr/>
            </p:nvSpPr>
            <p:spPr>
              <a:xfrm>
                <a:off x="3322609" y="129627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4"/>
              <p:cNvSpPr/>
              <p:nvPr/>
            </p:nvSpPr>
            <p:spPr>
              <a:xfrm>
                <a:off x="3424835" y="130617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0" name="Google Shape;590;p14"/>
          <p:cNvGrpSpPr/>
          <p:nvPr/>
        </p:nvGrpSpPr>
        <p:grpSpPr>
          <a:xfrm flipH="1">
            <a:off x="6645381" y="3886716"/>
            <a:ext cx="735612" cy="1045777"/>
            <a:chOff x="7598756" y="3540791"/>
            <a:chExt cx="735612" cy="1045777"/>
          </a:xfrm>
        </p:grpSpPr>
        <p:sp>
          <p:nvSpPr>
            <p:cNvPr id="591" name="Google Shape;591;p14"/>
            <p:cNvSpPr/>
            <p:nvPr/>
          </p:nvSpPr>
          <p:spPr>
            <a:xfrm>
              <a:off x="7878884" y="354079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7901564" y="364301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8058168" y="359312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8058168" y="364451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8066079" y="380260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8066079" y="380260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7933704" y="384459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7949027" y="384459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7753867" y="376798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7874403" y="376798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7978677" y="375271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14"/>
            <p:cNvGrpSpPr/>
            <p:nvPr/>
          </p:nvGrpSpPr>
          <p:grpSpPr>
            <a:xfrm>
              <a:off x="7598756" y="4194312"/>
              <a:ext cx="405145" cy="392256"/>
              <a:chOff x="7598756" y="4194312"/>
              <a:chExt cx="405145" cy="392256"/>
            </a:xfrm>
          </p:grpSpPr>
          <p:sp>
            <p:nvSpPr>
              <p:cNvPr id="603" name="Google Shape;603;p14"/>
              <p:cNvSpPr/>
              <p:nvPr/>
            </p:nvSpPr>
            <p:spPr>
              <a:xfrm>
                <a:off x="7706460" y="419431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7737105" y="426246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7802767" y="422595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7802325" y="428077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7810180" y="436623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7810678" y="437315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>
                <a:off x="7798342" y="439832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>
                <a:off x="7802767" y="439732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7654627" y="439539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4"/>
              <p:cNvSpPr/>
              <p:nvPr/>
            </p:nvSpPr>
            <p:spPr>
              <a:xfrm>
                <a:off x="7706957" y="439782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7598756" y="432325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7667959" y="434942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7770185" y="435932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5B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689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89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Fira Sans"/>
              <a:buChar char="●"/>
              <a:defRPr sz="180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○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■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●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○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■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●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ra Sans"/>
              <a:buChar char="○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Fira Sans"/>
              <a:buChar char="■"/>
              <a:defRPr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67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AFC09-A595-4B97-BF92-AA0F5541B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4F6B2-D888-4EBA-9AB0-D4C6B1CB0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2121;p36">
            <a:extLst>
              <a:ext uri="{FF2B5EF4-FFF2-40B4-BE49-F238E27FC236}">
                <a16:creationId xmlns:a16="http://schemas.microsoft.com/office/drawing/2014/main" id="{A152EB02-DF59-421B-86F4-8FA4C5DE2B26}"/>
              </a:ext>
            </a:extLst>
          </p:cNvPr>
          <p:cNvGrpSpPr/>
          <p:nvPr/>
        </p:nvGrpSpPr>
        <p:grpSpPr>
          <a:xfrm>
            <a:off x="175199" y="4298612"/>
            <a:ext cx="537838" cy="764613"/>
            <a:chOff x="4589675" y="2804250"/>
            <a:chExt cx="332450" cy="472625"/>
          </a:xfrm>
        </p:grpSpPr>
        <p:sp>
          <p:nvSpPr>
            <p:cNvPr id="53" name="Google Shape;2122;p36">
              <a:extLst>
                <a:ext uri="{FF2B5EF4-FFF2-40B4-BE49-F238E27FC236}">
                  <a16:creationId xmlns:a16="http://schemas.microsoft.com/office/drawing/2014/main" id="{2CDD204D-3FF4-49BC-BA15-1ADA7DF2E676}"/>
                </a:ext>
              </a:extLst>
            </p:cNvPr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23;p36">
              <a:extLst>
                <a:ext uri="{FF2B5EF4-FFF2-40B4-BE49-F238E27FC236}">
                  <a16:creationId xmlns:a16="http://schemas.microsoft.com/office/drawing/2014/main" id="{CF0C8AB4-2506-4A80-9ADF-B36506415383}"/>
                </a:ext>
              </a:extLst>
            </p:cNvPr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24;p36">
              <a:extLst>
                <a:ext uri="{FF2B5EF4-FFF2-40B4-BE49-F238E27FC236}">
                  <a16:creationId xmlns:a16="http://schemas.microsoft.com/office/drawing/2014/main" id="{0AA90DFB-137D-4579-AD8A-D46373B40F18}"/>
                </a:ext>
              </a:extLst>
            </p:cNvPr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25;p36">
              <a:extLst>
                <a:ext uri="{FF2B5EF4-FFF2-40B4-BE49-F238E27FC236}">
                  <a16:creationId xmlns:a16="http://schemas.microsoft.com/office/drawing/2014/main" id="{841C506A-E414-4857-881A-A5B22DF3D288}"/>
                </a:ext>
              </a:extLst>
            </p:cNvPr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26;p36">
              <a:extLst>
                <a:ext uri="{FF2B5EF4-FFF2-40B4-BE49-F238E27FC236}">
                  <a16:creationId xmlns:a16="http://schemas.microsoft.com/office/drawing/2014/main" id="{F8243CD9-AE0F-45C1-8547-6C82B9652C25}"/>
                </a:ext>
              </a:extLst>
            </p:cNvPr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27;p36">
              <a:extLst>
                <a:ext uri="{FF2B5EF4-FFF2-40B4-BE49-F238E27FC236}">
                  <a16:creationId xmlns:a16="http://schemas.microsoft.com/office/drawing/2014/main" id="{EB817434-3BFC-4622-A0ED-807EC65C749D}"/>
                </a:ext>
              </a:extLst>
            </p:cNvPr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28;p36">
              <a:extLst>
                <a:ext uri="{FF2B5EF4-FFF2-40B4-BE49-F238E27FC236}">
                  <a16:creationId xmlns:a16="http://schemas.microsoft.com/office/drawing/2014/main" id="{5E7509EF-F0BB-4EA4-815E-8270379F6156}"/>
                </a:ext>
              </a:extLst>
            </p:cNvPr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29;p36">
              <a:extLst>
                <a:ext uri="{FF2B5EF4-FFF2-40B4-BE49-F238E27FC236}">
                  <a16:creationId xmlns:a16="http://schemas.microsoft.com/office/drawing/2014/main" id="{5AB4ACF6-32C4-4E81-9390-C8D1E5204A87}"/>
                </a:ext>
              </a:extLst>
            </p:cNvPr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30;p36">
              <a:extLst>
                <a:ext uri="{FF2B5EF4-FFF2-40B4-BE49-F238E27FC236}">
                  <a16:creationId xmlns:a16="http://schemas.microsoft.com/office/drawing/2014/main" id="{631E1827-BCF0-451D-8960-B997ED8C4B86}"/>
                </a:ext>
              </a:extLst>
            </p:cNvPr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31;p36">
              <a:extLst>
                <a:ext uri="{FF2B5EF4-FFF2-40B4-BE49-F238E27FC236}">
                  <a16:creationId xmlns:a16="http://schemas.microsoft.com/office/drawing/2014/main" id="{B88CDC8B-02C8-41DB-8924-E4E49677B5C3}"/>
                </a:ext>
              </a:extLst>
            </p:cNvPr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32;p36">
              <a:extLst>
                <a:ext uri="{FF2B5EF4-FFF2-40B4-BE49-F238E27FC236}">
                  <a16:creationId xmlns:a16="http://schemas.microsoft.com/office/drawing/2014/main" id="{FC09E5B3-82B3-463C-9FDD-936682635264}"/>
                </a:ext>
              </a:extLst>
            </p:cNvPr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133;p36">
              <a:extLst>
                <a:ext uri="{FF2B5EF4-FFF2-40B4-BE49-F238E27FC236}">
                  <a16:creationId xmlns:a16="http://schemas.microsoft.com/office/drawing/2014/main" id="{89BDE488-752E-4C51-9697-C0B25C33C012}"/>
                </a:ext>
              </a:extLst>
            </p:cNvPr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34;p36">
              <a:extLst>
                <a:ext uri="{FF2B5EF4-FFF2-40B4-BE49-F238E27FC236}">
                  <a16:creationId xmlns:a16="http://schemas.microsoft.com/office/drawing/2014/main" id="{87F121AA-C8A2-413B-B1A0-1E2C2C257B1F}"/>
                </a:ext>
              </a:extLst>
            </p:cNvPr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35;p36">
              <a:extLst>
                <a:ext uri="{FF2B5EF4-FFF2-40B4-BE49-F238E27FC236}">
                  <a16:creationId xmlns:a16="http://schemas.microsoft.com/office/drawing/2014/main" id="{76FB5A95-9F98-48FD-B68B-9915A76817EF}"/>
                </a:ext>
              </a:extLst>
            </p:cNvPr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36;p36">
              <a:extLst>
                <a:ext uri="{FF2B5EF4-FFF2-40B4-BE49-F238E27FC236}">
                  <a16:creationId xmlns:a16="http://schemas.microsoft.com/office/drawing/2014/main" id="{CE543EAD-1DCB-4F41-8E05-551770BCB6A5}"/>
                </a:ext>
              </a:extLst>
            </p:cNvPr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7;p36">
              <a:extLst>
                <a:ext uri="{FF2B5EF4-FFF2-40B4-BE49-F238E27FC236}">
                  <a16:creationId xmlns:a16="http://schemas.microsoft.com/office/drawing/2014/main" id="{43F53FB2-D57B-488B-92F8-216EFA17B192}"/>
                </a:ext>
              </a:extLst>
            </p:cNvPr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38;p36">
              <a:extLst>
                <a:ext uri="{FF2B5EF4-FFF2-40B4-BE49-F238E27FC236}">
                  <a16:creationId xmlns:a16="http://schemas.microsoft.com/office/drawing/2014/main" id="{6EECC4F5-507F-4453-A0BF-C9282AA34AA9}"/>
                </a:ext>
              </a:extLst>
            </p:cNvPr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39;p36">
              <a:extLst>
                <a:ext uri="{FF2B5EF4-FFF2-40B4-BE49-F238E27FC236}">
                  <a16:creationId xmlns:a16="http://schemas.microsoft.com/office/drawing/2014/main" id="{2504EDA5-78F8-47C7-BF83-DAC04BC2221C}"/>
                </a:ext>
              </a:extLst>
            </p:cNvPr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140;p36">
              <a:extLst>
                <a:ext uri="{FF2B5EF4-FFF2-40B4-BE49-F238E27FC236}">
                  <a16:creationId xmlns:a16="http://schemas.microsoft.com/office/drawing/2014/main" id="{60CFD190-D9F5-4D9E-951D-7B8DDB26AC7D}"/>
                </a:ext>
              </a:extLst>
            </p:cNvPr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141;p36">
              <a:extLst>
                <a:ext uri="{FF2B5EF4-FFF2-40B4-BE49-F238E27FC236}">
                  <a16:creationId xmlns:a16="http://schemas.microsoft.com/office/drawing/2014/main" id="{90B1F42C-C074-42C3-ABBA-33541C08590F}"/>
                </a:ext>
              </a:extLst>
            </p:cNvPr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42;p36">
              <a:extLst>
                <a:ext uri="{FF2B5EF4-FFF2-40B4-BE49-F238E27FC236}">
                  <a16:creationId xmlns:a16="http://schemas.microsoft.com/office/drawing/2014/main" id="{11FF7A99-6FE3-4565-A704-A64FAABB6BCB}"/>
                </a:ext>
              </a:extLst>
            </p:cNvPr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143;p36">
              <a:extLst>
                <a:ext uri="{FF2B5EF4-FFF2-40B4-BE49-F238E27FC236}">
                  <a16:creationId xmlns:a16="http://schemas.microsoft.com/office/drawing/2014/main" id="{07376883-86A5-4966-933D-860523A7F6AE}"/>
                </a:ext>
              </a:extLst>
            </p:cNvPr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144;p36">
              <a:extLst>
                <a:ext uri="{FF2B5EF4-FFF2-40B4-BE49-F238E27FC236}">
                  <a16:creationId xmlns:a16="http://schemas.microsoft.com/office/drawing/2014/main" id="{FEA4C4AA-63C9-4CFE-8E35-1B909142A622}"/>
                </a:ext>
              </a:extLst>
            </p:cNvPr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145;p36">
              <a:extLst>
                <a:ext uri="{FF2B5EF4-FFF2-40B4-BE49-F238E27FC236}">
                  <a16:creationId xmlns:a16="http://schemas.microsoft.com/office/drawing/2014/main" id="{27A2C06E-19D3-448C-879F-1E6B3FB9BAFB}"/>
                </a:ext>
              </a:extLst>
            </p:cNvPr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2146;p36">
            <a:extLst>
              <a:ext uri="{FF2B5EF4-FFF2-40B4-BE49-F238E27FC236}">
                <a16:creationId xmlns:a16="http://schemas.microsoft.com/office/drawing/2014/main" id="{6CFB1EC2-8AC8-4EA3-B033-48F99BFAA102}"/>
              </a:ext>
            </a:extLst>
          </p:cNvPr>
          <p:cNvGrpSpPr/>
          <p:nvPr/>
        </p:nvGrpSpPr>
        <p:grpSpPr>
          <a:xfrm>
            <a:off x="7369687" y="366509"/>
            <a:ext cx="982357" cy="994099"/>
            <a:chOff x="6982350" y="1730825"/>
            <a:chExt cx="1213536" cy="1228040"/>
          </a:xfrm>
        </p:grpSpPr>
        <p:sp>
          <p:nvSpPr>
            <p:cNvPr id="78" name="Google Shape;2147;p36">
              <a:extLst>
                <a:ext uri="{FF2B5EF4-FFF2-40B4-BE49-F238E27FC236}">
                  <a16:creationId xmlns:a16="http://schemas.microsoft.com/office/drawing/2014/main" id="{0EAC7F92-ED2B-498A-B716-45C67E53D950}"/>
                </a:ext>
              </a:extLst>
            </p:cNvPr>
            <p:cNvSpPr/>
            <p:nvPr/>
          </p:nvSpPr>
          <p:spPr>
            <a:xfrm>
              <a:off x="7284743" y="1730825"/>
              <a:ext cx="782582" cy="781511"/>
            </a:xfrm>
            <a:custGeom>
              <a:avLst/>
              <a:gdLst/>
              <a:ahLst/>
              <a:cxnLst/>
              <a:rect l="l" t="t" r="r" b="b"/>
              <a:pathLst>
                <a:path w="19736" h="19709" extrusionOk="0">
                  <a:moveTo>
                    <a:pt x="12360" y="0"/>
                  </a:moveTo>
                  <a:lnTo>
                    <a:pt x="11538" y="161"/>
                  </a:lnTo>
                  <a:lnTo>
                    <a:pt x="10332" y="500"/>
                  </a:lnTo>
                  <a:lnTo>
                    <a:pt x="8841" y="982"/>
                  </a:lnTo>
                  <a:lnTo>
                    <a:pt x="8020" y="1268"/>
                  </a:lnTo>
                  <a:lnTo>
                    <a:pt x="6609" y="1777"/>
                  </a:lnTo>
                  <a:lnTo>
                    <a:pt x="5180" y="2340"/>
                  </a:lnTo>
                  <a:lnTo>
                    <a:pt x="4296" y="2715"/>
                  </a:lnTo>
                  <a:lnTo>
                    <a:pt x="2662" y="3456"/>
                  </a:lnTo>
                  <a:lnTo>
                    <a:pt x="1322" y="4179"/>
                  </a:lnTo>
                  <a:lnTo>
                    <a:pt x="599" y="4670"/>
                  </a:lnTo>
                  <a:lnTo>
                    <a:pt x="268" y="4974"/>
                  </a:lnTo>
                  <a:lnTo>
                    <a:pt x="170" y="5117"/>
                  </a:lnTo>
                  <a:lnTo>
                    <a:pt x="108" y="5215"/>
                  </a:lnTo>
                  <a:lnTo>
                    <a:pt x="36" y="5492"/>
                  </a:lnTo>
                  <a:lnTo>
                    <a:pt x="1" y="6028"/>
                  </a:lnTo>
                  <a:lnTo>
                    <a:pt x="126" y="6983"/>
                  </a:lnTo>
                  <a:lnTo>
                    <a:pt x="393" y="8126"/>
                  </a:lnTo>
                  <a:lnTo>
                    <a:pt x="590" y="8769"/>
                  </a:lnTo>
                  <a:lnTo>
                    <a:pt x="831" y="9519"/>
                  </a:lnTo>
                  <a:lnTo>
                    <a:pt x="1420" y="11109"/>
                  </a:lnTo>
                  <a:lnTo>
                    <a:pt x="2117" y="12752"/>
                  </a:lnTo>
                  <a:lnTo>
                    <a:pt x="2885" y="14395"/>
                  </a:lnTo>
                  <a:lnTo>
                    <a:pt x="3698" y="15940"/>
                  </a:lnTo>
                  <a:lnTo>
                    <a:pt x="4510" y="17342"/>
                  </a:lnTo>
                  <a:lnTo>
                    <a:pt x="5314" y="18521"/>
                  </a:lnTo>
                  <a:lnTo>
                    <a:pt x="5876" y="19208"/>
                  </a:lnTo>
                  <a:lnTo>
                    <a:pt x="6225" y="19566"/>
                  </a:lnTo>
                  <a:lnTo>
                    <a:pt x="6394" y="19708"/>
                  </a:lnTo>
                  <a:lnTo>
                    <a:pt x="6707" y="19673"/>
                  </a:lnTo>
                  <a:lnTo>
                    <a:pt x="7466" y="19494"/>
                  </a:lnTo>
                  <a:lnTo>
                    <a:pt x="8341" y="19190"/>
                  </a:lnTo>
                  <a:lnTo>
                    <a:pt x="9314" y="18789"/>
                  </a:lnTo>
                  <a:lnTo>
                    <a:pt x="10368" y="18289"/>
                  </a:lnTo>
                  <a:lnTo>
                    <a:pt x="11467" y="17726"/>
                  </a:lnTo>
                  <a:lnTo>
                    <a:pt x="13154" y="16770"/>
                  </a:lnTo>
                  <a:lnTo>
                    <a:pt x="15351" y="15377"/>
                  </a:lnTo>
                  <a:lnTo>
                    <a:pt x="16834" y="14306"/>
                  </a:lnTo>
                  <a:lnTo>
                    <a:pt x="17709" y="13618"/>
                  </a:lnTo>
                  <a:lnTo>
                    <a:pt x="18459" y="12957"/>
                  </a:lnTo>
                  <a:lnTo>
                    <a:pt x="19057" y="12341"/>
                  </a:lnTo>
                  <a:lnTo>
                    <a:pt x="19486" y="11796"/>
                  </a:lnTo>
                  <a:lnTo>
                    <a:pt x="19664" y="11430"/>
                  </a:lnTo>
                  <a:lnTo>
                    <a:pt x="19727" y="11216"/>
                  </a:lnTo>
                  <a:lnTo>
                    <a:pt x="19736" y="11127"/>
                  </a:lnTo>
                  <a:lnTo>
                    <a:pt x="19727" y="10948"/>
                  </a:lnTo>
                  <a:lnTo>
                    <a:pt x="19629" y="10519"/>
                  </a:lnTo>
                  <a:lnTo>
                    <a:pt x="19325" y="9707"/>
                  </a:lnTo>
                  <a:lnTo>
                    <a:pt x="18646" y="8367"/>
                  </a:lnTo>
                  <a:lnTo>
                    <a:pt x="17744" y="6849"/>
                  </a:lnTo>
                  <a:lnTo>
                    <a:pt x="17235" y="6046"/>
                  </a:lnTo>
                  <a:lnTo>
                    <a:pt x="16959" y="5626"/>
                  </a:lnTo>
                  <a:lnTo>
                    <a:pt x="16682" y="5206"/>
                  </a:lnTo>
                  <a:lnTo>
                    <a:pt x="16110" y="4376"/>
                  </a:lnTo>
                  <a:lnTo>
                    <a:pt x="15539" y="3572"/>
                  </a:lnTo>
                  <a:lnTo>
                    <a:pt x="15039" y="2884"/>
                  </a:lnTo>
                  <a:lnTo>
                    <a:pt x="14101" y="1661"/>
                  </a:lnTo>
                  <a:lnTo>
                    <a:pt x="13315" y="705"/>
                  </a:lnTo>
                  <a:lnTo>
                    <a:pt x="12735" y="116"/>
                  </a:lnTo>
                  <a:lnTo>
                    <a:pt x="12565" y="9"/>
                  </a:lnTo>
                  <a:lnTo>
                    <a:pt x="12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148;p36">
              <a:extLst>
                <a:ext uri="{FF2B5EF4-FFF2-40B4-BE49-F238E27FC236}">
                  <a16:creationId xmlns:a16="http://schemas.microsoft.com/office/drawing/2014/main" id="{067894DD-279C-4411-873C-514C443EFD13}"/>
                </a:ext>
              </a:extLst>
            </p:cNvPr>
            <p:cNvSpPr/>
            <p:nvPr/>
          </p:nvSpPr>
          <p:spPr>
            <a:xfrm>
              <a:off x="7490105" y="1781105"/>
              <a:ext cx="478090" cy="320115"/>
            </a:xfrm>
            <a:custGeom>
              <a:avLst/>
              <a:gdLst/>
              <a:ahLst/>
              <a:cxnLst/>
              <a:rect l="l" t="t" r="r" b="b"/>
              <a:pathLst>
                <a:path w="12057" h="8073" extrusionOk="0">
                  <a:moveTo>
                    <a:pt x="2841" y="0"/>
                  </a:moveTo>
                  <a:lnTo>
                    <a:pt x="1430" y="509"/>
                  </a:lnTo>
                  <a:lnTo>
                    <a:pt x="1" y="1072"/>
                  </a:lnTo>
                  <a:lnTo>
                    <a:pt x="1724" y="3715"/>
                  </a:lnTo>
                  <a:lnTo>
                    <a:pt x="3448" y="6349"/>
                  </a:lnTo>
                  <a:lnTo>
                    <a:pt x="3725" y="6778"/>
                  </a:lnTo>
                  <a:lnTo>
                    <a:pt x="4225" y="7626"/>
                  </a:lnTo>
                  <a:lnTo>
                    <a:pt x="4439" y="8073"/>
                  </a:lnTo>
                  <a:lnTo>
                    <a:pt x="6368" y="7305"/>
                  </a:lnTo>
                  <a:lnTo>
                    <a:pt x="10172" y="5653"/>
                  </a:lnTo>
                  <a:lnTo>
                    <a:pt x="12056" y="4778"/>
                  </a:lnTo>
                  <a:lnTo>
                    <a:pt x="11780" y="4358"/>
                  </a:lnTo>
                  <a:lnTo>
                    <a:pt x="11503" y="3938"/>
                  </a:lnTo>
                  <a:lnTo>
                    <a:pt x="10931" y="3108"/>
                  </a:lnTo>
                  <a:lnTo>
                    <a:pt x="10360" y="2304"/>
                  </a:lnTo>
                  <a:lnTo>
                    <a:pt x="9788" y="2688"/>
                  </a:lnTo>
                  <a:lnTo>
                    <a:pt x="8600" y="3402"/>
                  </a:lnTo>
                  <a:lnTo>
                    <a:pt x="7368" y="4054"/>
                  </a:lnTo>
                  <a:lnTo>
                    <a:pt x="6109" y="4635"/>
                  </a:lnTo>
                  <a:lnTo>
                    <a:pt x="5466" y="4894"/>
                  </a:lnTo>
                  <a:lnTo>
                    <a:pt x="5189" y="4260"/>
                  </a:lnTo>
                  <a:lnTo>
                    <a:pt x="4573" y="3009"/>
                  </a:lnTo>
                  <a:lnTo>
                    <a:pt x="3921" y="1786"/>
                  </a:lnTo>
                  <a:lnTo>
                    <a:pt x="3216" y="589"/>
                  </a:lnTo>
                  <a:lnTo>
                    <a:pt x="2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149;p36">
              <a:extLst>
                <a:ext uri="{FF2B5EF4-FFF2-40B4-BE49-F238E27FC236}">
                  <a16:creationId xmlns:a16="http://schemas.microsoft.com/office/drawing/2014/main" id="{C9E73340-1703-4A1B-A4ED-E7DDBD411D90}"/>
                </a:ext>
              </a:extLst>
            </p:cNvPr>
            <p:cNvSpPr/>
            <p:nvPr/>
          </p:nvSpPr>
          <p:spPr>
            <a:xfrm>
              <a:off x="8039337" y="2091984"/>
              <a:ext cx="27995" cy="78988"/>
            </a:xfrm>
            <a:custGeom>
              <a:avLst/>
              <a:gdLst/>
              <a:ahLst/>
              <a:cxnLst/>
              <a:rect l="l" t="t" r="r" b="b"/>
              <a:pathLst>
                <a:path w="706" h="199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99" y="1394"/>
                  </a:moveTo>
                  <a:lnTo>
                    <a:pt x="654" y="1701"/>
                  </a:lnTo>
                  <a:lnTo>
                    <a:pt x="697" y="1813"/>
                  </a:lnTo>
                  <a:lnTo>
                    <a:pt x="599" y="1394"/>
                  </a:lnTo>
                  <a:close/>
                  <a:moveTo>
                    <a:pt x="0" y="1"/>
                  </a:moveTo>
                  <a:lnTo>
                    <a:pt x="703" y="1974"/>
                  </a:lnTo>
                  <a:lnTo>
                    <a:pt x="654" y="1701"/>
                  </a:lnTo>
                  <a:lnTo>
                    <a:pt x="0" y="1"/>
                  </a:lnTo>
                  <a:close/>
                  <a:moveTo>
                    <a:pt x="703" y="1974"/>
                  </a:moveTo>
                  <a:lnTo>
                    <a:pt x="706" y="1992"/>
                  </a:lnTo>
                  <a:lnTo>
                    <a:pt x="706" y="1983"/>
                  </a:lnTo>
                  <a:lnTo>
                    <a:pt x="703" y="1974"/>
                  </a:lnTo>
                  <a:close/>
                </a:path>
              </a:pathLst>
            </a:custGeom>
            <a:solidFill>
              <a:srgbClr val="F7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150;p36">
              <a:extLst>
                <a:ext uri="{FF2B5EF4-FFF2-40B4-BE49-F238E27FC236}">
                  <a16:creationId xmlns:a16="http://schemas.microsoft.com/office/drawing/2014/main" id="{79931B54-BCEC-42A1-856A-EEF197F7D4AA}"/>
                </a:ext>
              </a:extLst>
            </p:cNvPr>
            <p:cNvSpPr/>
            <p:nvPr/>
          </p:nvSpPr>
          <p:spPr>
            <a:xfrm>
              <a:off x="7308098" y="1970527"/>
              <a:ext cx="759226" cy="541812"/>
            </a:xfrm>
            <a:custGeom>
              <a:avLst/>
              <a:gdLst/>
              <a:ahLst/>
              <a:cxnLst/>
              <a:rect l="l" t="t" r="r" b="b"/>
              <a:pathLst>
                <a:path w="19147" h="13664" extrusionOk="0">
                  <a:moveTo>
                    <a:pt x="16646" y="1"/>
                  </a:moveTo>
                  <a:lnTo>
                    <a:pt x="16298" y="170"/>
                  </a:lnTo>
                  <a:lnTo>
                    <a:pt x="15950" y="331"/>
                  </a:lnTo>
                  <a:lnTo>
                    <a:pt x="15878" y="697"/>
                  </a:lnTo>
                  <a:lnTo>
                    <a:pt x="15664" y="1429"/>
                  </a:lnTo>
                  <a:lnTo>
                    <a:pt x="15396" y="2135"/>
                  </a:lnTo>
                  <a:lnTo>
                    <a:pt x="15066" y="2822"/>
                  </a:lnTo>
                  <a:lnTo>
                    <a:pt x="14682" y="3474"/>
                  </a:lnTo>
                  <a:lnTo>
                    <a:pt x="14235" y="4090"/>
                  </a:lnTo>
                  <a:lnTo>
                    <a:pt x="13744" y="4662"/>
                  </a:lnTo>
                  <a:lnTo>
                    <a:pt x="13199" y="5189"/>
                  </a:lnTo>
                  <a:lnTo>
                    <a:pt x="12905" y="5430"/>
                  </a:lnTo>
                  <a:lnTo>
                    <a:pt x="12619" y="5644"/>
                  </a:lnTo>
                  <a:lnTo>
                    <a:pt x="12021" y="6046"/>
                  </a:lnTo>
                  <a:lnTo>
                    <a:pt x="11387" y="6385"/>
                  </a:lnTo>
                  <a:lnTo>
                    <a:pt x="10726" y="6680"/>
                  </a:lnTo>
                  <a:lnTo>
                    <a:pt x="10047" y="6912"/>
                  </a:lnTo>
                  <a:lnTo>
                    <a:pt x="9351" y="7091"/>
                  </a:lnTo>
                  <a:lnTo>
                    <a:pt x="8636" y="7207"/>
                  </a:lnTo>
                  <a:lnTo>
                    <a:pt x="7922" y="7270"/>
                  </a:lnTo>
                  <a:lnTo>
                    <a:pt x="7556" y="7270"/>
                  </a:lnTo>
                  <a:lnTo>
                    <a:pt x="7038" y="7261"/>
                  </a:lnTo>
                  <a:lnTo>
                    <a:pt x="6011" y="7136"/>
                  </a:lnTo>
                  <a:lnTo>
                    <a:pt x="5511" y="7020"/>
                  </a:lnTo>
                  <a:lnTo>
                    <a:pt x="5073" y="6894"/>
                  </a:lnTo>
                  <a:lnTo>
                    <a:pt x="4216" y="6582"/>
                  </a:lnTo>
                  <a:lnTo>
                    <a:pt x="3403" y="6180"/>
                  </a:lnTo>
                  <a:lnTo>
                    <a:pt x="2635" y="5689"/>
                  </a:lnTo>
                  <a:lnTo>
                    <a:pt x="2269" y="5412"/>
                  </a:lnTo>
                  <a:lnTo>
                    <a:pt x="1930" y="5135"/>
                  </a:lnTo>
                  <a:lnTo>
                    <a:pt x="1296" y="4519"/>
                  </a:lnTo>
                  <a:lnTo>
                    <a:pt x="724" y="3840"/>
                  </a:lnTo>
                  <a:lnTo>
                    <a:pt x="224" y="3108"/>
                  </a:lnTo>
                  <a:lnTo>
                    <a:pt x="1" y="2724"/>
                  </a:lnTo>
                  <a:lnTo>
                    <a:pt x="242" y="3474"/>
                  </a:lnTo>
                  <a:lnTo>
                    <a:pt x="831" y="5064"/>
                  </a:lnTo>
                  <a:lnTo>
                    <a:pt x="1528" y="6707"/>
                  </a:lnTo>
                  <a:lnTo>
                    <a:pt x="2296" y="8350"/>
                  </a:lnTo>
                  <a:lnTo>
                    <a:pt x="3109" y="9895"/>
                  </a:lnTo>
                  <a:lnTo>
                    <a:pt x="3921" y="11297"/>
                  </a:lnTo>
                  <a:lnTo>
                    <a:pt x="4725" y="12476"/>
                  </a:lnTo>
                  <a:lnTo>
                    <a:pt x="5287" y="13163"/>
                  </a:lnTo>
                  <a:lnTo>
                    <a:pt x="5636" y="13521"/>
                  </a:lnTo>
                  <a:lnTo>
                    <a:pt x="5805" y="13663"/>
                  </a:lnTo>
                  <a:lnTo>
                    <a:pt x="6118" y="13628"/>
                  </a:lnTo>
                  <a:lnTo>
                    <a:pt x="6877" y="13449"/>
                  </a:lnTo>
                  <a:lnTo>
                    <a:pt x="7752" y="13145"/>
                  </a:lnTo>
                  <a:lnTo>
                    <a:pt x="8725" y="12744"/>
                  </a:lnTo>
                  <a:lnTo>
                    <a:pt x="9779" y="12244"/>
                  </a:lnTo>
                  <a:lnTo>
                    <a:pt x="10878" y="11681"/>
                  </a:lnTo>
                  <a:lnTo>
                    <a:pt x="12565" y="10725"/>
                  </a:lnTo>
                  <a:lnTo>
                    <a:pt x="14762" y="9332"/>
                  </a:lnTo>
                  <a:lnTo>
                    <a:pt x="16245" y="8261"/>
                  </a:lnTo>
                  <a:lnTo>
                    <a:pt x="17120" y="7573"/>
                  </a:lnTo>
                  <a:lnTo>
                    <a:pt x="17870" y="6912"/>
                  </a:lnTo>
                  <a:lnTo>
                    <a:pt x="18468" y="6296"/>
                  </a:lnTo>
                  <a:lnTo>
                    <a:pt x="18897" y="5751"/>
                  </a:lnTo>
                  <a:lnTo>
                    <a:pt x="19075" y="5385"/>
                  </a:lnTo>
                  <a:lnTo>
                    <a:pt x="19138" y="5171"/>
                  </a:lnTo>
                  <a:lnTo>
                    <a:pt x="19147" y="5082"/>
                  </a:lnTo>
                  <a:lnTo>
                    <a:pt x="19147" y="5073"/>
                  </a:lnTo>
                  <a:lnTo>
                    <a:pt x="19147" y="5064"/>
                  </a:lnTo>
                  <a:lnTo>
                    <a:pt x="19147" y="5055"/>
                  </a:lnTo>
                  <a:lnTo>
                    <a:pt x="19147" y="5046"/>
                  </a:lnTo>
                  <a:lnTo>
                    <a:pt x="19138" y="4876"/>
                  </a:lnTo>
                  <a:lnTo>
                    <a:pt x="19040" y="4457"/>
                  </a:lnTo>
                  <a:lnTo>
                    <a:pt x="18745" y="3689"/>
                  </a:lnTo>
                  <a:lnTo>
                    <a:pt x="18441" y="3064"/>
                  </a:lnTo>
                  <a:lnTo>
                    <a:pt x="18441" y="3055"/>
                  </a:lnTo>
                  <a:lnTo>
                    <a:pt x="18432" y="3046"/>
                  </a:lnTo>
                  <a:lnTo>
                    <a:pt x="18432" y="3037"/>
                  </a:lnTo>
                  <a:lnTo>
                    <a:pt x="18423" y="3028"/>
                  </a:lnTo>
                  <a:lnTo>
                    <a:pt x="18423" y="3019"/>
                  </a:lnTo>
                  <a:lnTo>
                    <a:pt x="18057" y="2322"/>
                  </a:lnTo>
                  <a:lnTo>
                    <a:pt x="17155" y="804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rgbClr val="7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151;p36">
              <a:extLst>
                <a:ext uri="{FF2B5EF4-FFF2-40B4-BE49-F238E27FC236}">
                  <a16:creationId xmlns:a16="http://schemas.microsoft.com/office/drawing/2014/main" id="{C99F60B1-3591-4165-B9B1-7CED40CF5519}"/>
                </a:ext>
              </a:extLst>
            </p:cNvPr>
            <p:cNvSpPr/>
            <p:nvPr/>
          </p:nvSpPr>
          <p:spPr>
            <a:xfrm>
              <a:off x="7940522" y="1937258"/>
              <a:ext cx="27677" cy="46393"/>
            </a:xfrm>
            <a:custGeom>
              <a:avLst/>
              <a:gdLst/>
              <a:ahLst/>
              <a:cxnLst/>
              <a:rect l="l" t="t" r="r" b="b"/>
              <a:pathLst>
                <a:path w="698" h="1170" extrusionOk="0">
                  <a:moveTo>
                    <a:pt x="144" y="0"/>
                  </a:moveTo>
                  <a:lnTo>
                    <a:pt x="99" y="590"/>
                  </a:lnTo>
                  <a:lnTo>
                    <a:pt x="1" y="1170"/>
                  </a:lnTo>
                  <a:lnTo>
                    <a:pt x="349" y="1009"/>
                  </a:lnTo>
                  <a:lnTo>
                    <a:pt x="697" y="840"/>
                  </a:lnTo>
                  <a:lnTo>
                    <a:pt x="421" y="4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7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152;p36">
              <a:extLst>
                <a:ext uri="{FF2B5EF4-FFF2-40B4-BE49-F238E27FC236}">
                  <a16:creationId xmlns:a16="http://schemas.microsoft.com/office/drawing/2014/main" id="{5F7EC0E9-8B8A-48C6-9193-6562B9669064}"/>
                </a:ext>
              </a:extLst>
            </p:cNvPr>
            <p:cNvSpPr/>
            <p:nvPr/>
          </p:nvSpPr>
          <p:spPr>
            <a:xfrm>
              <a:off x="7288986" y="1919533"/>
              <a:ext cx="776594" cy="257107"/>
            </a:xfrm>
            <a:custGeom>
              <a:avLst/>
              <a:gdLst/>
              <a:ahLst/>
              <a:cxnLst/>
              <a:rect l="l" t="t" r="r" b="b"/>
              <a:pathLst>
                <a:path w="19585" h="6484" extrusionOk="0">
                  <a:moveTo>
                    <a:pt x="3171" y="1"/>
                  </a:moveTo>
                  <a:lnTo>
                    <a:pt x="2144" y="27"/>
                  </a:lnTo>
                  <a:lnTo>
                    <a:pt x="1117" y="117"/>
                  </a:lnTo>
                  <a:lnTo>
                    <a:pt x="608" y="188"/>
                  </a:lnTo>
                  <a:lnTo>
                    <a:pt x="358" y="224"/>
                  </a:lnTo>
                  <a:lnTo>
                    <a:pt x="99" y="269"/>
                  </a:lnTo>
                  <a:lnTo>
                    <a:pt x="45" y="286"/>
                  </a:lnTo>
                  <a:lnTo>
                    <a:pt x="1" y="367"/>
                  </a:lnTo>
                  <a:lnTo>
                    <a:pt x="27" y="465"/>
                  </a:lnTo>
                  <a:lnTo>
                    <a:pt x="99" y="519"/>
                  </a:lnTo>
                  <a:lnTo>
                    <a:pt x="161" y="519"/>
                  </a:lnTo>
                  <a:lnTo>
                    <a:pt x="661" y="438"/>
                  </a:lnTo>
                  <a:lnTo>
                    <a:pt x="1662" y="322"/>
                  </a:lnTo>
                  <a:lnTo>
                    <a:pt x="2671" y="269"/>
                  </a:lnTo>
                  <a:lnTo>
                    <a:pt x="3680" y="269"/>
                  </a:lnTo>
                  <a:lnTo>
                    <a:pt x="4189" y="286"/>
                  </a:lnTo>
                  <a:lnTo>
                    <a:pt x="4698" y="313"/>
                  </a:lnTo>
                  <a:lnTo>
                    <a:pt x="5716" y="420"/>
                  </a:lnTo>
                  <a:lnTo>
                    <a:pt x="6725" y="572"/>
                  </a:lnTo>
                  <a:lnTo>
                    <a:pt x="7725" y="769"/>
                  </a:lnTo>
                  <a:lnTo>
                    <a:pt x="8225" y="885"/>
                  </a:lnTo>
                  <a:lnTo>
                    <a:pt x="9279" y="1153"/>
                  </a:lnTo>
                  <a:lnTo>
                    <a:pt x="11360" y="1813"/>
                  </a:lnTo>
                  <a:lnTo>
                    <a:pt x="12378" y="2197"/>
                  </a:lnTo>
                  <a:lnTo>
                    <a:pt x="13342" y="2572"/>
                  </a:lnTo>
                  <a:lnTo>
                    <a:pt x="15235" y="3412"/>
                  </a:lnTo>
                  <a:lnTo>
                    <a:pt x="16164" y="3876"/>
                  </a:lnTo>
                  <a:lnTo>
                    <a:pt x="16566" y="4091"/>
                  </a:lnTo>
                  <a:lnTo>
                    <a:pt x="17352" y="4555"/>
                  </a:lnTo>
                  <a:lnTo>
                    <a:pt x="18093" y="5100"/>
                  </a:lnTo>
                  <a:lnTo>
                    <a:pt x="18763" y="5716"/>
                  </a:lnTo>
                  <a:lnTo>
                    <a:pt x="19066" y="6064"/>
                  </a:lnTo>
                  <a:lnTo>
                    <a:pt x="19200" y="6243"/>
                  </a:lnTo>
                  <a:lnTo>
                    <a:pt x="19334" y="6421"/>
                  </a:lnTo>
                  <a:lnTo>
                    <a:pt x="19370" y="6466"/>
                  </a:lnTo>
                  <a:lnTo>
                    <a:pt x="19468" y="6484"/>
                  </a:lnTo>
                  <a:lnTo>
                    <a:pt x="19557" y="6439"/>
                  </a:lnTo>
                  <a:lnTo>
                    <a:pt x="19584" y="6350"/>
                  </a:lnTo>
                  <a:lnTo>
                    <a:pt x="19557" y="6305"/>
                  </a:lnTo>
                  <a:lnTo>
                    <a:pt x="19289" y="5921"/>
                  </a:lnTo>
                  <a:lnTo>
                    <a:pt x="18655" y="5243"/>
                  </a:lnTo>
                  <a:lnTo>
                    <a:pt x="17941" y="4653"/>
                  </a:lnTo>
                  <a:lnTo>
                    <a:pt x="17164" y="4135"/>
                  </a:lnTo>
                  <a:lnTo>
                    <a:pt x="16762" y="3903"/>
                  </a:lnTo>
                  <a:lnTo>
                    <a:pt x="15932" y="3457"/>
                  </a:lnTo>
                  <a:lnTo>
                    <a:pt x="15074" y="3064"/>
                  </a:lnTo>
                  <a:lnTo>
                    <a:pt x="14065" y="2608"/>
                  </a:lnTo>
                  <a:lnTo>
                    <a:pt x="13047" y="2180"/>
                  </a:lnTo>
                  <a:lnTo>
                    <a:pt x="12011" y="1778"/>
                  </a:lnTo>
                  <a:lnTo>
                    <a:pt x="9895" y="1054"/>
                  </a:lnTo>
                  <a:lnTo>
                    <a:pt x="8823" y="769"/>
                  </a:lnTo>
                  <a:lnTo>
                    <a:pt x="8314" y="635"/>
                  </a:lnTo>
                  <a:lnTo>
                    <a:pt x="7296" y="411"/>
                  </a:lnTo>
                  <a:lnTo>
                    <a:pt x="6270" y="233"/>
                  </a:lnTo>
                  <a:lnTo>
                    <a:pt x="5234" y="108"/>
                  </a:lnTo>
                  <a:lnTo>
                    <a:pt x="4707" y="63"/>
                  </a:lnTo>
                  <a:lnTo>
                    <a:pt x="4198" y="27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153;p36">
              <a:extLst>
                <a:ext uri="{FF2B5EF4-FFF2-40B4-BE49-F238E27FC236}">
                  <a16:creationId xmlns:a16="http://schemas.microsoft.com/office/drawing/2014/main" id="{4215083E-6F74-4585-8B78-C0D9F33A6CC8}"/>
                </a:ext>
              </a:extLst>
            </p:cNvPr>
            <p:cNvSpPr/>
            <p:nvPr/>
          </p:nvSpPr>
          <p:spPr>
            <a:xfrm>
              <a:off x="7534041" y="1735068"/>
              <a:ext cx="251437" cy="770171"/>
            </a:xfrm>
            <a:custGeom>
              <a:avLst/>
              <a:gdLst/>
              <a:ahLst/>
              <a:cxnLst/>
              <a:rect l="l" t="t" r="r" b="b"/>
              <a:pathLst>
                <a:path w="6341" h="19423" extrusionOk="0">
                  <a:moveTo>
                    <a:pt x="6198" y="0"/>
                  </a:moveTo>
                  <a:lnTo>
                    <a:pt x="6108" y="45"/>
                  </a:lnTo>
                  <a:lnTo>
                    <a:pt x="6082" y="89"/>
                  </a:lnTo>
                  <a:lnTo>
                    <a:pt x="4921" y="3849"/>
                  </a:lnTo>
                  <a:lnTo>
                    <a:pt x="3742" y="7600"/>
                  </a:lnTo>
                  <a:lnTo>
                    <a:pt x="2563" y="11332"/>
                  </a:lnTo>
                  <a:lnTo>
                    <a:pt x="1366" y="15056"/>
                  </a:lnTo>
                  <a:lnTo>
                    <a:pt x="697" y="17164"/>
                  </a:lnTo>
                  <a:lnTo>
                    <a:pt x="18" y="19262"/>
                  </a:lnTo>
                  <a:lnTo>
                    <a:pt x="0" y="19316"/>
                  </a:lnTo>
                  <a:lnTo>
                    <a:pt x="54" y="19396"/>
                  </a:lnTo>
                  <a:lnTo>
                    <a:pt x="143" y="19423"/>
                  </a:lnTo>
                  <a:lnTo>
                    <a:pt x="232" y="19387"/>
                  </a:lnTo>
                  <a:lnTo>
                    <a:pt x="259" y="19333"/>
                  </a:lnTo>
                  <a:lnTo>
                    <a:pt x="1474" y="15592"/>
                  </a:lnTo>
                  <a:lnTo>
                    <a:pt x="2670" y="11850"/>
                  </a:lnTo>
                  <a:lnTo>
                    <a:pt x="3849" y="8117"/>
                  </a:lnTo>
                  <a:lnTo>
                    <a:pt x="5019" y="4385"/>
                  </a:lnTo>
                  <a:lnTo>
                    <a:pt x="5680" y="2277"/>
                  </a:lnTo>
                  <a:lnTo>
                    <a:pt x="6332" y="170"/>
                  </a:lnTo>
                  <a:lnTo>
                    <a:pt x="6340" y="116"/>
                  </a:lnTo>
                  <a:lnTo>
                    <a:pt x="6287" y="36"/>
                  </a:lnTo>
                  <a:lnTo>
                    <a:pt x="6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154;p36">
              <a:extLst>
                <a:ext uri="{FF2B5EF4-FFF2-40B4-BE49-F238E27FC236}">
                  <a16:creationId xmlns:a16="http://schemas.microsoft.com/office/drawing/2014/main" id="{1AE44C72-E5B6-467E-AAC6-6D7609935E42}"/>
                </a:ext>
              </a:extLst>
            </p:cNvPr>
            <p:cNvSpPr/>
            <p:nvPr/>
          </p:nvSpPr>
          <p:spPr>
            <a:xfrm>
              <a:off x="7133903" y="1931588"/>
              <a:ext cx="159363" cy="143066"/>
            </a:xfrm>
            <a:custGeom>
              <a:avLst/>
              <a:gdLst/>
              <a:ahLst/>
              <a:cxnLst/>
              <a:rect l="l" t="t" r="r" b="b"/>
              <a:pathLst>
                <a:path w="4019" h="3608" extrusionOk="0">
                  <a:moveTo>
                    <a:pt x="4019" y="0"/>
                  </a:moveTo>
                  <a:lnTo>
                    <a:pt x="3912" y="250"/>
                  </a:lnTo>
                  <a:lnTo>
                    <a:pt x="3617" y="706"/>
                  </a:lnTo>
                  <a:lnTo>
                    <a:pt x="3242" y="1099"/>
                  </a:lnTo>
                  <a:lnTo>
                    <a:pt x="2786" y="1393"/>
                  </a:lnTo>
                  <a:lnTo>
                    <a:pt x="2536" y="1501"/>
                  </a:lnTo>
                  <a:lnTo>
                    <a:pt x="2054" y="1661"/>
                  </a:lnTo>
                  <a:lnTo>
                    <a:pt x="1554" y="1759"/>
                  </a:lnTo>
                  <a:lnTo>
                    <a:pt x="1304" y="1822"/>
                  </a:lnTo>
                  <a:lnTo>
                    <a:pt x="822" y="1983"/>
                  </a:lnTo>
                  <a:lnTo>
                    <a:pt x="599" y="2108"/>
                  </a:lnTo>
                  <a:lnTo>
                    <a:pt x="491" y="2179"/>
                  </a:lnTo>
                  <a:lnTo>
                    <a:pt x="295" y="2349"/>
                  </a:lnTo>
                  <a:lnTo>
                    <a:pt x="143" y="2554"/>
                  </a:lnTo>
                  <a:lnTo>
                    <a:pt x="27" y="2777"/>
                  </a:lnTo>
                  <a:lnTo>
                    <a:pt x="0" y="2903"/>
                  </a:lnTo>
                  <a:lnTo>
                    <a:pt x="340" y="3251"/>
                  </a:lnTo>
                  <a:lnTo>
                    <a:pt x="679" y="3608"/>
                  </a:lnTo>
                  <a:lnTo>
                    <a:pt x="715" y="3403"/>
                  </a:lnTo>
                  <a:lnTo>
                    <a:pt x="884" y="3028"/>
                  </a:lnTo>
                  <a:lnTo>
                    <a:pt x="1143" y="2706"/>
                  </a:lnTo>
                  <a:lnTo>
                    <a:pt x="1465" y="2447"/>
                  </a:lnTo>
                  <a:lnTo>
                    <a:pt x="1652" y="2349"/>
                  </a:lnTo>
                  <a:lnTo>
                    <a:pt x="1876" y="2260"/>
                  </a:lnTo>
                  <a:lnTo>
                    <a:pt x="2349" y="2126"/>
                  </a:lnTo>
                  <a:lnTo>
                    <a:pt x="2590" y="2054"/>
                  </a:lnTo>
                  <a:lnTo>
                    <a:pt x="2742" y="1992"/>
                  </a:lnTo>
                  <a:lnTo>
                    <a:pt x="3037" y="1822"/>
                  </a:lnTo>
                  <a:lnTo>
                    <a:pt x="3304" y="1617"/>
                  </a:lnTo>
                  <a:lnTo>
                    <a:pt x="3537" y="1367"/>
                  </a:lnTo>
                  <a:lnTo>
                    <a:pt x="3635" y="1233"/>
                  </a:lnTo>
                  <a:lnTo>
                    <a:pt x="3724" y="1090"/>
                  </a:lnTo>
                  <a:lnTo>
                    <a:pt x="3876" y="804"/>
                  </a:lnTo>
                  <a:lnTo>
                    <a:pt x="3965" y="491"/>
                  </a:lnTo>
                  <a:lnTo>
                    <a:pt x="4019" y="17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155;p36">
              <a:extLst>
                <a:ext uri="{FF2B5EF4-FFF2-40B4-BE49-F238E27FC236}">
                  <a16:creationId xmlns:a16="http://schemas.microsoft.com/office/drawing/2014/main" id="{33189E9C-0ADE-468C-AF6B-77F473C6C793}"/>
                </a:ext>
              </a:extLst>
            </p:cNvPr>
            <p:cNvSpPr/>
            <p:nvPr/>
          </p:nvSpPr>
          <p:spPr>
            <a:xfrm>
              <a:off x="7228079" y="1933689"/>
              <a:ext cx="84341" cy="224552"/>
            </a:xfrm>
            <a:custGeom>
              <a:avLst/>
              <a:gdLst/>
              <a:ahLst/>
              <a:cxnLst/>
              <a:rect l="l" t="t" r="r" b="b"/>
              <a:pathLst>
                <a:path w="2127" h="5663" extrusionOk="0">
                  <a:moveTo>
                    <a:pt x="1688" y="1"/>
                  </a:moveTo>
                  <a:lnTo>
                    <a:pt x="1546" y="153"/>
                  </a:lnTo>
                  <a:lnTo>
                    <a:pt x="1322" y="501"/>
                  </a:lnTo>
                  <a:lnTo>
                    <a:pt x="1162" y="894"/>
                  </a:lnTo>
                  <a:lnTo>
                    <a:pt x="1090" y="1305"/>
                  </a:lnTo>
                  <a:lnTo>
                    <a:pt x="1081" y="1519"/>
                  </a:lnTo>
                  <a:lnTo>
                    <a:pt x="1108" y="1840"/>
                  </a:lnTo>
                  <a:lnTo>
                    <a:pt x="1197" y="2492"/>
                  </a:lnTo>
                  <a:lnTo>
                    <a:pt x="1188" y="2823"/>
                  </a:lnTo>
                  <a:lnTo>
                    <a:pt x="1171" y="2975"/>
                  </a:lnTo>
                  <a:lnTo>
                    <a:pt x="1081" y="3260"/>
                  </a:lnTo>
                  <a:lnTo>
                    <a:pt x="876" y="3671"/>
                  </a:lnTo>
                  <a:lnTo>
                    <a:pt x="706" y="3930"/>
                  </a:lnTo>
                  <a:lnTo>
                    <a:pt x="340" y="4412"/>
                  </a:lnTo>
                  <a:lnTo>
                    <a:pt x="1" y="4921"/>
                  </a:lnTo>
                  <a:lnTo>
                    <a:pt x="161" y="4975"/>
                  </a:lnTo>
                  <a:lnTo>
                    <a:pt x="474" y="5127"/>
                  </a:lnTo>
                  <a:lnTo>
                    <a:pt x="921" y="5421"/>
                  </a:lnTo>
                  <a:lnTo>
                    <a:pt x="1179" y="5662"/>
                  </a:lnTo>
                  <a:lnTo>
                    <a:pt x="1188" y="5520"/>
                  </a:lnTo>
                  <a:lnTo>
                    <a:pt x="1251" y="5252"/>
                  </a:lnTo>
                  <a:lnTo>
                    <a:pt x="1412" y="4868"/>
                  </a:lnTo>
                  <a:lnTo>
                    <a:pt x="1563" y="4635"/>
                  </a:lnTo>
                  <a:lnTo>
                    <a:pt x="1715" y="4394"/>
                  </a:lnTo>
                  <a:lnTo>
                    <a:pt x="1992" y="3912"/>
                  </a:lnTo>
                  <a:lnTo>
                    <a:pt x="2072" y="3644"/>
                  </a:lnTo>
                  <a:lnTo>
                    <a:pt x="2108" y="3492"/>
                  </a:lnTo>
                  <a:lnTo>
                    <a:pt x="2126" y="3171"/>
                  </a:lnTo>
                  <a:lnTo>
                    <a:pt x="2072" y="2698"/>
                  </a:lnTo>
                  <a:lnTo>
                    <a:pt x="1983" y="2385"/>
                  </a:lnTo>
                  <a:lnTo>
                    <a:pt x="1778" y="1787"/>
                  </a:lnTo>
                  <a:lnTo>
                    <a:pt x="1599" y="1171"/>
                  </a:lnTo>
                  <a:lnTo>
                    <a:pt x="1537" y="867"/>
                  </a:lnTo>
                  <a:lnTo>
                    <a:pt x="1546" y="429"/>
                  </a:lnTo>
                  <a:lnTo>
                    <a:pt x="1617" y="144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156;p36">
              <a:extLst>
                <a:ext uri="{FF2B5EF4-FFF2-40B4-BE49-F238E27FC236}">
                  <a16:creationId xmlns:a16="http://schemas.microsoft.com/office/drawing/2014/main" id="{274AC6B5-4C68-4B80-8B65-1BED638C9A3C}"/>
                </a:ext>
              </a:extLst>
            </p:cNvPr>
            <p:cNvSpPr/>
            <p:nvPr/>
          </p:nvSpPr>
          <p:spPr>
            <a:xfrm>
              <a:off x="7103450" y="1935830"/>
              <a:ext cx="188786" cy="78274"/>
            </a:xfrm>
            <a:custGeom>
              <a:avLst/>
              <a:gdLst/>
              <a:ahLst/>
              <a:cxnLst/>
              <a:rect l="l" t="t" r="r" b="b"/>
              <a:pathLst>
                <a:path w="4761" h="1974" extrusionOk="0">
                  <a:moveTo>
                    <a:pt x="4760" y="0"/>
                  </a:moveTo>
                  <a:lnTo>
                    <a:pt x="4706" y="108"/>
                  </a:lnTo>
                  <a:lnTo>
                    <a:pt x="4537" y="277"/>
                  </a:lnTo>
                  <a:lnTo>
                    <a:pt x="4322" y="384"/>
                  </a:lnTo>
                  <a:lnTo>
                    <a:pt x="4072" y="438"/>
                  </a:lnTo>
                  <a:lnTo>
                    <a:pt x="3947" y="438"/>
                  </a:lnTo>
                  <a:lnTo>
                    <a:pt x="3706" y="420"/>
                  </a:lnTo>
                  <a:lnTo>
                    <a:pt x="3233" y="277"/>
                  </a:lnTo>
                  <a:lnTo>
                    <a:pt x="3001" y="206"/>
                  </a:lnTo>
                  <a:lnTo>
                    <a:pt x="2760" y="143"/>
                  </a:lnTo>
                  <a:lnTo>
                    <a:pt x="2385" y="125"/>
                  </a:lnTo>
                  <a:lnTo>
                    <a:pt x="2152" y="170"/>
                  </a:lnTo>
                  <a:lnTo>
                    <a:pt x="2036" y="215"/>
                  </a:lnTo>
                  <a:lnTo>
                    <a:pt x="1760" y="402"/>
                  </a:lnTo>
                  <a:lnTo>
                    <a:pt x="1501" y="617"/>
                  </a:lnTo>
                  <a:lnTo>
                    <a:pt x="1367" y="706"/>
                  </a:lnTo>
                  <a:lnTo>
                    <a:pt x="1063" y="804"/>
                  </a:lnTo>
                  <a:lnTo>
                    <a:pt x="750" y="822"/>
                  </a:lnTo>
                  <a:lnTo>
                    <a:pt x="447" y="759"/>
                  </a:lnTo>
                  <a:lnTo>
                    <a:pt x="304" y="688"/>
                  </a:lnTo>
                  <a:lnTo>
                    <a:pt x="152" y="1260"/>
                  </a:lnTo>
                  <a:lnTo>
                    <a:pt x="0" y="1822"/>
                  </a:lnTo>
                  <a:lnTo>
                    <a:pt x="125" y="1876"/>
                  </a:lnTo>
                  <a:lnTo>
                    <a:pt x="384" y="1947"/>
                  </a:lnTo>
                  <a:lnTo>
                    <a:pt x="777" y="1974"/>
                  </a:lnTo>
                  <a:lnTo>
                    <a:pt x="1313" y="1885"/>
                  </a:lnTo>
                  <a:lnTo>
                    <a:pt x="1670" y="1706"/>
                  </a:lnTo>
                  <a:lnTo>
                    <a:pt x="1885" y="1545"/>
                  </a:lnTo>
                  <a:lnTo>
                    <a:pt x="1974" y="1456"/>
                  </a:lnTo>
                  <a:lnTo>
                    <a:pt x="2161" y="1233"/>
                  </a:lnTo>
                  <a:lnTo>
                    <a:pt x="2340" y="1018"/>
                  </a:lnTo>
                  <a:lnTo>
                    <a:pt x="2438" y="911"/>
                  </a:lnTo>
                  <a:lnTo>
                    <a:pt x="2670" y="751"/>
                  </a:lnTo>
                  <a:lnTo>
                    <a:pt x="2804" y="706"/>
                  </a:lnTo>
                  <a:lnTo>
                    <a:pt x="2920" y="688"/>
                  </a:lnTo>
                  <a:lnTo>
                    <a:pt x="3144" y="706"/>
                  </a:lnTo>
                  <a:lnTo>
                    <a:pt x="3492" y="795"/>
                  </a:lnTo>
                  <a:lnTo>
                    <a:pt x="3724" y="831"/>
                  </a:lnTo>
                  <a:lnTo>
                    <a:pt x="3912" y="831"/>
                  </a:lnTo>
                  <a:lnTo>
                    <a:pt x="4260" y="724"/>
                  </a:lnTo>
                  <a:lnTo>
                    <a:pt x="4421" y="626"/>
                  </a:lnTo>
                  <a:lnTo>
                    <a:pt x="4492" y="572"/>
                  </a:lnTo>
                  <a:lnTo>
                    <a:pt x="4599" y="429"/>
                  </a:lnTo>
                  <a:lnTo>
                    <a:pt x="4715" y="179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157;p36">
              <a:extLst>
                <a:ext uri="{FF2B5EF4-FFF2-40B4-BE49-F238E27FC236}">
                  <a16:creationId xmlns:a16="http://schemas.microsoft.com/office/drawing/2014/main" id="{59A9DAD7-4426-455A-8E53-F936B415579B}"/>
                </a:ext>
              </a:extLst>
            </p:cNvPr>
            <p:cNvSpPr/>
            <p:nvPr/>
          </p:nvSpPr>
          <p:spPr>
            <a:xfrm>
              <a:off x="8053494" y="2175215"/>
              <a:ext cx="97426" cy="188746"/>
            </a:xfrm>
            <a:custGeom>
              <a:avLst/>
              <a:gdLst/>
              <a:ahLst/>
              <a:cxnLst/>
              <a:rect l="l" t="t" r="r" b="b"/>
              <a:pathLst>
                <a:path w="2457" h="4760" extrusionOk="0">
                  <a:moveTo>
                    <a:pt x="268" y="0"/>
                  </a:moveTo>
                  <a:lnTo>
                    <a:pt x="188" y="152"/>
                  </a:lnTo>
                  <a:lnTo>
                    <a:pt x="81" y="456"/>
                  </a:lnTo>
                  <a:lnTo>
                    <a:pt x="18" y="777"/>
                  </a:lnTo>
                  <a:lnTo>
                    <a:pt x="0" y="1098"/>
                  </a:lnTo>
                  <a:lnTo>
                    <a:pt x="18" y="1268"/>
                  </a:lnTo>
                  <a:lnTo>
                    <a:pt x="36" y="1429"/>
                  </a:lnTo>
                  <a:lnTo>
                    <a:pt x="125" y="1759"/>
                  </a:lnTo>
                  <a:lnTo>
                    <a:pt x="259" y="2072"/>
                  </a:lnTo>
                  <a:lnTo>
                    <a:pt x="438" y="2358"/>
                  </a:lnTo>
                  <a:lnTo>
                    <a:pt x="545" y="2483"/>
                  </a:lnTo>
                  <a:lnTo>
                    <a:pt x="715" y="2670"/>
                  </a:lnTo>
                  <a:lnTo>
                    <a:pt x="1072" y="3009"/>
                  </a:lnTo>
                  <a:lnTo>
                    <a:pt x="1224" y="3197"/>
                  </a:lnTo>
                  <a:lnTo>
                    <a:pt x="1340" y="3367"/>
                  </a:lnTo>
                  <a:lnTo>
                    <a:pt x="1501" y="3751"/>
                  </a:lnTo>
                  <a:lnTo>
                    <a:pt x="1572" y="4161"/>
                  </a:lnTo>
                  <a:lnTo>
                    <a:pt x="1536" y="4563"/>
                  </a:lnTo>
                  <a:lnTo>
                    <a:pt x="1474" y="4760"/>
                  </a:lnTo>
                  <a:lnTo>
                    <a:pt x="1474" y="4760"/>
                  </a:lnTo>
                  <a:lnTo>
                    <a:pt x="1947" y="4617"/>
                  </a:lnTo>
                  <a:lnTo>
                    <a:pt x="2412" y="4474"/>
                  </a:lnTo>
                  <a:lnTo>
                    <a:pt x="2447" y="4349"/>
                  </a:lnTo>
                  <a:lnTo>
                    <a:pt x="2456" y="4099"/>
                  </a:lnTo>
                  <a:lnTo>
                    <a:pt x="2412" y="3849"/>
                  </a:lnTo>
                  <a:lnTo>
                    <a:pt x="2322" y="3599"/>
                  </a:lnTo>
                  <a:lnTo>
                    <a:pt x="2260" y="3492"/>
                  </a:lnTo>
                  <a:lnTo>
                    <a:pt x="2126" y="3277"/>
                  </a:lnTo>
                  <a:lnTo>
                    <a:pt x="1778" y="2902"/>
                  </a:lnTo>
                  <a:lnTo>
                    <a:pt x="1590" y="2733"/>
                  </a:lnTo>
                  <a:lnTo>
                    <a:pt x="1197" y="2393"/>
                  </a:lnTo>
                  <a:lnTo>
                    <a:pt x="849" y="2027"/>
                  </a:lnTo>
                  <a:lnTo>
                    <a:pt x="679" y="1813"/>
                  </a:lnTo>
                  <a:lnTo>
                    <a:pt x="429" y="1331"/>
                  </a:lnTo>
                  <a:lnTo>
                    <a:pt x="277" y="813"/>
                  </a:lnTo>
                  <a:lnTo>
                    <a:pt x="242" y="27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158;p36">
              <a:extLst>
                <a:ext uri="{FF2B5EF4-FFF2-40B4-BE49-F238E27FC236}">
                  <a16:creationId xmlns:a16="http://schemas.microsoft.com/office/drawing/2014/main" id="{8935F48F-018B-4FB9-B513-6E572FB3BF83}"/>
                </a:ext>
              </a:extLst>
            </p:cNvPr>
            <p:cNvSpPr/>
            <p:nvPr/>
          </p:nvSpPr>
          <p:spPr>
            <a:xfrm>
              <a:off x="7955749" y="2173074"/>
              <a:ext cx="110512" cy="199412"/>
            </a:xfrm>
            <a:custGeom>
              <a:avLst/>
              <a:gdLst/>
              <a:ahLst/>
              <a:cxnLst/>
              <a:rect l="l" t="t" r="r" b="b"/>
              <a:pathLst>
                <a:path w="2787" h="5029" extrusionOk="0">
                  <a:moveTo>
                    <a:pt x="2760" y="0"/>
                  </a:moveTo>
                  <a:lnTo>
                    <a:pt x="2733" y="161"/>
                  </a:lnTo>
                  <a:lnTo>
                    <a:pt x="2635" y="438"/>
                  </a:lnTo>
                  <a:lnTo>
                    <a:pt x="2394" y="804"/>
                  </a:lnTo>
                  <a:lnTo>
                    <a:pt x="2171" y="1019"/>
                  </a:lnTo>
                  <a:lnTo>
                    <a:pt x="1680" y="1429"/>
                  </a:lnTo>
                  <a:lnTo>
                    <a:pt x="1171" y="1813"/>
                  </a:lnTo>
                  <a:lnTo>
                    <a:pt x="930" y="2019"/>
                  </a:lnTo>
                  <a:lnTo>
                    <a:pt x="608" y="2385"/>
                  </a:lnTo>
                  <a:lnTo>
                    <a:pt x="447" y="2653"/>
                  </a:lnTo>
                  <a:lnTo>
                    <a:pt x="394" y="2804"/>
                  </a:lnTo>
                  <a:lnTo>
                    <a:pt x="313" y="3072"/>
                  </a:lnTo>
                  <a:lnTo>
                    <a:pt x="269" y="3626"/>
                  </a:lnTo>
                  <a:lnTo>
                    <a:pt x="260" y="3912"/>
                  </a:lnTo>
                  <a:lnTo>
                    <a:pt x="251" y="4189"/>
                  </a:lnTo>
                  <a:lnTo>
                    <a:pt x="170" y="4599"/>
                  </a:lnTo>
                  <a:lnTo>
                    <a:pt x="72" y="4849"/>
                  </a:lnTo>
                  <a:lnTo>
                    <a:pt x="1" y="4974"/>
                  </a:lnTo>
                  <a:lnTo>
                    <a:pt x="349" y="4921"/>
                  </a:lnTo>
                  <a:lnTo>
                    <a:pt x="876" y="4930"/>
                  </a:lnTo>
                  <a:lnTo>
                    <a:pt x="1224" y="4983"/>
                  </a:lnTo>
                  <a:lnTo>
                    <a:pt x="1394" y="5028"/>
                  </a:lnTo>
                  <a:lnTo>
                    <a:pt x="1394" y="4412"/>
                  </a:lnTo>
                  <a:lnTo>
                    <a:pt x="1367" y="3805"/>
                  </a:lnTo>
                  <a:lnTo>
                    <a:pt x="1367" y="3501"/>
                  </a:lnTo>
                  <a:lnTo>
                    <a:pt x="1430" y="3046"/>
                  </a:lnTo>
                  <a:lnTo>
                    <a:pt x="1519" y="2751"/>
                  </a:lnTo>
                  <a:lnTo>
                    <a:pt x="1590" y="2617"/>
                  </a:lnTo>
                  <a:lnTo>
                    <a:pt x="1760" y="2340"/>
                  </a:lnTo>
                  <a:lnTo>
                    <a:pt x="2207" y="1858"/>
                  </a:lnTo>
                  <a:lnTo>
                    <a:pt x="2412" y="1599"/>
                  </a:lnTo>
                  <a:lnTo>
                    <a:pt x="2519" y="1420"/>
                  </a:lnTo>
                  <a:lnTo>
                    <a:pt x="2689" y="1036"/>
                  </a:lnTo>
                  <a:lnTo>
                    <a:pt x="2778" y="626"/>
                  </a:lnTo>
                  <a:lnTo>
                    <a:pt x="2787" y="206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159;p36">
              <a:extLst>
                <a:ext uri="{FF2B5EF4-FFF2-40B4-BE49-F238E27FC236}">
                  <a16:creationId xmlns:a16="http://schemas.microsoft.com/office/drawing/2014/main" id="{30F4DA63-3FF6-4475-8299-96413DCAC741}"/>
                </a:ext>
              </a:extLst>
            </p:cNvPr>
            <p:cNvSpPr/>
            <p:nvPr/>
          </p:nvSpPr>
          <p:spPr>
            <a:xfrm>
              <a:off x="8060591" y="2175572"/>
              <a:ext cx="135294" cy="165747"/>
            </a:xfrm>
            <a:custGeom>
              <a:avLst/>
              <a:gdLst/>
              <a:ahLst/>
              <a:cxnLst/>
              <a:rect l="l" t="t" r="r" b="b"/>
              <a:pathLst>
                <a:path w="3412" h="4180" extrusionOk="0">
                  <a:moveTo>
                    <a:pt x="107" y="0"/>
                  </a:moveTo>
                  <a:lnTo>
                    <a:pt x="45" y="170"/>
                  </a:lnTo>
                  <a:lnTo>
                    <a:pt x="0" y="447"/>
                  </a:lnTo>
                  <a:lnTo>
                    <a:pt x="9" y="625"/>
                  </a:lnTo>
                  <a:lnTo>
                    <a:pt x="36" y="714"/>
                  </a:lnTo>
                  <a:lnTo>
                    <a:pt x="107" y="884"/>
                  </a:lnTo>
                  <a:lnTo>
                    <a:pt x="348" y="1170"/>
                  </a:lnTo>
                  <a:lnTo>
                    <a:pt x="500" y="1268"/>
                  </a:lnTo>
                  <a:lnTo>
                    <a:pt x="714" y="1366"/>
                  </a:lnTo>
                  <a:lnTo>
                    <a:pt x="1045" y="1491"/>
                  </a:lnTo>
                  <a:lnTo>
                    <a:pt x="1241" y="1607"/>
                  </a:lnTo>
                  <a:lnTo>
                    <a:pt x="1331" y="1688"/>
                  </a:lnTo>
                  <a:lnTo>
                    <a:pt x="1420" y="1795"/>
                  </a:lnTo>
                  <a:lnTo>
                    <a:pt x="1518" y="2063"/>
                  </a:lnTo>
                  <a:lnTo>
                    <a:pt x="1545" y="2197"/>
                  </a:lnTo>
                  <a:lnTo>
                    <a:pt x="1572" y="2483"/>
                  </a:lnTo>
                  <a:lnTo>
                    <a:pt x="1599" y="2768"/>
                  </a:lnTo>
                  <a:lnTo>
                    <a:pt x="1625" y="2893"/>
                  </a:lnTo>
                  <a:lnTo>
                    <a:pt x="1706" y="3143"/>
                  </a:lnTo>
                  <a:lnTo>
                    <a:pt x="1911" y="3492"/>
                  </a:lnTo>
                  <a:lnTo>
                    <a:pt x="2295" y="3867"/>
                  </a:lnTo>
                  <a:lnTo>
                    <a:pt x="2643" y="4063"/>
                  </a:lnTo>
                  <a:lnTo>
                    <a:pt x="2893" y="4152"/>
                  </a:lnTo>
                  <a:lnTo>
                    <a:pt x="3027" y="4179"/>
                  </a:lnTo>
                  <a:lnTo>
                    <a:pt x="3215" y="3626"/>
                  </a:lnTo>
                  <a:lnTo>
                    <a:pt x="3411" y="3072"/>
                  </a:lnTo>
                  <a:lnTo>
                    <a:pt x="3251" y="3045"/>
                  </a:lnTo>
                  <a:lnTo>
                    <a:pt x="2965" y="2929"/>
                  </a:lnTo>
                  <a:lnTo>
                    <a:pt x="2715" y="2733"/>
                  </a:lnTo>
                  <a:lnTo>
                    <a:pt x="2527" y="2491"/>
                  </a:lnTo>
                  <a:lnTo>
                    <a:pt x="2456" y="2349"/>
                  </a:lnTo>
                  <a:lnTo>
                    <a:pt x="2367" y="2018"/>
                  </a:lnTo>
                  <a:lnTo>
                    <a:pt x="2241" y="1706"/>
                  </a:lnTo>
                  <a:lnTo>
                    <a:pt x="2179" y="1607"/>
                  </a:lnTo>
                  <a:lnTo>
                    <a:pt x="2000" y="1438"/>
                  </a:lnTo>
                  <a:lnTo>
                    <a:pt x="1688" y="1250"/>
                  </a:lnTo>
                  <a:lnTo>
                    <a:pt x="1447" y="1161"/>
                  </a:lnTo>
                  <a:lnTo>
                    <a:pt x="1215" y="1089"/>
                  </a:lnTo>
                  <a:lnTo>
                    <a:pt x="741" y="938"/>
                  </a:lnTo>
                  <a:lnTo>
                    <a:pt x="527" y="822"/>
                  </a:lnTo>
                  <a:lnTo>
                    <a:pt x="429" y="750"/>
                  </a:lnTo>
                  <a:lnTo>
                    <a:pt x="250" y="572"/>
                  </a:lnTo>
                  <a:lnTo>
                    <a:pt x="134" y="357"/>
                  </a:lnTo>
                  <a:lnTo>
                    <a:pt x="89" y="11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60;p36">
              <a:extLst>
                <a:ext uri="{FF2B5EF4-FFF2-40B4-BE49-F238E27FC236}">
                  <a16:creationId xmlns:a16="http://schemas.microsoft.com/office/drawing/2014/main" id="{99A16198-639D-4CB1-B81C-6A59323BC687}"/>
                </a:ext>
              </a:extLst>
            </p:cNvPr>
            <p:cNvSpPr/>
            <p:nvPr/>
          </p:nvSpPr>
          <p:spPr>
            <a:xfrm>
              <a:off x="7358735" y="2505563"/>
              <a:ext cx="259962" cy="195844"/>
            </a:xfrm>
            <a:custGeom>
              <a:avLst/>
              <a:gdLst/>
              <a:ahLst/>
              <a:cxnLst/>
              <a:rect l="l" t="t" r="r" b="b"/>
              <a:pathLst>
                <a:path w="6556" h="4939" extrusionOk="0">
                  <a:moveTo>
                    <a:pt x="4573" y="1"/>
                  </a:moveTo>
                  <a:lnTo>
                    <a:pt x="4091" y="233"/>
                  </a:lnTo>
                  <a:lnTo>
                    <a:pt x="1760" y="1510"/>
                  </a:lnTo>
                  <a:lnTo>
                    <a:pt x="688" y="2206"/>
                  </a:lnTo>
                  <a:lnTo>
                    <a:pt x="162" y="2626"/>
                  </a:lnTo>
                  <a:lnTo>
                    <a:pt x="1" y="2814"/>
                  </a:lnTo>
                  <a:lnTo>
                    <a:pt x="90" y="2894"/>
                  </a:lnTo>
                  <a:lnTo>
                    <a:pt x="751" y="3412"/>
                  </a:lnTo>
                  <a:lnTo>
                    <a:pt x="1439" y="3858"/>
                  </a:lnTo>
                  <a:lnTo>
                    <a:pt x="2305" y="4296"/>
                  </a:lnTo>
                  <a:lnTo>
                    <a:pt x="3082" y="4582"/>
                  </a:lnTo>
                  <a:lnTo>
                    <a:pt x="3635" y="4743"/>
                  </a:lnTo>
                  <a:lnTo>
                    <a:pt x="4234" y="4859"/>
                  </a:lnTo>
                  <a:lnTo>
                    <a:pt x="4859" y="4930"/>
                  </a:lnTo>
                  <a:lnTo>
                    <a:pt x="5511" y="4939"/>
                  </a:lnTo>
                  <a:lnTo>
                    <a:pt x="6198" y="4876"/>
                  </a:lnTo>
                  <a:lnTo>
                    <a:pt x="6555" y="4823"/>
                  </a:lnTo>
                  <a:lnTo>
                    <a:pt x="6538" y="4743"/>
                  </a:lnTo>
                  <a:lnTo>
                    <a:pt x="6359" y="3930"/>
                  </a:lnTo>
                  <a:lnTo>
                    <a:pt x="6055" y="2930"/>
                  </a:lnTo>
                  <a:lnTo>
                    <a:pt x="5752" y="2153"/>
                  </a:lnTo>
                  <a:lnTo>
                    <a:pt x="5359" y="1313"/>
                  </a:lnTo>
                  <a:lnTo>
                    <a:pt x="4868" y="438"/>
                  </a:lnTo>
                  <a:lnTo>
                    <a:pt x="4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161;p36">
              <a:extLst>
                <a:ext uri="{FF2B5EF4-FFF2-40B4-BE49-F238E27FC236}">
                  <a16:creationId xmlns:a16="http://schemas.microsoft.com/office/drawing/2014/main" id="{BDA8EFE2-6661-4B2E-AE1D-28D52E5D2BF3}"/>
                </a:ext>
              </a:extLst>
            </p:cNvPr>
            <p:cNvSpPr/>
            <p:nvPr/>
          </p:nvSpPr>
          <p:spPr>
            <a:xfrm>
              <a:off x="8047823" y="2160345"/>
              <a:ext cx="32277" cy="30136"/>
            </a:xfrm>
            <a:custGeom>
              <a:avLst/>
              <a:gdLst/>
              <a:ahLst/>
              <a:cxnLst/>
              <a:rect l="l" t="t" r="r" b="b"/>
              <a:pathLst>
                <a:path w="814" h="760" extrusionOk="0">
                  <a:moveTo>
                    <a:pt x="438" y="0"/>
                  </a:moveTo>
                  <a:lnTo>
                    <a:pt x="286" y="9"/>
                  </a:lnTo>
                  <a:lnTo>
                    <a:pt x="143" y="71"/>
                  </a:lnTo>
                  <a:lnTo>
                    <a:pt x="45" y="188"/>
                  </a:lnTo>
                  <a:lnTo>
                    <a:pt x="18" y="259"/>
                  </a:lnTo>
                  <a:lnTo>
                    <a:pt x="1" y="330"/>
                  </a:lnTo>
                  <a:lnTo>
                    <a:pt x="18" y="482"/>
                  </a:lnTo>
                  <a:lnTo>
                    <a:pt x="99" y="616"/>
                  </a:lnTo>
                  <a:lnTo>
                    <a:pt x="224" y="714"/>
                  </a:lnTo>
                  <a:lnTo>
                    <a:pt x="295" y="741"/>
                  </a:lnTo>
                  <a:lnTo>
                    <a:pt x="376" y="759"/>
                  </a:lnTo>
                  <a:lnTo>
                    <a:pt x="536" y="750"/>
                  </a:lnTo>
                  <a:lnTo>
                    <a:pt x="670" y="679"/>
                  </a:lnTo>
                  <a:lnTo>
                    <a:pt x="769" y="572"/>
                  </a:lnTo>
                  <a:lnTo>
                    <a:pt x="795" y="500"/>
                  </a:lnTo>
                  <a:lnTo>
                    <a:pt x="813" y="420"/>
                  </a:lnTo>
                  <a:lnTo>
                    <a:pt x="795" y="277"/>
                  </a:lnTo>
                  <a:lnTo>
                    <a:pt x="724" y="143"/>
                  </a:lnTo>
                  <a:lnTo>
                    <a:pt x="599" y="45"/>
                  </a:lnTo>
                  <a:lnTo>
                    <a:pt x="519" y="1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162;p36">
              <a:extLst>
                <a:ext uri="{FF2B5EF4-FFF2-40B4-BE49-F238E27FC236}">
                  <a16:creationId xmlns:a16="http://schemas.microsoft.com/office/drawing/2014/main" id="{AFF2BA38-DD71-4A3E-A05D-B9A70128A778}"/>
                </a:ext>
              </a:extLst>
            </p:cNvPr>
            <p:cNvSpPr/>
            <p:nvPr/>
          </p:nvSpPr>
          <p:spPr>
            <a:xfrm>
              <a:off x="7514888" y="2484666"/>
              <a:ext cx="47504" cy="42904"/>
            </a:xfrm>
            <a:custGeom>
              <a:avLst/>
              <a:gdLst/>
              <a:ahLst/>
              <a:cxnLst/>
              <a:rect l="l" t="t" r="r" b="b"/>
              <a:pathLst>
                <a:path w="1198" h="1082" extrusionOk="0">
                  <a:moveTo>
                    <a:pt x="626" y="1"/>
                  </a:moveTo>
                  <a:lnTo>
                    <a:pt x="394" y="10"/>
                  </a:lnTo>
                  <a:lnTo>
                    <a:pt x="197" y="99"/>
                  </a:lnTo>
                  <a:lnTo>
                    <a:pt x="64" y="242"/>
                  </a:lnTo>
                  <a:lnTo>
                    <a:pt x="19" y="340"/>
                  </a:lnTo>
                  <a:lnTo>
                    <a:pt x="1" y="438"/>
                  </a:lnTo>
                  <a:lnTo>
                    <a:pt x="28" y="653"/>
                  </a:lnTo>
                  <a:lnTo>
                    <a:pt x="144" y="858"/>
                  </a:lnTo>
                  <a:lnTo>
                    <a:pt x="322" y="1010"/>
                  </a:lnTo>
                  <a:lnTo>
                    <a:pt x="439" y="1055"/>
                  </a:lnTo>
                  <a:lnTo>
                    <a:pt x="555" y="1081"/>
                  </a:lnTo>
                  <a:lnTo>
                    <a:pt x="787" y="1055"/>
                  </a:lnTo>
                  <a:lnTo>
                    <a:pt x="992" y="956"/>
                  </a:lnTo>
                  <a:lnTo>
                    <a:pt x="1135" y="796"/>
                  </a:lnTo>
                  <a:lnTo>
                    <a:pt x="1180" y="697"/>
                  </a:lnTo>
                  <a:lnTo>
                    <a:pt x="1198" y="590"/>
                  </a:lnTo>
                  <a:lnTo>
                    <a:pt x="1162" y="394"/>
                  </a:lnTo>
                  <a:lnTo>
                    <a:pt x="1046" y="215"/>
                  </a:lnTo>
                  <a:lnTo>
                    <a:pt x="867" y="72"/>
                  </a:lnTo>
                  <a:lnTo>
                    <a:pt x="751" y="3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163;p36">
              <a:extLst>
                <a:ext uri="{FF2B5EF4-FFF2-40B4-BE49-F238E27FC236}">
                  <a16:creationId xmlns:a16="http://schemas.microsoft.com/office/drawing/2014/main" id="{666CA8D3-F6CD-4FA5-8167-CEE53BB582C2}"/>
                </a:ext>
              </a:extLst>
            </p:cNvPr>
            <p:cNvSpPr/>
            <p:nvPr/>
          </p:nvSpPr>
          <p:spPr>
            <a:xfrm>
              <a:off x="7271301" y="1924490"/>
              <a:ext cx="32237" cy="30136"/>
            </a:xfrm>
            <a:custGeom>
              <a:avLst/>
              <a:gdLst/>
              <a:ahLst/>
              <a:cxnLst/>
              <a:rect l="l" t="t" r="r" b="b"/>
              <a:pathLst>
                <a:path w="813" h="760" extrusionOk="0">
                  <a:moveTo>
                    <a:pt x="438" y="1"/>
                  </a:moveTo>
                  <a:lnTo>
                    <a:pt x="277" y="10"/>
                  </a:lnTo>
                  <a:lnTo>
                    <a:pt x="143" y="72"/>
                  </a:lnTo>
                  <a:lnTo>
                    <a:pt x="45" y="188"/>
                  </a:lnTo>
                  <a:lnTo>
                    <a:pt x="18" y="260"/>
                  </a:lnTo>
                  <a:lnTo>
                    <a:pt x="0" y="340"/>
                  </a:lnTo>
                  <a:lnTo>
                    <a:pt x="18" y="483"/>
                  </a:lnTo>
                  <a:lnTo>
                    <a:pt x="98" y="617"/>
                  </a:lnTo>
                  <a:lnTo>
                    <a:pt x="214" y="715"/>
                  </a:lnTo>
                  <a:lnTo>
                    <a:pt x="295" y="742"/>
                  </a:lnTo>
                  <a:lnTo>
                    <a:pt x="375" y="760"/>
                  </a:lnTo>
                  <a:lnTo>
                    <a:pt x="536" y="751"/>
                  </a:lnTo>
                  <a:lnTo>
                    <a:pt x="670" y="679"/>
                  </a:lnTo>
                  <a:lnTo>
                    <a:pt x="768" y="572"/>
                  </a:lnTo>
                  <a:lnTo>
                    <a:pt x="795" y="501"/>
                  </a:lnTo>
                  <a:lnTo>
                    <a:pt x="813" y="420"/>
                  </a:lnTo>
                  <a:lnTo>
                    <a:pt x="795" y="278"/>
                  </a:lnTo>
                  <a:lnTo>
                    <a:pt x="715" y="144"/>
                  </a:lnTo>
                  <a:lnTo>
                    <a:pt x="598" y="45"/>
                  </a:lnTo>
                  <a:lnTo>
                    <a:pt x="518" y="19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164;p36">
              <a:extLst>
                <a:ext uri="{FF2B5EF4-FFF2-40B4-BE49-F238E27FC236}">
                  <a16:creationId xmlns:a16="http://schemas.microsoft.com/office/drawing/2014/main" id="{48E32CFD-FDF7-40C3-9A4C-C3560D318029}"/>
                </a:ext>
              </a:extLst>
            </p:cNvPr>
            <p:cNvSpPr/>
            <p:nvPr/>
          </p:nvSpPr>
          <p:spPr>
            <a:xfrm>
              <a:off x="6982350" y="1977268"/>
              <a:ext cx="725918" cy="981598"/>
            </a:xfrm>
            <a:custGeom>
              <a:avLst/>
              <a:gdLst/>
              <a:ahLst/>
              <a:cxnLst/>
              <a:rect l="l" t="t" r="r" b="b"/>
              <a:pathLst>
                <a:path w="18307" h="24755" extrusionOk="0">
                  <a:moveTo>
                    <a:pt x="18191" y="0"/>
                  </a:moveTo>
                  <a:lnTo>
                    <a:pt x="18164" y="27"/>
                  </a:lnTo>
                  <a:lnTo>
                    <a:pt x="17914" y="259"/>
                  </a:lnTo>
                  <a:lnTo>
                    <a:pt x="17387" y="670"/>
                  </a:lnTo>
                  <a:lnTo>
                    <a:pt x="16815" y="1009"/>
                  </a:lnTo>
                  <a:lnTo>
                    <a:pt x="16217" y="1286"/>
                  </a:lnTo>
                  <a:lnTo>
                    <a:pt x="15601" y="1518"/>
                  </a:lnTo>
                  <a:lnTo>
                    <a:pt x="14958" y="1697"/>
                  </a:lnTo>
                  <a:lnTo>
                    <a:pt x="13967" y="1911"/>
                  </a:lnTo>
                  <a:lnTo>
                    <a:pt x="13297" y="2018"/>
                  </a:lnTo>
                  <a:lnTo>
                    <a:pt x="13270" y="2009"/>
                  </a:lnTo>
                  <a:lnTo>
                    <a:pt x="13243" y="2027"/>
                  </a:lnTo>
                  <a:lnTo>
                    <a:pt x="12234" y="2170"/>
                  </a:lnTo>
                  <a:lnTo>
                    <a:pt x="11261" y="2331"/>
                  </a:lnTo>
                  <a:lnTo>
                    <a:pt x="10815" y="2411"/>
                  </a:lnTo>
                  <a:lnTo>
                    <a:pt x="9922" y="2626"/>
                  </a:lnTo>
                  <a:lnTo>
                    <a:pt x="9055" y="2902"/>
                  </a:lnTo>
                  <a:lnTo>
                    <a:pt x="8234" y="3286"/>
                  </a:lnTo>
                  <a:lnTo>
                    <a:pt x="7841" y="3528"/>
                  </a:lnTo>
                  <a:lnTo>
                    <a:pt x="7519" y="3751"/>
                  </a:lnTo>
                  <a:lnTo>
                    <a:pt x="6930" y="4260"/>
                  </a:lnTo>
                  <a:lnTo>
                    <a:pt x="6430" y="4849"/>
                  </a:lnTo>
                  <a:lnTo>
                    <a:pt x="6037" y="5528"/>
                  </a:lnTo>
                  <a:lnTo>
                    <a:pt x="5903" y="5894"/>
                  </a:lnTo>
                  <a:lnTo>
                    <a:pt x="5832" y="6135"/>
                  </a:lnTo>
                  <a:lnTo>
                    <a:pt x="5751" y="6617"/>
                  </a:lnTo>
                  <a:lnTo>
                    <a:pt x="5724" y="7100"/>
                  </a:lnTo>
                  <a:lnTo>
                    <a:pt x="5760" y="7582"/>
                  </a:lnTo>
                  <a:lnTo>
                    <a:pt x="5876" y="8314"/>
                  </a:lnTo>
                  <a:lnTo>
                    <a:pt x="6135" y="9270"/>
                  </a:lnTo>
                  <a:lnTo>
                    <a:pt x="6278" y="9734"/>
                  </a:lnTo>
                  <a:lnTo>
                    <a:pt x="6555" y="10654"/>
                  </a:lnTo>
                  <a:lnTo>
                    <a:pt x="6903" y="12056"/>
                  </a:lnTo>
                  <a:lnTo>
                    <a:pt x="7082" y="13002"/>
                  </a:lnTo>
                  <a:lnTo>
                    <a:pt x="7144" y="13476"/>
                  </a:lnTo>
                  <a:lnTo>
                    <a:pt x="7207" y="13940"/>
                  </a:lnTo>
                  <a:lnTo>
                    <a:pt x="7260" y="14878"/>
                  </a:lnTo>
                  <a:lnTo>
                    <a:pt x="7260" y="15815"/>
                  </a:lnTo>
                  <a:lnTo>
                    <a:pt x="7171" y="16753"/>
                  </a:lnTo>
                  <a:lnTo>
                    <a:pt x="7091" y="17208"/>
                  </a:lnTo>
                  <a:lnTo>
                    <a:pt x="7001" y="17646"/>
                  </a:lnTo>
                  <a:lnTo>
                    <a:pt x="6742" y="18503"/>
                  </a:lnTo>
                  <a:lnTo>
                    <a:pt x="6394" y="19316"/>
                  </a:lnTo>
                  <a:lnTo>
                    <a:pt x="5957" y="20093"/>
                  </a:lnTo>
                  <a:lnTo>
                    <a:pt x="5707" y="20459"/>
                  </a:lnTo>
                  <a:lnTo>
                    <a:pt x="5448" y="20798"/>
                  </a:lnTo>
                  <a:lnTo>
                    <a:pt x="4894" y="21441"/>
                  </a:lnTo>
                  <a:lnTo>
                    <a:pt x="4287" y="22039"/>
                  </a:lnTo>
                  <a:lnTo>
                    <a:pt x="3626" y="22584"/>
                  </a:lnTo>
                  <a:lnTo>
                    <a:pt x="2938" y="23093"/>
                  </a:lnTo>
                  <a:lnTo>
                    <a:pt x="2224" y="23557"/>
                  </a:lnTo>
                  <a:lnTo>
                    <a:pt x="1108" y="24200"/>
                  </a:lnTo>
                  <a:lnTo>
                    <a:pt x="358" y="24575"/>
                  </a:lnTo>
                  <a:lnTo>
                    <a:pt x="179" y="24665"/>
                  </a:lnTo>
                  <a:lnTo>
                    <a:pt x="0" y="24754"/>
                  </a:lnTo>
                  <a:lnTo>
                    <a:pt x="384" y="24754"/>
                  </a:lnTo>
                  <a:lnTo>
                    <a:pt x="1054" y="24415"/>
                  </a:lnTo>
                  <a:lnTo>
                    <a:pt x="2367" y="23665"/>
                  </a:lnTo>
                  <a:lnTo>
                    <a:pt x="3617" y="22816"/>
                  </a:lnTo>
                  <a:lnTo>
                    <a:pt x="4474" y="22084"/>
                  </a:lnTo>
                  <a:lnTo>
                    <a:pt x="5010" y="21557"/>
                  </a:lnTo>
                  <a:lnTo>
                    <a:pt x="5269" y="21271"/>
                  </a:lnTo>
                  <a:lnTo>
                    <a:pt x="5546" y="20950"/>
                  </a:lnTo>
                  <a:lnTo>
                    <a:pt x="6046" y="20253"/>
                  </a:lnTo>
                  <a:lnTo>
                    <a:pt x="6483" y="19512"/>
                  </a:lnTo>
                  <a:lnTo>
                    <a:pt x="6832" y="18726"/>
                  </a:lnTo>
                  <a:lnTo>
                    <a:pt x="6975" y="18324"/>
                  </a:lnTo>
                  <a:lnTo>
                    <a:pt x="7109" y="17878"/>
                  </a:lnTo>
                  <a:lnTo>
                    <a:pt x="7305" y="16976"/>
                  </a:lnTo>
                  <a:lnTo>
                    <a:pt x="7412" y="16065"/>
                  </a:lnTo>
                  <a:lnTo>
                    <a:pt x="7439" y="15145"/>
                  </a:lnTo>
                  <a:lnTo>
                    <a:pt x="7421" y="14690"/>
                  </a:lnTo>
                  <a:lnTo>
                    <a:pt x="7394" y="14217"/>
                  </a:lnTo>
                  <a:lnTo>
                    <a:pt x="7287" y="13270"/>
                  </a:lnTo>
                  <a:lnTo>
                    <a:pt x="7126" y="12332"/>
                  </a:lnTo>
                  <a:lnTo>
                    <a:pt x="6921" y="11413"/>
                  </a:lnTo>
                  <a:lnTo>
                    <a:pt x="6805" y="10948"/>
                  </a:lnTo>
                  <a:lnTo>
                    <a:pt x="6537" y="10011"/>
                  </a:lnTo>
                  <a:lnTo>
                    <a:pt x="6251" y="9073"/>
                  </a:lnTo>
                  <a:lnTo>
                    <a:pt x="6108" y="8573"/>
                  </a:lnTo>
                  <a:lnTo>
                    <a:pt x="5948" y="7805"/>
                  </a:lnTo>
                  <a:lnTo>
                    <a:pt x="5894" y="7287"/>
                  </a:lnTo>
                  <a:lnTo>
                    <a:pt x="5894" y="7028"/>
                  </a:lnTo>
                  <a:lnTo>
                    <a:pt x="5903" y="6814"/>
                  </a:lnTo>
                  <a:lnTo>
                    <a:pt x="5957" y="6394"/>
                  </a:lnTo>
                  <a:lnTo>
                    <a:pt x="6055" y="5992"/>
                  </a:lnTo>
                  <a:lnTo>
                    <a:pt x="6198" y="5608"/>
                  </a:lnTo>
                  <a:lnTo>
                    <a:pt x="6492" y="5064"/>
                  </a:lnTo>
                  <a:lnTo>
                    <a:pt x="7010" y="4412"/>
                  </a:lnTo>
                  <a:lnTo>
                    <a:pt x="7323" y="4126"/>
                  </a:lnTo>
                  <a:lnTo>
                    <a:pt x="7671" y="3840"/>
                  </a:lnTo>
                  <a:lnTo>
                    <a:pt x="8430" y="3376"/>
                  </a:lnTo>
                  <a:lnTo>
                    <a:pt x="9243" y="3019"/>
                  </a:lnTo>
                  <a:lnTo>
                    <a:pt x="10100" y="2742"/>
                  </a:lnTo>
                  <a:lnTo>
                    <a:pt x="10538" y="2644"/>
                  </a:lnTo>
                  <a:lnTo>
                    <a:pt x="11199" y="2501"/>
                  </a:lnTo>
                  <a:lnTo>
                    <a:pt x="12565" y="2295"/>
                  </a:lnTo>
                  <a:lnTo>
                    <a:pt x="13252" y="2188"/>
                  </a:lnTo>
                  <a:lnTo>
                    <a:pt x="13520" y="2492"/>
                  </a:lnTo>
                  <a:lnTo>
                    <a:pt x="13976" y="3135"/>
                  </a:lnTo>
                  <a:lnTo>
                    <a:pt x="14333" y="3831"/>
                  </a:lnTo>
                  <a:lnTo>
                    <a:pt x="14601" y="4563"/>
                  </a:lnTo>
                  <a:lnTo>
                    <a:pt x="14806" y="5331"/>
                  </a:lnTo>
                  <a:lnTo>
                    <a:pt x="14940" y="6108"/>
                  </a:lnTo>
                  <a:lnTo>
                    <a:pt x="15038" y="7296"/>
                  </a:lnTo>
                  <a:lnTo>
                    <a:pt x="15047" y="8082"/>
                  </a:lnTo>
                  <a:lnTo>
                    <a:pt x="15021" y="9073"/>
                  </a:lnTo>
                  <a:lnTo>
                    <a:pt x="14967" y="10064"/>
                  </a:lnTo>
                  <a:lnTo>
                    <a:pt x="14976" y="10100"/>
                  </a:lnTo>
                  <a:lnTo>
                    <a:pt x="15021" y="10136"/>
                  </a:lnTo>
                  <a:lnTo>
                    <a:pt x="15083" y="10136"/>
                  </a:lnTo>
                  <a:lnTo>
                    <a:pt x="15128" y="10100"/>
                  </a:lnTo>
                  <a:lnTo>
                    <a:pt x="15137" y="10064"/>
                  </a:lnTo>
                  <a:lnTo>
                    <a:pt x="15181" y="9225"/>
                  </a:lnTo>
                  <a:lnTo>
                    <a:pt x="15217" y="7528"/>
                  </a:lnTo>
                  <a:lnTo>
                    <a:pt x="15128" y="6269"/>
                  </a:lnTo>
                  <a:lnTo>
                    <a:pt x="15003" y="5439"/>
                  </a:lnTo>
                  <a:lnTo>
                    <a:pt x="14797" y="4617"/>
                  </a:lnTo>
                  <a:lnTo>
                    <a:pt x="14512" y="3822"/>
                  </a:lnTo>
                  <a:lnTo>
                    <a:pt x="14324" y="3438"/>
                  </a:lnTo>
                  <a:lnTo>
                    <a:pt x="14145" y="3099"/>
                  </a:lnTo>
                  <a:lnTo>
                    <a:pt x="13699" y="2456"/>
                  </a:lnTo>
                  <a:lnTo>
                    <a:pt x="13449" y="2161"/>
                  </a:lnTo>
                  <a:lnTo>
                    <a:pt x="14003" y="2072"/>
                  </a:lnTo>
                  <a:lnTo>
                    <a:pt x="15101" y="1831"/>
                  </a:lnTo>
                  <a:lnTo>
                    <a:pt x="16164" y="1492"/>
                  </a:lnTo>
                  <a:lnTo>
                    <a:pt x="16923" y="1143"/>
                  </a:lnTo>
                  <a:lnTo>
                    <a:pt x="17414" y="849"/>
                  </a:lnTo>
                  <a:lnTo>
                    <a:pt x="17646" y="688"/>
                  </a:lnTo>
                  <a:lnTo>
                    <a:pt x="17976" y="429"/>
                  </a:lnTo>
                  <a:lnTo>
                    <a:pt x="18280" y="143"/>
                  </a:lnTo>
                  <a:lnTo>
                    <a:pt x="18307" y="107"/>
                  </a:lnTo>
                  <a:lnTo>
                    <a:pt x="18298" y="45"/>
                  </a:lnTo>
                  <a:lnTo>
                    <a:pt x="18253" y="9"/>
                  </a:lnTo>
                  <a:lnTo>
                    <a:pt x="18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Text Box 2">
            <a:extLst>
              <a:ext uri="{FF2B5EF4-FFF2-40B4-BE49-F238E27FC236}">
                <a16:creationId xmlns:a16="http://schemas.microsoft.com/office/drawing/2014/main" id="{DBC8A064-C24B-4DD3-8986-901DCA22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34" y="522738"/>
            <a:ext cx="8506818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      Đêm nay anh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đứng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ở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trại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 Trăng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ngàn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gió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núi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bao la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khiến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lòng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anh man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nghĩ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tới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trung thu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nghĩ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tới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em. Trăng đêm nay soi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sáng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xuống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nước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Việt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Nam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độc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lập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yêu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quý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em. Trăng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sáng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mùa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thu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vằng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vặc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chiếu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khắp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phố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làng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núi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rừng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nơi quê hương thân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thiết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em…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F5BA088B-E5F9-4B6A-807B-7BEC7A98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27" y="1800162"/>
            <a:ext cx="8519363" cy="21082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   Anh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nhìn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trăng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nghĩ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tới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ngày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mai…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   </a:t>
            </a:r>
            <a:r>
              <a:rPr kumimoji="0" lang="vi-VN" altLang="en-US" sz="18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Ngày</a:t>
            </a:r>
            <a:r>
              <a:rPr kumimoji="0" lang="vi-VN" altLang="en-US" sz="18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mai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e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quyền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mơ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tưởng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cuộc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tươi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đẹp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 Mươi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mười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lăm năm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nữa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thôi,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em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sẽ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ánh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trăng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này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dòng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nước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đổ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xuống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chạy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máy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phát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; ở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giữa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biển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rộng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cờ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đỏ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sao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phấp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phới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bay trên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con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tàu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lớn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 Trăng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em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sẽ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soi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sáng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ống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khói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nhà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máy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chi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chít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cao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thẳm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rải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trên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lúa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bát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ngát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thơm,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nông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trường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to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lớn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vui tươi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69625244-B991-4303-A1F2-D491D8DE0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68" y="4019288"/>
            <a:ext cx="8519362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      </a:t>
            </a: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Rồi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Trăng đêm nay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sáng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quá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! Trăng mai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còn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sáng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hơn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 Anh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mừng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em vui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Tết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Trung thu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độc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lập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tiên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anh 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mong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ước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ngày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mai đây,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tết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rung thu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tươi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đẹp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hơn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nữa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sẽ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em. 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C26EAB-13C4-4446-ABAE-4C31AF0788E9}"/>
              </a:ext>
            </a:extLst>
          </p:cNvPr>
          <p:cNvSpPr txBox="1"/>
          <p:nvPr/>
        </p:nvSpPr>
        <p:spPr>
          <a:xfrm>
            <a:off x="9557" y="481670"/>
            <a:ext cx="418671" cy="461665"/>
          </a:xfrm>
          <a:custGeom>
            <a:avLst/>
            <a:gdLst>
              <a:gd name="connsiteX0" fmla="*/ 0 w 1694989"/>
              <a:gd name="connsiteY0" fmla="*/ 0 h 2677656"/>
              <a:gd name="connsiteX1" fmla="*/ 564996 w 1694989"/>
              <a:gd name="connsiteY1" fmla="*/ 0 h 2677656"/>
              <a:gd name="connsiteX2" fmla="*/ 1163892 w 1694989"/>
              <a:gd name="connsiteY2" fmla="*/ 0 h 2677656"/>
              <a:gd name="connsiteX3" fmla="*/ 1694989 w 1694989"/>
              <a:gd name="connsiteY3" fmla="*/ 0 h 2677656"/>
              <a:gd name="connsiteX4" fmla="*/ 1694989 w 1694989"/>
              <a:gd name="connsiteY4" fmla="*/ 508755 h 2677656"/>
              <a:gd name="connsiteX5" fmla="*/ 1694989 w 1694989"/>
              <a:gd name="connsiteY5" fmla="*/ 1071062 h 2677656"/>
              <a:gd name="connsiteX6" fmla="*/ 1694989 w 1694989"/>
              <a:gd name="connsiteY6" fmla="*/ 1579817 h 2677656"/>
              <a:gd name="connsiteX7" fmla="*/ 1694989 w 1694989"/>
              <a:gd name="connsiteY7" fmla="*/ 2168901 h 2677656"/>
              <a:gd name="connsiteX8" fmla="*/ 1694989 w 1694989"/>
              <a:gd name="connsiteY8" fmla="*/ 2677656 h 2677656"/>
              <a:gd name="connsiteX9" fmla="*/ 1180842 w 1694989"/>
              <a:gd name="connsiteY9" fmla="*/ 2677656 h 2677656"/>
              <a:gd name="connsiteX10" fmla="*/ 581946 w 1694989"/>
              <a:gd name="connsiteY10" fmla="*/ 2677656 h 2677656"/>
              <a:gd name="connsiteX11" fmla="*/ 0 w 1694989"/>
              <a:gd name="connsiteY11" fmla="*/ 2677656 h 2677656"/>
              <a:gd name="connsiteX12" fmla="*/ 0 w 1694989"/>
              <a:gd name="connsiteY12" fmla="*/ 2195678 h 2677656"/>
              <a:gd name="connsiteX13" fmla="*/ 0 w 1694989"/>
              <a:gd name="connsiteY13" fmla="*/ 1660147 h 2677656"/>
              <a:gd name="connsiteX14" fmla="*/ 0 w 1694989"/>
              <a:gd name="connsiteY14" fmla="*/ 1151392 h 2677656"/>
              <a:gd name="connsiteX15" fmla="*/ 0 w 1694989"/>
              <a:gd name="connsiteY15" fmla="*/ 589084 h 2677656"/>
              <a:gd name="connsiteX16" fmla="*/ 0 w 1694989"/>
              <a:gd name="connsiteY16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4989" h="2677656" fill="none" extrusionOk="0">
                <a:moveTo>
                  <a:pt x="0" y="0"/>
                </a:moveTo>
                <a:cubicBezTo>
                  <a:pt x="250702" y="-12989"/>
                  <a:pt x="397821" y="39710"/>
                  <a:pt x="564996" y="0"/>
                </a:cubicBezTo>
                <a:cubicBezTo>
                  <a:pt x="732171" y="-39710"/>
                  <a:pt x="968661" y="63932"/>
                  <a:pt x="1163892" y="0"/>
                </a:cubicBezTo>
                <a:cubicBezTo>
                  <a:pt x="1359123" y="-63932"/>
                  <a:pt x="1504651" y="32012"/>
                  <a:pt x="1694989" y="0"/>
                </a:cubicBezTo>
                <a:cubicBezTo>
                  <a:pt x="1740396" y="179853"/>
                  <a:pt x="1645850" y="308413"/>
                  <a:pt x="1694989" y="508755"/>
                </a:cubicBezTo>
                <a:cubicBezTo>
                  <a:pt x="1744128" y="709098"/>
                  <a:pt x="1642349" y="936170"/>
                  <a:pt x="1694989" y="1071062"/>
                </a:cubicBezTo>
                <a:cubicBezTo>
                  <a:pt x="1747629" y="1205954"/>
                  <a:pt x="1687691" y="1473647"/>
                  <a:pt x="1694989" y="1579817"/>
                </a:cubicBezTo>
                <a:cubicBezTo>
                  <a:pt x="1702287" y="1685987"/>
                  <a:pt x="1683781" y="2015891"/>
                  <a:pt x="1694989" y="2168901"/>
                </a:cubicBezTo>
                <a:cubicBezTo>
                  <a:pt x="1706197" y="2321911"/>
                  <a:pt x="1684874" y="2465292"/>
                  <a:pt x="1694989" y="2677656"/>
                </a:cubicBezTo>
                <a:cubicBezTo>
                  <a:pt x="1535126" y="2713002"/>
                  <a:pt x="1300571" y="2668387"/>
                  <a:pt x="1180842" y="2677656"/>
                </a:cubicBezTo>
                <a:cubicBezTo>
                  <a:pt x="1061113" y="2686925"/>
                  <a:pt x="809369" y="2641633"/>
                  <a:pt x="581946" y="2677656"/>
                </a:cubicBezTo>
                <a:cubicBezTo>
                  <a:pt x="354523" y="2713679"/>
                  <a:pt x="197473" y="2669917"/>
                  <a:pt x="0" y="2677656"/>
                </a:cubicBezTo>
                <a:cubicBezTo>
                  <a:pt x="-28588" y="2440770"/>
                  <a:pt x="41666" y="2415788"/>
                  <a:pt x="0" y="2195678"/>
                </a:cubicBezTo>
                <a:cubicBezTo>
                  <a:pt x="-41666" y="1975568"/>
                  <a:pt x="48486" y="1918639"/>
                  <a:pt x="0" y="1660147"/>
                </a:cubicBezTo>
                <a:cubicBezTo>
                  <a:pt x="-48486" y="1401655"/>
                  <a:pt x="21354" y="1383345"/>
                  <a:pt x="0" y="1151392"/>
                </a:cubicBezTo>
                <a:cubicBezTo>
                  <a:pt x="-21354" y="919440"/>
                  <a:pt x="56583" y="857748"/>
                  <a:pt x="0" y="589084"/>
                </a:cubicBezTo>
                <a:cubicBezTo>
                  <a:pt x="-56583" y="320420"/>
                  <a:pt x="38992" y="286786"/>
                  <a:pt x="0" y="0"/>
                </a:cubicBezTo>
                <a:close/>
              </a:path>
              <a:path w="1694989" h="2677656" stroke="0" extrusionOk="0">
                <a:moveTo>
                  <a:pt x="0" y="0"/>
                </a:moveTo>
                <a:cubicBezTo>
                  <a:pt x="132108" y="-7216"/>
                  <a:pt x="358670" y="69178"/>
                  <a:pt x="598896" y="0"/>
                </a:cubicBezTo>
                <a:cubicBezTo>
                  <a:pt x="839122" y="-69178"/>
                  <a:pt x="902361" y="26466"/>
                  <a:pt x="1163892" y="0"/>
                </a:cubicBezTo>
                <a:cubicBezTo>
                  <a:pt x="1425423" y="-26466"/>
                  <a:pt x="1555520" y="12649"/>
                  <a:pt x="1694989" y="0"/>
                </a:cubicBezTo>
                <a:cubicBezTo>
                  <a:pt x="1713353" y="218394"/>
                  <a:pt x="1684830" y="381120"/>
                  <a:pt x="1694989" y="481978"/>
                </a:cubicBezTo>
                <a:cubicBezTo>
                  <a:pt x="1705148" y="582836"/>
                  <a:pt x="1659886" y="737645"/>
                  <a:pt x="1694989" y="990733"/>
                </a:cubicBezTo>
                <a:cubicBezTo>
                  <a:pt x="1730092" y="1243822"/>
                  <a:pt x="1661050" y="1338984"/>
                  <a:pt x="1694989" y="1499487"/>
                </a:cubicBezTo>
                <a:cubicBezTo>
                  <a:pt x="1728928" y="1659990"/>
                  <a:pt x="1682756" y="1784969"/>
                  <a:pt x="1694989" y="2008242"/>
                </a:cubicBezTo>
                <a:cubicBezTo>
                  <a:pt x="1707222" y="2231516"/>
                  <a:pt x="1687614" y="2448916"/>
                  <a:pt x="1694989" y="2677656"/>
                </a:cubicBezTo>
                <a:cubicBezTo>
                  <a:pt x="1546485" y="2706722"/>
                  <a:pt x="1392375" y="2636481"/>
                  <a:pt x="1163892" y="2677656"/>
                </a:cubicBezTo>
                <a:cubicBezTo>
                  <a:pt x="935409" y="2718831"/>
                  <a:pt x="868821" y="2638255"/>
                  <a:pt x="615846" y="2677656"/>
                </a:cubicBezTo>
                <a:cubicBezTo>
                  <a:pt x="362871" y="2717057"/>
                  <a:pt x="248684" y="2605041"/>
                  <a:pt x="0" y="2677656"/>
                </a:cubicBezTo>
                <a:cubicBezTo>
                  <a:pt x="-18364" y="2471675"/>
                  <a:pt x="29215" y="2334687"/>
                  <a:pt x="0" y="2222454"/>
                </a:cubicBezTo>
                <a:cubicBezTo>
                  <a:pt x="-29215" y="2110221"/>
                  <a:pt x="38132" y="1866748"/>
                  <a:pt x="0" y="1713700"/>
                </a:cubicBezTo>
                <a:cubicBezTo>
                  <a:pt x="-38132" y="1560652"/>
                  <a:pt x="28303" y="1412280"/>
                  <a:pt x="0" y="1258498"/>
                </a:cubicBezTo>
                <a:cubicBezTo>
                  <a:pt x="-28303" y="1104716"/>
                  <a:pt x="9800" y="988764"/>
                  <a:pt x="0" y="803297"/>
                </a:cubicBezTo>
                <a:cubicBezTo>
                  <a:pt x="-9800" y="617830"/>
                  <a:pt x="83670" y="178688"/>
                  <a:pt x="0" y="0"/>
                </a:cubicBezTo>
                <a:close/>
              </a:path>
            </a:pathLst>
          </a:custGeom>
          <a:solidFill>
            <a:srgbClr val="FFE652">
              <a:lumMod val="20000"/>
              <a:lumOff val="80000"/>
            </a:srgbClr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661058248">
                  <a:custGeom>
                    <a:avLst/>
                    <a:gdLst>
                      <a:gd name="connsiteX0" fmla="*/ 0 w 418671"/>
                      <a:gd name="connsiteY0" fmla="*/ 0 h 461665"/>
                      <a:gd name="connsiteX1" fmla="*/ 139556 w 418671"/>
                      <a:gd name="connsiteY1" fmla="*/ 0 h 461665"/>
                      <a:gd name="connsiteX2" fmla="*/ 287487 w 418671"/>
                      <a:gd name="connsiteY2" fmla="*/ 0 h 461665"/>
                      <a:gd name="connsiteX3" fmla="*/ 418671 w 418671"/>
                      <a:gd name="connsiteY3" fmla="*/ 0 h 461665"/>
                      <a:gd name="connsiteX4" fmla="*/ 418671 w 418671"/>
                      <a:gd name="connsiteY4" fmla="*/ 87716 h 461665"/>
                      <a:gd name="connsiteX5" fmla="*/ 418671 w 418671"/>
                      <a:gd name="connsiteY5" fmla="*/ 184665 h 461665"/>
                      <a:gd name="connsiteX6" fmla="*/ 418671 w 418671"/>
                      <a:gd name="connsiteY6" fmla="*/ 272382 h 461665"/>
                      <a:gd name="connsiteX7" fmla="*/ 418671 w 418671"/>
                      <a:gd name="connsiteY7" fmla="*/ 373948 h 461665"/>
                      <a:gd name="connsiteX8" fmla="*/ 418671 w 418671"/>
                      <a:gd name="connsiteY8" fmla="*/ 461665 h 461665"/>
                      <a:gd name="connsiteX9" fmla="*/ 291674 w 418671"/>
                      <a:gd name="connsiteY9" fmla="*/ 461665 h 461665"/>
                      <a:gd name="connsiteX10" fmla="*/ 143743 w 418671"/>
                      <a:gd name="connsiteY10" fmla="*/ 461665 h 461665"/>
                      <a:gd name="connsiteX11" fmla="*/ 0 w 418671"/>
                      <a:gd name="connsiteY11" fmla="*/ 461665 h 461665"/>
                      <a:gd name="connsiteX12" fmla="*/ 0 w 418671"/>
                      <a:gd name="connsiteY12" fmla="*/ 378565 h 461665"/>
                      <a:gd name="connsiteX13" fmla="*/ 0 w 418671"/>
                      <a:gd name="connsiteY13" fmla="*/ 286232 h 461665"/>
                      <a:gd name="connsiteX14" fmla="*/ 0 w 418671"/>
                      <a:gd name="connsiteY14" fmla="*/ 198515 h 461665"/>
                      <a:gd name="connsiteX15" fmla="*/ 0 w 418671"/>
                      <a:gd name="connsiteY15" fmla="*/ 101566 h 461665"/>
                      <a:gd name="connsiteX16" fmla="*/ 0 w 418671"/>
                      <a:gd name="connsiteY16" fmla="*/ 0 h 461665"/>
                      <a:gd name="connsiteX0" fmla="*/ 0 w 418671"/>
                      <a:gd name="connsiteY0" fmla="*/ 0 h 461665"/>
                      <a:gd name="connsiteX1" fmla="*/ 147930 w 418671"/>
                      <a:gd name="connsiteY1" fmla="*/ 0 h 461665"/>
                      <a:gd name="connsiteX2" fmla="*/ 287487 w 418671"/>
                      <a:gd name="connsiteY2" fmla="*/ 0 h 461665"/>
                      <a:gd name="connsiteX3" fmla="*/ 418671 w 418671"/>
                      <a:gd name="connsiteY3" fmla="*/ 0 h 461665"/>
                      <a:gd name="connsiteX4" fmla="*/ 418671 w 418671"/>
                      <a:gd name="connsiteY4" fmla="*/ 83099 h 461665"/>
                      <a:gd name="connsiteX5" fmla="*/ 418671 w 418671"/>
                      <a:gd name="connsiteY5" fmla="*/ 170816 h 461665"/>
                      <a:gd name="connsiteX6" fmla="*/ 418671 w 418671"/>
                      <a:gd name="connsiteY6" fmla="*/ 258532 h 461665"/>
                      <a:gd name="connsiteX7" fmla="*/ 418671 w 418671"/>
                      <a:gd name="connsiteY7" fmla="*/ 346248 h 461665"/>
                      <a:gd name="connsiteX8" fmla="*/ 418671 w 418671"/>
                      <a:gd name="connsiteY8" fmla="*/ 461665 h 461665"/>
                      <a:gd name="connsiteX9" fmla="*/ 287487 w 418671"/>
                      <a:gd name="connsiteY9" fmla="*/ 461665 h 461665"/>
                      <a:gd name="connsiteX10" fmla="*/ 152117 w 418671"/>
                      <a:gd name="connsiteY10" fmla="*/ 461665 h 461665"/>
                      <a:gd name="connsiteX11" fmla="*/ 0 w 418671"/>
                      <a:gd name="connsiteY11" fmla="*/ 461665 h 461665"/>
                      <a:gd name="connsiteX12" fmla="*/ 0 w 418671"/>
                      <a:gd name="connsiteY12" fmla="*/ 383181 h 461665"/>
                      <a:gd name="connsiteX13" fmla="*/ 0 w 418671"/>
                      <a:gd name="connsiteY13" fmla="*/ 295465 h 461665"/>
                      <a:gd name="connsiteX14" fmla="*/ 0 w 418671"/>
                      <a:gd name="connsiteY14" fmla="*/ 216982 h 461665"/>
                      <a:gd name="connsiteX15" fmla="*/ 0 w 418671"/>
                      <a:gd name="connsiteY15" fmla="*/ 138499 h 461665"/>
                      <a:gd name="connsiteX16" fmla="*/ 0 w 418671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18671" h="461665" fill="none" extrusionOk="0">
                        <a:moveTo>
                          <a:pt x="0" y="0"/>
                        </a:moveTo>
                        <a:cubicBezTo>
                          <a:pt x="59219" y="-7600"/>
                          <a:pt x="99703" y="-2135"/>
                          <a:pt x="139556" y="0"/>
                        </a:cubicBezTo>
                        <a:cubicBezTo>
                          <a:pt x="184591" y="-9344"/>
                          <a:pt x="238354" y="11912"/>
                          <a:pt x="287487" y="0"/>
                        </a:cubicBezTo>
                        <a:cubicBezTo>
                          <a:pt x="332211" y="-7845"/>
                          <a:pt x="373520" y="8470"/>
                          <a:pt x="418671" y="0"/>
                        </a:cubicBezTo>
                        <a:cubicBezTo>
                          <a:pt x="430493" y="27967"/>
                          <a:pt x="403008" y="52609"/>
                          <a:pt x="418671" y="87716"/>
                        </a:cubicBezTo>
                        <a:cubicBezTo>
                          <a:pt x="431287" y="120132"/>
                          <a:pt x="404500" y="164064"/>
                          <a:pt x="418671" y="184665"/>
                        </a:cubicBezTo>
                        <a:cubicBezTo>
                          <a:pt x="429401" y="207661"/>
                          <a:pt x="419825" y="254118"/>
                          <a:pt x="418671" y="272382"/>
                        </a:cubicBezTo>
                        <a:cubicBezTo>
                          <a:pt x="422546" y="296348"/>
                          <a:pt x="414439" y="349438"/>
                          <a:pt x="418671" y="373948"/>
                        </a:cubicBezTo>
                        <a:cubicBezTo>
                          <a:pt x="422594" y="400249"/>
                          <a:pt x="415424" y="425264"/>
                          <a:pt x="418671" y="461665"/>
                        </a:cubicBezTo>
                        <a:cubicBezTo>
                          <a:pt x="385629" y="473398"/>
                          <a:pt x="326949" y="459995"/>
                          <a:pt x="291674" y="461665"/>
                        </a:cubicBezTo>
                        <a:cubicBezTo>
                          <a:pt x="255645" y="462285"/>
                          <a:pt x="210221" y="467200"/>
                          <a:pt x="143743" y="461665"/>
                        </a:cubicBezTo>
                        <a:cubicBezTo>
                          <a:pt x="89372" y="471589"/>
                          <a:pt x="50074" y="459920"/>
                          <a:pt x="0" y="461665"/>
                        </a:cubicBezTo>
                        <a:cubicBezTo>
                          <a:pt x="-2117" y="422051"/>
                          <a:pt x="10535" y="415361"/>
                          <a:pt x="0" y="378565"/>
                        </a:cubicBezTo>
                        <a:cubicBezTo>
                          <a:pt x="-4424" y="340235"/>
                          <a:pt x="9570" y="334475"/>
                          <a:pt x="0" y="286232"/>
                        </a:cubicBezTo>
                        <a:cubicBezTo>
                          <a:pt x="-8203" y="240974"/>
                          <a:pt x="2035" y="239550"/>
                          <a:pt x="0" y="198515"/>
                        </a:cubicBezTo>
                        <a:cubicBezTo>
                          <a:pt x="-4996" y="160410"/>
                          <a:pt x="16273" y="144300"/>
                          <a:pt x="0" y="101566"/>
                        </a:cubicBezTo>
                        <a:cubicBezTo>
                          <a:pt x="-15477" y="57664"/>
                          <a:pt x="4520" y="44752"/>
                          <a:pt x="0" y="0"/>
                        </a:cubicBezTo>
                        <a:close/>
                      </a:path>
                      <a:path w="418671" h="461665" stroke="0" extrusionOk="0">
                        <a:moveTo>
                          <a:pt x="0" y="0"/>
                        </a:moveTo>
                        <a:cubicBezTo>
                          <a:pt x="32819" y="-9741"/>
                          <a:pt x="98967" y="24653"/>
                          <a:pt x="147930" y="0"/>
                        </a:cubicBezTo>
                        <a:cubicBezTo>
                          <a:pt x="206096" y="-16473"/>
                          <a:pt x="223035" y="8444"/>
                          <a:pt x="287487" y="0"/>
                        </a:cubicBezTo>
                        <a:cubicBezTo>
                          <a:pt x="353983" y="-11190"/>
                          <a:pt x="380490" y="10482"/>
                          <a:pt x="418671" y="0"/>
                        </a:cubicBezTo>
                        <a:cubicBezTo>
                          <a:pt x="426291" y="33902"/>
                          <a:pt x="417193" y="62693"/>
                          <a:pt x="418671" y="83099"/>
                        </a:cubicBezTo>
                        <a:cubicBezTo>
                          <a:pt x="420711" y="99178"/>
                          <a:pt x="405211" y="123183"/>
                          <a:pt x="418671" y="170816"/>
                        </a:cubicBezTo>
                        <a:cubicBezTo>
                          <a:pt x="426245" y="215780"/>
                          <a:pt x="410128" y="232907"/>
                          <a:pt x="418671" y="258532"/>
                        </a:cubicBezTo>
                        <a:cubicBezTo>
                          <a:pt x="430392" y="285201"/>
                          <a:pt x="410749" y="304980"/>
                          <a:pt x="418671" y="346248"/>
                        </a:cubicBezTo>
                        <a:cubicBezTo>
                          <a:pt x="420849" y="384161"/>
                          <a:pt x="422881" y="420605"/>
                          <a:pt x="418671" y="461665"/>
                        </a:cubicBezTo>
                        <a:cubicBezTo>
                          <a:pt x="372173" y="467141"/>
                          <a:pt x="338756" y="463692"/>
                          <a:pt x="287487" y="461665"/>
                        </a:cubicBezTo>
                        <a:cubicBezTo>
                          <a:pt x="226063" y="467000"/>
                          <a:pt x="218374" y="450264"/>
                          <a:pt x="152117" y="461665"/>
                        </a:cubicBezTo>
                        <a:cubicBezTo>
                          <a:pt x="86161" y="462781"/>
                          <a:pt x="54134" y="445942"/>
                          <a:pt x="0" y="461665"/>
                        </a:cubicBezTo>
                        <a:cubicBezTo>
                          <a:pt x="-2544" y="425851"/>
                          <a:pt x="3716" y="404494"/>
                          <a:pt x="0" y="383181"/>
                        </a:cubicBezTo>
                        <a:cubicBezTo>
                          <a:pt x="-8489" y="367970"/>
                          <a:pt x="9661" y="319334"/>
                          <a:pt x="0" y="295465"/>
                        </a:cubicBezTo>
                        <a:cubicBezTo>
                          <a:pt x="-11734" y="270638"/>
                          <a:pt x="8033" y="240933"/>
                          <a:pt x="0" y="216982"/>
                        </a:cubicBezTo>
                        <a:cubicBezTo>
                          <a:pt x="-11384" y="191855"/>
                          <a:pt x="3996" y="165796"/>
                          <a:pt x="0" y="138499"/>
                        </a:cubicBezTo>
                        <a:cubicBezTo>
                          <a:pt x="-9400" y="113794"/>
                          <a:pt x="17621" y="33617"/>
                          <a:pt x="0" y="0"/>
                        </a:cubicBezTo>
                        <a:close/>
                      </a:path>
                      <a:path w="418671" h="461665" fill="none" stroke="0" extrusionOk="0">
                        <a:moveTo>
                          <a:pt x="0" y="0"/>
                        </a:moveTo>
                        <a:cubicBezTo>
                          <a:pt x="52567" y="895"/>
                          <a:pt x="98899" y="4542"/>
                          <a:pt x="139556" y="0"/>
                        </a:cubicBezTo>
                        <a:cubicBezTo>
                          <a:pt x="167079" y="-4547"/>
                          <a:pt x="248626" y="9863"/>
                          <a:pt x="287487" y="0"/>
                        </a:cubicBezTo>
                        <a:cubicBezTo>
                          <a:pt x="327636" y="-11499"/>
                          <a:pt x="373691" y="14076"/>
                          <a:pt x="418671" y="0"/>
                        </a:cubicBezTo>
                        <a:cubicBezTo>
                          <a:pt x="429156" y="32406"/>
                          <a:pt x="400390" y="50393"/>
                          <a:pt x="418671" y="87716"/>
                        </a:cubicBezTo>
                        <a:cubicBezTo>
                          <a:pt x="431474" y="121339"/>
                          <a:pt x="404486" y="157887"/>
                          <a:pt x="418671" y="184665"/>
                        </a:cubicBezTo>
                        <a:cubicBezTo>
                          <a:pt x="428846" y="206189"/>
                          <a:pt x="420410" y="256387"/>
                          <a:pt x="418671" y="272382"/>
                        </a:cubicBezTo>
                        <a:cubicBezTo>
                          <a:pt x="424547" y="289894"/>
                          <a:pt x="414772" y="340758"/>
                          <a:pt x="418671" y="373948"/>
                        </a:cubicBezTo>
                        <a:cubicBezTo>
                          <a:pt x="419767" y="400787"/>
                          <a:pt x="420499" y="428155"/>
                          <a:pt x="418671" y="461665"/>
                        </a:cubicBezTo>
                        <a:cubicBezTo>
                          <a:pt x="381387" y="461166"/>
                          <a:pt x="324728" y="459420"/>
                          <a:pt x="291674" y="461665"/>
                        </a:cubicBezTo>
                        <a:cubicBezTo>
                          <a:pt x="257927" y="463574"/>
                          <a:pt x="189862" y="461237"/>
                          <a:pt x="143743" y="461665"/>
                        </a:cubicBezTo>
                        <a:cubicBezTo>
                          <a:pt x="92500" y="477245"/>
                          <a:pt x="46327" y="459319"/>
                          <a:pt x="0" y="461665"/>
                        </a:cubicBezTo>
                        <a:cubicBezTo>
                          <a:pt x="-8672" y="422400"/>
                          <a:pt x="7341" y="419911"/>
                          <a:pt x="0" y="378565"/>
                        </a:cubicBezTo>
                        <a:cubicBezTo>
                          <a:pt x="-16641" y="339695"/>
                          <a:pt x="15928" y="326719"/>
                          <a:pt x="0" y="286232"/>
                        </a:cubicBezTo>
                        <a:cubicBezTo>
                          <a:pt x="-9834" y="244977"/>
                          <a:pt x="4307" y="234750"/>
                          <a:pt x="0" y="198515"/>
                        </a:cubicBezTo>
                        <a:cubicBezTo>
                          <a:pt x="-5496" y="156576"/>
                          <a:pt x="18558" y="149058"/>
                          <a:pt x="0" y="101566"/>
                        </a:cubicBezTo>
                        <a:cubicBezTo>
                          <a:pt x="-12802" y="58446"/>
                          <a:pt x="9189" y="515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6EA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6EA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13945FE6-F8D1-4C41-B636-ADB199BEFA9A}"/>
              </a:ext>
            </a:extLst>
          </p:cNvPr>
          <p:cNvSpPr txBox="1">
            <a:spLocks/>
          </p:cNvSpPr>
          <p:nvPr/>
        </p:nvSpPr>
        <p:spPr>
          <a:xfrm>
            <a:off x="3430609" y="-37534"/>
            <a:ext cx="2832802" cy="51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153D"/>
              </a:buClr>
              <a:buSzPts val="2800"/>
              <a:buFont typeface="Lobster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2A153D"/>
                </a:solidFill>
                <a:effectLst/>
                <a:uLnTx/>
                <a:uFillTx/>
                <a:latin typeface="Lobster"/>
                <a:sym typeface="Lobster"/>
              </a:rPr>
              <a:t>Trung thu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A153D"/>
                </a:solidFill>
                <a:effectLst/>
                <a:uLnTx/>
                <a:uFillTx/>
                <a:latin typeface="Lobster"/>
                <a:sym typeface="Lobster"/>
              </a:rPr>
              <a:t>độc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2A153D"/>
                </a:solidFill>
                <a:effectLst/>
                <a:uLnTx/>
                <a:uFillTx/>
                <a:latin typeface="Lobster"/>
                <a:sym typeface="Lobster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A153D"/>
                </a:solidFill>
                <a:effectLst/>
                <a:uLnTx/>
                <a:uFillTx/>
                <a:latin typeface="Lobster"/>
                <a:sym typeface="Lobster"/>
              </a:rPr>
              <a:t>lập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A153D"/>
              </a:solidFill>
              <a:effectLst/>
              <a:uLnTx/>
              <a:uFillTx/>
              <a:latin typeface="Lobster"/>
              <a:sym typeface="Lobster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B1F87B9-80AE-42EF-9355-ECBA55EB8B49}"/>
              </a:ext>
            </a:extLst>
          </p:cNvPr>
          <p:cNvSpPr txBox="1"/>
          <p:nvPr/>
        </p:nvSpPr>
        <p:spPr>
          <a:xfrm>
            <a:off x="18591" y="1773792"/>
            <a:ext cx="418671" cy="461665"/>
          </a:xfrm>
          <a:custGeom>
            <a:avLst/>
            <a:gdLst>
              <a:gd name="connsiteX0" fmla="*/ 0 w 1694989"/>
              <a:gd name="connsiteY0" fmla="*/ 0 h 2677656"/>
              <a:gd name="connsiteX1" fmla="*/ 564996 w 1694989"/>
              <a:gd name="connsiteY1" fmla="*/ 0 h 2677656"/>
              <a:gd name="connsiteX2" fmla="*/ 1163892 w 1694989"/>
              <a:gd name="connsiteY2" fmla="*/ 0 h 2677656"/>
              <a:gd name="connsiteX3" fmla="*/ 1694989 w 1694989"/>
              <a:gd name="connsiteY3" fmla="*/ 0 h 2677656"/>
              <a:gd name="connsiteX4" fmla="*/ 1694989 w 1694989"/>
              <a:gd name="connsiteY4" fmla="*/ 508755 h 2677656"/>
              <a:gd name="connsiteX5" fmla="*/ 1694989 w 1694989"/>
              <a:gd name="connsiteY5" fmla="*/ 1071062 h 2677656"/>
              <a:gd name="connsiteX6" fmla="*/ 1694989 w 1694989"/>
              <a:gd name="connsiteY6" fmla="*/ 1579817 h 2677656"/>
              <a:gd name="connsiteX7" fmla="*/ 1694989 w 1694989"/>
              <a:gd name="connsiteY7" fmla="*/ 2168901 h 2677656"/>
              <a:gd name="connsiteX8" fmla="*/ 1694989 w 1694989"/>
              <a:gd name="connsiteY8" fmla="*/ 2677656 h 2677656"/>
              <a:gd name="connsiteX9" fmla="*/ 1180842 w 1694989"/>
              <a:gd name="connsiteY9" fmla="*/ 2677656 h 2677656"/>
              <a:gd name="connsiteX10" fmla="*/ 581946 w 1694989"/>
              <a:gd name="connsiteY10" fmla="*/ 2677656 h 2677656"/>
              <a:gd name="connsiteX11" fmla="*/ 0 w 1694989"/>
              <a:gd name="connsiteY11" fmla="*/ 2677656 h 2677656"/>
              <a:gd name="connsiteX12" fmla="*/ 0 w 1694989"/>
              <a:gd name="connsiteY12" fmla="*/ 2195678 h 2677656"/>
              <a:gd name="connsiteX13" fmla="*/ 0 w 1694989"/>
              <a:gd name="connsiteY13" fmla="*/ 1660147 h 2677656"/>
              <a:gd name="connsiteX14" fmla="*/ 0 w 1694989"/>
              <a:gd name="connsiteY14" fmla="*/ 1151392 h 2677656"/>
              <a:gd name="connsiteX15" fmla="*/ 0 w 1694989"/>
              <a:gd name="connsiteY15" fmla="*/ 589084 h 2677656"/>
              <a:gd name="connsiteX16" fmla="*/ 0 w 1694989"/>
              <a:gd name="connsiteY16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4989" h="2677656" fill="none" extrusionOk="0">
                <a:moveTo>
                  <a:pt x="0" y="0"/>
                </a:moveTo>
                <a:cubicBezTo>
                  <a:pt x="250702" y="-12989"/>
                  <a:pt x="397821" y="39710"/>
                  <a:pt x="564996" y="0"/>
                </a:cubicBezTo>
                <a:cubicBezTo>
                  <a:pt x="732171" y="-39710"/>
                  <a:pt x="968661" y="63932"/>
                  <a:pt x="1163892" y="0"/>
                </a:cubicBezTo>
                <a:cubicBezTo>
                  <a:pt x="1359123" y="-63932"/>
                  <a:pt x="1504651" y="32012"/>
                  <a:pt x="1694989" y="0"/>
                </a:cubicBezTo>
                <a:cubicBezTo>
                  <a:pt x="1740396" y="179853"/>
                  <a:pt x="1645850" y="308413"/>
                  <a:pt x="1694989" y="508755"/>
                </a:cubicBezTo>
                <a:cubicBezTo>
                  <a:pt x="1744128" y="709098"/>
                  <a:pt x="1642349" y="936170"/>
                  <a:pt x="1694989" y="1071062"/>
                </a:cubicBezTo>
                <a:cubicBezTo>
                  <a:pt x="1747629" y="1205954"/>
                  <a:pt x="1687691" y="1473647"/>
                  <a:pt x="1694989" y="1579817"/>
                </a:cubicBezTo>
                <a:cubicBezTo>
                  <a:pt x="1702287" y="1685987"/>
                  <a:pt x="1683781" y="2015891"/>
                  <a:pt x="1694989" y="2168901"/>
                </a:cubicBezTo>
                <a:cubicBezTo>
                  <a:pt x="1706197" y="2321911"/>
                  <a:pt x="1684874" y="2465292"/>
                  <a:pt x="1694989" y="2677656"/>
                </a:cubicBezTo>
                <a:cubicBezTo>
                  <a:pt x="1535126" y="2713002"/>
                  <a:pt x="1300571" y="2668387"/>
                  <a:pt x="1180842" y="2677656"/>
                </a:cubicBezTo>
                <a:cubicBezTo>
                  <a:pt x="1061113" y="2686925"/>
                  <a:pt x="809369" y="2641633"/>
                  <a:pt x="581946" y="2677656"/>
                </a:cubicBezTo>
                <a:cubicBezTo>
                  <a:pt x="354523" y="2713679"/>
                  <a:pt x="197473" y="2669917"/>
                  <a:pt x="0" y="2677656"/>
                </a:cubicBezTo>
                <a:cubicBezTo>
                  <a:pt x="-28588" y="2440770"/>
                  <a:pt x="41666" y="2415788"/>
                  <a:pt x="0" y="2195678"/>
                </a:cubicBezTo>
                <a:cubicBezTo>
                  <a:pt x="-41666" y="1975568"/>
                  <a:pt x="48486" y="1918639"/>
                  <a:pt x="0" y="1660147"/>
                </a:cubicBezTo>
                <a:cubicBezTo>
                  <a:pt x="-48486" y="1401655"/>
                  <a:pt x="21354" y="1383345"/>
                  <a:pt x="0" y="1151392"/>
                </a:cubicBezTo>
                <a:cubicBezTo>
                  <a:pt x="-21354" y="919440"/>
                  <a:pt x="56583" y="857748"/>
                  <a:pt x="0" y="589084"/>
                </a:cubicBezTo>
                <a:cubicBezTo>
                  <a:pt x="-56583" y="320420"/>
                  <a:pt x="38992" y="286786"/>
                  <a:pt x="0" y="0"/>
                </a:cubicBezTo>
                <a:close/>
              </a:path>
              <a:path w="1694989" h="2677656" stroke="0" extrusionOk="0">
                <a:moveTo>
                  <a:pt x="0" y="0"/>
                </a:moveTo>
                <a:cubicBezTo>
                  <a:pt x="132108" y="-7216"/>
                  <a:pt x="358670" y="69178"/>
                  <a:pt x="598896" y="0"/>
                </a:cubicBezTo>
                <a:cubicBezTo>
                  <a:pt x="839122" y="-69178"/>
                  <a:pt x="902361" y="26466"/>
                  <a:pt x="1163892" y="0"/>
                </a:cubicBezTo>
                <a:cubicBezTo>
                  <a:pt x="1425423" y="-26466"/>
                  <a:pt x="1555520" y="12649"/>
                  <a:pt x="1694989" y="0"/>
                </a:cubicBezTo>
                <a:cubicBezTo>
                  <a:pt x="1713353" y="218394"/>
                  <a:pt x="1684830" y="381120"/>
                  <a:pt x="1694989" y="481978"/>
                </a:cubicBezTo>
                <a:cubicBezTo>
                  <a:pt x="1705148" y="582836"/>
                  <a:pt x="1659886" y="737645"/>
                  <a:pt x="1694989" y="990733"/>
                </a:cubicBezTo>
                <a:cubicBezTo>
                  <a:pt x="1730092" y="1243822"/>
                  <a:pt x="1661050" y="1338984"/>
                  <a:pt x="1694989" y="1499487"/>
                </a:cubicBezTo>
                <a:cubicBezTo>
                  <a:pt x="1728928" y="1659990"/>
                  <a:pt x="1682756" y="1784969"/>
                  <a:pt x="1694989" y="2008242"/>
                </a:cubicBezTo>
                <a:cubicBezTo>
                  <a:pt x="1707222" y="2231516"/>
                  <a:pt x="1687614" y="2448916"/>
                  <a:pt x="1694989" y="2677656"/>
                </a:cubicBezTo>
                <a:cubicBezTo>
                  <a:pt x="1546485" y="2706722"/>
                  <a:pt x="1392375" y="2636481"/>
                  <a:pt x="1163892" y="2677656"/>
                </a:cubicBezTo>
                <a:cubicBezTo>
                  <a:pt x="935409" y="2718831"/>
                  <a:pt x="868821" y="2638255"/>
                  <a:pt x="615846" y="2677656"/>
                </a:cubicBezTo>
                <a:cubicBezTo>
                  <a:pt x="362871" y="2717057"/>
                  <a:pt x="248684" y="2605041"/>
                  <a:pt x="0" y="2677656"/>
                </a:cubicBezTo>
                <a:cubicBezTo>
                  <a:pt x="-18364" y="2471675"/>
                  <a:pt x="29215" y="2334687"/>
                  <a:pt x="0" y="2222454"/>
                </a:cubicBezTo>
                <a:cubicBezTo>
                  <a:pt x="-29215" y="2110221"/>
                  <a:pt x="38132" y="1866748"/>
                  <a:pt x="0" y="1713700"/>
                </a:cubicBezTo>
                <a:cubicBezTo>
                  <a:pt x="-38132" y="1560652"/>
                  <a:pt x="28303" y="1412280"/>
                  <a:pt x="0" y="1258498"/>
                </a:cubicBezTo>
                <a:cubicBezTo>
                  <a:pt x="-28303" y="1104716"/>
                  <a:pt x="9800" y="988764"/>
                  <a:pt x="0" y="803297"/>
                </a:cubicBezTo>
                <a:cubicBezTo>
                  <a:pt x="-9800" y="617830"/>
                  <a:pt x="83670" y="178688"/>
                  <a:pt x="0" y="0"/>
                </a:cubicBezTo>
                <a:close/>
              </a:path>
            </a:pathLst>
          </a:custGeom>
          <a:solidFill>
            <a:srgbClr val="FFE652">
              <a:lumMod val="20000"/>
              <a:lumOff val="80000"/>
            </a:srgbClr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661058248">
                  <a:custGeom>
                    <a:avLst/>
                    <a:gdLst>
                      <a:gd name="connsiteX0" fmla="*/ 0 w 418671"/>
                      <a:gd name="connsiteY0" fmla="*/ 0 h 461665"/>
                      <a:gd name="connsiteX1" fmla="*/ 139556 w 418671"/>
                      <a:gd name="connsiteY1" fmla="*/ 0 h 461665"/>
                      <a:gd name="connsiteX2" fmla="*/ 287487 w 418671"/>
                      <a:gd name="connsiteY2" fmla="*/ 0 h 461665"/>
                      <a:gd name="connsiteX3" fmla="*/ 418671 w 418671"/>
                      <a:gd name="connsiteY3" fmla="*/ 0 h 461665"/>
                      <a:gd name="connsiteX4" fmla="*/ 418671 w 418671"/>
                      <a:gd name="connsiteY4" fmla="*/ 87716 h 461665"/>
                      <a:gd name="connsiteX5" fmla="*/ 418671 w 418671"/>
                      <a:gd name="connsiteY5" fmla="*/ 184665 h 461665"/>
                      <a:gd name="connsiteX6" fmla="*/ 418671 w 418671"/>
                      <a:gd name="connsiteY6" fmla="*/ 272382 h 461665"/>
                      <a:gd name="connsiteX7" fmla="*/ 418671 w 418671"/>
                      <a:gd name="connsiteY7" fmla="*/ 373948 h 461665"/>
                      <a:gd name="connsiteX8" fmla="*/ 418671 w 418671"/>
                      <a:gd name="connsiteY8" fmla="*/ 461665 h 461665"/>
                      <a:gd name="connsiteX9" fmla="*/ 291674 w 418671"/>
                      <a:gd name="connsiteY9" fmla="*/ 461665 h 461665"/>
                      <a:gd name="connsiteX10" fmla="*/ 143743 w 418671"/>
                      <a:gd name="connsiteY10" fmla="*/ 461665 h 461665"/>
                      <a:gd name="connsiteX11" fmla="*/ 0 w 418671"/>
                      <a:gd name="connsiteY11" fmla="*/ 461665 h 461665"/>
                      <a:gd name="connsiteX12" fmla="*/ 0 w 418671"/>
                      <a:gd name="connsiteY12" fmla="*/ 378565 h 461665"/>
                      <a:gd name="connsiteX13" fmla="*/ 0 w 418671"/>
                      <a:gd name="connsiteY13" fmla="*/ 286232 h 461665"/>
                      <a:gd name="connsiteX14" fmla="*/ 0 w 418671"/>
                      <a:gd name="connsiteY14" fmla="*/ 198515 h 461665"/>
                      <a:gd name="connsiteX15" fmla="*/ 0 w 418671"/>
                      <a:gd name="connsiteY15" fmla="*/ 101566 h 461665"/>
                      <a:gd name="connsiteX16" fmla="*/ 0 w 418671"/>
                      <a:gd name="connsiteY16" fmla="*/ 0 h 461665"/>
                      <a:gd name="connsiteX0" fmla="*/ 0 w 418671"/>
                      <a:gd name="connsiteY0" fmla="*/ 0 h 461665"/>
                      <a:gd name="connsiteX1" fmla="*/ 147930 w 418671"/>
                      <a:gd name="connsiteY1" fmla="*/ 0 h 461665"/>
                      <a:gd name="connsiteX2" fmla="*/ 287487 w 418671"/>
                      <a:gd name="connsiteY2" fmla="*/ 0 h 461665"/>
                      <a:gd name="connsiteX3" fmla="*/ 418671 w 418671"/>
                      <a:gd name="connsiteY3" fmla="*/ 0 h 461665"/>
                      <a:gd name="connsiteX4" fmla="*/ 418671 w 418671"/>
                      <a:gd name="connsiteY4" fmla="*/ 83099 h 461665"/>
                      <a:gd name="connsiteX5" fmla="*/ 418671 w 418671"/>
                      <a:gd name="connsiteY5" fmla="*/ 170816 h 461665"/>
                      <a:gd name="connsiteX6" fmla="*/ 418671 w 418671"/>
                      <a:gd name="connsiteY6" fmla="*/ 258532 h 461665"/>
                      <a:gd name="connsiteX7" fmla="*/ 418671 w 418671"/>
                      <a:gd name="connsiteY7" fmla="*/ 346248 h 461665"/>
                      <a:gd name="connsiteX8" fmla="*/ 418671 w 418671"/>
                      <a:gd name="connsiteY8" fmla="*/ 461665 h 461665"/>
                      <a:gd name="connsiteX9" fmla="*/ 287487 w 418671"/>
                      <a:gd name="connsiteY9" fmla="*/ 461665 h 461665"/>
                      <a:gd name="connsiteX10" fmla="*/ 152117 w 418671"/>
                      <a:gd name="connsiteY10" fmla="*/ 461665 h 461665"/>
                      <a:gd name="connsiteX11" fmla="*/ 0 w 418671"/>
                      <a:gd name="connsiteY11" fmla="*/ 461665 h 461665"/>
                      <a:gd name="connsiteX12" fmla="*/ 0 w 418671"/>
                      <a:gd name="connsiteY12" fmla="*/ 383181 h 461665"/>
                      <a:gd name="connsiteX13" fmla="*/ 0 w 418671"/>
                      <a:gd name="connsiteY13" fmla="*/ 295465 h 461665"/>
                      <a:gd name="connsiteX14" fmla="*/ 0 w 418671"/>
                      <a:gd name="connsiteY14" fmla="*/ 216982 h 461665"/>
                      <a:gd name="connsiteX15" fmla="*/ 0 w 418671"/>
                      <a:gd name="connsiteY15" fmla="*/ 138499 h 461665"/>
                      <a:gd name="connsiteX16" fmla="*/ 0 w 418671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18671" h="461665" fill="none" extrusionOk="0">
                        <a:moveTo>
                          <a:pt x="0" y="0"/>
                        </a:moveTo>
                        <a:cubicBezTo>
                          <a:pt x="59219" y="-7600"/>
                          <a:pt x="99703" y="-2135"/>
                          <a:pt x="139556" y="0"/>
                        </a:cubicBezTo>
                        <a:cubicBezTo>
                          <a:pt x="184591" y="-9344"/>
                          <a:pt x="238354" y="11912"/>
                          <a:pt x="287487" y="0"/>
                        </a:cubicBezTo>
                        <a:cubicBezTo>
                          <a:pt x="332211" y="-7845"/>
                          <a:pt x="373520" y="8470"/>
                          <a:pt x="418671" y="0"/>
                        </a:cubicBezTo>
                        <a:cubicBezTo>
                          <a:pt x="430493" y="27967"/>
                          <a:pt x="403008" y="52609"/>
                          <a:pt x="418671" y="87716"/>
                        </a:cubicBezTo>
                        <a:cubicBezTo>
                          <a:pt x="431287" y="120132"/>
                          <a:pt x="404500" y="164064"/>
                          <a:pt x="418671" y="184665"/>
                        </a:cubicBezTo>
                        <a:cubicBezTo>
                          <a:pt x="429401" y="207661"/>
                          <a:pt x="419825" y="254118"/>
                          <a:pt x="418671" y="272382"/>
                        </a:cubicBezTo>
                        <a:cubicBezTo>
                          <a:pt x="422546" y="296348"/>
                          <a:pt x="414439" y="349438"/>
                          <a:pt x="418671" y="373948"/>
                        </a:cubicBezTo>
                        <a:cubicBezTo>
                          <a:pt x="422594" y="400249"/>
                          <a:pt x="415424" y="425264"/>
                          <a:pt x="418671" y="461665"/>
                        </a:cubicBezTo>
                        <a:cubicBezTo>
                          <a:pt x="385629" y="473398"/>
                          <a:pt x="326949" y="459995"/>
                          <a:pt x="291674" y="461665"/>
                        </a:cubicBezTo>
                        <a:cubicBezTo>
                          <a:pt x="255645" y="462285"/>
                          <a:pt x="210221" y="467200"/>
                          <a:pt x="143743" y="461665"/>
                        </a:cubicBezTo>
                        <a:cubicBezTo>
                          <a:pt x="89372" y="471589"/>
                          <a:pt x="50074" y="459920"/>
                          <a:pt x="0" y="461665"/>
                        </a:cubicBezTo>
                        <a:cubicBezTo>
                          <a:pt x="-2117" y="422051"/>
                          <a:pt x="10535" y="415361"/>
                          <a:pt x="0" y="378565"/>
                        </a:cubicBezTo>
                        <a:cubicBezTo>
                          <a:pt x="-4424" y="340235"/>
                          <a:pt x="9570" y="334475"/>
                          <a:pt x="0" y="286232"/>
                        </a:cubicBezTo>
                        <a:cubicBezTo>
                          <a:pt x="-8203" y="240974"/>
                          <a:pt x="2035" y="239550"/>
                          <a:pt x="0" y="198515"/>
                        </a:cubicBezTo>
                        <a:cubicBezTo>
                          <a:pt x="-4996" y="160410"/>
                          <a:pt x="16273" y="144300"/>
                          <a:pt x="0" y="101566"/>
                        </a:cubicBezTo>
                        <a:cubicBezTo>
                          <a:pt x="-15477" y="57664"/>
                          <a:pt x="4520" y="44752"/>
                          <a:pt x="0" y="0"/>
                        </a:cubicBezTo>
                        <a:close/>
                      </a:path>
                      <a:path w="418671" h="461665" stroke="0" extrusionOk="0">
                        <a:moveTo>
                          <a:pt x="0" y="0"/>
                        </a:moveTo>
                        <a:cubicBezTo>
                          <a:pt x="32819" y="-9741"/>
                          <a:pt x="98967" y="24653"/>
                          <a:pt x="147930" y="0"/>
                        </a:cubicBezTo>
                        <a:cubicBezTo>
                          <a:pt x="206096" y="-16473"/>
                          <a:pt x="223035" y="8444"/>
                          <a:pt x="287487" y="0"/>
                        </a:cubicBezTo>
                        <a:cubicBezTo>
                          <a:pt x="353983" y="-11190"/>
                          <a:pt x="380490" y="10482"/>
                          <a:pt x="418671" y="0"/>
                        </a:cubicBezTo>
                        <a:cubicBezTo>
                          <a:pt x="426291" y="33902"/>
                          <a:pt x="417193" y="62693"/>
                          <a:pt x="418671" y="83099"/>
                        </a:cubicBezTo>
                        <a:cubicBezTo>
                          <a:pt x="420711" y="99178"/>
                          <a:pt x="405211" y="123183"/>
                          <a:pt x="418671" y="170816"/>
                        </a:cubicBezTo>
                        <a:cubicBezTo>
                          <a:pt x="426245" y="215780"/>
                          <a:pt x="410128" y="232907"/>
                          <a:pt x="418671" y="258532"/>
                        </a:cubicBezTo>
                        <a:cubicBezTo>
                          <a:pt x="430392" y="285201"/>
                          <a:pt x="410749" y="304980"/>
                          <a:pt x="418671" y="346248"/>
                        </a:cubicBezTo>
                        <a:cubicBezTo>
                          <a:pt x="420849" y="384161"/>
                          <a:pt x="422881" y="420605"/>
                          <a:pt x="418671" y="461665"/>
                        </a:cubicBezTo>
                        <a:cubicBezTo>
                          <a:pt x="372173" y="467141"/>
                          <a:pt x="338756" y="463692"/>
                          <a:pt x="287487" y="461665"/>
                        </a:cubicBezTo>
                        <a:cubicBezTo>
                          <a:pt x="226063" y="467000"/>
                          <a:pt x="218374" y="450264"/>
                          <a:pt x="152117" y="461665"/>
                        </a:cubicBezTo>
                        <a:cubicBezTo>
                          <a:pt x="86161" y="462781"/>
                          <a:pt x="54134" y="445942"/>
                          <a:pt x="0" y="461665"/>
                        </a:cubicBezTo>
                        <a:cubicBezTo>
                          <a:pt x="-2544" y="425851"/>
                          <a:pt x="3716" y="404494"/>
                          <a:pt x="0" y="383181"/>
                        </a:cubicBezTo>
                        <a:cubicBezTo>
                          <a:pt x="-8489" y="367970"/>
                          <a:pt x="9661" y="319334"/>
                          <a:pt x="0" y="295465"/>
                        </a:cubicBezTo>
                        <a:cubicBezTo>
                          <a:pt x="-11734" y="270638"/>
                          <a:pt x="8033" y="240933"/>
                          <a:pt x="0" y="216982"/>
                        </a:cubicBezTo>
                        <a:cubicBezTo>
                          <a:pt x="-11384" y="191855"/>
                          <a:pt x="3996" y="165796"/>
                          <a:pt x="0" y="138499"/>
                        </a:cubicBezTo>
                        <a:cubicBezTo>
                          <a:pt x="-9400" y="113794"/>
                          <a:pt x="17621" y="33617"/>
                          <a:pt x="0" y="0"/>
                        </a:cubicBezTo>
                        <a:close/>
                      </a:path>
                      <a:path w="418671" h="461665" fill="none" stroke="0" extrusionOk="0">
                        <a:moveTo>
                          <a:pt x="0" y="0"/>
                        </a:moveTo>
                        <a:cubicBezTo>
                          <a:pt x="52567" y="895"/>
                          <a:pt x="98899" y="4542"/>
                          <a:pt x="139556" y="0"/>
                        </a:cubicBezTo>
                        <a:cubicBezTo>
                          <a:pt x="167079" y="-4547"/>
                          <a:pt x="248626" y="9863"/>
                          <a:pt x="287487" y="0"/>
                        </a:cubicBezTo>
                        <a:cubicBezTo>
                          <a:pt x="327636" y="-11499"/>
                          <a:pt x="373691" y="14076"/>
                          <a:pt x="418671" y="0"/>
                        </a:cubicBezTo>
                        <a:cubicBezTo>
                          <a:pt x="429156" y="32406"/>
                          <a:pt x="400390" y="50393"/>
                          <a:pt x="418671" y="87716"/>
                        </a:cubicBezTo>
                        <a:cubicBezTo>
                          <a:pt x="431474" y="121339"/>
                          <a:pt x="404486" y="157887"/>
                          <a:pt x="418671" y="184665"/>
                        </a:cubicBezTo>
                        <a:cubicBezTo>
                          <a:pt x="428846" y="206189"/>
                          <a:pt x="420410" y="256387"/>
                          <a:pt x="418671" y="272382"/>
                        </a:cubicBezTo>
                        <a:cubicBezTo>
                          <a:pt x="424547" y="289894"/>
                          <a:pt x="414772" y="340758"/>
                          <a:pt x="418671" y="373948"/>
                        </a:cubicBezTo>
                        <a:cubicBezTo>
                          <a:pt x="419767" y="400787"/>
                          <a:pt x="420499" y="428155"/>
                          <a:pt x="418671" y="461665"/>
                        </a:cubicBezTo>
                        <a:cubicBezTo>
                          <a:pt x="381387" y="461166"/>
                          <a:pt x="324728" y="459420"/>
                          <a:pt x="291674" y="461665"/>
                        </a:cubicBezTo>
                        <a:cubicBezTo>
                          <a:pt x="257927" y="463574"/>
                          <a:pt x="189862" y="461237"/>
                          <a:pt x="143743" y="461665"/>
                        </a:cubicBezTo>
                        <a:cubicBezTo>
                          <a:pt x="92500" y="477245"/>
                          <a:pt x="46327" y="459319"/>
                          <a:pt x="0" y="461665"/>
                        </a:cubicBezTo>
                        <a:cubicBezTo>
                          <a:pt x="-8672" y="422400"/>
                          <a:pt x="7341" y="419911"/>
                          <a:pt x="0" y="378565"/>
                        </a:cubicBezTo>
                        <a:cubicBezTo>
                          <a:pt x="-16641" y="339695"/>
                          <a:pt x="15928" y="326719"/>
                          <a:pt x="0" y="286232"/>
                        </a:cubicBezTo>
                        <a:cubicBezTo>
                          <a:pt x="-9834" y="244977"/>
                          <a:pt x="4307" y="234750"/>
                          <a:pt x="0" y="198515"/>
                        </a:cubicBezTo>
                        <a:cubicBezTo>
                          <a:pt x="-5496" y="156576"/>
                          <a:pt x="18558" y="149058"/>
                          <a:pt x="0" y="101566"/>
                        </a:cubicBezTo>
                        <a:cubicBezTo>
                          <a:pt x="-12802" y="58446"/>
                          <a:pt x="9189" y="515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6EA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6EA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30CCA16-D588-46C0-9C42-F345EA928F33}"/>
              </a:ext>
            </a:extLst>
          </p:cNvPr>
          <p:cNvSpPr txBox="1"/>
          <p:nvPr/>
        </p:nvSpPr>
        <p:spPr>
          <a:xfrm>
            <a:off x="23134" y="3995334"/>
            <a:ext cx="418671" cy="461665"/>
          </a:xfrm>
          <a:custGeom>
            <a:avLst/>
            <a:gdLst>
              <a:gd name="connsiteX0" fmla="*/ 0 w 1694989"/>
              <a:gd name="connsiteY0" fmla="*/ 0 h 2677656"/>
              <a:gd name="connsiteX1" fmla="*/ 564996 w 1694989"/>
              <a:gd name="connsiteY1" fmla="*/ 0 h 2677656"/>
              <a:gd name="connsiteX2" fmla="*/ 1163892 w 1694989"/>
              <a:gd name="connsiteY2" fmla="*/ 0 h 2677656"/>
              <a:gd name="connsiteX3" fmla="*/ 1694989 w 1694989"/>
              <a:gd name="connsiteY3" fmla="*/ 0 h 2677656"/>
              <a:gd name="connsiteX4" fmla="*/ 1694989 w 1694989"/>
              <a:gd name="connsiteY4" fmla="*/ 508755 h 2677656"/>
              <a:gd name="connsiteX5" fmla="*/ 1694989 w 1694989"/>
              <a:gd name="connsiteY5" fmla="*/ 1071062 h 2677656"/>
              <a:gd name="connsiteX6" fmla="*/ 1694989 w 1694989"/>
              <a:gd name="connsiteY6" fmla="*/ 1579817 h 2677656"/>
              <a:gd name="connsiteX7" fmla="*/ 1694989 w 1694989"/>
              <a:gd name="connsiteY7" fmla="*/ 2168901 h 2677656"/>
              <a:gd name="connsiteX8" fmla="*/ 1694989 w 1694989"/>
              <a:gd name="connsiteY8" fmla="*/ 2677656 h 2677656"/>
              <a:gd name="connsiteX9" fmla="*/ 1180842 w 1694989"/>
              <a:gd name="connsiteY9" fmla="*/ 2677656 h 2677656"/>
              <a:gd name="connsiteX10" fmla="*/ 581946 w 1694989"/>
              <a:gd name="connsiteY10" fmla="*/ 2677656 h 2677656"/>
              <a:gd name="connsiteX11" fmla="*/ 0 w 1694989"/>
              <a:gd name="connsiteY11" fmla="*/ 2677656 h 2677656"/>
              <a:gd name="connsiteX12" fmla="*/ 0 w 1694989"/>
              <a:gd name="connsiteY12" fmla="*/ 2195678 h 2677656"/>
              <a:gd name="connsiteX13" fmla="*/ 0 w 1694989"/>
              <a:gd name="connsiteY13" fmla="*/ 1660147 h 2677656"/>
              <a:gd name="connsiteX14" fmla="*/ 0 w 1694989"/>
              <a:gd name="connsiteY14" fmla="*/ 1151392 h 2677656"/>
              <a:gd name="connsiteX15" fmla="*/ 0 w 1694989"/>
              <a:gd name="connsiteY15" fmla="*/ 589084 h 2677656"/>
              <a:gd name="connsiteX16" fmla="*/ 0 w 1694989"/>
              <a:gd name="connsiteY16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4989" h="2677656" fill="none" extrusionOk="0">
                <a:moveTo>
                  <a:pt x="0" y="0"/>
                </a:moveTo>
                <a:cubicBezTo>
                  <a:pt x="250702" y="-12989"/>
                  <a:pt x="397821" y="39710"/>
                  <a:pt x="564996" y="0"/>
                </a:cubicBezTo>
                <a:cubicBezTo>
                  <a:pt x="732171" y="-39710"/>
                  <a:pt x="968661" y="63932"/>
                  <a:pt x="1163892" y="0"/>
                </a:cubicBezTo>
                <a:cubicBezTo>
                  <a:pt x="1359123" y="-63932"/>
                  <a:pt x="1504651" y="32012"/>
                  <a:pt x="1694989" y="0"/>
                </a:cubicBezTo>
                <a:cubicBezTo>
                  <a:pt x="1740396" y="179853"/>
                  <a:pt x="1645850" y="308413"/>
                  <a:pt x="1694989" y="508755"/>
                </a:cubicBezTo>
                <a:cubicBezTo>
                  <a:pt x="1744128" y="709098"/>
                  <a:pt x="1642349" y="936170"/>
                  <a:pt x="1694989" y="1071062"/>
                </a:cubicBezTo>
                <a:cubicBezTo>
                  <a:pt x="1747629" y="1205954"/>
                  <a:pt x="1687691" y="1473647"/>
                  <a:pt x="1694989" y="1579817"/>
                </a:cubicBezTo>
                <a:cubicBezTo>
                  <a:pt x="1702287" y="1685987"/>
                  <a:pt x="1683781" y="2015891"/>
                  <a:pt x="1694989" y="2168901"/>
                </a:cubicBezTo>
                <a:cubicBezTo>
                  <a:pt x="1706197" y="2321911"/>
                  <a:pt x="1684874" y="2465292"/>
                  <a:pt x="1694989" y="2677656"/>
                </a:cubicBezTo>
                <a:cubicBezTo>
                  <a:pt x="1535126" y="2713002"/>
                  <a:pt x="1300571" y="2668387"/>
                  <a:pt x="1180842" y="2677656"/>
                </a:cubicBezTo>
                <a:cubicBezTo>
                  <a:pt x="1061113" y="2686925"/>
                  <a:pt x="809369" y="2641633"/>
                  <a:pt x="581946" y="2677656"/>
                </a:cubicBezTo>
                <a:cubicBezTo>
                  <a:pt x="354523" y="2713679"/>
                  <a:pt x="197473" y="2669917"/>
                  <a:pt x="0" y="2677656"/>
                </a:cubicBezTo>
                <a:cubicBezTo>
                  <a:pt x="-28588" y="2440770"/>
                  <a:pt x="41666" y="2415788"/>
                  <a:pt x="0" y="2195678"/>
                </a:cubicBezTo>
                <a:cubicBezTo>
                  <a:pt x="-41666" y="1975568"/>
                  <a:pt x="48486" y="1918639"/>
                  <a:pt x="0" y="1660147"/>
                </a:cubicBezTo>
                <a:cubicBezTo>
                  <a:pt x="-48486" y="1401655"/>
                  <a:pt x="21354" y="1383345"/>
                  <a:pt x="0" y="1151392"/>
                </a:cubicBezTo>
                <a:cubicBezTo>
                  <a:pt x="-21354" y="919440"/>
                  <a:pt x="56583" y="857748"/>
                  <a:pt x="0" y="589084"/>
                </a:cubicBezTo>
                <a:cubicBezTo>
                  <a:pt x="-56583" y="320420"/>
                  <a:pt x="38992" y="286786"/>
                  <a:pt x="0" y="0"/>
                </a:cubicBezTo>
                <a:close/>
              </a:path>
              <a:path w="1694989" h="2677656" stroke="0" extrusionOk="0">
                <a:moveTo>
                  <a:pt x="0" y="0"/>
                </a:moveTo>
                <a:cubicBezTo>
                  <a:pt x="132108" y="-7216"/>
                  <a:pt x="358670" y="69178"/>
                  <a:pt x="598896" y="0"/>
                </a:cubicBezTo>
                <a:cubicBezTo>
                  <a:pt x="839122" y="-69178"/>
                  <a:pt x="902361" y="26466"/>
                  <a:pt x="1163892" y="0"/>
                </a:cubicBezTo>
                <a:cubicBezTo>
                  <a:pt x="1425423" y="-26466"/>
                  <a:pt x="1555520" y="12649"/>
                  <a:pt x="1694989" y="0"/>
                </a:cubicBezTo>
                <a:cubicBezTo>
                  <a:pt x="1713353" y="218394"/>
                  <a:pt x="1684830" y="381120"/>
                  <a:pt x="1694989" y="481978"/>
                </a:cubicBezTo>
                <a:cubicBezTo>
                  <a:pt x="1705148" y="582836"/>
                  <a:pt x="1659886" y="737645"/>
                  <a:pt x="1694989" y="990733"/>
                </a:cubicBezTo>
                <a:cubicBezTo>
                  <a:pt x="1730092" y="1243822"/>
                  <a:pt x="1661050" y="1338984"/>
                  <a:pt x="1694989" y="1499487"/>
                </a:cubicBezTo>
                <a:cubicBezTo>
                  <a:pt x="1728928" y="1659990"/>
                  <a:pt x="1682756" y="1784969"/>
                  <a:pt x="1694989" y="2008242"/>
                </a:cubicBezTo>
                <a:cubicBezTo>
                  <a:pt x="1707222" y="2231516"/>
                  <a:pt x="1687614" y="2448916"/>
                  <a:pt x="1694989" y="2677656"/>
                </a:cubicBezTo>
                <a:cubicBezTo>
                  <a:pt x="1546485" y="2706722"/>
                  <a:pt x="1392375" y="2636481"/>
                  <a:pt x="1163892" y="2677656"/>
                </a:cubicBezTo>
                <a:cubicBezTo>
                  <a:pt x="935409" y="2718831"/>
                  <a:pt x="868821" y="2638255"/>
                  <a:pt x="615846" y="2677656"/>
                </a:cubicBezTo>
                <a:cubicBezTo>
                  <a:pt x="362871" y="2717057"/>
                  <a:pt x="248684" y="2605041"/>
                  <a:pt x="0" y="2677656"/>
                </a:cubicBezTo>
                <a:cubicBezTo>
                  <a:pt x="-18364" y="2471675"/>
                  <a:pt x="29215" y="2334687"/>
                  <a:pt x="0" y="2222454"/>
                </a:cubicBezTo>
                <a:cubicBezTo>
                  <a:pt x="-29215" y="2110221"/>
                  <a:pt x="38132" y="1866748"/>
                  <a:pt x="0" y="1713700"/>
                </a:cubicBezTo>
                <a:cubicBezTo>
                  <a:pt x="-38132" y="1560652"/>
                  <a:pt x="28303" y="1412280"/>
                  <a:pt x="0" y="1258498"/>
                </a:cubicBezTo>
                <a:cubicBezTo>
                  <a:pt x="-28303" y="1104716"/>
                  <a:pt x="9800" y="988764"/>
                  <a:pt x="0" y="803297"/>
                </a:cubicBezTo>
                <a:cubicBezTo>
                  <a:pt x="-9800" y="617830"/>
                  <a:pt x="83670" y="178688"/>
                  <a:pt x="0" y="0"/>
                </a:cubicBezTo>
                <a:close/>
              </a:path>
            </a:pathLst>
          </a:custGeom>
          <a:solidFill>
            <a:srgbClr val="FFE652">
              <a:lumMod val="20000"/>
              <a:lumOff val="80000"/>
            </a:srgbClr>
          </a:solidFill>
          <a:ln>
            <a:solidFill>
              <a:srgbClr val="000000"/>
            </a:solidFill>
            <a:extLst>
              <a:ext uri="{C807C97D-BFC1-408E-A445-0C87EB9F89A2}">
                <ask:lineSketchStyleProps xmlns:ask="http://schemas.microsoft.com/office/drawing/2018/sketchyshapes" sd="661058248">
                  <a:custGeom>
                    <a:avLst/>
                    <a:gdLst>
                      <a:gd name="connsiteX0" fmla="*/ 0 w 418671"/>
                      <a:gd name="connsiteY0" fmla="*/ 0 h 461665"/>
                      <a:gd name="connsiteX1" fmla="*/ 139556 w 418671"/>
                      <a:gd name="connsiteY1" fmla="*/ 0 h 461665"/>
                      <a:gd name="connsiteX2" fmla="*/ 287487 w 418671"/>
                      <a:gd name="connsiteY2" fmla="*/ 0 h 461665"/>
                      <a:gd name="connsiteX3" fmla="*/ 418671 w 418671"/>
                      <a:gd name="connsiteY3" fmla="*/ 0 h 461665"/>
                      <a:gd name="connsiteX4" fmla="*/ 418671 w 418671"/>
                      <a:gd name="connsiteY4" fmla="*/ 87716 h 461665"/>
                      <a:gd name="connsiteX5" fmla="*/ 418671 w 418671"/>
                      <a:gd name="connsiteY5" fmla="*/ 184665 h 461665"/>
                      <a:gd name="connsiteX6" fmla="*/ 418671 w 418671"/>
                      <a:gd name="connsiteY6" fmla="*/ 272382 h 461665"/>
                      <a:gd name="connsiteX7" fmla="*/ 418671 w 418671"/>
                      <a:gd name="connsiteY7" fmla="*/ 373948 h 461665"/>
                      <a:gd name="connsiteX8" fmla="*/ 418671 w 418671"/>
                      <a:gd name="connsiteY8" fmla="*/ 461665 h 461665"/>
                      <a:gd name="connsiteX9" fmla="*/ 291674 w 418671"/>
                      <a:gd name="connsiteY9" fmla="*/ 461665 h 461665"/>
                      <a:gd name="connsiteX10" fmla="*/ 143743 w 418671"/>
                      <a:gd name="connsiteY10" fmla="*/ 461665 h 461665"/>
                      <a:gd name="connsiteX11" fmla="*/ 0 w 418671"/>
                      <a:gd name="connsiteY11" fmla="*/ 461665 h 461665"/>
                      <a:gd name="connsiteX12" fmla="*/ 0 w 418671"/>
                      <a:gd name="connsiteY12" fmla="*/ 378565 h 461665"/>
                      <a:gd name="connsiteX13" fmla="*/ 0 w 418671"/>
                      <a:gd name="connsiteY13" fmla="*/ 286232 h 461665"/>
                      <a:gd name="connsiteX14" fmla="*/ 0 w 418671"/>
                      <a:gd name="connsiteY14" fmla="*/ 198515 h 461665"/>
                      <a:gd name="connsiteX15" fmla="*/ 0 w 418671"/>
                      <a:gd name="connsiteY15" fmla="*/ 101566 h 461665"/>
                      <a:gd name="connsiteX16" fmla="*/ 0 w 418671"/>
                      <a:gd name="connsiteY16" fmla="*/ 0 h 461665"/>
                      <a:gd name="connsiteX0" fmla="*/ 0 w 418671"/>
                      <a:gd name="connsiteY0" fmla="*/ 0 h 461665"/>
                      <a:gd name="connsiteX1" fmla="*/ 147930 w 418671"/>
                      <a:gd name="connsiteY1" fmla="*/ 0 h 461665"/>
                      <a:gd name="connsiteX2" fmla="*/ 287487 w 418671"/>
                      <a:gd name="connsiteY2" fmla="*/ 0 h 461665"/>
                      <a:gd name="connsiteX3" fmla="*/ 418671 w 418671"/>
                      <a:gd name="connsiteY3" fmla="*/ 0 h 461665"/>
                      <a:gd name="connsiteX4" fmla="*/ 418671 w 418671"/>
                      <a:gd name="connsiteY4" fmla="*/ 83099 h 461665"/>
                      <a:gd name="connsiteX5" fmla="*/ 418671 w 418671"/>
                      <a:gd name="connsiteY5" fmla="*/ 170816 h 461665"/>
                      <a:gd name="connsiteX6" fmla="*/ 418671 w 418671"/>
                      <a:gd name="connsiteY6" fmla="*/ 258532 h 461665"/>
                      <a:gd name="connsiteX7" fmla="*/ 418671 w 418671"/>
                      <a:gd name="connsiteY7" fmla="*/ 346248 h 461665"/>
                      <a:gd name="connsiteX8" fmla="*/ 418671 w 418671"/>
                      <a:gd name="connsiteY8" fmla="*/ 461665 h 461665"/>
                      <a:gd name="connsiteX9" fmla="*/ 287487 w 418671"/>
                      <a:gd name="connsiteY9" fmla="*/ 461665 h 461665"/>
                      <a:gd name="connsiteX10" fmla="*/ 152117 w 418671"/>
                      <a:gd name="connsiteY10" fmla="*/ 461665 h 461665"/>
                      <a:gd name="connsiteX11" fmla="*/ 0 w 418671"/>
                      <a:gd name="connsiteY11" fmla="*/ 461665 h 461665"/>
                      <a:gd name="connsiteX12" fmla="*/ 0 w 418671"/>
                      <a:gd name="connsiteY12" fmla="*/ 383181 h 461665"/>
                      <a:gd name="connsiteX13" fmla="*/ 0 w 418671"/>
                      <a:gd name="connsiteY13" fmla="*/ 295465 h 461665"/>
                      <a:gd name="connsiteX14" fmla="*/ 0 w 418671"/>
                      <a:gd name="connsiteY14" fmla="*/ 216982 h 461665"/>
                      <a:gd name="connsiteX15" fmla="*/ 0 w 418671"/>
                      <a:gd name="connsiteY15" fmla="*/ 138499 h 461665"/>
                      <a:gd name="connsiteX16" fmla="*/ 0 w 418671"/>
                      <a:gd name="connsiteY16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18671" h="461665" fill="none" extrusionOk="0">
                        <a:moveTo>
                          <a:pt x="0" y="0"/>
                        </a:moveTo>
                        <a:cubicBezTo>
                          <a:pt x="59219" y="-7600"/>
                          <a:pt x="99703" y="-2135"/>
                          <a:pt x="139556" y="0"/>
                        </a:cubicBezTo>
                        <a:cubicBezTo>
                          <a:pt x="184591" y="-9344"/>
                          <a:pt x="238354" y="11912"/>
                          <a:pt x="287487" y="0"/>
                        </a:cubicBezTo>
                        <a:cubicBezTo>
                          <a:pt x="332211" y="-7845"/>
                          <a:pt x="373520" y="8470"/>
                          <a:pt x="418671" y="0"/>
                        </a:cubicBezTo>
                        <a:cubicBezTo>
                          <a:pt x="430493" y="27967"/>
                          <a:pt x="403008" y="52609"/>
                          <a:pt x="418671" y="87716"/>
                        </a:cubicBezTo>
                        <a:cubicBezTo>
                          <a:pt x="431287" y="120132"/>
                          <a:pt x="404500" y="164064"/>
                          <a:pt x="418671" y="184665"/>
                        </a:cubicBezTo>
                        <a:cubicBezTo>
                          <a:pt x="429401" y="207661"/>
                          <a:pt x="419825" y="254118"/>
                          <a:pt x="418671" y="272382"/>
                        </a:cubicBezTo>
                        <a:cubicBezTo>
                          <a:pt x="422546" y="296348"/>
                          <a:pt x="414439" y="349438"/>
                          <a:pt x="418671" y="373948"/>
                        </a:cubicBezTo>
                        <a:cubicBezTo>
                          <a:pt x="422594" y="400249"/>
                          <a:pt x="415424" y="425264"/>
                          <a:pt x="418671" y="461665"/>
                        </a:cubicBezTo>
                        <a:cubicBezTo>
                          <a:pt x="385629" y="473398"/>
                          <a:pt x="326949" y="459995"/>
                          <a:pt x="291674" y="461665"/>
                        </a:cubicBezTo>
                        <a:cubicBezTo>
                          <a:pt x="255645" y="462285"/>
                          <a:pt x="210221" y="467200"/>
                          <a:pt x="143743" y="461665"/>
                        </a:cubicBezTo>
                        <a:cubicBezTo>
                          <a:pt x="89372" y="471589"/>
                          <a:pt x="50074" y="459920"/>
                          <a:pt x="0" y="461665"/>
                        </a:cubicBezTo>
                        <a:cubicBezTo>
                          <a:pt x="-2117" y="422051"/>
                          <a:pt x="10535" y="415361"/>
                          <a:pt x="0" y="378565"/>
                        </a:cubicBezTo>
                        <a:cubicBezTo>
                          <a:pt x="-4424" y="340235"/>
                          <a:pt x="9570" y="334475"/>
                          <a:pt x="0" y="286232"/>
                        </a:cubicBezTo>
                        <a:cubicBezTo>
                          <a:pt x="-8203" y="240974"/>
                          <a:pt x="2035" y="239550"/>
                          <a:pt x="0" y="198515"/>
                        </a:cubicBezTo>
                        <a:cubicBezTo>
                          <a:pt x="-4996" y="160410"/>
                          <a:pt x="16273" y="144300"/>
                          <a:pt x="0" y="101566"/>
                        </a:cubicBezTo>
                        <a:cubicBezTo>
                          <a:pt x="-15477" y="57664"/>
                          <a:pt x="4520" y="44752"/>
                          <a:pt x="0" y="0"/>
                        </a:cubicBezTo>
                        <a:close/>
                      </a:path>
                      <a:path w="418671" h="461665" stroke="0" extrusionOk="0">
                        <a:moveTo>
                          <a:pt x="0" y="0"/>
                        </a:moveTo>
                        <a:cubicBezTo>
                          <a:pt x="32819" y="-9741"/>
                          <a:pt x="98967" y="24653"/>
                          <a:pt x="147930" y="0"/>
                        </a:cubicBezTo>
                        <a:cubicBezTo>
                          <a:pt x="206096" y="-16473"/>
                          <a:pt x="223035" y="8444"/>
                          <a:pt x="287487" y="0"/>
                        </a:cubicBezTo>
                        <a:cubicBezTo>
                          <a:pt x="353983" y="-11190"/>
                          <a:pt x="380490" y="10482"/>
                          <a:pt x="418671" y="0"/>
                        </a:cubicBezTo>
                        <a:cubicBezTo>
                          <a:pt x="426291" y="33902"/>
                          <a:pt x="417193" y="62693"/>
                          <a:pt x="418671" y="83099"/>
                        </a:cubicBezTo>
                        <a:cubicBezTo>
                          <a:pt x="420711" y="99178"/>
                          <a:pt x="405211" y="123183"/>
                          <a:pt x="418671" y="170816"/>
                        </a:cubicBezTo>
                        <a:cubicBezTo>
                          <a:pt x="426245" y="215780"/>
                          <a:pt x="410128" y="232907"/>
                          <a:pt x="418671" y="258532"/>
                        </a:cubicBezTo>
                        <a:cubicBezTo>
                          <a:pt x="430392" y="285201"/>
                          <a:pt x="410749" y="304980"/>
                          <a:pt x="418671" y="346248"/>
                        </a:cubicBezTo>
                        <a:cubicBezTo>
                          <a:pt x="420849" y="384161"/>
                          <a:pt x="422881" y="420605"/>
                          <a:pt x="418671" y="461665"/>
                        </a:cubicBezTo>
                        <a:cubicBezTo>
                          <a:pt x="372173" y="467141"/>
                          <a:pt x="338756" y="463692"/>
                          <a:pt x="287487" y="461665"/>
                        </a:cubicBezTo>
                        <a:cubicBezTo>
                          <a:pt x="226063" y="467000"/>
                          <a:pt x="218374" y="450264"/>
                          <a:pt x="152117" y="461665"/>
                        </a:cubicBezTo>
                        <a:cubicBezTo>
                          <a:pt x="86161" y="462781"/>
                          <a:pt x="54134" y="445942"/>
                          <a:pt x="0" y="461665"/>
                        </a:cubicBezTo>
                        <a:cubicBezTo>
                          <a:pt x="-2544" y="425851"/>
                          <a:pt x="3716" y="404494"/>
                          <a:pt x="0" y="383181"/>
                        </a:cubicBezTo>
                        <a:cubicBezTo>
                          <a:pt x="-8489" y="367970"/>
                          <a:pt x="9661" y="319334"/>
                          <a:pt x="0" y="295465"/>
                        </a:cubicBezTo>
                        <a:cubicBezTo>
                          <a:pt x="-11734" y="270638"/>
                          <a:pt x="8033" y="240933"/>
                          <a:pt x="0" y="216982"/>
                        </a:cubicBezTo>
                        <a:cubicBezTo>
                          <a:pt x="-11384" y="191855"/>
                          <a:pt x="3996" y="165796"/>
                          <a:pt x="0" y="138499"/>
                        </a:cubicBezTo>
                        <a:cubicBezTo>
                          <a:pt x="-9400" y="113794"/>
                          <a:pt x="17621" y="33617"/>
                          <a:pt x="0" y="0"/>
                        </a:cubicBezTo>
                        <a:close/>
                      </a:path>
                      <a:path w="418671" h="461665" fill="none" stroke="0" extrusionOk="0">
                        <a:moveTo>
                          <a:pt x="0" y="0"/>
                        </a:moveTo>
                        <a:cubicBezTo>
                          <a:pt x="52567" y="895"/>
                          <a:pt x="98899" y="4542"/>
                          <a:pt x="139556" y="0"/>
                        </a:cubicBezTo>
                        <a:cubicBezTo>
                          <a:pt x="167079" y="-4547"/>
                          <a:pt x="248626" y="9863"/>
                          <a:pt x="287487" y="0"/>
                        </a:cubicBezTo>
                        <a:cubicBezTo>
                          <a:pt x="327636" y="-11499"/>
                          <a:pt x="373691" y="14076"/>
                          <a:pt x="418671" y="0"/>
                        </a:cubicBezTo>
                        <a:cubicBezTo>
                          <a:pt x="429156" y="32406"/>
                          <a:pt x="400390" y="50393"/>
                          <a:pt x="418671" y="87716"/>
                        </a:cubicBezTo>
                        <a:cubicBezTo>
                          <a:pt x="431474" y="121339"/>
                          <a:pt x="404486" y="157887"/>
                          <a:pt x="418671" y="184665"/>
                        </a:cubicBezTo>
                        <a:cubicBezTo>
                          <a:pt x="428846" y="206189"/>
                          <a:pt x="420410" y="256387"/>
                          <a:pt x="418671" y="272382"/>
                        </a:cubicBezTo>
                        <a:cubicBezTo>
                          <a:pt x="424547" y="289894"/>
                          <a:pt x="414772" y="340758"/>
                          <a:pt x="418671" y="373948"/>
                        </a:cubicBezTo>
                        <a:cubicBezTo>
                          <a:pt x="419767" y="400787"/>
                          <a:pt x="420499" y="428155"/>
                          <a:pt x="418671" y="461665"/>
                        </a:cubicBezTo>
                        <a:cubicBezTo>
                          <a:pt x="381387" y="461166"/>
                          <a:pt x="324728" y="459420"/>
                          <a:pt x="291674" y="461665"/>
                        </a:cubicBezTo>
                        <a:cubicBezTo>
                          <a:pt x="257927" y="463574"/>
                          <a:pt x="189862" y="461237"/>
                          <a:pt x="143743" y="461665"/>
                        </a:cubicBezTo>
                        <a:cubicBezTo>
                          <a:pt x="92500" y="477245"/>
                          <a:pt x="46327" y="459319"/>
                          <a:pt x="0" y="461665"/>
                        </a:cubicBezTo>
                        <a:cubicBezTo>
                          <a:pt x="-8672" y="422400"/>
                          <a:pt x="7341" y="419911"/>
                          <a:pt x="0" y="378565"/>
                        </a:cubicBezTo>
                        <a:cubicBezTo>
                          <a:pt x="-16641" y="339695"/>
                          <a:pt x="15928" y="326719"/>
                          <a:pt x="0" y="286232"/>
                        </a:cubicBezTo>
                        <a:cubicBezTo>
                          <a:pt x="-9834" y="244977"/>
                          <a:pt x="4307" y="234750"/>
                          <a:pt x="0" y="198515"/>
                        </a:cubicBezTo>
                        <a:cubicBezTo>
                          <a:pt x="-5496" y="156576"/>
                          <a:pt x="18558" y="149058"/>
                          <a:pt x="0" y="101566"/>
                        </a:cubicBezTo>
                        <a:cubicBezTo>
                          <a:pt x="-12802" y="58446"/>
                          <a:pt x="9189" y="515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6EA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6EA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7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7" grpId="0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2121;p36">
            <a:extLst>
              <a:ext uri="{FF2B5EF4-FFF2-40B4-BE49-F238E27FC236}">
                <a16:creationId xmlns:a16="http://schemas.microsoft.com/office/drawing/2014/main" id="{A152EB02-DF59-421B-86F4-8FA4C5DE2B26}"/>
              </a:ext>
            </a:extLst>
          </p:cNvPr>
          <p:cNvGrpSpPr/>
          <p:nvPr/>
        </p:nvGrpSpPr>
        <p:grpSpPr>
          <a:xfrm>
            <a:off x="175199" y="4298612"/>
            <a:ext cx="537838" cy="764613"/>
            <a:chOff x="4589675" y="2804250"/>
            <a:chExt cx="332450" cy="472625"/>
          </a:xfrm>
        </p:grpSpPr>
        <p:sp>
          <p:nvSpPr>
            <p:cNvPr id="53" name="Google Shape;2122;p36">
              <a:extLst>
                <a:ext uri="{FF2B5EF4-FFF2-40B4-BE49-F238E27FC236}">
                  <a16:creationId xmlns:a16="http://schemas.microsoft.com/office/drawing/2014/main" id="{2CDD204D-3FF4-49BC-BA15-1ADA7DF2E676}"/>
                </a:ext>
              </a:extLst>
            </p:cNvPr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23;p36">
              <a:extLst>
                <a:ext uri="{FF2B5EF4-FFF2-40B4-BE49-F238E27FC236}">
                  <a16:creationId xmlns:a16="http://schemas.microsoft.com/office/drawing/2014/main" id="{CF0C8AB4-2506-4A80-9ADF-B36506415383}"/>
                </a:ext>
              </a:extLst>
            </p:cNvPr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24;p36">
              <a:extLst>
                <a:ext uri="{FF2B5EF4-FFF2-40B4-BE49-F238E27FC236}">
                  <a16:creationId xmlns:a16="http://schemas.microsoft.com/office/drawing/2014/main" id="{0AA90DFB-137D-4579-AD8A-D46373B40F18}"/>
                </a:ext>
              </a:extLst>
            </p:cNvPr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25;p36">
              <a:extLst>
                <a:ext uri="{FF2B5EF4-FFF2-40B4-BE49-F238E27FC236}">
                  <a16:creationId xmlns:a16="http://schemas.microsoft.com/office/drawing/2014/main" id="{841C506A-E414-4857-881A-A5B22DF3D288}"/>
                </a:ext>
              </a:extLst>
            </p:cNvPr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26;p36">
              <a:extLst>
                <a:ext uri="{FF2B5EF4-FFF2-40B4-BE49-F238E27FC236}">
                  <a16:creationId xmlns:a16="http://schemas.microsoft.com/office/drawing/2014/main" id="{F8243CD9-AE0F-45C1-8547-6C82B9652C25}"/>
                </a:ext>
              </a:extLst>
            </p:cNvPr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27;p36">
              <a:extLst>
                <a:ext uri="{FF2B5EF4-FFF2-40B4-BE49-F238E27FC236}">
                  <a16:creationId xmlns:a16="http://schemas.microsoft.com/office/drawing/2014/main" id="{EB817434-3BFC-4622-A0ED-807EC65C749D}"/>
                </a:ext>
              </a:extLst>
            </p:cNvPr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28;p36">
              <a:extLst>
                <a:ext uri="{FF2B5EF4-FFF2-40B4-BE49-F238E27FC236}">
                  <a16:creationId xmlns:a16="http://schemas.microsoft.com/office/drawing/2014/main" id="{5E7509EF-F0BB-4EA4-815E-8270379F6156}"/>
                </a:ext>
              </a:extLst>
            </p:cNvPr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29;p36">
              <a:extLst>
                <a:ext uri="{FF2B5EF4-FFF2-40B4-BE49-F238E27FC236}">
                  <a16:creationId xmlns:a16="http://schemas.microsoft.com/office/drawing/2014/main" id="{5AB4ACF6-32C4-4E81-9390-C8D1E5204A87}"/>
                </a:ext>
              </a:extLst>
            </p:cNvPr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30;p36">
              <a:extLst>
                <a:ext uri="{FF2B5EF4-FFF2-40B4-BE49-F238E27FC236}">
                  <a16:creationId xmlns:a16="http://schemas.microsoft.com/office/drawing/2014/main" id="{631E1827-BCF0-451D-8960-B997ED8C4B86}"/>
                </a:ext>
              </a:extLst>
            </p:cNvPr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31;p36">
              <a:extLst>
                <a:ext uri="{FF2B5EF4-FFF2-40B4-BE49-F238E27FC236}">
                  <a16:creationId xmlns:a16="http://schemas.microsoft.com/office/drawing/2014/main" id="{B88CDC8B-02C8-41DB-8924-E4E49677B5C3}"/>
                </a:ext>
              </a:extLst>
            </p:cNvPr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32;p36">
              <a:extLst>
                <a:ext uri="{FF2B5EF4-FFF2-40B4-BE49-F238E27FC236}">
                  <a16:creationId xmlns:a16="http://schemas.microsoft.com/office/drawing/2014/main" id="{FC09E5B3-82B3-463C-9FDD-936682635264}"/>
                </a:ext>
              </a:extLst>
            </p:cNvPr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133;p36">
              <a:extLst>
                <a:ext uri="{FF2B5EF4-FFF2-40B4-BE49-F238E27FC236}">
                  <a16:creationId xmlns:a16="http://schemas.microsoft.com/office/drawing/2014/main" id="{89BDE488-752E-4C51-9697-C0B25C33C012}"/>
                </a:ext>
              </a:extLst>
            </p:cNvPr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34;p36">
              <a:extLst>
                <a:ext uri="{FF2B5EF4-FFF2-40B4-BE49-F238E27FC236}">
                  <a16:creationId xmlns:a16="http://schemas.microsoft.com/office/drawing/2014/main" id="{87F121AA-C8A2-413B-B1A0-1E2C2C257B1F}"/>
                </a:ext>
              </a:extLst>
            </p:cNvPr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35;p36">
              <a:extLst>
                <a:ext uri="{FF2B5EF4-FFF2-40B4-BE49-F238E27FC236}">
                  <a16:creationId xmlns:a16="http://schemas.microsoft.com/office/drawing/2014/main" id="{76FB5A95-9F98-48FD-B68B-9915A76817EF}"/>
                </a:ext>
              </a:extLst>
            </p:cNvPr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36;p36">
              <a:extLst>
                <a:ext uri="{FF2B5EF4-FFF2-40B4-BE49-F238E27FC236}">
                  <a16:creationId xmlns:a16="http://schemas.microsoft.com/office/drawing/2014/main" id="{CE543EAD-1DCB-4F41-8E05-551770BCB6A5}"/>
                </a:ext>
              </a:extLst>
            </p:cNvPr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7;p36">
              <a:extLst>
                <a:ext uri="{FF2B5EF4-FFF2-40B4-BE49-F238E27FC236}">
                  <a16:creationId xmlns:a16="http://schemas.microsoft.com/office/drawing/2014/main" id="{43F53FB2-D57B-488B-92F8-216EFA17B192}"/>
                </a:ext>
              </a:extLst>
            </p:cNvPr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38;p36">
              <a:extLst>
                <a:ext uri="{FF2B5EF4-FFF2-40B4-BE49-F238E27FC236}">
                  <a16:creationId xmlns:a16="http://schemas.microsoft.com/office/drawing/2014/main" id="{6EECC4F5-507F-4453-A0BF-C9282AA34AA9}"/>
                </a:ext>
              </a:extLst>
            </p:cNvPr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39;p36">
              <a:extLst>
                <a:ext uri="{FF2B5EF4-FFF2-40B4-BE49-F238E27FC236}">
                  <a16:creationId xmlns:a16="http://schemas.microsoft.com/office/drawing/2014/main" id="{2504EDA5-78F8-47C7-BF83-DAC04BC2221C}"/>
                </a:ext>
              </a:extLst>
            </p:cNvPr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140;p36">
              <a:extLst>
                <a:ext uri="{FF2B5EF4-FFF2-40B4-BE49-F238E27FC236}">
                  <a16:creationId xmlns:a16="http://schemas.microsoft.com/office/drawing/2014/main" id="{60CFD190-D9F5-4D9E-951D-7B8DDB26AC7D}"/>
                </a:ext>
              </a:extLst>
            </p:cNvPr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141;p36">
              <a:extLst>
                <a:ext uri="{FF2B5EF4-FFF2-40B4-BE49-F238E27FC236}">
                  <a16:creationId xmlns:a16="http://schemas.microsoft.com/office/drawing/2014/main" id="{90B1F42C-C074-42C3-ABBA-33541C08590F}"/>
                </a:ext>
              </a:extLst>
            </p:cNvPr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42;p36">
              <a:extLst>
                <a:ext uri="{FF2B5EF4-FFF2-40B4-BE49-F238E27FC236}">
                  <a16:creationId xmlns:a16="http://schemas.microsoft.com/office/drawing/2014/main" id="{11FF7A99-6FE3-4565-A704-A64FAABB6BCB}"/>
                </a:ext>
              </a:extLst>
            </p:cNvPr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143;p36">
              <a:extLst>
                <a:ext uri="{FF2B5EF4-FFF2-40B4-BE49-F238E27FC236}">
                  <a16:creationId xmlns:a16="http://schemas.microsoft.com/office/drawing/2014/main" id="{07376883-86A5-4966-933D-860523A7F6AE}"/>
                </a:ext>
              </a:extLst>
            </p:cNvPr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144;p36">
              <a:extLst>
                <a:ext uri="{FF2B5EF4-FFF2-40B4-BE49-F238E27FC236}">
                  <a16:creationId xmlns:a16="http://schemas.microsoft.com/office/drawing/2014/main" id="{FEA4C4AA-63C9-4CFE-8E35-1B909142A622}"/>
                </a:ext>
              </a:extLst>
            </p:cNvPr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145;p36">
              <a:extLst>
                <a:ext uri="{FF2B5EF4-FFF2-40B4-BE49-F238E27FC236}">
                  <a16:creationId xmlns:a16="http://schemas.microsoft.com/office/drawing/2014/main" id="{27A2C06E-19D3-448C-879F-1E6B3FB9BAFB}"/>
                </a:ext>
              </a:extLst>
            </p:cNvPr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2146;p36">
            <a:extLst>
              <a:ext uri="{FF2B5EF4-FFF2-40B4-BE49-F238E27FC236}">
                <a16:creationId xmlns:a16="http://schemas.microsoft.com/office/drawing/2014/main" id="{6CFB1EC2-8AC8-4EA3-B033-48F99BFAA102}"/>
              </a:ext>
            </a:extLst>
          </p:cNvPr>
          <p:cNvGrpSpPr/>
          <p:nvPr/>
        </p:nvGrpSpPr>
        <p:grpSpPr>
          <a:xfrm>
            <a:off x="7369687" y="366509"/>
            <a:ext cx="982357" cy="994099"/>
            <a:chOff x="6982350" y="1730825"/>
            <a:chExt cx="1213536" cy="1228040"/>
          </a:xfrm>
        </p:grpSpPr>
        <p:sp>
          <p:nvSpPr>
            <p:cNvPr id="78" name="Google Shape;2147;p36">
              <a:extLst>
                <a:ext uri="{FF2B5EF4-FFF2-40B4-BE49-F238E27FC236}">
                  <a16:creationId xmlns:a16="http://schemas.microsoft.com/office/drawing/2014/main" id="{0EAC7F92-ED2B-498A-B716-45C67E53D950}"/>
                </a:ext>
              </a:extLst>
            </p:cNvPr>
            <p:cNvSpPr/>
            <p:nvPr/>
          </p:nvSpPr>
          <p:spPr>
            <a:xfrm>
              <a:off x="7284743" y="1730825"/>
              <a:ext cx="782582" cy="781511"/>
            </a:xfrm>
            <a:custGeom>
              <a:avLst/>
              <a:gdLst/>
              <a:ahLst/>
              <a:cxnLst/>
              <a:rect l="l" t="t" r="r" b="b"/>
              <a:pathLst>
                <a:path w="19736" h="19709" extrusionOk="0">
                  <a:moveTo>
                    <a:pt x="12360" y="0"/>
                  </a:moveTo>
                  <a:lnTo>
                    <a:pt x="11538" y="161"/>
                  </a:lnTo>
                  <a:lnTo>
                    <a:pt x="10332" y="500"/>
                  </a:lnTo>
                  <a:lnTo>
                    <a:pt x="8841" y="982"/>
                  </a:lnTo>
                  <a:lnTo>
                    <a:pt x="8020" y="1268"/>
                  </a:lnTo>
                  <a:lnTo>
                    <a:pt x="6609" y="1777"/>
                  </a:lnTo>
                  <a:lnTo>
                    <a:pt x="5180" y="2340"/>
                  </a:lnTo>
                  <a:lnTo>
                    <a:pt x="4296" y="2715"/>
                  </a:lnTo>
                  <a:lnTo>
                    <a:pt x="2662" y="3456"/>
                  </a:lnTo>
                  <a:lnTo>
                    <a:pt x="1322" y="4179"/>
                  </a:lnTo>
                  <a:lnTo>
                    <a:pt x="599" y="4670"/>
                  </a:lnTo>
                  <a:lnTo>
                    <a:pt x="268" y="4974"/>
                  </a:lnTo>
                  <a:lnTo>
                    <a:pt x="170" y="5117"/>
                  </a:lnTo>
                  <a:lnTo>
                    <a:pt x="108" y="5215"/>
                  </a:lnTo>
                  <a:lnTo>
                    <a:pt x="36" y="5492"/>
                  </a:lnTo>
                  <a:lnTo>
                    <a:pt x="1" y="6028"/>
                  </a:lnTo>
                  <a:lnTo>
                    <a:pt x="126" y="6983"/>
                  </a:lnTo>
                  <a:lnTo>
                    <a:pt x="393" y="8126"/>
                  </a:lnTo>
                  <a:lnTo>
                    <a:pt x="590" y="8769"/>
                  </a:lnTo>
                  <a:lnTo>
                    <a:pt x="831" y="9519"/>
                  </a:lnTo>
                  <a:lnTo>
                    <a:pt x="1420" y="11109"/>
                  </a:lnTo>
                  <a:lnTo>
                    <a:pt x="2117" y="12752"/>
                  </a:lnTo>
                  <a:lnTo>
                    <a:pt x="2885" y="14395"/>
                  </a:lnTo>
                  <a:lnTo>
                    <a:pt x="3698" y="15940"/>
                  </a:lnTo>
                  <a:lnTo>
                    <a:pt x="4510" y="17342"/>
                  </a:lnTo>
                  <a:lnTo>
                    <a:pt x="5314" y="18521"/>
                  </a:lnTo>
                  <a:lnTo>
                    <a:pt x="5876" y="19208"/>
                  </a:lnTo>
                  <a:lnTo>
                    <a:pt x="6225" y="19566"/>
                  </a:lnTo>
                  <a:lnTo>
                    <a:pt x="6394" y="19708"/>
                  </a:lnTo>
                  <a:lnTo>
                    <a:pt x="6707" y="19673"/>
                  </a:lnTo>
                  <a:lnTo>
                    <a:pt x="7466" y="19494"/>
                  </a:lnTo>
                  <a:lnTo>
                    <a:pt x="8341" y="19190"/>
                  </a:lnTo>
                  <a:lnTo>
                    <a:pt x="9314" y="18789"/>
                  </a:lnTo>
                  <a:lnTo>
                    <a:pt x="10368" y="18289"/>
                  </a:lnTo>
                  <a:lnTo>
                    <a:pt x="11467" y="17726"/>
                  </a:lnTo>
                  <a:lnTo>
                    <a:pt x="13154" y="16770"/>
                  </a:lnTo>
                  <a:lnTo>
                    <a:pt x="15351" y="15377"/>
                  </a:lnTo>
                  <a:lnTo>
                    <a:pt x="16834" y="14306"/>
                  </a:lnTo>
                  <a:lnTo>
                    <a:pt x="17709" y="13618"/>
                  </a:lnTo>
                  <a:lnTo>
                    <a:pt x="18459" y="12957"/>
                  </a:lnTo>
                  <a:lnTo>
                    <a:pt x="19057" y="12341"/>
                  </a:lnTo>
                  <a:lnTo>
                    <a:pt x="19486" y="11796"/>
                  </a:lnTo>
                  <a:lnTo>
                    <a:pt x="19664" y="11430"/>
                  </a:lnTo>
                  <a:lnTo>
                    <a:pt x="19727" y="11216"/>
                  </a:lnTo>
                  <a:lnTo>
                    <a:pt x="19736" y="11127"/>
                  </a:lnTo>
                  <a:lnTo>
                    <a:pt x="19727" y="10948"/>
                  </a:lnTo>
                  <a:lnTo>
                    <a:pt x="19629" y="10519"/>
                  </a:lnTo>
                  <a:lnTo>
                    <a:pt x="19325" y="9707"/>
                  </a:lnTo>
                  <a:lnTo>
                    <a:pt x="18646" y="8367"/>
                  </a:lnTo>
                  <a:lnTo>
                    <a:pt x="17744" y="6849"/>
                  </a:lnTo>
                  <a:lnTo>
                    <a:pt x="17235" y="6046"/>
                  </a:lnTo>
                  <a:lnTo>
                    <a:pt x="16959" y="5626"/>
                  </a:lnTo>
                  <a:lnTo>
                    <a:pt x="16682" y="5206"/>
                  </a:lnTo>
                  <a:lnTo>
                    <a:pt x="16110" y="4376"/>
                  </a:lnTo>
                  <a:lnTo>
                    <a:pt x="15539" y="3572"/>
                  </a:lnTo>
                  <a:lnTo>
                    <a:pt x="15039" y="2884"/>
                  </a:lnTo>
                  <a:lnTo>
                    <a:pt x="14101" y="1661"/>
                  </a:lnTo>
                  <a:lnTo>
                    <a:pt x="13315" y="705"/>
                  </a:lnTo>
                  <a:lnTo>
                    <a:pt x="12735" y="116"/>
                  </a:lnTo>
                  <a:lnTo>
                    <a:pt x="12565" y="9"/>
                  </a:lnTo>
                  <a:lnTo>
                    <a:pt x="12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148;p36">
              <a:extLst>
                <a:ext uri="{FF2B5EF4-FFF2-40B4-BE49-F238E27FC236}">
                  <a16:creationId xmlns:a16="http://schemas.microsoft.com/office/drawing/2014/main" id="{067894DD-279C-4411-873C-514C443EFD13}"/>
                </a:ext>
              </a:extLst>
            </p:cNvPr>
            <p:cNvSpPr/>
            <p:nvPr/>
          </p:nvSpPr>
          <p:spPr>
            <a:xfrm>
              <a:off x="7490105" y="1781105"/>
              <a:ext cx="478090" cy="320115"/>
            </a:xfrm>
            <a:custGeom>
              <a:avLst/>
              <a:gdLst/>
              <a:ahLst/>
              <a:cxnLst/>
              <a:rect l="l" t="t" r="r" b="b"/>
              <a:pathLst>
                <a:path w="12057" h="8073" extrusionOk="0">
                  <a:moveTo>
                    <a:pt x="2841" y="0"/>
                  </a:moveTo>
                  <a:lnTo>
                    <a:pt x="1430" y="509"/>
                  </a:lnTo>
                  <a:lnTo>
                    <a:pt x="1" y="1072"/>
                  </a:lnTo>
                  <a:lnTo>
                    <a:pt x="1724" y="3715"/>
                  </a:lnTo>
                  <a:lnTo>
                    <a:pt x="3448" y="6349"/>
                  </a:lnTo>
                  <a:lnTo>
                    <a:pt x="3725" y="6778"/>
                  </a:lnTo>
                  <a:lnTo>
                    <a:pt x="4225" y="7626"/>
                  </a:lnTo>
                  <a:lnTo>
                    <a:pt x="4439" y="8073"/>
                  </a:lnTo>
                  <a:lnTo>
                    <a:pt x="6368" y="7305"/>
                  </a:lnTo>
                  <a:lnTo>
                    <a:pt x="10172" y="5653"/>
                  </a:lnTo>
                  <a:lnTo>
                    <a:pt x="12056" y="4778"/>
                  </a:lnTo>
                  <a:lnTo>
                    <a:pt x="11780" y="4358"/>
                  </a:lnTo>
                  <a:lnTo>
                    <a:pt x="11503" y="3938"/>
                  </a:lnTo>
                  <a:lnTo>
                    <a:pt x="10931" y="3108"/>
                  </a:lnTo>
                  <a:lnTo>
                    <a:pt x="10360" y="2304"/>
                  </a:lnTo>
                  <a:lnTo>
                    <a:pt x="9788" y="2688"/>
                  </a:lnTo>
                  <a:lnTo>
                    <a:pt x="8600" y="3402"/>
                  </a:lnTo>
                  <a:lnTo>
                    <a:pt x="7368" y="4054"/>
                  </a:lnTo>
                  <a:lnTo>
                    <a:pt x="6109" y="4635"/>
                  </a:lnTo>
                  <a:lnTo>
                    <a:pt x="5466" y="4894"/>
                  </a:lnTo>
                  <a:lnTo>
                    <a:pt x="5189" y="4260"/>
                  </a:lnTo>
                  <a:lnTo>
                    <a:pt x="4573" y="3009"/>
                  </a:lnTo>
                  <a:lnTo>
                    <a:pt x="3921" y="1786"/>
                  </a:lnTo>
                  <a:lnTo>
                    <a:pt x="3216" y="589"/>
                  </a:lnTo>
                  <a:lnTo>
                    <a:pt x="2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149;p36">
              <a:extLst>
                <a:ext uri="{FF2B5EF4-FFF2-40B4-BE49-F238E27FC236}">
                  <a16:creationId xmlns:a16="http://schemas.microsoft.com/office/drawing/2014/main" id="{C9E73340-1703-4A1B-A4ED-E7DDBD411D90}"/>
                </a:ext>
              </a:extLst>
            </p:cNvPr>
            <p:cNvSpPr/>
            <p:nvPr/>
          </p:nvSpPr>
          <p:spPr>
            <a:xfrm>
              <a:off x="8039337" y="2091984"/>
              <a:ext cx="27995" cy="78988"/>
            </a:xfrm>
            <a:custGeom>
              <a:avLst/>
              <a:gdLst/>
              <a:ahLst/>
              <a:cxnLst/>
              <a:rect l="l" t="t" r="r" b="b"/>
              <a:pathLst>
                <a:path w="706" h="199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99" y="1394"/>
                  </a:moveTo>
                  <a:lnTo>
                    <a:pt x="654" y="1701"/>
                  </a:lnTo>
                  <a:lnTo>
                    <a:pt x="697" y="1813"/>
                  </a:lnTo>
                  <a:lnTo>
                    <a:pt x="599" y="1394"/>
                  </a:lnTo>
                  <a:close/>
                  <a:moveTo>
                    <a:pt x="0" y="1"/>
                  </a:moveTo>
                  <a:lnTo>
                    <a:pt x="703" y="1974"/>
                  </a:lnTo>
                  <a:lnTo>
                    <a:pt x="654" y="1701"/>
                  </a:lnTo>
                  <a:lnTo>
                    <a:pt x="0" y="1"/>
                  </a:lnTo>
                  <a:close/>
                  <a:moveTo>
                    <a:pt x="703" y="1974"/>
                  </a:moveTo>
                  <a:lnTo>
                    <a:pt x="706" y="1992"/>
                  </a:lnTo>
                  <a:lnTo>
                    <a:pt x="706" y="1983"/>
                  </a:lnTo>
                  <a:lnTo>
                    <a:pt x="703" y="1974"/>
                  </a:lnTo>
                  <a:close/>
                </a:path>
              </a:pathLst>
            </a:custGeom>
            <a:solidFill>
              <a:srgbClr val="F7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150;p36">
              <a:extLst>
                <a:ext uri="{FF2B5EF4-FFF2-40B4-BE49-F238E27FC236}">
                  <a16:creationId xmlns:a16="http://schemas.microsoft.com/office/drawing/2014/main" id="{79931B54-BCEC-42A1-856A-EEF197F7D4AA}"/>
                </a:ext>
              </a:extLst>
            </p:cNvPr>
            <p:cNvSpPr/>
            <p:nvPr/>
          </p:nvSpPr>
          <p:spPr>
            <a:xfrm>
              <a:off x="7308098" y="1970527"/>
              <a:ext cx="759226" cy="541812"/>
            </a:xfrm>
            <a:custGeom>
              <a:avLst/>
              <a:gdLst/>
              <a:ahLst/>
              <a:cxnLst/>
              <a:rect l="l" t="t" r="r" b="b"/>
              <a:pathLst>
                <a:path w="19147" h="13664" extrusionOk="0">
                  <a:moveTo>
                    <a:pt x="16646" y="1"/>
                  </a:moveTo>
                  <a:lnTo>
                    <a:pt x="16298" y="170"/>
                  </a:lnTo>
                  <a:lnTo>
                    <a:pt x="15950" y="331"/>
                  </a:lnTo>
                  <a:lnTo>
                    <a:pt x="15878" y="697"/>
                  </a:lnTo>
                  <a:lnTo>
                    <a:pt x="15664" y="1429"/>
                  </a:lnTo>
                  <a:lnTo>
                    <a:pt x="15396" y="2135"/>
                  </a:lnTo>
                  <a:lnTo>
                    <a:pt x="15066" y="2822"/>
                  </a:lnTo>
                  <a:lnTo>
                    <a:pt x="14682" y="3474"/>
                  </a:lnTo>
                  <a:lnTo>
                    <a:pt x="14235" y="4090"/>
                  </a:lnTo>
                  <a:lnTo>
                    <a:pt x="13744" y="4662"/>
                  </a:lnTo>
                  <a:lnTo>
                    <a:pt x="13199" y="5189"/>
                  </a:lnTo>
                  <a:lnTo>
                    <a:pt x="12905" y="5430"/>
                  </a:lnTo>
                  <a:lnTo>
                    <a:pt x="12619" y="5644"/>
                  </a:lnTo>
                  <a:lnTo>
                    <a:pt x="12021" y="6046"/>
                  </a:lnTo>
                  <a:lnTo>
                    <a:pt x="11387" y="6385"/>
                  </a:lnTo>
                  <a:lnTo>
                    <a:pt x="10726" y="6680"/>
                  </a:lnTo>
                  <a:lnTo>
                    <a:pt x="10047" y="6912"/>
                  </a:lnTo>
                  <a:lnTo>
                    <a:pt x="9351" y="7091"/>
                  </a:lnTo>
                  <a:lnTo>
                    <a:pt x="8636" y="7207"/>
                  </a:lnTo>
                  <a:lnTo>
                    <a:pt x="7922" y="7270"/>
                  </a:lnTo>
                  <a:lnTo>
                    <a:pt x="7556" y="7270"/>
                  </a:lnTo>
                  <a:lnTo>
                    <a:pt x="7038" y="7261"/>
                  </a:lnTo>
                  <a:lnTo>
                    <a:pt x="6011" y="7136"/>
                  </a:lnTo>
                  <a:lnTo>
                    <a:pt x="5511" y="7020"/>
                  </a:lnTo>
                  <a:lnTo>
                    <a:pt x="5073" y="6894"/>
                  </a:lnTo>
                  <a:lnTo>
                    <a:pt x="4216" y="6582"/>
                  </a:lnTo>
                  <a:lnTo>
                    <a:pt x="3403" y="6180"/>
                  </a:lnTo>
                  <a:lnTo>
                    <a:pt x="2635" y="5689"/>
                  </a:lnTo>
                  <a:lnTo>
                    <a:pt x="2269" y="5412"/>
                  </a:lnTo>
                  <a:lnTo>
                    <a:pt x="1930" y="5135"/>
                  </a:lnTo>
                  <a:lnTo>
                    <a:pt x="1296" y="4519"/>
                  </a:lnTo>
                  <a:lnTo>
                    <a:pt x="724" y="3840"/>
                  </a:lnTo>
                  <a:lnTo>
                    <a:pt x="224" y="3108"/>
                  </a:lnTo>
                  <a:lnTo>
                    <a:pt x="1" y="2724"/>
                  </a:lnTo>
                  <a:lnTo>
                    <a:pt x="242" y="3474"/>
                  </a:lnTo>
                  <a:lnTo>
                    <a:pt x="831" y="5064"/>
                  </a:lnTo>
                  <a:lnTo>
                    <a:pt x="1528" y="6707"/>
                  </a:lnTo>
                  <a:lnTo>
                    <a:pt x="2296" y="8350"/>
                  </a:lnTo>
                  <a:lnTo>
                    <a:pt x="3109" y="9895"/>
                  </a:lnTo>
                  <a:lnTo>
                    <a:pt x="3921" y="11297"/>
                  </a:lnTo>
                  <a:lnTo>
                    <a:pt x="4725" y="12476"/>
                  </a:lnTo>
                  <a:lnTo>
                    <a:pt x="5287" y="13163"/>
                  </a:lnTo>
                  <a:lnTo>
                    <a:pt x="5636" y="13521"/>
                  </a:lnTo>
                  <a:lnTo>
                    <a:pt x="5805" y="13663"/>
                  </a:lnTo>
                  <a:lnTo>
                    <a:pt x="6118" y="13628"/>
                  </a:lnTo>
                  <a:lnTo>
                    <a:pt x="6877" y="13449"/>
                  </a:lnTo>
                  <a:lnTo>
                    <a:pt x="7752" y="13145"/>
                  </a:lnTo>
                  <a:lnTo>
                    <a:pt x="8725" y="12744"/>
                  </a:lnTo>
                  <a:lnTo>
                    <a:pt x="9779" y="12244"/>
                  </a:lnTo>
                  <a:lnTo>
                    <a:pt x="10878" y="11681"/>
                  </a:lnTo>
                  <a:lnTo>
                    <a:pt x="12565" y="10725"/>
                  </a:lnTo>
                  <a:lnTo>
                    <a:pt x="14762" y="9332"/>
                  </a:lnTo>
                  <a:lnTo>
                    <a:pt x="16245" y="8261"/>
                  </a:lnTo>
                  <a:lnTo>
                    <a:pt x="17120" y="7573"/>
                  </a:lnTo>
                  <a:lnTo>
                    <a:pt x="17870" y="6912"/>
                  </a:lnTo>
                  <a:lnTo>
                    <a:pt x="18468" y="6296"/>
                  </a:lnTo>
                  <a:lnTo>
                    <a:pt x="18897" y="5751"/>
                  </a:lnTo>
                  <a:lnTo>
                    <a:pt x="19075" y="5385"/>
                  </a:lnTo>
                  <a:lnTo>
                    <a:pt x="19138" y="5171"/>
                  </a:lnTo>
                  <a:lnTo>
                    <a:pt x="19147" y="5082"/>
                  </a:lnTo>
                  <a:lnTo>
                    <a:pt x="19147" y="5073"/>
                  </a:lnTo>
                  <a:lnTo>
                    <a:pt x="19147" y="5064"/>
                  </a:lnTo>
                  <a:lnTo>
                    <a:pt x="19147" y="5055"/>
                  </a:lnTo>
                  <a:lnTo>
                    <a:pt x="19147" y="5046"/>
                  </a:lnTo>
                  <a:lnTo>
                    <a:pt x="19138" y="4876"/>
                  </a:lnTo>
                  <a:lnTo>
                    <a:pt x="19040" y="4457"/>
                  </a:lnTo>
                  <a:lnTo>
                    <a:pt x="18745" y="3689"/>
                  </a:lnTo>
                  <a:lnTo>
                    <a:pt x="18441" y="3064"/>
                  </a:lnTo>
                  <a:lnTo>
                    <a:pt x="18441" y="3055"/>
                  </a:lnTo>
                  <a:lnTo>
                    <a:pt x="18432" y="3046"/>
                  </a:lnTo>
                  <a:lnTo>
                    <a:pt x="18432" y="3037"/>
                  </a:lnTo>
                  <a:lnTo>
                    <a:pt x="18423" y="3028"/>
                  </a:lnTo>
                  <a:lnTo>
                    <a:pt x="18423" y="3019"/>
                  </a:lnTo>
                  <a:lnTo>
                    <a:pt x="18057" y="2322"/>
                  </a:lnTo>
                  <a:lnTo>
                    <a:pt x="17155" y="804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rgbClr val="7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151;p36">
              <a:extLst>
                <a:ext uri="{FF2B5EF4-FFF2-40B4-BE49-F238E27FC236}">
                  <a16:creationId xmlns:a16="http://schemas.microsoft.com/office/drawing/2014/main" id="{C99F60B1-3591-4165-B9B1-7CED40CF5519}"/>
                </a:ext>
              </a:extLst>
            </p:cNvPr>
            <p:cNvSpPr/>
            <p:nvPr/>
          </p:nvSpPr>
          <p:spPr>
            <a:xfrm>
              <a:off x="7940522" y="1937258"/>
              <a:ext cx="27677" cy="46393"/>
            </a:xfrm>
            <a:custGeom>
              <a:avLst/>
              <a:gdLst/>
              <a:ahLst/>
              <a:cxnLst/>
              <a:rect l="l" t="t" r="r" b="b"/>
              <a:pathLst>
                <a:path w="698" h="1170" extrusionOk="0">
                  <a:moveTo>
                    <a:pt x="144" y="0"/>
                  </a:moveTo>
                  <a:lnTo>
                    <a:pt x="99" y="590"/>
                  </a:lnTo>
                  <a:lnTo>
                    <a:pt x="1" y="1170"/>
                  </a:lnTo>
                  <a:lnTo>
                    <a:pt x="349" y="1009"/>
                  </a:lnTo>
                  <a:lnTo>
                    <a:pt x="697" y="840"/>
                  </a:lnTo>
                  <a:lnTo>
                    <a:pt x="421" y="4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7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152;p36">
              <a:extLst>
                <a:ext uri="{FF2B5EF4-FFF2-40B4-BE49-F238E27FC236}">
                  <a16:creationId xmlns:a16="http://schemas.microsoft.com/office/drawing/2014/main" id="{5F7EC0E9-8B8A-48C6-9193-6562B9669064}"/>
                </a:ext>
              </a:extLst>
            </p:cNvPr>
            <p:cNvSpPr/>
            <p:nvPr/>
          </p:nvSpPr>
          <p:spPr>
            <a:xfrm>
              <a:off x="7288986" y="1919533"/>
              <a:ext cx="776594" cy="257107"/>
            </a:xfrm>
            <a:custGeom>
              <a:avLst/>
              <a:gdLst/>
              <a:ahLst/>
              <a:cxnLst/>
              <a:rect l="l" t="t" r="r" b="b"/>
              <a:pathLst>
                <a:path w="19585" h="6484" extrusionOk="0">
                  <a:moveTo>
                    <a:pt x="3171" y="1"/>
                  </a:moveTo>
                  <a:lnTo>
                    <a:pt x="2144" y="27"/>
                  </a:lnTo>
                  <a:lnTo>
                    <a:pt x="1117" y="117"/>
                  </a:lnTo>
                  <a:lnTo>
                    <a:pt x="608" y="188"/>
                  </a:lnTo>
                  <a:lnTo>
                    <a:pt x="358" y="224"/>
                  </a:lnTo>
                  <a:lnTo>
                    <a:pt x="99" y="269"/>
                  </a:lnTo>
                  <a:lnTo>
                    <a:pt x="45" y="286"/>
                  </a:lnTo>
                  <a:lnTo>
                    <a:pt x="1" y="367"/>
                  </a:lnTo>
                  <a:lnTo>
                    <a:pt x="27" y="465"/>
                  </a:lnTo>
                  <a:lnTo>
                    <a:pt x="99" y="519"/>
                  </a:lnTo>
                  <a:lnTo>
                    <a:pt x="161" y="519"/>
                  </a:lnTo>
                  <a:lnTo>
                    <a:pt x="661" y="438"/>
                  </a:lnTo>
                  <a:lnTo>
                    <a:pt x="1662" y="322"/>
                  </a:lnTo>
                  <a:lnTo>
                    <a:pt x="2671" y="269"/>
                  </a:lnTo>
                  <a:lnTo>
                    <a:pt x="3680" y="269"/>
                  </a:lnTo>
                  <a:lnTo>
                    <a:pt x="4189" y="286"/>
                  </a:lnTo>
                  <a:lnTo>
                    <a:pt x="4698" y="313"/>
                  </a:lnTo>
                  <a:lnTo>
                    <a:pt x="5716" y="420"/>
                  </a:lnTo>
                  <a:lnTo>
                    <a:pt x="6725" y="572"/>
                  </a:lnTo>
                  <a:lnTo>
                    <a:pt x="7725" y="769"/>
                  </a:lnTo>
                  <a:lnTo>
                    <a:pt x="8225" y="885"/>
                  </a:lnTo>
                  <a:lnTo>
                    <a:pt x="9279" y="1153"/>
                  </a:lnTo>
                  <a:lnTo>
                    <a:pt x="11360" y="1813"/>
                  </a:lnTo>
                  <a:lnTo>
                    <a:pt x="12378" y="2197"/>
                  </a:lnTo>
                  <a:lnTo>
                    <a:pt x="13342" y="2572"/>
                  </a:lnTo>
                  <a:lnTo>
                    <a:pt x="15235" y="3412"/>
                  </a:lnTo>
                  <a:lnTo>
                    <a:pt x="16164" y="3876"/>
                  </a:lnTo>
                  <a:lnTo>
                    <a:pt x="16566" y="4091"/>
                  </a:lnTo>
                  <a:lnTo>
                    <a:pt x="17352" y="4555"/>
                  </a:lnTo>
                  <a:lnTo>
                    <a:pt x="18093" y="5100"/>
                  </a:lnTo>
                  <a:lnTo>
                    <a:pt x="18763" y="5716"/>
                  </a:lnTo>
                  <a:lnTo>
                    <a:pt x="19066" y="6064"/>
                  </a:lnTo>
                  <a:lnTo>
                    <a:pt x="19200" y="6243"/>
                  </a:lnTo>
                  <a:lnTo>
                    <a:pt x="19334" y="6421"/>
                  </a:lnTo>
                  <a:lnTo>
                    <a:pt x="19370" y="6466"/>
                  </a:lnTo>
                  <a:lnTo>
                    <a:pt x="19468" y="6484"/>
                  </a:lnTo>
                  <a:lnTo>
                    <a:pt x="19557" y="6439"/>
                  </a:lnTo>
                  <a:lnTo>
                    <a:pt x="19584" y="6350"/>
                  </a:lnTo>
                  <a:lnTo>
                    <a:pt x="19557" y="6305"/>
                  </a:lnTo>
                  <a:lnTo>
                    <a:pt x="19289" y="5921"/>
                  </a:lnTo>
                  <a:lnTo>
                    <a:pt x="18655" y="5243"/>
                  </a:lnTo>
                  <a:lnTo>
                    <a:pt x="17941" y="4653"/>
                  </a:lnTo>
                  <a:lnTo>
                    <a:pt x="17164" y="4135"/>
                  </a:lnTo>
                  <a:lnTo>
                    <a:pt x="16762" y="3903"/>
                  </a:lnTo>
                  <a:lnTo>
                    <a:pt x="15932" y="3457"/>
                  </a:lnTo>
                  <a:lnTo>
                    <a:pt x="15074" y="3064"/>
                  </a:lnTo>
                  <a:lnTo>
                    <a:pt x="14065" y="2608"/>
                  </a:lnTo>
                  <a:lnTo>
                    <a:pt x="13047" y="2180"/>
                  </a:lnTo>
                  <a:lnTo>
                    <a:pt x="12011" y="1778"/>
                  </a:lnTo>
                  <a:lnTo>
                    <a:pt x="9895" y="1054"/>
                  </a:lnTo>
                  <a:lnTo>
                    <a:pt x="8823" y="769"/>
                  </a:lnTo>
                  <a:lnTo>
                    <a:pt x="8314" y="635"/>
                  </a:lnTo>
                  <a:lnTo>
                    <a:pt x="7296" y="411"/>
                  </a:lnTo>
                  <a:lnTo>
                    <a:pt x="6270" y="233"/>
                  </a:lnTo>
                  <a:lnTo>
                    <a:pt x="5234" y="108"/>
                  </a:lnTo>
                  <a:lnTo>
                    <a:pt x="4707" y="63"/>
                  </a:lnTo>
                  <a:lnTo>
                    <a:pt x="4198" y="27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153;p36">
              <a:extLst>
                <a:ext uri="{FF2B5EF4-FFF2-40B4-BE49-F238E27FC236}">
                  <a16:creationId xmlns:a16="http://schemas.microsoft.com/office/drawing/2014/main" id="{4215083E-6F74-4585-8B78-C0D9F33A6CC8}"/>
                </a:ext>
              </a:extLst>
            </p:cNvPr>
            <p:cNvSpPr/>
            <p:nvPr/>
          </p:nvSpPr>
          <p:spPr>
            <a:xfrm>
              <a:off x="7534041" y="1735068"/>
              <a:ext cx="251437" cy="770171"/>
            </a:xfrm>
            <a:custGeom>
              <a:avLst/>
              <a:gdLst/>
              <a:ahLst/>
              <a:cxnLst/>
              <a:rect l="l" t="t" r="r" b="b"/>
              <a:pathLst>
                <a:path w="6341" h="19423" extrusionOk="0">
                  <a:moveTo>
                    <a:pt x="6198" y="0"/>
                  </a:moveTo>
                  <a:lnTo>
                    <a:pt x="6108" y="45"/>
                  </a:lnTo>
                  <a:lnTo>
                    <a:pt x="6082" y="89"/>
                  </a:lnTo>
                  <a:lnTo>
                    <a:pt x="4921" y="3849"/>
                  </a:lnTo>
                  <a:lnTo>
                    <a:pt x="3742" y="7600"/>
                  </a:lnTo>
                  <a:lnTo>
                    <a:pt x="2563" y="11332"/>
                  </a:lnTo>
                  <a:lnTo>
                    <a:pt x="1366" y="15056"/>
                  </a:lnTo>
                  <a:lnTo>
                    <a:pt x="697" y="17164"/>
                  </a:lnTo>
                  <a:lnTo>
                    <a:pt x="18" y="19262"/>
                  </a:lnTo>
                  <a:lnTo>
                    <a:pt x="0" y="19316"/>
                  </a:lnTo>
                  <a:lnTo>
                    <a:pt x="54" y="19396"/>
                  </a:lnTo>
                  <a:lnTo>
                    <a:pt x="143" y="19423"/>
                  </a:lnTo>
                  <a:lnTo>
                    <a:pt x="232" y="19387"/>
                  </a:lnTo>
                  <a:lnTo>
                    <a:pt x="259" y="19333"/>
                  </a:lnTo>
                  <a:lnTo>
                    <a:pt x="1474" y="15592"/>
                  </a:lnTo>
                  <a:lnTo>
                    <a:pt x="2670" y="11850"/>
                  </a:lnTo>
                  <a:lnTo>
                    <a:pt x="3849" y="8117"/>
                  </a:lnTo>
                  <a:lnTo>
                    <a:pt x="5019" y="4385"/>
                  </a:lnTo>
                  <a:lnTo>
                    <a:pt x="5680" y="2277"/>
                  </a:lnTo>
                  <a:lnTo>
                    <a:pt x="6332" y="170"/>
                  </a:lnTo>
                  <a:lnTo>
                    <a:pt x="6340" y="116"/>
                  </a:lnTo>
                  <a:lnTo>
                    <a:pt x="6287" y="36"/>
                  </a:lnTo>
                  <a:lnTo>
                    <a:pt x="6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154;p36">
              <a:extLst>
                <a:ext uri="{FF2B5EF4-FFF2-40B4-BE49-F238E27FC236}">
                  <a16:creationId xmlns:a16="http://schemas.microsoft.com/office/drawing/2014/main" id="{1AE44C72-E5B6-467E-AAC6-6D7609935E42}"/>
                </a:ext>
              </a:extLst>
            </p:cNvPr>
            <p:cNvSpPr/>
            <p:nvPr/>
          </p:nvSpPr>
          <p:spPr>
            <a:xfrm>
              <a:off x="7133903" y="1931588"/>
              <a:ext cx="159363" cy="143066"/>
            </a:xfrm>
            <a:custGeom>
              <a:avLst/>
              <a:gdLst/>
              <a:ahLst/>
              <a:cxnLst/>
              <a:rect l="l" t="t" r="r" b="b"/>
              <a:pathLst>
                <a:path w="4019" h="3608" extrusionOk="0">
                  <a:moveTo>
                    <a:pt x="4019" y="0"/>
                  </a:moveTo>
                  <a:lnTo>
                    <a:pt x="3912" y="250"/>
                  </a:lnTo>
                  <a:lnTo>
                    <a:pt x="3617" y="706"/>
                  </a:lnTo>
                  <a:lnTo>
                    <a:pt x="3242" y="1099"/>
                  </a:lnTo>
                  <a:lnTo>
                    <a:pt x="2786" y="1393"/>
                  </a:lnTo>
                  <a:lnTo>
                    <a:pt x="2536" y="1501"/>
                  </a:lnTo>
                  <a:lnTo>
                    <a:pt x="2054" y="1661"/>
                  </a:lnTo>
                  <a:lnTo>
                    <a:pt x="1554" y="1759"/>
                  </a:lnTo>
                  <a:lnTo>
                    <a:pt x="1304" y="1822"/>
                  </a:lnTo>
                  <a:lnTo>
                    <a:pt x="822" y="1983"/>
                  </a:lnTo>
                  <a:lnTo>
                    <a:pt x="599" y="2108"/>
                  </a:lnTo>
                  <a:lnTo>
                    <a:pt x="491" y="2179"/>
                  </a:lnTo>
                  <a:lnTo>
                    <a:pt x="295" y="2349"/>
                  </a:lnTo>
                  <a:lnTo>
                    <a:pt x="143" y="2554"/>
                  </a:lnTo>
                  <a:lnTo>
                    <a:pt x="27" y="2777"/>
                  </a:lnTo>
                  <a:lnTo>
                    <a:pt x="0" y="2903"/>
                  </a:lnTo>
                  <a:lnTo>
                    <a:pt x="340" y="3251"/>
                  </a:lnTo>
                  <a:lnTo>
                    <a:pt x="679" y="3608"/>
                  </a:lnTo>
                  <a:lnTo>
                    <a:pt x="715" y="3403"/>
                  </a:lnTo>
                  <a:lnTo>
                    <a:pt x="884" y="3028"/>
                  </a:lnTo>
                  <a:lnTo>
                    <a:pt x="1143" y="2706"/>
                  </a:lnTo>
                  <a:lnTo>
                    <a:pt x="1465" y="2447"/>
                  </a:lnTo>
                  <a:lnTo>
                    <a:pt x="1652" y="2349"/>
                  </a:lnTo>
                  <a:lnTo>
                    <a:pt x="1876" y="2260"/>
                  </a:lnTo>
                  <a:lnTo>
                    <a:pt x="2349" y="2126"/>
                  </a:lnTo>
                  <a:lnTo>
                    <a:pt x="2590" y="2054"/>
                  </a:lnTo>
                  <a:lnTo>
                    <a:pt x="2742" y="1992"/>
                  </a:lnTo>
                  <a:lnTo>
                    <a:pt x="3037" y="1822"/>
                  </a:lnTo>
                  <a:lnTo>
                    <a:pt x="3304" y="1617"/>
                  </a:lnTo>
                  <a:lnTo>
                    <a:pt x="3537" y="1367"/>
                  </a:lnTo>
                  <a:lnTo>
                    <a:pt x="3635" y="1233"/>
                  </a:lnTo>
                  <a:lnTo>
                    <a:pt x="3724" y="1090"/>
                  </a:lnTo>
                  <a:lnTo>
                    <a:pt x="3876" y="804"/>
                  </a:lnTo>
                  <a:lnTo>
                    <a:pt x="3965" y="491"/>
                  </a:lnTo>
                  <a:lnTo>
                    <a:pt x="4019" y="17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155;p36">
              <a:extLst>
                <a:ext uri="{FF2B5EF4-FFF2-40B4-BE49-F238E27FC236}">
                  <a16:creationId xmlns:a16="http://schemas.microsoft.com/office/drawing/2014/main" id="{33189E9C-0ADE-468C-AF6B-77F473C6C793}"/>
                </a:ext>
              </a:extLst>
            </p:cNvPr>
            <p:cNvSpPr/>
            <p:nvPr/>
          </p:nvSpPr>
          <p:spPr>
            <a:xfrm>
              <a:off x="7228079" y="1933689"/>
              <a:ext cx="84341" cy="224552"/>
            </a:xfrm>
            <a:custGeom>
              <a:avLst/>
              <a:gdLst/>
              <a:ahLst/>
              <a:cxnLst/>
              <a:rect l="l" t="t" r="r" b="b"/>
              <a:pathLst>
                <a:path w="2127" h="5663" extrusionOk="0">
                  <a:moveTo>
                    <a:pt x="1688" y="1"/>
                  </a:moveTo>
                  <a:lnTo>
                    <a:pt x="1546" y="153"/>
                  </a:lnTo>
                  <a:lnTo>
                    <a:pt x="1322" y="501"/>
                  </a:lnTo>
                  <a:lnTo>
                    <a:pt x="1162" y="894"/>
                  </a:lnTo>
                  <a:lnTo>
                    <a:pt x="1090" y="1305"/>
                  </a:lnTo>
                  <a:lnTo>
                    <a:pt x="1081" y="1519"/>
                  </a:lnTo>
                  <a:lnTo>
                    <a:pt x="1108" y="1840"/>
                  </a:lnTo>
                  <a:lnTo>
                    <a:pt x="1197" y="2492"/>
                  </a:lnTo>
                  <a:lnTo>
                    <a:pt x="1188" y="2823"/>
                  </a:lnTo>
                  <a:lnTo>
                    <a:pt x="1171" y="2975"/>
                  </a:lnTo>
                  <a:lnTo>
                    <a:pt x="1081" y="3260"/>
                  </a:lnTo>
                  <a:lnTo>
                    <a:pt x="876" y="3671"/>
                  </a:lnTo>
                  <a:lnTo>
                    <a:pt x="706" y="3930"/>
                  </a:lnTo>
                  <a:lnTo>
                    <a:pt x="340" y="4412"/>
                  </a:lnTo>
                  <a:lnTo>
                    <a:pt x="1" y="4921"/>
                  </a:lnTo>
                  <a:lnTo>
                    <a:pt x="161" y="4975"/>
                  </a:lnTo>
                  <a:lnTo>
                    <a:pt x="474" y="5127"/>
                  </a:lnTo>
                  <a:lnTo>
                    <a:pt x="921" y="5421"/>
                  </a:lnTo>
                  <a:lnTo>
                    <a:pt x="1179" y="5662"/>
                  </a:lnTo>
                  <a:lnTo>
                    <a:pt x="1188" y="5520"/>
                  </a:lnTo>
                  <a:lnTo>
                    <a:pt x="1251" y="5252"/>
                  </a:lnTo>
                  <a:lnTo>
                    <a:pt x="1412" y="4868"/>
                  </a:lnTo>
                  <a:lnTo>
                    <a:pt x="1563" y="4635"/>
                  </a:lnTo>
                  <a:lnTo>
                    <a:pt x="1715" y="4394"/>
                  </a:lnTo>
                  <a:lnTo>
                    <a:pt x="1992" y="3912"/>
                  </a:lnTo>
                  <a:lnTo>
                    <a:pt x="2072" y="3644"/>
                  </a:lnTo>
                  <a:lnTo>
                    <a:pt x="2108" y="3492"/>
                  </a:lnTo>
                  <a:lnTo>
                    <a:pt x="2126" y="3171"/>
                  </a:lnTo>
                  <a:lnTo>
                    <a:pt x="2072" y="2698"/>
                  </a:lnTo>
                  <a:lnTo>
                    <a:pt x="1983" y="2385"/>
                  </a:lnTo>
                  <a:lnTo>
                    <a:pt x="1778" y="1787"/>
                  </a:lnTo>
                  <a:lnTo>
                    <a:pt x="1599" y="1171"/>
                  </a:lnTo>
                  <a:lnTo>
                    <a:pt x="1537" y="867"/>
                  </a:lnTo>
                  <a:lnTo>
                    <a:pt x="1546" y="429"/>
                  </a:lnTo>
                  <a:lnTo>
                    <a:pt x="1617" y="144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156;p36">
              <a:extLst>
                <a:ext uri="{FF2B5EF4-FFF2-40B4-BE49-F238E27FC236}">
                  <a16:creationId xmlns:a16="http://schemas.microsoft.com/office/drawing/2014/main" id="{274AC6B5-4C68-4B80-8B65-1BED638C9A3C}"/>
                </a:ext>
              </a:extLst>
            </p:cNvPr>
            <p:cNvSpPr/>
            <p:nvPr/>
          </p:nvSpPr>
          <p:spPr>
            <a:xfrm>
              <a:off x="7103450" y="1935830"/>
              <a:ext cx="188786" cy="78274"/>
            </a:xfrm>
            <a:custGeom>
              <a:avLst/>
              <a:gdLst/>
              <a:ahLst/>
              <a:cxnLst/>
              <a:rect l="l" t="t" r="r" b="b"/>
              <a:pathLst>
                <a:path w="4761" h="1974" extrusionOk="0">
                  <a:moveTo>
                    <a:pt x="4760" y="0"/>
                  </a:moveTo>
                  <a:lnTo>
                    <a:pt x="4706" y="108"/>
                  </a:lnTo>
                  <a:lnTo>
                    <a:pt x="4537" y="277"/>
                  </a:lnTo>
                  <a:lnTo>
                    <a:pt x="4322" y="384"/>
                  </a:lnTo>
                  <a:lnTo>
                    <a:pt x="4072" y="438"/>
                  </a:lnTo>
                  <a:lnTo>
                    <a:pt x="3947" y="438"/>
                  </a:lnTo>
                  <a:lnTo>
                    <a:pt x="3706" y="420"/>
                  </a:lnTo>
                  <a:lnTo>
                    <a:pt x="3233" y="277"/>
                  </a:lnTo>
                  <a:lnTo>
                    <a:pt x="3001" y="206"/>
                  </a:lnTo>
                  <a:lnTo>
                    <a:pt x="2760" y="143"/>
                  </a:lnTo>
                  <a:lnTo>
                    <a:pt x="2385" y="125"/>
                  </a:lnTo>
                  <a:lnTo>
                    <a:pt x="2152" y="170"/>
                  </a:lnTo>
                  <a:lnTo>
                    <a:pt x="2036" y="215"/>
                  </a:lnTo>
                  <a:lnTo>
                    <a:pt x="1760" y="402"/>
                  </a:lnTo>
                  <a:lnTo>
                    <a:pt x="1501" y="617"/>
                  </a:lnTo>
                  <a:lnTo>
                    <a:pt x="1367" y="706"/>
                  </a:lnTo>
                  <a:lnTo>
                    <a:pt x="1063" y="804"/>
                  </a:lnTo>
                  <a:lnTo>
                    <a:pt x="750" y="822"/>
                  </a:lnTo>
                  <a:lnTo>
                    <a:pt x="447" y="759"/>
                  </a:lnTo>
                  <a:lnTo>
                    <a:pt x="304" y="688"/>
                  </a:lnTo>
                  <a:lnTo>
                    <a:pt x="152" y="1260"/>
                  </a:lnTo>
                  <a:lnTo>
                    <a:pt x="0" y="1822"/>
                  </a:lnTo>
                  <a:lnTo>
                    <a:pt x="125" y="1876"/>
                  </a:lnTo>
                  <a:lnTo>
                    <a:pt x="384" y="1947"/>
                  </a:lnTo>
                  <a:lnTo>
                    <a:pt x="777" y="1974"/>
                  </a:lnTo>
                  <a:lnTo>
                    <a:pt x="1313" y="1885"/>
                  </a:lnTo>
                  <a:lnTo>
                    <a:pt x="1670" y="1706"/>
                  </a:lnTo>
                  <a:lnTo>
                    <a:pt x="1885" y="1545"/>
                  </a:lnTo>
                  <a:lnTo>
                    <a:pt x="1974" y="1456"/>
                  </a:lnTo>
                  <a:lnTo>
                    <a:pt x="2161" y="1233"/>
                  </a:lnTo>
                  <a:lnTo>
                    <a:pt x="2340" y="1018"/>
                  </a:lnTo>
                  <a:lnTo>
                    <a:pt x="2438" y="911"/>
                  </a:lnTo>
                  <a:lnTo>
                    <a:pt x="2670" y="751"/>
                  </a:lnTo>
                  <a:lnTo>
                    <a:pt x="2804" y="706"/>
                  </a:lnTo>
                  <a:lnTo>
                    <a:pt x="2920" y="688"/>
                  </a:lnTo>
                  <a:lnTo>
                    <a:pt x="3144" y="706"/>
                  </a:lnTo>
                  <a:lnTo>
                    <a:pt x="3492" y="795"/>
                  </a:lnTo>
                  <a:lnTo>
                    <a:pt x="3724" y="831"/>
                  </a:lnTo>
                  <a:lnTo>
                    <a:pt x="3912" y="831"/>
                  </a:lnTo>
                  <a:lnTo>
                    <a:pt x="4260" y="724"/>
                  </a:lnTo>
                  <a:lnTo>
                    <a:pt x="4421" y="626"/>
                  </a:lnTo>
                  <a:lnTo>
                    <a:pt x="4492" y="572"/>
                  </a:lnTo>
                  <a:lnTo>
                    <a:pt x="4599" y="429"/>
                  </a:lnTo>
                  <a:lnTo>
                    <a:pt x="4715" y="179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157;p36">
              <a:extLst>
                <a:ext uri="{FF2B5EF4-FFF2-40B4-BE49-F238E27FC236}">
                  <a16:creationId xmlns:a16="http://schemas.microsoft.com/office/drawing/2014/main" id="{59A9DAD7-4426-455A-8E53-F936B415579B}"/>
                </a:ext>
              </a:extLst>
            </p:cNvPr>
            <p:cNvSpPr/>
            <p:nvPr/>
          </p:nvSpPr>
          <p:spPr>
            <a:xfrm>
              <a:off x="8053494" y="2175215"/>
              <a:ext cx="97426" cy="188746"/>
            </a:xfrm>
            <a:custGeom>
              <a:avLst/>
              <a:gdLst/>
              <a:ahLst/>
              <a:cxnLst/>
              <a:rect l="l" t="t" r="r" b="b"/>
              <a:pathLst>
                <a:path w="2457" h="4760" extrusionOk="0">
                  <a:moveTo>
                    <a:pt x="268" y="0"/>
                  </a:moveTo>
                  <a:lnTo>
                    <a:pt x="188" y="152"/>
                  </a:lnTo>
                  <a:lnTo>
                    <a:pt x="81" y="456"/>
                  </a:lnTo>
                  <a:lnTo>
                    <a:pt x="18" y="777"/>
                  </a:lnTo>
                  <a:lnTo>
                    <a:pt x="0" y="1098"/>
                  </a:lnTo>
                  <a:lnTo>
                    <a:pt x="18" y="1268"/>
                  </a:lnTo>
                  <a:lnTo>
                    <a:pt x="36" y="1429"/>
                  </a:lnTo>
                  <a:lnTo>
                    <a:pt x="125" y="1759"/>
                  </a:lnTo>
                  <a:lnTo>
                    <a:pt x="259" y="2072"/>
                  </a:lnTo>
                  <a:lnTo>
                    <a:pt x="438" y="2358"/>
                  </a:lnTo>
                  <a:lnTo>
                    <a:pt x="545" y="2483"/>
                  </a:lnTo>
                  <a:lnTo>
                    <a:pt x="715" y="2670"/>
                  </a:lnTo>
                  <a:lnTo>
                    <a:pt x="1072" y="3009"/>
                  </a:lnTo>
                  <a:lnTo>
                    <a:pt x="1224" y="3197"/>
                  </a:lnTo>
                  <a:lnTo>
                    <a:pt x="1340" y="3367"/>
                  </a:lnTo>
                  <a:lnTo>
                    <a:pt x="1501" y="3751"/>
                  </a:lnTo>
                  <a:lnTo>
                    <a:pt x="1572" y="4161"/>
                  </a:lnTo>
                  <a:lnTo>
                    <a:pt x="1536" y="4563"/>
                  </a:lnTo>
                  <a:lnTo>
                    <a:pt x="1474" y="4760"/>
                  </a:lnTo>
                  <a:lnTo>
                    <a:pt x="1474" y="4760"/>
                  </a:lnTo>
                  <a:lnTo>
                    <a:pt x="1947" y="4617"/>
                  </a:lnTo>
                  <a:lnTo>
                    <a:pt x="2412" y="4474"/>
                  </a:lnTo>
                  <a:lnTo>
                    <a:pt x="2447" y="4349"/>
                  </a:lnTo>
                  <a:lnTo>
                    <a:pt x="2456" y="4099"/>
                  </a:lnTo>
                  <a:lnTo>
                    <a:pt x="2412" y="3849"/>
                  </a:lnTo>
                  <a:lnTo>
                    <a:pt x="2322" y="3599"/>
                  </a:lnTo>
                  <a:lnTo>
                    <a:pt x="2260" y="3492"/>
                  </a:lnTo>
                  <a:lnTo>
                    <a:pt x="2126" y="3277"/>
                  </a:lnTo>
                  <a:lnTo>
                    <a:pt x="1778" y="2902"/>
                  </a:lnTo>
                  <a:lnTo>
                    <a:pt x="1590" y="2733"/>
                  </a:lnTo>
                  <a:lnTo>
                    <a:pt x="1197" y="2393"/>
                  </a:lnTo>
                  <a:lnTo>
                    <a:pt x="849" y="2027"/>
                  </a:lnTo>
                  <a:lnTo>
                    <a:pt x="679" y="1813"/>
                  </a:lnTo>
                  <a:lnTo>
                    <a:pt x="429" y="1331"/>
                  </a:lnTo>
                  <a:lnTo>
                    <a:pt x="277" y="813"/>
                  </a:lnTo>
                  <a:lnTo>
                    <a:pt x="242" y="27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158;p36">
              <a:extLst>
                <a:ext uri="{FF2B5EF4-FFF2-40B4-BE49-F238E27FC236}">
                  <a16:creationId xmlns:a16="http://schemas.microsoft.com/office/drawing/2014/main" id="{8935F48F-018B-4FB9-B513-6E572FB3BF83}"/>
                </a:ext>
              </a:extLst>
            </p:cNvPr>
            <p:cNvSpPr/>
            <p:nvPr/>
          </p:nvSpPr>
          <p:spPr>
            <a:xfrm>
              <a:off x="7955749" y="2173074"/>
              <a:ext cx="110512" cy="199412"/>
            </a:xfrm>
            <a:custGeom>
              <a:avLst/>
              <a:gdLst/>
              <a:ahLst/>
              <a:cxnLst/>
              <a:rect l="l" t="t" r="r" b="b"/>
              <a:pathLst>
                <a:path w="2787" h="5029" extrusionOk="0">
                  <a:moveTo>
                    <a:pt x="2760" y="0"/>
                  </a:moveTo>
                  <a:lnTo>
                    <a:pt x="2733" y="161"/>
                  </a:lnTo>
                  <a:lnTo>
                    <a:pt x="2635" y="438"/>
                  </a:lnTo>
                  <a:lnTo>
                    <a:pt x="2394" y="804"/>
                  </a:lnTo>
                  <a:lnTo>
                    <a:pt x="2171" y="1019"/>
                  </a:lnTo>
                  <a:lnTo>
                    <a:pt x="1680" y="1429"/>
                  </a:lnTo>
                  <a:lnTo>
                    <a:pt x="1171" y="1813"/>
                  </a:lnTo>
                  <a:lnTo>
                    <a:pt x="930" y="2019"/>
                  </a:lnTo>
                  <a:lnTo>
                    <a:pt x="608" y="2385"/>
                  </a:lnTo>
                  <a:lnTo>
                    <a:pt x="447" y="2653"/>
                  </a:lnTo>
                  <a:lnTo>
                    <a:pt x="394" y="2804"/>
                  </a:lnTo>
                  <a:lnTo>
                    <a:pt x="313" y="3072"/>
                  </a:lnTo>
                  <a:lnTo>
                    <a:pt x="269" y="3626"/>
                  </a:lnTo>
                  <a:lnTo>
                    <a:pt x="260" y="3912"/>
                  </a:lnTo>
                  <a:lnTo>
                    <a:pt x="251" y="4189"/>
                  </a:lnTo>
                  <a:lnTo>
                    <a:pt x="170" y="4599"/>
                  </a:lnTo>
                  <a:lnTo>
                    <a:pt x="72" y="4849"/>
                  </a:lnTo>
                  <a:lnTo>
                    <a:pt x="1" y="4974"/>
                  </a:lnTo>
                  <a:lnTo>
                    <a:pt x="349" y="4921"/>
                  </a:lnTo>
                  <a:lnTo>
                    <a:pt x="876" y="4930"/>
                  </a:lnTo>
                  <a:lnTo>
                    <a:pt x="1224" y="4983"/>
                  </a:lnTo>
                  <a:lnTo>
                    <a:pt x="1394" y="5028"/>
                  </a:lnTo>
                  <a:lnTo>
                    <a:pt x="1394" y="4412"/>
                  </a:lnTo>
                  <a:lnTo>
                    <a:pt x="1367" y="3805"/>
                  </a:lnTo>
                  <a:lnTo>
                    <a:pt x="1367" y="3501"/>
                  </a:lnTo>
                  <a:lnTo>
                    <a:pt x="1430" y="3046"/>
                  </a:lnTo>
                  <a:lnTo>
                    <a:pt x="1519" y="2751"/>
                  </a:lnTo>
                  <a:lnTo>
                    <a:pt x="1590" y="2617"/>
                  </a:lnTo>
                  <a:lnTo>
                    <a:pt x="1760" y="2340"/>
                  </a:lnTo>
                  <a:lnTo>
                    <a:pt x="2207" y="1858"/>
                  </a:lnTo>
                  <a:lnTo>
                    <a:pt x="2412" y="1599"/>
                  </a:lnTo>
                  <a:lnTo>
                    <a:pt x="2519" y="1420"/>
                  </a:lnTo>
                  <a:lnTo>
                    <a:pt x="2689" y="1036"/>
                  </a:lnTo>
                  <a:lnTo>
                    <a:pt x="2778" y="626"/>
                  </a:lnTo>
                  <a:lnTo>
                    <a:pt x="2787" y="206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159;p36">
              <a:extLst>
                <a:ext uri="{FF2B5EF4-FFF2-40B4-BE49-F238E27FC236}">
                  <a16:creationId xmlns:a16="http://schemas.microsoft.com/office/drawing/2014/main" id="{30F4DA63-3FF6-4475-8299-96413DCAC741}"/>
                </a:ext>
              </a:extLst>
            </p:cNvPr>
            <p:cNvSpPr/>
            <p:nvPr/>
          </p:nvSpPr>
          <p:spPr>
            <a:xfrm>
              <a:off x="8060591" y="2175572"/>
              <a:ext cx="135294" cy="165747"/>
            </a:xfrm>
            <a:custGeom>
              <a:avLst/>
              <a:gdLst/>
              <a:ahLst/>
              <a:cxnLst/>
              <a:rect l="l" t="t" r="r" b="b"/>
              <a:pathLst>
                <a:path w="3412" h="4180" extrusionOk="0">
                  <a:moveTo>
                    <a:pt x="107" y="0"/>
                  </a:moveTo>
                  <a:lnTo>
                    <a:pt x="45" y="170"/>
                  </a:lnTo>
                  <a:lnTo>
                    <a:pt x="0" y="447"/>
                  </a:lnTo>
                  <a:lnTo>
                    <a:pt x="9" y="625"/>
                  </a:lnTo>
                  <a:lnTo>
                    <a:pt x="36" y="714"/>
                  </a:lnTo>
                  <a:lnTo>
                    <a:pt x="107" y="884"/>
                  </a:lnTo>
                  <a:lnTo>
                    <a:pt x="348" y="1170"/>
                  </a:lnTo>
                  <a:lnTo>
                    <a:pt x="500" y="1268"/>
                  </a:lnTo>
                  <a:lnTo>
                    <a:pt x="714" y="1366"/>
                  </a:lnTo>
                  <a:lnTo>
                    <a:pt x="1045" y="1491"/>
                  </a:lnTo>
                  <a:lnTo>
                    <a:pt x="1241" y="1607"/>
                  </a:lnTo>
                  <a:lnTo>
                    <a:pt x="1331" y="1688"/>
                  </a:lnTo>
                  <a:lnTo>
                    <a:pt x="1420" y="1795"/>
                  </a:lnTo>
                  <a:lnTo>
                    <a:pt x="1518" y="2063"/>
                  </a:lnTo>
                  <a:lnTo>
                    <a:pt x="1545" y="2197"/>
                  </a:lnTo>
                  <a:lnTo>
                    <a:pt x="1572" y="2483"/>
                  </a:lnTo>
                  <a:lnTo>
                    <a:pt x="1599" y="2768"/>
                  </a:lnTo>
                  <a:lnTo>
                    <a:pt x="1625" y="2893"/>
                  </a:lnTo>
                  <a:lnTo>
                    <a:pt x="1706" y="3143"/>
                  </a:lnTo>
                  <a:lnTo>
                    <a:pt x="1911" y="3492"/>
                  </a:lnTo>
                  <a:lnTo>
                    <a:pt x="2295" y="3867"/>
                  </a:lnTo>
                  <a:lnTo>
                    <a:pt x="2643" y="4063"/>
                  </a:lnTo>
                  <a:lnTo>
                    <a:pt x="2893" y="4152"/>
                  </a:lnTo>
                  <a:lnTo>
                    <a:pt x="3027" y="4179"/>
                  </a:lnTo>
                  <a:lnTo>
                    <a:pt x="3215" y="3626"/>
                  </a:lnTo>
                  <a:lnTo>
                    <a:pt x="3411" y="3072"/>
                  </a:lnTo>
                  <a:lnTo>
                    <a:pt x="3251" y="3045"/>
                  </a:lnTo>
                  <a:lnTo>
                    <a:pt x="2965" y="2929"/>
                  </a:lnTo>
                  <a:lnTo>
                    <a:pt x="2715" y="2733"/>
                  </a:lnTo>
                  <a:lnTo>
                    <a:pt x="2527" y="2491"/>
                  </a:lnTo>
                  <a:lnTo>
                    <a:pt x="2456" y="2349"/>
                  </a:lnTo>
                  <a:lnTo>
                    <a:pt x="2367" y="2018"/>
                  </a:lnTo>
                  <a:lnTo>
                    <a:pt x="2241" y="1706"/>
                  </a:lnTo>
                  <a:lnTo>
                    <a:pt x="2179" y="1607"/>
                  </a:lnTo>
                  <a:lnTo>
                    <a:pt x="2000" y="1438"/>
                  </a:lnTo>
                  <a:lnTo>
                    <a:pt x="1688" y="1250"/>
                  </a:lnTo>
                  <a:lnTo>
                    <a:pt x="1447" y="1161"/>
                  </a:lnTo>
                  <a:lnTo>
                    <a:pt x="1215" y="1089"/>
                  </a:lnTo>
                  <a:lnTo>
                    <a:pt x="741" y="938"/>
                  </a:lnTo>
                  <a:lnTo>
                    <a:pt x="527" y="822"/>
                  </a:lnTo>
                  <a:lnTo>
                    <a:pt x="429" y="750"/>
                  </a:lnTo>
                  <a:lnTo>
                    <a:pt x="250" y="572"/>
                  </a:lnTo>
                  <a:lnTo>
                    <a:pt x="134" y="357"/>
                  </a:lnTo>
                  <a:lnTo>
                    <a:pt x="89" y="11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60;p36">
              <a:extLst>
                <a:ext uri="{FF2B5EF4-FFF2-40B4-BE49-F238E27FC236}">
                  <a16:creationId xmlns:a16="http://schemas.microsoft.com/office/drawing/2014/main" id="{99A16198-639D-4CB1-B81C-6A59323BC687}"/>
                </a:ext>
              </a:extLst>
            </p:cNvPr>
            <p:cNvSpPr/>
            <p:nvPr/>
          </p:nvSpPr>
          <p:spPr>
            <a:xfrm>
              <a:off x="7358735" y="2505563"/>
              <a:ext cx="259962" cy="195844"/>
            </a:xfrm>
            <a:custGeom>
              <a:avLst/>
              <a:gdLst/>
              <a:ahLst/>
              <a:cxnLst/>
              <a:rect l="l" t="t" r="r" b="b"/>
              <a:pathLst>
                <a:path w="6556" h="4939" extrusionOk="0">
                  <a:moveTo>
                    <a:pt x="4573" y="1"/>
                  </a:moveTo>
                  <a:lnTo>
                    <a:pt x="4091" y="233"/>
                  </a:lnTo>
                  <a:lnTo>
                    <a:pt x="1760" y="1510"/>
                  </a:lnTo>
                  <a:lnTo>
                    <a:pt x="688" y="2206"/>
                  </a:lnTo>
                  <a:lnTo>
                    <a:pt x="162" y="2626"/>
                  </a:lnTo>
                  <a:lnTo>
                    <a:pt x="1" y="2814"/>
                  </a:lnTo>
                  <a:lnTo>
                    <a:pt x="90" y="2894"/>
                  </a:lnTo>
                  <a:lnTo>
                    <a:pt x="751" y="3412"/>
                  </a:lnTo>
                  <a:lnTo>
                    <a:pt x="1439" y="3858"/>
                  </a:lnTo>
                  <a:lnTo>
                    <a:pt x="2305" y="4296"/>
                  </a:lnTo>
                  <a:lnTo>
                    <a:pt x="3082" y="4582"/>
                  </a:lnTo>
                  <a:lnTo>
                    <a:pt x="3635" y="4743"/>
                  </a:lnTo>
                  <a:lnTo>
                    <a:pt x="4234" y="4859"/>
                  </a:lnTo>
                  <a:lnTo>
                    <a:pt x="4859" y="4930"/>
                  </a:lnTo>
                  <a:lnTo>
                    <a:pt x="5511" y="4939"/>
                  </a:lnTo>
                  <a:lnTo>
                    <a:pt x="6198" y="4876"/>
                  </a:lnTo>
                  <a:lnTo>
                    <a:pt x="6555" y="4823"/>
                  </a:lnTo>
                  <a:lnTo>
                    <a:pt x="6538" y="4743"/>
                  </a:lnTo>
                  <a:lnTo>
                    <a:pt x="6359" y="3930"/>
                  </a:lnTo>
                  <a:lnTo>
                    <a:pt x="6055" y="2930"/>
                  </a:lnTo>
                  <a:lnTo>
                    <a:pt x="5752" y="2153"/>
                  </a:lnTo>
                  <a:lnTo>
                    <a:pt x="5359" y="1313"/>
                  </a:lnTo>
                  <a:lnTo>
                    <a:pt x="4868" y="438"/>
                  </a:lnTo>
                  <a:lnTo>
                    <a:pt x="4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161;p36">
              <a:extLst>
                <a:ext uri="{FF2B5EF4-FFF2-40B4-BE49-F238E27FC236}">
                  <a16:creationId xmlns:a16="http://schemas.microsoft.com/office/drawing/2014/main" id="{BDA8EFE2-6661-4B2E-AE1D-28D52E5D2BF3}"/>
                </a:ext>
              </a:extLst>
            </p:cNvPr>
            <p:cNvSpPr/>
            <p:nvPr/>
          </p:nvSpPr>
          <p:spPr>
            <a:xfrm>
              <a:off x="8047823" y="2160345"/>
              <a:ext cx="32277" cy="30136"/>
            </a:xfrm>
            <a:custGeom>
              <a:avLst/>
              <a:gdLst/>
              <a:ahLst/>
              <a:cxnLst/>
              <a:rect l="l" t="t" r="r" b="b"/>
              <a:pathLst>
                <a:path w="814" h="760" extrusionOk="0">
                  <a:moveTo>
                    <a:pt x="438" y="0"/>
                  </a:moveTo>
                  <a:lnTo>
                    <a:pt x="286" y="9"/>
                  </a:lnTo>
                  <a:lnTo>
                    <a:pt x="143" y="71"/>
                  </a:lnTo>
                  <a:lnTo>
                    <a:pt x="45" y="188"/>
                  </a:lnTo>
                  <a:lnTo>
                    <a:pt x="18" y="259"/>
                  </a:lnTo>
                  <a:lnTo>
                    <a:pt x="1" y="330"/>
                  </a:lnTo>
                  <a:lnTo>
                    <a:pt x="18" y="482"/>
                  </a:lnTo>
                  <a:lnTo>
                    <a:pt x="99" y="616"/>
                  </a:lnTo>
                  <a:lnTo>
                    <a:pt x="224" y="714"/>
                  </a:lnTo>
                  <a:lnTo>
                    <a:pt x="295" y="741"/>
                  </a:lnTo>
                  <a:lnTo>
                    <a:pt x="376" y="759"/>
                  </a:lnTo>
                  <a:lnTo>
                    <a:pt x="536" y="750"/>
                  </a:lnTo>
                  <a:lnTo>
                    <a:pt x="670" y="679"/>
                  </a:lnTo>
                  <a:lnTo>
                    <a:pt x="769" y="572"/>
                  </a:lnTo>
                  <a:lnTo>
                    <a:pt x="795" y="500"/>
                  </a:lnTo>
                  <a:lnTo>
                    <a:pt x="813" y="420"/>
                  </a:lnTo>
                  <a:lnTo>
                    <a:pt x="795" y="277"/>
                  </a:lnTo>
                  <a:lnTo>
                    <a:pt x="724" y="143"/>
                  </a:lnTo>
                  <a:lnTo>
                    <a:pt x="599" y="45"/>
                  </a:lnTo>
                  <a:lnTo>
                    <a:pt x="519" y="1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162;p36">
              <a:extLst>
                <a:ext uri="{FF2B5EF4-FFF2-40B4-BE49-F238E27FC236}">
                  <a16:creationId xmlns:a16="http://schemas.microsoft.com/office/drawing/2014/main" id="{AFF2BA38-DD71-4A3E-A05D-B9A70128A778}"/>
                </a:ext>
              </a:extLst>
            </p:cNvPr>
            <p:cNvSpPr/>
            <p:nvPr/>
          </p:nvSpPr>
          <p:spPr>
            <a:xfrm>
              <a:off x="7514888" y="2484666"/>
              <a:ext cx="47504" cy="42904"/>
            </a:xfrm>
            <a:custGeom>
              <a:avLst/>
              <a:gdLst/>
              <a:ahLst/>
              <a:cxnLst/>
              <a:rect l="l" t="t" r="r" b="b"/>
              <a:pathLst>
                <a:path w="1198" h="1082" extrusionOk="0">
                  <a:moveTo>
                    <a:pt x="626" y="1"/>
                  </a:moveTo>
                  <a:lnTo>
                    <a:pt x="394" y="10"/>
                  </a:lnTo>
                  <a:lnTo>
                    <a:pt x="197" y="99"/>
                  </a:lnTo>
                  <a:lnTo>
                    <a:pt x="64" y="242"/>
                  </a:lnTo>
                  <a:lnTo>
                    <a:pt x="19" y="340"/>
                  </a:lnTo>
                  <a:lnTo>
                    <a:pt x="1" y="438"/>
                  </a:lnTo>
                  <a:lnTo>
                    <a:pt x="28" y="653"/>
                  </a:lnTo>
                  <a:lnTo>
                    <a:pt x="144" y="858"/>
                  </a:lnTo>
                  <a:lnTo>
                    <a:pt x="322" y="1010"/>
                  </a:lnTo>
                  <a:lnTo>
                    <a:pt x="439" y="1055"/>
                  </a:lnTo>
                  <a:lnTo>
                    <a:pt x="555" y="1081"/>
                  </a:lnTo>
                  <a:lnTo>
                    <a:pt x="787" y="1055"/>
                  </a:lnTo>
                  <a:lnTo>
                    <a:pt x="992" y="956"/>
                  </a:lnTo>
                  <a:lnTo>
                    <a:pt x="1135" y="796"/>
                  </a:lnTo>
                  <a:lnTo>
                    <a:pt x="1180" y="697"/>
                  </a:lnTo>
                  <a:lnTo>
                    <a:pt x="1198" y="590"/>
                  </a:lnTo>
                  <a:lnTo>
                    <a:pt x="1162" y="394"/>
                  </a:lnTo>
                  <a:lnTo>
                    <a:pt x="1046" y="215"/>
                  </a:lnTo>
                  <a:lnTo>
                    <a:pt x="867" y="72"/>
                  </a:lnTo>
                  <a:lnTo>
                    <a:pt x="751" y="3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163;p36">
              <a:extLst>
                <a:ext uri="{FF2B5EF4-FFF2-40B4-BE49-F238E27FC236}">
                  <a16:creationId xmlns:a16="http://schemas.microsoft.com/office/drawing/2014/main" id="{666CA8D3-F6CD-4FA5-8167-CEE53BB582C2}"/>
                </a:ext>
              </a:extLst>
            </p:cNvPr>
            <p:cNvSpPr/>
            <p:nvPr/>
          </p:nvSpPr>
          <p:spPr>
            <a:xfrm>
              <a:off x="7271301" y="1924490"/>
              <a:ext cx="32237" cy="30136"/>
            </a:xfrm>
            <a:custGeom>
              <a:avLst/>
              <a:gdLst/>
              <a:ahLst/>
              <a:cxnLst/>
              <a:rect l="l" t="t" r="r" b="b"/>
              <a:pathLst>
                <a:path w="813" h="760" extrusionOk="0">
                  <a:moveTo>
                    <a:pt x="438" y="1"/>
                  </a:moveTo>
                  <a:lnTo>
                    <a:pt x="277" y="10"/>
                  </a:lnTo>
                  <a:lnTo>
                    <a:pt x="143" y="72"/>
                  </a:lnTo>
                  <a:lnTo>
                    <a:pt x="45" y="188"/>
                  </a:lnTo>
                  <a:lnTo>
                    <a:pt x="18" y="260"/>
                  </a:lnTo>
                  <a:lnTo>
                    <a:pt x="0" y="340"/>
                  </a:lnTo>
                  <a:lnTo>
                    <a:pt x="18" y="483"/>
                  </a:lnTo>
                  <a:lnTo>
                    <a:pt x="98" y="617"/>
                  </a:lnTo>
                  <a:lnTo>
                    <a:pt x="214" y="715"/>
                  </a:lnTo>
                  <a:lnTo>
                    <a:pt x="295" y="742"/>
                  </a:lnTo>
                  <a:lnTo>
                    <a:pt x="375" y="760"/>
                  </a:lnTo>
                  <a:lnTo>
                    <a:pt x="536" y="751"/>
                  </a:lnTo>
                  <a:lnTo>
                    <a:pt x="670" y="679"/>
                  </a:lnTo>
                  <a:lnTo>
                    <a:pt x="768" y="572"/>
                  </a:lnTo>
                  <a:lnTo>
                    <a:pt x="795" y="501"/>
                  </a:lnTo>
                  <a:lnTo>
                    <a:pt x="813" y="420"/>
                  </a:lnTo>
                  <a:lnTo>
                    <a:pt x="795" y="278"/>
                  </a:lnTo>
                  <a:lnTo>
                    <a:pt x="715" y="144"/>
                  </a:lnTo>
                  <a:lnTo>
                    <a:pt x="598" y="45"/>
                  </a:lnTo>
                  <a:lnTo>
                    <a:pt x="518" y="19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164;p36">
              <a:extLst>
                <a:ext uri="{FF2B5EF4-FFF2-40B4-BE49-F238E27FC236}">
                  <a16:creationId xmlns:a16="http://schemas.microsoft.com/office/drawing/2014/main" id="{48E32CFD-FDF7-40C3-9A4C-C3560D318029}"/>
                </a:ext>
              </a:extLst>
            </p:cNvPr>
            <p:cNvSpPr/>
            <p:nvPr/>
          </p:nvSpPr>
          <p:spPr>
            <a:xfrm>
              <a:off x="6982350" y="1977268"/>
              <a:ext cx="725918" cy="981598"/>
            </a:xfrm>
            <a:custGeom>
              <a:avLst/>
              <a:gdLst/>
              <a:ahLst/>
              <a:cxnLst/>
              <a:rect l="l" t="t" r="r" b="b"/>
              <a:pathLst>
                <a:path w="18307" h="24755" extrusionOk="0">
                  <a:moveTo>
                    <a:pt x="18191" y="0"/>
                  </a:moveTo>
                  <a:lnTo>
                    <a:pt x="18164" y="27"/>
                  </a:lnTo>
                  <a:lnTo>
                    <a:pt x="17914" y="259"/>
                  </a:lnTo>
                  <a:lnTo>
                    <a:pt x="17387" y="670"/>
                  </a:lnTo>
                  <a:lnTo>
                    <a:pt x="16815" y="1009"/>
                  </a:lnTo>
                  <a:lnTo>
                    <a:pt x="16217" y="1286"/>
                  </a:lnTo>
                  <a:lnTo>
                    <a:pt x="15601" y="1518"/>
                  </a:lnTo>
                  <a:lnTo>
                    <a:pt x="14958" y="1697"/>
                  </a:lnTo>
                  <a:lnTo>
                    <a:pt x="13967" y="1911"/>
                  </a:lnTo>
                  <a:lnTo>
                    <a:pt x="13297" y="2018"/>
                  </a:lnTo>
                  <a:lnTo>
                    <a:pt x="13270" y="2009"/>
                  </a:lnTo>
                  <a:lnTo>
                    <a:pt x="13243" y="2027"/>
                  </a:lnTo>
                  <a:lnTo>
                    <a:pt x="12234" y="2170"/>
                  </a:lnTo>
                  <a:lnTo>
                    <a:pt x="11261" y="2331"/>
                  </a:lnTo>
                  <a:lnTo>
                    <a:pt x="10815" y="2411"/>
                  </a:lnTo>
                  <a:lnTo>
                    <a:pt x="9922" y="2626"/>
                  </a:lnTo>
                  <a:lnTo>
                    <a:pt x="9055" y="2902"/>
                  </a:lnTo>
                  <a:lnTo>
                    <a:pt x="8234" y="3286"/>
                  </a:lnTo>
                  <a:lnTo>
                    <a:pt x="7841" y="3528"/>
                  </a:lnTo>
                  <a:lnTo>
                    <a:pt x="7519" y="3751"/>
                  </a:lnTo>
                  <a:lnTo>
                    <a:pt x="6930" y="4260"/>
                  </a:lnTo>
                  <a:lnTo>
                    <a:pt x="6430" y="4849"/>
                  </a:lnTo>
                  <a:lnTo>
                    <a:pt x="6037" y="5528"/>
                  </a:lnTo>
                  <a:lnTo>
                    <a:pt x="5903" y="5894"/>
                  </a:lnTo>
                  <a:lnTo>
                    <a:pt x="5832" y="6135"/>
                  </a:lnTo>
                  <a:lnTo>
                    <a:pt x="5751" y="6617"/>
                  </a:lnTo>
                  <a:lnTo>
                    <a:pt x="5724" y="7100"/>
                  </a:lnTo>
                  <a:lnTo>
                    <a:pt x="5760" y="7582"/>
                  </a:lnTo>
                  <a:lnTo>
                    <a:pt x="5876" y="8314"/>
                  </a:lnTo>
                  <a:lnTo>
                    <a:pt x="6135" y="9270"/>
                  </a:lnTo>
                  <a:lnTo>
                    <a:pt x="6278" y="9734"/>
                  </a:lnTo>
                  <a:lnTo>
                    <a:pt x="6555" y="10654"/>
                  </a:lnTo>
                  <a:lnTo>
                    <a:pt x="6903" y="12056"/>
                  </a:lnTo>
                  <a:lnTo>
                    <a:pt x="7082" y="13002"/>
                  </a:lnTo>
                  <a:lnTo>
                    <a:pt x="7144" y="13476"/>
                  </a:lnTo>
                  <a:lnTo>
                    <a:pt x="7207" y="13940"/>
                  </a:lnTo>
                  <a:lnTo>
                    <a:pt x="7260" y="14878"/>
                  </a:lnTo>
                  <a:lnTo>
                    <a:pt x="7260" y="15815"/>
                  </a:lnTo>
                  <a:lnTo>
                    <a:pt x="7171" y="16753"/>
                  </a:lnTo>
                  <a:lnTo>
                    <a:pt x="7091" y="17208"/>
                  </a:lnTo>
                  <a:lnTo>
                    <a:pt x="7001" y="17646"/>
                  </a:lnTo>
                  <a:lnTo>
                    <a:pt x="6742" y="18503"/>
                  </a:lnTo>
                  <a:lnTo>
                    <a:pt x="6394" y="19316"/>
                  </a:lnTo>
                  <a:lnTo>
                    <a:pt x="5957" y="20093"/>
                  </a:lnTo>
                  <a:lnTo>
                    <a:pt x="5707" y="20459"/>
                  </a:lnTo>
                  <a:lnTo>
                    <a:pt x="5448" y="20798"/>
                  </a:lnTo>
                  <a:lnTo>
                    <a:pt x="4894" y="21441"/>
                  </a:lnTo>
                  <a:lnTo>
                    <a:pt x="4287" y="22039"/>
                  </a:lnTo>
                  <a:lnTo>
                    <a:pt x="3626" y="22584"/>
                  </a:lnTo>
                  <a:lnTo>
                    <a:pt x="2938" y="23093"/>
                  </a:lnTo>
                  <a:lnTo>
                    <a:pt x="2224" y="23557"/>
                  </a:lnTo>
                  <a:lnTo>
                    <a:pt x="1108" y="24200"/>
                  </a:lnTo>
                  <a:lnTo>
                    <a:pt x="358" y="24575"/>
                  </a:lnTo>
                  <a:lnTo>
                    <a:pt x="179" y="24665"/>
                  </a:lnTo>
                  <a:lnTo>
                    <a:pt x="0" y="24754"/>
                  </a:lnTo>
                  <a:lnTo>
                    <a:pt x="384" y="24754"/>
                  </a:lnTo>
                  <a:lnTo>
                    <a:pt x="1054" y="24415"/>
                  </a:lnTo>
                  <a:lnTo>
                    <a:pt x="2367" y="23665"/>
                  </a:lnTo>
                  <a:lnTo>
                    <a:pt x="3617" y="22816"/>
                  </a:lnTo>
                  <a:lnTo>
                    <a:pt x="4474" y="22084"/>
                  </a:lnTo>
                  <a:lnTo>
                    <a:pt x="5010" y="21557"/>
                  </a:lnTo>
                  <a:lnTo>
                    <a:pt x="5269" y="21271"/>
                  </a:lnTo>
                  <a:lnTo>
                    <a:pt x="5546" y="20950"/>
                  </a:lnTo>
                  <a:lnTo>
                    <a:pt x="6046" y="20253"/>
                  </a:lnTo>
                  <a:lnTo>
                    <a:pt x="6483" y="19512"/>
                  </a:lnTo>
                  <a:lnTo>
                    <a:pt x="6832" y="18726"/>
                  </a:lnTo>
                  <a:lnTo>
                    <a:pt x="6975" y="18324"/>
                  </a:lnTo>
                  <a:lnTo>
                    <a:pt x="7109" y="17878"/>
                  </a:lnTo>
                  <a:lnTo>
                    <a:pt x="7305" y="16976"/>
                  </a:lnTo>
                  <a:lnTo>
                    <a:pt x="7412" y="16065"/>
                  </a:lnTo>
                  <a:lnTo>
                    <a:pt x="7439" y="15145"/>
                  </a:lnTo>
                  <a:lnTo>
                    <a:pt x="7421" y="14690"/>
                  </a:lnTo>
                  <a:lnTo>
                    <a:pt x="7394" y="14217"/>
                  </a:lnTo>
                  <a:lnTo>
                    <a:pt x="7287" y="13270"/>
                  </a:lnTo>
                  <a:lnTo>
                    <a:pt x="7126" y="12332"/>
                  </a:lnTo>
                  <a:lnTo>
                    <a:pt x="6921" y="11413"/>
                  </a:lnTo>
                  <a:lnTo>
                    <a:pt x="6805" y="10948"/>
                  </a:lnTo>
                  <a:lnTo>
                    <a:pt x="6537" y="10011"/>
                  </a:lnTo>
                  <a:lnTo>
                    <a:pt x="6251" y="9073"/>
                  </a:lnTo>
                  <a:lnTo>
                    <a:pt x="6108" y="8573"/>
                  </a:lnTo>
                  <a:lnTo>
                    <a:pt x="5948" y="7805"/>
                  </a:lnTo>
                  <a:lnTo>
                    <a:pt x="5894" y="7287"/>
                  </a:lnTo>
                  <a:lnTo>
                    <a:pt x="5894" y="7028"/>
                  </a:lnTo>
                  <a:lnTo>
                    <a:pt x="5903" y="6814"/>
                  </a:lnTo>
                  <a:lnTo>
                    <a:pt x="5957" y="6394"/>
                  </a:lnTo>
                  <a:lnTo>
                    <a:pt x="6055" y="5992"/>
                  </a:lnTo>
                  <a:lnTo>
                    <a:pt x="6198" y="5608"/>
                  </a:lnTo>
                  <a:lnTo>
                    <a:pt x="6492" y="5064"/>
                  </a:lnTo>
                  <a:lnTo>
                    <a:pt x="7010" y="4412"/>
                  </a:lnTo>
                  <a:lnTo>
                    <a:pt x="7323" y="4126"/>
                  </a:lnTo>
                  <a:lnTo>
                    <a:pt x="7671" y="3840"/>
                  </a:lnTo>
                  <a:lnTo>
                    <a:pt x="8430" y="3376"/>
                  </a:lnTo>
                  <a:lnTo>
                    <a:pt x="9243" y="3019"/>
                  </a:lnTo>
                  <a:lnTo>
                    <a:pt x="10100" y="2742"/>
                  </a:lnTo>
                  <a:lnTo>
                    <a:pt x="10538" y="2644"/>
                  </a:lnTo>
                  <a:lnTo>
                    <a:pt x="11199" y="2501"/>
                  </a:lnTo>
                  <a:lnTo>
                    <a:pt x="12565" y="2295"/>
                  </a:lnTo>
                  <a:lnTo>
                    <a:pt x="13252" y="2188"/>
                  </a:lnTo>
                  <a:lnTo>
                    <a:pt x="13520" y="2492"/>
                  </a:lnTo>
                  <a:lnTo>
                    <a:pt x="13976" y="3135"/>
                  </a:lnTo>
                  <a:lnTo>
                    <a:pt x="14333" y="3831"/>
                  </a:lnTo>
                  <a:lnTo>
                    <a:pt x="14601" y="4563"/>
                  </a:lnTo>
                  <a:lnTo>
                    <a:pt x="14806" y="5331"/>
                  </a:lnTo>
                  <a:lnTo>
                    <a:pt x="14940" y="6108"/>
                  </a:lnTo>
                  <a:lnTo>
                    <a:pt x="15038" y="7296"/>
                  </a:lnTo>
                  <a:lnTo>
                    <a:pt x="15047" y="8082"/>
                  </a:lnTo>
                  <a:lnTo>
                    <a:pt x="15021" y="9073"/>
                  </a:lnTo>
                  <a:lnTo>
                    <a:pt x="14967" y="10064"/>
                  </a:lnTo>
                  <a:lnTo>
                    <a:pt x="14976" y="10100"/>
                  </a:lnTo>
                  <a:lnTo>
                    <a:pt x="15021" y="10136"/>
                  </a:lnTo>
                  <a:lnTo>
                    <a:pt x="15083" y="10136"/>
                  </a:lnTo>
                  <a:lnTo>
                    <a:pt x="15128" y="10100"/>
                  </a:lnTo>
                  <a:lnTo>
                    <a:pt x="15137" y="10064"/>
                  </a:lnTo>
                  <a:lnTo>
                    <a:pt x="15181" y="9225"/>
                  </a:lnTo>
                  <a:lnTo>
                    <a:pt x="15217" y="7528"/>
                  </a:lnTo>
                  <a:lnTo>
                    <a:pt x="15128" y="6269"/>
                  </a:lnTo>
                  <a:lnTo>
                    <a:pt x="15003" y="5439"/>
                  </a:lnTo>
                  <a:lnTo>
                    <a:pt x="14797" y="4617"/>
                  </a:lnTo>
                  <a:lnTo>
                    <a:pt x="14512" y="3822"/>
                  </a:lnTo>
                  <a:lnTo>
                    <a:pt x="14324" y="3438"/>
                  </a:lnTo>
                  <a:lnTo>
                    <a:pt x="14145" y="3099"/>
                  </a:lnTo>
                  <a:lnTo>
                    <a:pt x="13699" y="2456"/>
                  </a:lnTo>
                  <a:lnTo>
                    <a:pt x="13449" y="2161"/>
                  </a:lnTo>
                  <a:lnTo>
                    <a:pt x="14003" y="2072"/>
                  </a:lnTo>
                  <a:lnTo>
                    <a:pt x="15101" y="1831"/>
                  </a:lnTo>
                  <a:lnTo>
                    <a:pt x="16164" y="1492"/>
                  </a:lnTo>
                  <a:lnTo>
                    <a:pt x="16923" y="1143"/>
                  </a:lnTo>
                  <a:lnTo>
                    <a:pt x="17414" y="849"/>
                  </a:lnTo>
                  <a:lnTo>
                    <a:pt x="17646" y="688"/>
                  </a:lnTo>
                  <a:lnTo>
                    <a:pt x="17976" y="429"/>
                  </a:lnTo>
                  <a:lnTo>
                    <a:pt x="18280" y="143"/>
                  </a:lnTo>
                  <a:lnTo>
                    <a:pt x="18307" y="107"/>
                  </a:lnTo>
                  <a:lnTo>
                    <a:pt x="18298" y="45"/>
                  </a:lnTo>
                  <a:lnTo>
                    <a:pt x="18253" y="9"/>
                  </a:lnTo>
                  <a:lnTo>
                    <a:pt x="18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Text Box 5">
            <a:extLst>
              <a:ext uri="{FF2B5EF4-FFF2-40B4-BE49-F238E27FC236}">
                <a16:creationId xmlns:a16="http://schemas.microsoft.com/office/drawing/2014/main" id="{E953FF30-2E2E-475C-B01C-AB56F49FC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32" y="-79585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0D15084B-4FED-42DC-8004-9E8C86C99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44" y="619823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8C0B7F3F-3D73-4B25-8BAA-E34236F0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86" y="1266121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man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,…</a:t>
            </a: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id="{16334B4D-D499-4A60-8618-6FB376A06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86" y="1929773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50" name="Text Box 9">
            <a:extLst>
              <a:ext uri="{FF2B5EF4-FFF2-40B4-BE49-F238E27FC236}">
                <a16:creationId xmlns:a16="http://schemas.microsoft.com/office/drawing/2014/main" id="{CCD1B438-BDF4-479F-B5DD-F48BFF325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86" y="4291386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9CAC5A62-98AC-42EB-8EAD-DFC0D28A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86" y="2615573"/>
            <a:ext cx="899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nl-NL" altLang="en-US" sz="3200" b="1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 nay/ anh đứng gác ở trại.// Trăng ngàn và gió núi bao la/ khiến lòng anh </a:t>
            </a:r>
            <a:r>
              <a:rPr lang="nl-NL" altLang="en-US" sz="3200" b="1" u="sng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 mác</a:t>
            </a:r>
            <a:r>
              <a:rPr lang="nl-NL" altLang="en-US" sz="3200" b="1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nghĩ tới trung thu/ và nghĩ tới các em.//</a:t>
            </a:r>
            <a:endParaRPr lang="en-US" altLang="en-US" sz="32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2121;p36">
            <a:extLst>
              <a:ext uri="{FF2B5EF4-FFF2-40B4-BE49-F238E27FC236}">
                <a16:creationId xmlns:a16="http://schemas.microsoft.com/office/drawing/2014/main" id="{A152EB02-DF59-421B-86F4-8FA4C5DE2B26}"/>
              </a:ext>
            </a:extLst>
          </p:cNvPr>
          <p:cNvGrpSpPr/>
          <p:nvPr/>
        </p:nvGrpSpPr>
        <p:grpSpPr>
          <a:xfrm>
            <a:off x="175199" y="4298612"/>
            <a:ext cx="537838" cy="764613"/>
            <a:chOff x="4589675" y="2804250"/>
            <a:chExt cx="332450" cy="472625"/>
          </a:xfrm>
        </p:grpSpPr>
        <p:sp>
          <p:nvSpPr>
            <p:cNvPr id="53" name="Google Shape;2122;p36">
              <a:extLst>
                <a:ext uri="{FF2B5EF4-FFF2-40B4-BE49-F238E27FC236}">
                  <a16:creationId xmlns:a16="http://schemas.microsoft.com/office/drawing/2014/main" id="{2CDD204D-3FF4-49BC-BA15-1ADA7DF2E676}"/>
                </a:ext>
              </a:extLst>
            </p:cNvPr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23;p36">
              <a:extLst>
                <a:ext uri="{FF2B5EF4-FFF2-40B4-BE49-F238E27FC236}">
                  <a16:creationId xmlns:a16="http://schemas.microsoft.com/office/drawing/2014/main" id="{CF0C8AB4-2506-4A80-9ADF-B36506415383}"/>
                </a:ext>
              </a:extLst>
            </p:cNvPr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24;p36">
              <a:extLst>
                <a:ext uri="{FF2B5EF4-FFF2-40B4-BE49-F238E27FC236}">
                  <a16:creationId xmlns:a16="http://schemas.microsoft.com/office/drawing/2014/main" id="{0AA90DFB-137D-4579-AD8A-D46373B40F18}"/>
                </a:ext>
              </a:extLst>
            </p:cNvPr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25;p36">
              <a:extLst>
                <a:ext uri="{FF2B5EF4-FFF2-40B4-BE49-F238E27FC236}">
                  <a16:creationId xmlns:a16="http://schemas.microsoft.com/office/drawing/2014/main" id="{841C506A-E414-4857-881A-A5B22DF3D288}"/>
                </a:ext>
              </a:extLst>
            </p:cNvPr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26;p36">
              <a:extLst>
                <a:ext uri="{FF2B5EF4-FFF2-40B4-BE49-F238E27FC236}">
                  <a16:creationId xmlns:a16="http://schemas.microsoft.com/office/drawing/2014/main" id="{F8243CD9-AE0F-45C1-8547-6C82B9652C25}"/>
                </a:ext>
              </a:extLst>
            </p:cNvPr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27;p36">
              <a:extLst>
                <a:ext uri="{FF2B5EF4-FFF2-40B4-BE49-F238E27FC236}">
                  <a16:creationId xmlns:a16="http://schemas.microsoft.com/office/drawing/2014/main" id="{EB817434-3BFC-4622-A0ED-807EC65C749D}"/>
                </a:ext>
              </a:extLst>
            </p:cNvPr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28;p36">
              <a:extLst>
                <a:ext uri="{FF2B5EF4-FFF2-40B4-BE49-F238E27FC236}">
                  <a16:creationId xmlns:a16="http://schemas.microsoft.com/office/drawing/2014/main" id="{5E7509EF-F0BB-4EA4-815E-8270379F6156}"/>
                </a:ext>
              </a:extLst>
            </p:cNvPr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29;p36">
              <a:extLst>
                <a:ext uri="{FF2B5EF4-FFF2-40B4-BE49-F238E27FC236}">
                  <a16:creationId xmlns:a16="http://schemas.microsoft.com/office/drawing/2014/main" id="{5AB4ACF6-32C4-4E81-9390-C8D1E5204A87}"/>
                </a:ext>
              </a:extLst>
            </p:cNvPr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30;p36">
              <a:extLst>
                <a:ext uri="{FF2B5EF4-FFF2-40B4-BE49-F238E27FC236}">
                  <a16:creationId xmlns:a16="http://schemas.microsoft.com/office/drawing/2014/main" id="{631E1827-BCF0-451D-8960-B997ED8C4B86}"/>
                </a:ext>
              </a:extLst>
            </p:cNvPr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31;p36">
              <a:extLst>
                <a:ext uri="{FF2B5EF4-FFF2-40B4-BE49-F238E27FC236}">
                  <a16:creationId xmlns:a16="http://schemas.microsoft.com/office/drawing/2014/main" id="{B88CDC8B-02C8-41DB-8924-E4E49677B5C3}"/>
                </a:ext>
              </a:extLst>
            </p:cNvPr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32;p36">
              <a:extLst>
                <a:ext uri="{FF2B5EF4-FFF2-40B4-BE49-F238E27FC236}">
                  <a16:creationId xmlns:a16="http://schemas.microsoft.com/office/drawing/2014/main" id="{FC09E5B3-82B3-463C-9FDD-936682635264}"/>
                </a:ext>
              </a:extLst>
            </p:cNvPr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133;p36">
              <a:extLst>
                <a:ext uri="{FF2B5EF4-FFF2-40B4-BE49-F238E27FC236}">
                  <a16:creationId xmlns:a16="http://schemas.microsoft.com/office/drawing/2014/main" id="{89BDE488-752E-4C51-9697-C0B25C33C012}"/>
                </a:ext>
              </a:extLst>
            </p:cNvPr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34;p36">
              <a:extLst>
                <a:ext uri="{FF2B5EF4-FFF2-40B4-BE49-F238E27FC236}">
                  <a16:creationId xmlns:a16="http://schemas.microsoft.com/office/drawing/2014/main" id="{87F121AA-C8A2-413B-B1A0-1E2C2C257B1F}"/>
                </a:ext>
              </a:extLst>
            </p:cNvPr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35;p36">
              <a:extLst>
                <a:ext uri="{FF2B5EF4-FFF2-40B4-BE49-F238E27FC236}">
                  <a16:creationId xmlns:a16="http://schemas.microsoft.com/office/drawing/2014/main" id="{76FB5A95-9F98-48FD-B68B-9915A76817EF}"/>
                </a:ext>
              </a:extLst>
            </p:cNvPr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36;p36">
              <a:extLst>
                <a:ext uri="{FF2B5EF4-FFF2-40B4-BE49-F238E27FC236}">
                  <a16:creationId xmlns:a16="http://schemas.microsoft.com/office/drawing/2014/main" id="{CE543EAD-1DCB-4F41-8E05-551770BCB6A5}"/>
                </a:ext>
              </a:extLst>
            </p:cNvPr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7;p36">
              <a:extLst>
                <a:ext uri="{FF2B5EF4-FFF2-40B4-BE49-F238E27FC236}">
                  <a16:creationId xmlns:a16="http://schemas.microsoft.com/office/drawing/2014/main" id="{43F53FB2-D57B-488B-92F8-216EFA17B192}"/>
                </a:ext>
              </a:extLst>
            </p:cNvPr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38;p36">
              <a:extLst>
                <a:ext uri="{FF2B5EF4-FFF2-40B4-BE49-F238E27FC236}">
                  <a16:creationId xmlns:a16="http://schemas.microsoft.com/office/drawing/2014/main" id="{6EECC4F5-507F-4453-A0BF-C9282AA34AA9}"/>
                </a:ext>
              </a:extLst>
            </p:cNvPr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39;p36">
              <a:extLst>
                <a:ext uri="{FF2B5EF4-FFF2-40B4-BE49-F238E27FC236}">
                  <a16:creationId xmlns:a16="http://schemas.microsoft.com/office/drawing/2014/main" id="{2504EDA5-78F8-47C7-BF83-DAC04BC2221C}"/>
                </a:ext>
              </a:extLst>
            </p:cNvPr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140;p36">
              <a:extLst>
                <a:ext uri="{FF2B5EF4-FFF2-40B4-BE49-F238E27FC236}">
                  <a16:creationId xmlns:a16="http://schemas.microsoft.com/office/drawing/2014/main" id="{60CFD190-D9F5-4D9E-951D-7B8DDB26AC7D}"/>
                </a:ext>
              </a:extLst>
            </p:cNvPr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141;p36">
              <a:extLst>
                <a:ext uri="{FF2B5EF4-FFF2-40B4-BE49-F238E27FC236}">
                  <a16:creationId xmlns:a16="http://schemas.microsoft.com/office/drawing/2014/main" id="{90B1F42C-C074-42C3-ABBA-33541C08590F}"/>
                </a:ext>
              </a:extLst>
            </p:cNvPr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42;p36">
              <a:extLst>
                <a:ext uri="{FF2B5EF4-FFF2-40B4-BE49-F238E27FC236}">
                  <a16:creationId xmlns:a16="http://schemas.microsoft.com/office/drawing/2014/main" id="{11FF7A99-6FE3-4565-A704-A64FAABB6BCB}"/>
                </a:ext>
              </a:extLst>
            </p:cNvPr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143;p36">
              <a:extLst>
                <a:ext uri="{FF2B5EF4-FFF2-40B4-BE49-F238E27FC236}">
                  <a16:creationId xmlns:a16="http://schemas.microsoft.com/office/drawing/2014/main" id="{07376883-86A5-4966-933D-860523A7F6AE}"/>
                </a:ext>
              </a:extLst>
            </p:cNvPr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144;p36">
              <a:extLst>
                <a:ext uri="{FF2B5EF4-FFF2-40B4-BE49-F238E27FC236}">
                  <a16:creationId xmlns:a16="http://schemas.microsoft.com/office/drawing/2014/main" id="{FEA4C4AA-63C9-4CFE-8E35-1B909142A622}"/>
                </a:ext>
              </a:extLst>
            </p:cNvPr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145;p36">
              <a:extLst>
                <a:ext uri="{FF2B5EF4-FFF2-40B4-BE49-F238E27FC236}">
                  <a16:creationId xmlns:a16="http://schemas.microsoft.com/office/drawing/2014/main" id="{27A2C06E-19D3-448C-879F-1E6B3FB9BAFB}"/>
                </a:ext>
              </a:extLst>
            </p:cNvPr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2146;p36">
            <a:extLst>
              <a:ext uri="{FF2B5EF4-FFF2-40B4-BE49-F238E27FC236}">
                <a16:creationId xmlns:a16="http://schemas.microsoft.com/office/drawing/2014/main" id="{6CFB1EC2-8AC8-4EA3-B033-48F99BFAA102}"/>
              </a:ext>
            </a:extLst>
          </p:cNvPr>
          <p:cNvGrpSpPr/>
          <p:nvPr/>
        </p:nvGrpSpPr>
        <p:grpSpPr>
          <a:xfrm>
            <a:off x="7369687" y="366509"/>
            <a:ext cx="982357" cy="994099"/>
            <a:chOff x="6982350" y="1730825"/>
            <a:chExt cx="1213536" cy="1228040"/>
          </a:xfrm>
        </p:grpSpPr>
        <p:sp>
          <p:nvSpPr>
            <p:cNvPr id="78" name="Google Shape;2147;p36">
              <a:extLst>
                <a:ext uri="{FF2B5EF4-FFF2-40B4-BE49-F238E27FC236}">
                  <a16:creationId xmlns:a16="http://schemas.microsoft.com/office/drawing/2014/main" id="{0EAC7F92-ED2B-498A-B716-45C67E53D950}"/>
                </a:ext>
              </a:extLst>
            </p:cNvPr>
            <p:cNvSpPr/>
            <p:nvPr/>
          </p:nvSpPr>
          <p:spPr>
            <a:xfrm>
              <a:off x="7284743" y="1730825"/>
              <a:ext cx="782582" cy="781511"/>
            </a:xfrm>
            <a:custGeom>
              <a:avLst/>
              <a:gdLst/>
              <a:ahLst/>
              <a:cxnLst/>
              <a:rect l="l" t="t" r="r" b="b"/>
              <a:pathLst>
                <a:path w="19736" h="19709" extrusionOk="0">
                  <a:moveTo>
                    <a:pt x="12360" y="0"/>
                  </a:moveTo>
                  <a:lnTo>
                    <a:pt x="11538" y="161"/>
                  </a:lnTo>
                  <a:lnTo>
                    <a:pt x="10332" y="500"/>
                  </a:lnTo>
                  <a:lnTo>
                    <a:pt x="8841" y="982"/>
                  </a:lnTo>
                  <a:lnTo>
                    <a:pt x="8020" y="1268"/>
                  </a:lnTo>
                  <a:lnTo>
                    <a:pt x="6609" y="1777"/>
                  </a:lnTo>
                  <a:lnTo>
                    <a:pt x="5180" y="2340"/>
                  </a:lnTo>
                  <a:lnTo>
                    <a:pt x="4296" y="2715"/>
                  </a:lnTo>
                  <a:lnTo>
                    <a:pt x="2662" y="3456"/>
                  </a:lnTo>
                  <a:lnTo>
                    <a:pt x="1322" y="4179"/>
                  </a:lnTo>
                  <a:lnTo>
                    <a:pt x="599" y="4670"/>
                  </a:lnTo>
                  <a:lnTo>
                    <a:pt x="268" y="4974"/>
                  </a:lnTo>
                  <a:lnTo>
                    <a:pt x="170" y="5117"/>
                  </a:lnTo>
                  <a:lnTo>
                    <a:pt x="108" y="5215"/>
                  </a:lnTo>
                  <a:lnTo>
                    <a:pt x="36" y="5492"/>
                  </a:lnTo>
                  <a:lnTo>
                    <a:pt x="1" y="6028"/>
                  </a:lnTo>
                  <a:lnTo>
                    <a:pt x="126" y="6983"/>
                  </a:lnTo>
                  <a:lnTo>
                    <a:pt x="393" y="8126"/>
                  </a:lnTo>
                  <a:lnTo>
                    <a:pt x="590" y="8769"/>
                  </a:lnTo>
                  <a:lnTo>
                    <a:pt x="831" y="9519"/>
                  </a:lnTo>
                  <a:lnTo>
                    <a:pt x="1420" y="11109"/>
                  </a:lnTo>
                  <a:lnTo>
                    <a:pt x="2117" y="12752"/>
                  </a:lnTo>
                  <a:lnTo>
                    <a:pt x="2885" y="14395"/>
                  </a:lnTo>
                  <a:lnTo>
                    <a:pt x="3698" y="15940"/>
                  </a:lnTo>
                  <a:lnTo>
                    <a:pt x="4510" y="17342"/>
                  </a:lnTo>
                  <a:lnTo>
                    <a:pt x="5314" y="18521"/>
                  </a:lnTo>
                  <a:lnTo>
                    <a:pt x="5876" y="19208"/>
                  </a:lnTo>
                  <a:lnTo>
                    <a:pt x="6225" y="19566"/>
                  </a:lnTo>
                  <a:lnTo>
                    <a:pt x="6394" y="19708"/>
                  </a:lnTo>
                  <a:lnTo>
                    <a:pt x="6707" y="19673"/>
                  </a:lnTo>
                  <a:lnTo>
                    <a:pt x="7466" y="19494"/>
                  </a:lnTo>
                  <a:lnTo>
                    <a:pt x="8341" y="19190"/>
                  </a:lnTo>
                  <a:lnTo>
                    <a:pt x="9314" y="18789"/>
                  </a:lnTo>
                  <a:lnTo>
                    <a:pt x="10368" y="18289"/>
                  </a:lnTo>
                  <a:lnTo>
                    <a:pt x="11467" y="17726"/>
                  </a:lnTo>
                  <a:lnTo>
                    <a:pt x="13154" y="16770"/>
                  </a:lnTo>
                  <a:lnTo>
                    <a:pt x="15351" y="15377"/>
                  </a:lnTo>
                  <a:lnTo>
                    <a:pt x="16834" y="14306"/>
                  </a:lnTo>
                  <a:lnTo>
                    <a:pt x="17709" y="13618"/>
                  </a:lnTo>
                  <a:lnTo>
                    <a:pt x="18459" y="12957"/>
                  </a:lnTo>
                  <a:lnTo>
                    <a:pt x="19057" y="12341"/>
                  </a:lnTo>
                  <a:lnTo>
                    <a:pt x="19486" y="11796"/>
                  </a:lnTo>
                  <a:lnTo>
                    <a:pt x="19664" y="11430"/>
                  </a:lnTo>
                  <a:lnTo>
                    <a:pt x="19727" y="11216"/>
                  </a:lnTo>
                  <a:lnTo>
                    <a:pt x="19736" y="11127"/>
                  </a:lnTo>
                  <a:lnTo>
                    <a:pt x="19727" y="10948"/>
                  </a:lnTo>
                  <a:lnTo>
                    <a:pt x="19629" y="10519"/>
                  </a:lnTo>
                  <a:lnTo>
                    <a:pt x="19325" y="9707"/>
                  </a:lnTo>
                  <a:lnTo>
                    <a:pt x="18646" y="8367"/>
                  </a:lnTo>
                  <a:lnTo>
                    <a:pt x="17744" y="6849"/>
                  </a:lnTo>
                  <a:lnTo>
                    <a:pt x="17235" y="6046"/>
                  </a:lnTo>
                  <a:lnTo>
                    <a:pt x="16959" y="5626"/>
                  </a:lnTo>
                  <a:lnTo>
                    <a:pt x="16682" y="5206"/>
                  </a:lnTo>
                  <a:lnTo>
                    <a:pt x="16110" y="4376"/>
                  </a:lnTo>
                  <a:lnTo>
                    <a:pt x="15539" y="3572"/>
                  </a:lnTo>
                  <a:lnTo>
                    <a:pt x="15039" y="2884"/>
                  </a:lnTo>
                  <a:lnTo>
                    <a:pt x="14101" y="1661"/>
                  </a:lnTo>
                  <a:lnTo>
                    <a:pt x="13315" y="705"/>
                  </a:lnTo>
                  <a:lnTo>
                    <a:pt x="12735" y="116"/>
                  </a:lnTo>
                  <a:lnTo>
                    <a:pt x="12565" y="9"/>
                  </a:lnTo>
                  <a:lnTo>
                    <a:pt x="12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148;p36">
              <a:extLst>
                <a:ext uri="{FF2B5EF4-FFF2-40B4-BE49-F238E27FC236}">
                  <a16:creationId xmlns:a16="http://schemas.microsoft.com/office/drawing/2014/main" id="{067894DD-279C-4411-873C-514C443EFD13}"/>
                </a:ext>
              </a:extLst>
            </p:cNvPr>
            <p:cNvSpPr/>
            <p:nvPr/>
          </p:nvSpPr>
          <p:spPr>
            <a:xfrm>
              <a:off x="7490105" y="1781105"/>
              <a:ext cx="478090" cy="320115"/>
            </a:xfrm>
            <a:custGeom>
              <a:avLst/>
              <a:gdLst/>
              <a:ahLst/>
              <a:cxnLst/>
              <a:rect l="l" t="t" r="r" b="b"/>
              <a:pathLst>
                <a:path w="12057" h="8073" extrusionOk="0">
                  <a:moveTo>
                    <a:pt x="2841" y="0"/>
                  </a:moveTo>
                  <a:lnTo>
                    <a:pt x="1430" y="509"/>
                  </a:lnTo>
                  <a:lnTo>
                    <a:pt x="1" y="1072"/>
                  </a:lnTo>
                  <a:lnTo>
                    <a:pt x="1724" y="3715"/>
                  </a:lnTo>
                  <a:lnTo>
                    <a:pt x="3448" y="6349"/>
                  </a:lnTo>
                  <a:lnTo>
                    <a:pt x="3725" y="6778"/>
                  </a:lnTo>
                  <a:lnTo>
                    <a:pt x="4225" y="7626"/>
                  </a:lnTo>
                  <a:lnTo>
                    <a:pt x="4439" y="8073"/>
                  </a:lnTo>
                  <a:lnTo>
                    <a:pt x="6368" y="7305"/>
                  </a:lnTo>
                  <a:lnTo>
                    <a:pt x="10172" y="5653"/>
                  </a:lnTo>
                  <a:lnTo>
                    <a:pt x="12056" y="4778"/>
                  </a:lnTo>
                  <a:lnTo>
                    <a:pt x="11780" y="4358"/>
                  </a:lnTo>
                  <a:lnTo>
                    <a:pt x="11503" y="3938"/>
                  </a:lnTo>
                  <a:lnTo>
                    <a:pt x="10931" y="3108"/>
                  </a:lnTo>
                  <a:lnTo>
                    <a:pt x="10360" y="2304"/>
                  </a:lnTo>
                  <a:lnTo>
                    <a:pt x="9788" y="2688"/>
                  </a:lnTo>
                  <a:lnTo>
                    <a:pt x="8600" y="3402"/>
                  </a:lnTo>
                  <a:lnTo>
                    <a:pt x="7368" y="4054"/>
                  </a:lnTo>
                  <a:lnTo>
                    <a:pt x="6109" y="4635"/>
                  </a:lnTo>
                  <a:lnTo>
                    <a:pt x="5466" y="4894"/>
                  </a:lnTo>
                  <a:lnTo>
                    <a:pt x="5189" y="4260"/>
                  </a:lnTo>
                  <a:lnTo>
                    <a:pt x="4573" y="3009"/>
                  </a:lnTo>
                  <a:lnTo>
                    <a:pt x="3921" y="1786"/>
                  </a:lnTo>
                  <a:lnTo>
                    <a:pt x="3216" y="589"/>
                  </a:lnTo>
                  <a:lnTo>
                    <a:pt x="2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149;p36">
              <a:extLst>
                <a:ext uri="{FF2B5EF4-FFF2-40B4-BE49-F238E27FC236}">
                  <a16:creationId xmlns:a16="http://schemas.microsoft.com/office/drawing/2014/main" id="{C9E73340-1703-4A1B-A4ED-E7DDBD411D90}"/>
                </a:ext>
              </a:extLst>
            </p:cNvPr>
            <p:cNvSpPr/>
            <p:nvPr/>
          </p:nvSpPr>
          <p:spPr>
            <a:xfrm>
              <a:off x="8039337" y="2091984"/>
              <a:ext cx="27995" cy="78988"/>
            </a:xfrm>
            <a:custGeom>
              <a:avLst/>
              <a:gdLst/>
              <a:ahLst/>
              <a:cxnLst/>
              <a:rect l="l" t="t" r="r" b="b"/>
              <a:pathLst>
                <a:path w="706" h="199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99" y="1394"/>
                  </a:moveTo>
                  <a:lnTo>
                    <a:pt x="654" y="1701"/>
                  </a:lnTo>
                  <a:lnTo>
                    <a:pt x="697" y="1813"/>
                  </a:lnTo>
                  <a:lnTo>
                    <a:pt x="599" y="1394"/>
                  </a:lnTo>
                  <a:close/>
                  <a:moveTo>
                    <a:pt x="0" y="1"/>
                  </a:moveTo>
                  <a:lnTo>
                    <a:pt x="703" y="1974"/>
                  </a:lnTo>
                  <a:lnTo>
                    <a:pt x="654" y="1701"/>
                  </a:lnTo>
                  <a:lnTo>
                    <a:pt x="0" y="1"/>
                  </a:lnTo>
                  <a:close/>
                  <a:moveTo>
                    <a:pt x="703" y="1974"/>
                  </a:moveTo>
                  <a:lnTo>
                    <a:pt x="706" y="1992"/>
                  </a:lnTo>
                  <a:lnTo>
                    <a:pt x="706" y="1983"/>
                  </a:lnTo>
                  <a:lnTo>
                    <a:pt x="703" y="1974"/>
                  </a:lnTo>
                  <a:close/>
                </a:path>
              </a:pathLst>
            </a:custGeom>
            <a:solidFill>
              <a:srgbClr val="F7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150;p36">
              <a:extLst>
                <a:ext uri="{FF2B5EF4-FFF2-40B4-BE49-F238E27FC236}">
                  <a16:creationId xmlns:a16="http://schemas.microsoft.com/office/drawing/2014/main" id="{79931B54-BCEC-42A1-856A-EEF197F7D4AA}"/>
                </a:ext>
              </a:extLst>
            </p:cNvPr>
            <p:cNvSpPr/>
            <p:nvPr/>
          </p:nvSpPr>
          <p:spPr>
            <a:xfrm>
              <a:off x="7308098" y="1970527"/>
              <a:ext cx="759226" cy="541812"/>
            </a:xfrm>
            <a:custGeom>
              <a:avLst/>
              <a:gdLst/>
              <a:ahLst/>
              <a:cxnLst/>
              <a:rect l="l" t="t" r="r" b="b"/>
              <a:pathLst>
                <a:path w="19147" h="13664" extrusionOk="0">
                  <a:moveTo>
                    <a:pt x="16646" y="1"/>
                  </a:moveTo>
                  <a:lnTo>
                    <a:pt x="16298" y="170"/>
                  </a:lnTo>
                  <a:lnTo>
                    <a:pt x="15950" y="331"/>
                  </a:lnTo>
                  <a:lnTo>
                    <a:pt x="15878" y="697"/>
                  </a:lnTo>
                  <a:lnTo>
                    <a:pt x="15664" y="1429"/>
                  </a:lnTo>
                  <a:lnTo>
                    <a:pt x="15396" y="2135"/>
                  </a:lnTo>
                  <a:lnTo>
                    <a:pt x="15066" y="2822"/>
                  </a:lnTo>
                  <a:lnTo>
                    <a:pt x="14682" y="3474"/>
                  </a:lnTo>
                  <a:lnTo>
                    <a:pt x="14235" y="4090"/>
                  </a:lnTo>
                  <a:lnTo>
                    <a:pt x="13744" y="4662"/>
                  </a:lnTo>
                  <a:lnTo>
                    <a:pt x="13199" y="5189"/>
                  </a:lnTo>
                  <a:lnTo>
                    <a:pt x="12905" y="5430"/>
                  </a:lnTo>
                  <a:lnTo>
                    <a:pt x="12619" y="5644"/>
                  </a:lnTo>
                  <a:lnTo>
                    <a:pt x="12021" y="6046"/>
                  </a:lnTo>
                  <a:lnTo>
                    <a:pt x="11387" y="6385"/>
                  </a:lnTo>
                  <a:lnTo>
                    <a:pt x="10726" y="6680"/>
                  </a:lnTo>
                  <a:lnTo>
                    <a:pt x="10047" y="6912"/>
                  </a:lnTo>
                  <a:lnTo>
                    <a:pt x="9351" y="7091"/>
                  </a:lnTo>
                  <a:lnTo>
                    <a:pt x="8636" y="7207"/>
                  </a:lnTo>
                  <a:lnTo>
                    <a:pt x="7922" y="7270"/>
                  </a:lnTo>
                  <a:lnTo>
                    <a:pt x="7556" y="7270"/>
                  </a:lnTo>
                  <a:lnTo>
                    <a:pt x="7038" y="7261"/>
                  </a:lnTo>
                  <a:lnTo>
                    <a:pt x="6011" y="7136"/>
                  </a:lnTo>
                  <a:lnTo>
                    <a:pt x="5511" y="7020"/>
                  </a:lnTo>
                  <a:lnTo>
                    <a:pt x="5073" y="6894"/>
                  </a:lnTo>
                  <a:lnTo>
                    <a:pt x="4216" y="6582"/>
                  </a:lnTo>
                  <a:lnTo>
                    <a:pt x="3403" y="6180"/>
                  </a:lnTo>
                  <a:lnTo>
                    <a:pt x="2635" y="5689"/>
                  </a:lnTo>
                  <a:lnTo>
                    <a:pt x="2269" y="5412"/>
                  </a:lnTo>
                  <a:lnTo>
                    <a:pt x="1930" y="5135"/>
                  </a:lnTo>
                  <a:lnTo>
                    <a:pt x="1296" y="4519"/>
                  </a:lnTo>
                  <a:lnTo>
                    <a:pt x="724" y="3840"/>
                  </a:lnTo>
                  <a:lnTo>
                    <a:pt x="224" y="3108"/>
                  </a:lnTo>
                  <a:lnTo>
                    <a:pt x="1" y="2724"/>
                  </a:lnTo>
                  <a:lnTo>
                    <a:pt x="242" y="3474"/>
                  </a:lnTo>
                  <a:lnTo>
                    <a:pt x="831" y="5064"/>
                  </a:lnTo>
                  <a:lnTo>
                    <a:pt x="1528" y="6707"/>
                  </a:lnTo>
                  <a:lnTo>
                    <a:pt x="2296" y="8350"/>
                  </a:lnTo>
                  <a:lnTo>
                    <a:pt x="3109" y="9895"/>
                  </a:lnTo>
                  <a:lnTo>
                    <a:pt x="3921" y="11297"/>
                  </a:lnTo>
                  <a:lnTo>
                    <a:pt x="4725" y="12476"/>
                  </a:lnTo>
                  <a:lnTo>
                    <a:pt x="5287" y="13163"/>
                  </a:lnTo>
                  <a:lnTo>
                    <a:pt x="5636" y="13521"/>
                  </a:lnTo>
                  <a:lnTo>
                    <a:pt x="5805" y="13663"/>
                  </a:lnTo>
                  <a:lnTo>
                    <a:pt x="6118" y="13628"/>
                  </a:lnTo>
                  <a:lnTo>
                    <a:pt x="6877" y="13449"/>
                  </a:lnTo>
                  <a:lnTo>
                    <a:pt x="7752" y="13145"/>
                  </a:lnTo>
                  <a:lnTo>
                    <a:pt x="8725" y="12744"/>
                  </a:lnTo>
                  <a:lnTo>
                    <a:pt x="9779" y="12244"/>
                  </a:lnTo>
                  <a:lnTo>
                    <a:pt x="10878" y="11681"/>
                  </a:lnTo>
                  <a:lnTo>
                    <a:pt x="12565" y="10725"/>
                  </a:lnTo>
                  <a:lnTo>
                    <a:pt x="14762" y="9332"/>
                  </a:lnTo>
                  <a:lnTo>
                    <a:pt x="16245" y="8261"/>
                  </a:lnTo>
                  <a:lnTo>
                    <a:pt x="17120" y="7573"/>
                  </a:lnTo>
                  <a:lnTo>
                    <a:pt x="17870" y="6912"/>
                  </a:lnTo>
                  <a:lnTo>
                    <a:pt x="18468" y="6296"/>
                  </a:lnTo>
                  <a:lnTo>
                    <a:pt x="18897" y="5751"/>
                  </a:lnTo>
                  <a:lnTo>
                    <a:pt x="19075" y="5385"/>
                  </a:lnTo>
                  <a:lnTo>
                    <a:pt x="19138" y="5171"/>
                  </a:lnTo>
                  <a:lnTo>
                    <a:pt x="19147" y="5082"/>
                  </a:lnTo>
                  <a:lnTo>
                    <a:pt x="19147" y="5073"/>
                  </a:lnTo>
                  <a:lnTo>
                    <a:pt x="19147" y="5064"/>
                  </a:lnTo>
                  <a:lnTo>
                    <a:pt x="19147" y="5055"/>
                  </a:lnTo>
                  <a:lnTo>
                    <a:pt x="19147" y="5046"/>
                  </a:lnTo>
                  <a:lnTo>
                    <a:pt x="19138" y="4876"/>
                  </a:lnTo>
                  <a:lnTo>
                    <a:pt x="19040" y="4457"/>
                  </a:lnTo>
                  <a:lnTo>
                    <a:pt x="18745" y="3689"/>
                  </a:lnTo>
                  <a:lnTo>
                    <a:pt x="18441" y="3064"/>
                  </a:lnTo>
                  <a:lnTo>
                    <a:pt x="18441" y="3055"/>
                  </a:lnTo>
                  <a:lnTo>
                    <a:pt x="18432" y="3046"/>
                  </a:lnTo>
                  <a:lnTo>
                    <a:pt x="18432" y="3037"/>
                  </a:lnTo>
                  <a:lnTo>
                    <a:pt x="18423" y="3028"/>
                  </a:lnTo>
                  <a:lnTo>
                    <a:pt x="18423" y="3019"/>
                  </a:lnTo>
                  <a:lnTo>
                    <a:pt x="18057" y="2322"/>
                  </a:lnTo>
                  <a:lnTo>
                    <a:pt x="17155" y="804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rgbClr val="7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151;p36">
              <a:extLst>
                <a:ext uri="{FF2B5EF4-FFF2-40B4-BE49-F238E27FC236}">
                  <a16:creationId xmlns:a16="http://schemas.microsoft.com/office/drawing/2014/main" id="{C99F60B1-3591-4165-B9B1-7CED40CF5519}"/>
                </a:ext>
              </a:extLst>
            </p:cNvPr>
            <p:cNvSpPr/>
            <p:nvPr/>
          </p:nvSpPr>
          <p:spPr>
            <a:xfrm>
              <a:off x="7940522" y="1937258"/>
              <a:ext cx="27677" cy="46393"/>
            </a:xfrm>
            <a:custGeom>
              <a:avLst/>
              <a:gdLst/>
              <a:ahLst/>
              <a:cxnLst/>
              <a:rect l="l" t="t" r="r" b="b"/>
              <a:pathLst>
                <a:path w="698" h="1170" extrusionOk="0">
                  <a:moveTo>
                    <a:pt x="144" y="0"/>
                  </a:moveTo>
                  <a:lnTo>
                    <a:pt x="99" y="590"/>
                  </a:lnTo>
                  <a:lnTo>
                    <a:pt x="1" y="1170"/>
                  </a:lnTo>
                  <a:lnTo>
                    <a:pt x="349" y="1009"/>
                  </a:lnTo>
                  <a:lnTo>
                    <a:pt x="697" y="840"/>
                  </a:lnTo>
                  <a:lnTo>
                    <a:pt x="421" y="4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7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152;p36">
              <a:extLst>
                <a:ext uri="{FF2B5EF4-FFF2-40B4-BE49-F238E27FC236}">
                  <a16:creationId xmlns:a16="http://schemas.microsoft.com/office/drawing/2014/main" id="{5F7EC0E9-8B8A-48C6-9193-6562B9669064}"/>
                </a:ext>
              </a:extLst>
            </p:cNvPr>
            <p:cNvSpPr/>
            <p:nvPr/>
          </p:nvSpPr>
          <p:spPr>
            <a:xfrm>
              <a:off x="7288986" y="1919533"/>
              <a:ext cx="776594" cy="257107"/>
            </a:xfrm>
            <a:custGeom>
              <a:avLst/>
              <a:gdLst/>
              <a:ahLst/>
              <a:cxnLst/>
              <a:rect l="l" t="t" r="r" b="b"/>
              <a:pathLst>
                <a:path w="19585" h="6484" extrusionOk="0">
                  <a:moveTo>
                    <a:pt x="3171" y="1"/>
                  </a:moveTo>
                  <a:lnTo>
                    <a:pt x="2144" y="27"/>
                  </a:lnTo>
                  <a:lnTo>
                    <a:pt x="1117" y="117"/>
                  </a:lnTo>
                  <a:lnTo>
                    <a:pt x="608" y="188"/>
                  </a:lnTo>
                  <a:lnTo>
                    <a:pt x="358" y="224"/>
                  </a:lnTo>
                  <a:lnTo>
                    <a:pt x="99" y="269"/>
                  </a:lnTo>
                  <a:lnTo>
                    <a:pt x="45" y="286"/>
                  </a:lnTo>
                  <a:lnTo>
                    <a:pt x="1" y="367"/>
                  </a:lnTo>
                  <a:lnTo>
                    <a:pt x="27" y="465"/>
                  </a:lnTo>
                  <a:lnTo>
                    <a:pt x="99" y="519"/>
                  </a:lnTo>
                  <a:lnTo>
                    <a:pt x="161" y="519"/>
                  </a:lnTo>
                  <a:lnTo>
                    <a:pt x="661" y="438"/>
                  </a:lnTo>
                  <a:lnTo>
                    <a:pt x="1662" y="322"/>
                  </a:lnTo>
                  <a:lnTo>
                    <a:pt x="2671" y="269"/>
                  </a:lnTo>
                  <a:lnTo>
                    <a:pt x="3680" y="269"/>
                  </a:lnTo>
                  <a:lnTo>
                    <a:pt x="4189" y="286"/>
                  </a:lnTo>
                  <a:lnTo>
                    <a:pt x="4698" y="313"/>
                  </a:lnTo>
                  <a:lnTo>
                    <a:pt x="5716" y="420"/>
                  </a:lnTo>
                  <a:lnTo>
                    <a:pt x="6725" y="572"/>
                  </a:lnTo>
                  <a:lnTo>
                    <a:pt x="7725" y="769"/>
                  </a:lnTo>
                  <a:lnTo>
                    <a:pt x="8225" y="885"/>
                  </a:lnTo>
                  <a:lnTo>
                    <a:pt x="9279" y="1153"/>
                  </a:lnTo>
                  <a:lnTo>
                    <a:pt x="11360" y="1813"/>
                  </a:lnTo>
                  <a:lnTo>
                    <a:pt x="12378" y="2197"/>
                  </a:lnTo>
                  <a:lnTo>
                    <a:pt x="13342" y="2572"/>
                  </a:lnTo>
                  <a:lnTo>
                    <a:pt x="15235" y="3412"/>
                  </a:lnTo>
                  <a:lnTo>
                    <a:pt x="16164" y="3876"/>
                  </a:lnTo>
                  <a:lnTo>
                    <a:pt x="16566" y="4091"/>
                  </a:lnTo>
                  <a:lnTo>
                    <a:pt x="17352" y="4555"/>
                  </a:lnTo>
                  <a:lnTo>
                    <a:pt x="18093" y="5100"/>
                  </a:lnTo>
                  <a:lnTo>
                    <a:pt x="18763" y="5716"/>
                  </a:lnTo>
                  <a:lnTo>
                    <a:pt x="19066" y="6064"/>
                  </a:lnTo>
                  <a:lnTo>
                    <a:pt x="19200" y="6243"/>
                  </a:lnTo>
                  <a:lnTo>
                    <a:pt x="19334" y="6421"/>
                  </a:lnTo>
                  <a:lnTo>
                    <a:pt x="19370" y="6466"/>
                  </a:lnTo>
                  <a:lnTo>
                    <a:pt x="19468" y="6484"/>
                  </a:lnTo>
                  <a:lnTo>
                    <a:pt x="19557" y="6439"/>
                  </a:lnTo>
                  <a:lnTo>
                    <a:pt x="19584" y="6350"/>
                  </a:lnTo>
                  <a:lnTo>
                    <a:pt x="19557" y="6305"/>
                  </a:lnTo>
                  <a:lnTo>
                    <a:pt x="19289" y="5921"/>
                  </a:lnTo>
                  <a:lnTo>
                    <a:pt x="18655" y="5243"/>
                  </a:lnTo>
                  <a:lnTo>
                    <a:pt x="17941" y="4653"/>
                  </a:lnTo>
                  <a:lnTo>
                    <a:pt x="17164" y="4135"/>
                  </a:lnTo>
                  <a:lnTo>
                    <a:pt x="16762" y="3903"/>
                  </a:lnTo>
                  <a:lnTo>
                    <a:pt x="15932" y="3457"/>
                  </a:lnTo>
                  <a:lnTo>
                    <a:pt x="15074" y="3064"/>
                  </a:lnTo>
                  <a:lnTo>
                    <a:pt x="14065" y="2608"/>
                  </a:lnTo>
                  <a:lnTo>
                    <a:pt x="13047" y="2180"/>
                  </a:lnTo>
                  <a:lnTo>
                    <a:pt x="12011" y="1778"/>
                  </a:lnTo>
                  <a:lnTo>
                    <a:pt x="9895" y="1054"/>
                  </a:lnTo>
                  <a:lnTo>
                    <a:pt x="8823" y="769"/>
                  </a:lnTo>
                  <a:lnTo>
                    <a:pt x="8314" y="635"/>
                  </a:lnTo>
                  <a:lnTo>
                    <a:pt x="7296" y="411"/>
                  </a:lnTo>
                  <a:lnTo>
                    <a:pt x="6270" y="233"/>
                  </a:lnTo>
                  <a:lnTo>
                    <a:pt x="5234" y="108"/>
                  </a:lnTo>
                  <a:lnTo>
                    <a:pt x="4707" y="63"/>
                  </a:lnTo>
                  <a:lnTo>
                    <a:pt x="4198" y="27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153;p36">
              <a:extLst>
                <a:ext uri="{FF2B5EF4-FFF2-40B4-BE49-F238E27FC236}">
                  <a16:creationId xmlns:a16="http://schemas.microsoft.com/office/drawing/2014/main" id="{4215083E-6F74-4585-8B78-C0D9F33A6CC8}"/>
                </a:ext>
              </a:extLst>
            </p:cNvPr>
            <p:cNvSpPr/>
            <p:nvPr/>
          </p:nvSpPr>
          <p:spPr>
            <a:xfrm>
              <a:off x="7534041" y="1735068"/>
              <a:ext cx="251437" cy="770171"/>
            </a:xfrm>
            <a:custGeom>
              <a:avLst/>
              <a:gdLst/>
              <a:ahLst/>
              <a:cxnLst/>
              <a:rect l="l" t="t" r="r" b="b"/>
              <a:pathLst>
                <a:path w="6341" h="19423" extrusionOk="0">
                  <a:moveTo>
                    <a:pt x="6198" y="0"/>
                  </a:moveTo>
                  <a:lnTo>
                    <a:pt x="6108" y="45"/>
                  </a:lnTo>
                  <a:lnTo>
                    <a:pt x="6082" y="89"/>
                  </a:lnTo>
                  <a:lnTo>
                    <a:pt x="4921" y="3849"/>
                  </a:lnTo>
                  <a:lnTo>
                    <a:pt x="3742" y="7600"/>
                  </a:lnTo>
                  <a:lnTo>
                    <a:pt x="2563" y="11332"/>
                  </a:lnTo>
                  <a:lnTo>
                    <a:pt x="1366" y="15056"/>
                  </a:lnTo>
                  <a:lnTo>
                    <a:pt x="697" y="17164"/>
                  </a:lnTo>
                  <a:lnTo>
                    <a:pt x="18" y="19262"/>
                  </a:lnTo>
                  <a:lnTo>
                    <a:pt x="0" y="19316"/>
                  </a:lnTo>
                  <a:lnTo>
                    <a:pt x="54" y="19396"/>
                  </a:lnTo>
                  <a:lnTo>
                    <a:pt x="143" y="19423"/>
                  </a:lnTo>
                  <a:lnTo>
                    <a:pt x="232" y="19387"/>
                  </a:lnTo>
                  <a:lnTo>
                    <a:pt x="259" y="19333"/>
                  </a:lnTo>
                  <a:lnTo>
                    <a:pt x="1474" y="15592"/>
                  </a:lnTo>
                  <a:lnTo>
                    <a:pt x="2670" y="11850"/>
                  </a:lnTo>
                  <a:lnTo>
                    <a:pt x="3849" y="8117"/>
                  </a:lnTo>
                  <a:lnTo>
                    <a:pt x="5019" y="4385"/>
                  </a:lnTo>
                  <a:lnTo>
                    <a:pt x="5680" y="2277"/>
                  </a:lnTo>
                  <a:lnTo>
                    <a:pt x="6332" y="170"/>
                  </a:lnTo>
                  <a:lnTo>
                    <a:pt x="6340" y="116"/>
                  </a:lnTo>
                  <a:lnTo>
                    <a:pt x="6287" y="36"/>
                  </a:lnTo>
                  <a:lnTo>
                    <a:pt x="6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154;p36">
              <a:extLst>
                <a:ext uri="{FF2B5EF4-FFF2-40B4-BE49-F238E27FC236}">
                  <a16:creationId xmlns:a16="http://schemas.microsoft.com/office/drawing/2014/main" id="{1AE44C72-E5B6-467E-AAC6-6D7609935E42}"/>
                </a:ext>
              </a:extLst>
            </p:cNvPr>
            <p:cNvSpPr/>
            <p:nvPr/>
          </p:nvSpPr>
          <p:spPr>
            <a:xfrm>
              <a:off x="7133903" y="1931588"/>
              <a:ext cx="159363" cy="143066"/>
            </a:xfrm>
            <a:custGeom>
              <a:avLst/>
              <a:gdLst/>
              <a:ahLst/>
              <a:cxnLst/>
              <a:rect l="l" t="t" r="r" b="b"/>
              <a:pathLst>
                <a:path w="4019" h="3608" extrusionOk="0">
                  <a:moveTo>
                    <a:pt x="4019" y="0"/>
                  </a:moveTo>
                  <a:lnTo>
                    <a:pt x="3912" y="250"/>
                  </a:lnTo>
                  <a:lnTo>
                    <a:pt x="3617" y="706"/>
                  </a:lnTo>
                  <a:lnTo>
                    <a:pt x="3242" y="1099"/>
                  </a:lnTo>
                  <a:lnTo>
                    <a:pt x="2786" y="1393"/>
                  </a:lnTo>
                  <a:lnTo>
                    <a:pt x="2536" y="1501"/>
                  </a:lnTo>
                  <a:lnTo>
                    <a:pt x="2054" y="1661"/>
                  </a:lnTo>
                  <a:lnTo>
                    <a:pt x="1554" y="1759"/>
                  </a:lnTo>
                  <a:lnTo>
                    <a:pt x="1304" y="1822"/>
                  </a:lnTo>
                  <a:lnTo>
                    <a:pt x="822" y="1983"/>
                  </a:lnTo>
                  <a:lnTo>
                    <a:pt x="599" y="2108"/>
                  </a:lnTo>
                  <a:lnTo>
                    <a:pt x="491" y="2179"/>
                  </a:lnTo>
                  <a:lnTo>
                    <a:pt x="295" y="2349"/>
                  </a:lnTo>
                  <a:lnTo>
                    <a:pt x="143" y="2554"/>
                  </a:lnTo>
                  <a:lnTo>
                    <a:pt x="27" y="2777"/>
                  </a:lnTo>
                  <a:lnTo>
                    <a:pt x="0" y="2903"/>
                  </a:lnTo>
                  <a:lnTo>
                    <a:pt x="340" y="3251"/>
                  </a:lnTo>
                  <a:lnTo>
                    <a:pt x="679" y="3608"/>
                  </a:lnTo>
                  <a:lnTo>
                    <a:pt x="715" y="3403"/>
                  </a:lnTo>
                  <a:lnTo>
                    <a:pt x="884" y="3028"/>
                  </a:lnTo>
                  <a:lnTo>
                    <a:pt x="1143" y="2706"/>
                  </a:lnTo>
                  <a:lnTo>
                    <a:pt x="1465" y="2447"/>
                  </a:lnTo>
                  <a:lnTo>
                    <a:pt x="1652" y="2349"/>
                  </a:lnTo>
                  <a:lnTo>
                    <a:pt x="1876" y="2260"/>
                  </a:lnTo>
                  <a:lnTo>
                    <a:pt x="2349" y="2126"/>
                  </a:lnTo>
                  <a:lnTo>
                    <a:pt x="2590" y="2054"/>
                  </a:lnTo>
                  <a:lnTo>
                    <a:pt x="2742" y="1992"/>
                  </a:lnTo>
                  <a:lnTo>
                    <a:pt x="3037" y="1822"/>
                  </a:lnTo>
                  <a:lnTo>
                    <a:pt x="3304" y="1617"/>
                  </a:lnTo>
                  <a:lnTo>
                    <a:pt x="3537" y="1367"/>
                  </a:lnTo>
                  <a:lnTo>
                    <a:pt x="3635" y="1233"/>
                  </a:lnTo>
                  <a:lnTo>
                    <a:pt x="3724" y="1090"/>
                  </a:lnTo>
                  <a:lnTo>
                    <a:pt x="3876" y="804"/>
                  </a:lnTo>
                  <a:lnTo>
                    <a:pt x="3965" y="491"/>
                  </a:lnTo>
                  <a:lnTo>
                    <a:pt x="4019" y="17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155;p36">
              <a:extLst>
                <a:ext uri="{FF2B5EF4-FFF2-40B4-BE49-F238E27FC236}">
                  <a16:creationId xmlns:a16="http://schemas.microsoft.com/office/drawing/2014/main" id="{33189E9C-0ADE-468C-AF6B-77F473C6C793}"/>
                </a:ext>
              </a:extLst>
            </p:cNvPr>
            <p:cNvSpPr/>
            <p:nvPr/>
          </p:nvSpPr>
          <p:spPr>
            <a:xfrm>
              <a:off x="7228079" y="1933689"/>
              <a:ext cx="84341" cy="224552"/>
            </a:xfrm>
            <a:custGeom>
              <a:avLst/>
              <a:gdLst/>
              <a:ahLst/>
              <a:cxnLst/>
              <a:rect l="l" t="t" r="r" b="b"/>
              <a:pathLst>
                <a:path w="2127" h="5663" extrusionOk="0">
                  <a:moveTo>
                    <a:pt x="1688" y="1"/>
                  </a:moveTo>
                  <a:lnTo>
                    <a:pt x="1546" y="153"/>
                  </a:lnTo>
                  <a:lnTo>
                    <a:pt x="1322" y="501"/>
                  </a:lnTo>
                  <a:lnTo>
                    <a:pt x="1162" y="894"/>
                  </a:lnTo>
                  <a:lnTo>
                    <a:pt x="1090" y="1305"/>
                  </a:lnTo>
                  <a:lnTo>
                    <a:pt x="1081" y="1519"/>
                  </a:lnTo>
                  <a:lnTo>
                    <a:pt x="1108" y="1840"/>
                  </a:lnTo>
                  <a:lnTo>
                    <a:pt x="1197" y="2492"/>
                  </a:lnTo>
                  <a:lnTo>
                    <a:pt x="1188" y="2823"/>
                  </a:lnTo>
                  <a:lnTo>
                    <a:pt x="1171" y="2975"/>
                  </a:lnTo>
                  <a:lnTo>
                    <a:pt x="1081" y="3260"/>
                  </a:lnTo>
                  <a:lnTo>
                    <a:pt x="876" y="3671"/>
                  </a:lnTo>
                  <a:lnTo>
                    <a:pt x="706" y="3930"/>
                  </a:lnTo>
                  <a:lnTo>
                    <a:pt x="340" y="4412"/>
                  </a:lnTo>
                  <a:lnTo>
                    <a:pt x="1" y="4921"/>
                  </a:lnTo>
                  <a:lnTo>
                    <a:pt x="161" y="4975"/>
                  </a:lnTo>
                  <a:lnTo>
                    <a:pt x="474" y="5127"/>
                  </a:lnTo>
                  <a:lnTo>
                    <a:pt x="921" y="5421"/>
                  </a:lnTo>
                  <a:lnTo>
                    <a:pt x="1179" y="5662"/>
                  </a:lnTo>
                  <a:lnTo>
                    <a:pt x="1188" y="5520"/>
                  </a:lnTo>
                  <a:lnTo>
                    <a:pt x="1251" y="5252"/>
                  </a:lnTo>
                  <a:lnTo>
                    <a:pt x="1412" y="4868"/>
                  </a:lnTo>
                  <a:lnTo>
                    <a:pt x="1563" y="4635"/>
                  </a:lnTo>
                  <a:lnTo>
                    <a:pt x="1715" y="4394"/>
                  </a:lnTo>
                  <a:lnTo>
                    <a:pt x="1992" y="3912"/>
                  </a:lnTo>
                  <a:lnTo>
                    <a:pt x="2072" y="3644"/>
                  </a:lnTo>
                  <a:lnTo>
                    <a:pt x="2108" y="3492"/>
                  </a:lnTo>
                  <a:lnTo>
                    <a:pt x="2126" y="3171"/>
                  </a:lnTo>
                  <a:lnTo>
                    <a:pt x="2072" y="2698"/>
                  </a:lnTo>
                  <a:lnTo>
                    <a:pt x="1983" y="2385"/>
                  </a:lnTo>
                  <a:lnTo>
                    <a:pt x="1778" y="1787"/>
                  </a:lnTo>
                  <a:lnTo>
                    <a:pt x="1599" y="1171"/>
                  </a:lnTo>
                  <a:lnTo>
                    <a:pt x="1537" y="867"/>
                  </a:lnTo>
                  <a:lnTo>
                    <a:pt x="1546" y="429"/>
                  </a:lnTo>
                  <a:lnTo>
                    <a:pt x="1617" y="144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156;p36">
              <a:extLst>
                <a:ext uri="{FF2B5EF4-FFF2-40B4-BE49-F238E27FC236}">
                  <a16:creationId xmlns:a16="http://schemas.microsoft.com/office/drawing/2014/main" id="{274AC6B5-4C68-4B80-8B65-1BED638C9A3C}"/>
                </a:ext>
              </a:extLst>
            </p:cNvPr>
            <p:cNvSpPr/>
            <p:nvPr/>
          </p:nvSpPr>
          <p:spPr>
            <a:xfrm>
              <a:off x="7103450" y="1935830"/>
              <a:ext cx="188786" cy="78274"/>
            </a:xfrm>
            <a:custGeom>
              <a:avLst/>
              <a:gdLst/>
              <a:ahLst/>
              <a:cxnLst/>
              <a:rect l="l" t="t" r="r" b="b"/>
              <a:pathLst>
                <a:path w="4761" h="1974" extrusionOk="0">
                  <a:moveTo>
                    <a:pt x="4760" y="0"/>
                  </a:moveTo>
                  <a:lnTo>
                    <a:pt x="4706" y="108"/>
                  </a:lnTo>
                  <a:lnTo>
                    <a:pt x="4537" y="277"/>
                  </a:lnTo>
                  <a:lnTo>
                    <a:pt x="4322" y="384"/>
                  </a:lnTo>
                  <a:lnTo>
                    <a:pt x="4072" y="438"/>
                  </a:lnTo>
                  <a:lnTo>
                    <a:pt x="3947" y="438"/>
                  </a:lnTo>
                  <a:lnTo>
                    <a:pt x="3706" y="420"/>
                  </a:lnTo>
                  <a:lnTo>
                    <a:pt x="3233" y="277"/>
                  </a:lnTo>
                  <a:lnTo>
                    <a:pt x="3001" y="206"/>
                  </a:lnTo>
                  <a:lnTo>
                    <a:pt x="2760" y="143"/>
                  </a:lnTo>
                  <a:lnTo>
                    <a:pt x="2385" y="125"/>
                  </a:lnTo>
                  <a:lnTo>
                    <a:pt x="2152" y="170"/>
                  </a:lnTo>
                  <a:lnTo>
                    <a:pt x="2036" y="215"/>
                  </a:lnTo>
                  <a:lnTo>
                    <a:pt x="1760" y="402"/>
                  </a:lnTo>
                  <a:lnTo>
                    <a:pt x="1501" y="617"/>
                  </a:lnTo>
                  <a:lnTo>
                    <a:pt x="1367" y="706"/>
                  </a:lnTo>
                  <a:lnTo>
                    <a:pt x="1063" y="804"/>
                  </a:lnTo>
                  <a:lnTo>
                    <a:pt x="750" y="822"/>
                  </a:lnTo>
                  <a:lnTo>
                    <a:pt x="447" y="759"/>
                  </a:lnTo>
                  <a:lnTo>
                    <a:pt x="304" y="688"/>
                  </a:lnTo>
                  <a:lnTo>
                    <a:pt x="152" y="1260"/>
                  </a:lnTo>
                  <a:lnTo>
                    <a:pt x="0" y="1822"/>
                  </a:lnTo>
                  <a:lnTo>
                    <a:pt x="125" y="1876"/>
                  </a:lnTo>
                  <a:lnTo>
                    <a:pt x="384" y="1947"/>
                  </a:lnTo>
                  <a:lnTo>
                    <a:pt x="777" y="1974"/>
                  </a:lnTo>
                  <a:lnTo>
                    <a:pt x="1313" y="1885"/>
                  </a:lnTo>
                  <a:lnTo>
                    <a:pt x="1670" y="1706"/>
                  </a:lnTo>
                  <a:lnTo>
                    <a:pt x="1885" y="1545"/>
                  </a:lnTo>
                  <a:lnTo>
                    <a:pt x="1974" y="1456"/>
                  </a:lnTo>
                  <a:lnTo>
                    <a:pt x="2161" y="1233"/>
                  </a:lnTo>
                  <a:lnTo>
                    <a:pt x="2340" y="1018"/>
                  </a:lnTo>
                  <a:lnTo>
                    <a:pt x="2438" y="911"/>
                  </a:lnTo>
                  <a:lnTo>
                    <a:pt x="2670" y="751"/>
                  </a:lnTo>
                  <a:lnTo>
                    <a:pt x="2804" y="706"/>
                  </a:lnTo>
                  <a:lnTo>
                    <a:pt x="2920" y="688"/>
                  </a:lnTo>
                  <a:lnTo>
                    <a:pt x="3144" y="706"/>
                  </a:lnTo>
                  <a:lnTo>
                    <a:pt x="3492" y="795"/>
                  </a:lnTo>
                  <a:lnTo>
                    <a:pt x="3724" y="831"/>
                  </a:lnTo>
                  <a:lnTo>
                    <a:pt x="3912" y="831"/>
                  </a:lnTo>
                  <a:lnTo>
                    <a:pt x="4260" y="724"/>
                  </a:lnTo>
                  <a:lnTo>
                    <a:pt x="4421" y="626"/>
                  </a:lnTo>
                  <a:lnTo>
                    <a:pt x="4492" y="572"/>
                  </a:lnTo>
                  <a:lnTo>
                    <a:pt x="4599" y="429"/>
                  </a:lnTo>
                  <a:lnTo>
                    <a:pt x="4715" y="179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157;p36">
              <a:extLst>
                <a:ext uri="{FF2B5EF4-FFF2-40B4-BE49-F238E27FC236}">
                  <a16:creationId xmlns:a16="http://schemas.microsoft.com/office/drawing/2014/main" id="{59A9DAD7-4426-455A-8E53-F936B415579B}"/>
                </a:ext>
              </a:extLst>
            </p:cNvPr>
            <p:cNvSpPr/>
            <p:nvPr/>
          </p:nvSpPr>
          <p:spPr>
            <a:xfrm>
              <a:off x="8053494" y="2175215"/>
              <a:ext cx="97426" cy="188746"/>
            </a:xfrm>
            <a:custGeom>
              <a:avLst/>
              <a:gdLst/>
              <a:ahLst/>
              <a:cxnLst/>
              <a:rect l="l" t="t" r="r" b="b"/>
              <a:pathLst>
                <a:path w="2457" h="4760" extrusionOk="0">
                  <a:moveTo>
                    <a:pt x="268" y="0"/>
                  </a:moveTo>
                  <a:lnTo>
                    <a:pt x="188" y="152"/>
                  </a:lnTo>
                  <a:lnTo>
                    <a:pt x="81" y="456"/>
                  </a:lnTo>
                  <a:lnTo>
                    <a:pt x="18" y="777"/>
                  </a:lnTo>
                  <a:lnTo>
                    <a:pt x="0" y="1098"/>
                  </a:lnTo>
                  <a:lnTo>
                    <a:pt x="18" y="1268"/>
                  </a:lnTo>
                  <a:lnTo>
                    <a:pt x="36" y="1429"/>
                  </a:lnTo>
                  <a:lnTo>
                    <a:pt x="125" y="1759"/>
                  </a:lnTo>
                  <a:lnTo>
                    <a:pt x="259" y="2072"/>
                  </a:lnTo>
                  <a:lnTo>
                    <a:pt x="438" y="2358"/>
                  </a:lnTo>
                  <a:lnTo>
                    <a:pt x="545" y="2483"/>
                  </a:lnTo>
                  <a:lnTo>
                    <a:pt x="715" y="2670"/>
                  </a:lnTo>
                  <a:lnTo>
                    <a:pt x="1072" y="3009"/>
                  </a:lnTo>
                  <a:lnTo>
                    <a:pt x="1224" y="3197"/>
                  </a:lnTo>
                  <a:lnTo>
                    <a:pt x="1340" y="3367"/>
                  </a:lnTo>
                  <a:lnTo>
                    <a:pt x="1501" y="3751"/>
                  </a:lnTo>
                  <a:lnTo>
                    <a:pt x="1572" y="4161"/>
                  </a:lnTo>
                  <a:lnTo>
                    <a:pt x="1536" y="4563"/>
                  </a:lnTo>
                  <a:lnTo>
                    <a:pt x="1474" y="4760"/>
                  </a:lnTo>
                  <a:lnTo>
                    <a:pt x="1474" y="4760"/>
                  </a:lnTo>
                  <a:lnTo>
                    <a:pt x="1947" y="4617"/>
                  </a:lnTo>
                  <a:lnTo>
                    <a:pt x="2412" y="4474"/>
                  </a:lnTo>
                  <a:lnTo>
                    <a:pt x="2447" y="4349"/>
                  </a:lnTo>
                  <a:lnTo>
                    <a:pt x="2456" y="4099"/>
                  </a:lnTo>
                  <a:lnTo>
                    <a:pt x="2412" y="3849"/>
                  </a:lnTo>
                  <a:lnTo>
                    <a:pt x="2322" y="3599"/>
                  </a:lnTo>
                  <a:lnTo>
                    <a:pt x="2260" y="3492"/>
                  </a:lnTo>
                  <a:lnTo>
                    <a:pt x="2126" y="3277"/>
                  </a:lnTo>
                  <a:lnTo>
                    <a:pt x="1778" y="2902"/>
                  </a:lnTo>
                  <a:lnTo>
                    <a:pt x="1590" y="2733"/>
                  </a:lnTo>
                  <a:lnTo>
                    <a:pt x="1197" y="2393"/>
                  </a:lnTo>
                  <a:lnTo>
                    <a:pt x="849" y="2027"/>
                  </a:lnTo>
                  <a:lnTo>
                    <a:pt x="679" y="1813"/>
                  </a:lnTo>
                  <a:lnTo>
                    <a:pt x="429" y="1331"/>
                  </a:lnTo>
                  <a:lnTo>
                    <a:pt x="277" y="813"/>
                  </a:lnTo>
                  <a:lnTo>
                    <a:pt x="242" y="27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158;p36">
              <a:extLst>
                <a:ext uri="{FF2B5EF4-FFF2-40B4-BE49-F238E27FC236}">
                  <a16:creationId xmlns:a16="http://schemas.microsoft.com/office/drawing/2014/main" id="{8935F48F-018B-4FB9-B513-6E572FB3BF83}"/>
                </a:ext>
              </a:extLst>
            </p:cNvPr>
            <p:cNvSpPr/>
            <p:nvPr/>
          </p:nvSpPr>
          <p:spPr>
            <a:xfrm>
              <a:off x="7955749" y="2173074"/>
              <a:ext cx="110512" cy="199412"/>
            </a:xfrm>
            <a:custGeom>
              <a:avLst/>
              <a:gdLst/>
              <a:ahLst/>
              <a:cxnLst/>
              <a:rect l="l" t="t" r="r" b="b"/>
              <a:pathLst>
                <a:path w="2787" h="5029" extrusionOk="0">
                  <a:moveTo>
                    <a:pt x="2760" y="0"/>
                  </a:moveTo>
                  <a:lnTo>
                    <a:pt x="2733" y="161"/>
                  </a:lnTo>
                  <a:lnTo>
                    <a:pt x="2635" y="438"/>
                  </a:lnTo>
                  <a:lnTo>
                    <a:pt x="2394" y="804"/>
                  </a:lnTo>
                  <a:lnTo>
                    <a:pt x="2171" y="1019"/>
                  </a:lnTo>
                  <a:lnTo>
                    <a:pt x="1680" y="1429"/>
                  </a:lnTo>
                  <a:lnTo>
                    <a:pt x="1171" y="1813"/>
                  </a:lnTo>
                  <a:lnTo>
                    <a:pt x="930" y="2019"/>
                  </a:lnTo>
                  <a:lnTo>
                    <a:pt x="608" y="2385"/>
                  </a:lnTo>
                  <a:lnTo>
                    <a:pt x="447" y="2653"/>
                  </a:lnTo>
                  <a:lnTo>
                    <a:pt x="394" y="2804"/>
                  </a:lnTo>
                  <a:lnTo>
                    <a:pt x="313" y="3072"/>
                  </a:lnTo>
                  <a:lnTo>
                    <a:pt x="269" y="3626"/>
                  </a:lnTo>
                  <a:lnTo>
                    <a:pt x="260" y="3912"/>
                  </a:lnTo>
                  <a:lnTo>
                    <a:pt x="251" y="4189"/>
                  </a:lnTo>
                  <a:lnTo>
                    <a:pt x="170" y="4599"/>
                  </a:lnTo>
                  <a:lnTo>
                    <a:pt x="72" y="4849"/>
                  </a:lnTo>
                  <a:lnTo>
                    <a:pt x="1" y="4974"/>
                  </a:lnTo>
                  <a:lnTo>
                    <a:pt x="349" y="4921"/>
                  </a:lnTo>
                  <a:lnTo>
                    <a:pt x="876" y="4930"/>
                  </a:lnTo>
                  <a:lnTo>
                    <a:pt x="1224" y="4983"/>
                  </a:lnTo>
                  <a:lnTo>
                    <a:pt x="1394" y="5028"/>
                  </a:lnTo>
                  <a:lnTo>
                    <a:pt x="1394" y="4412"/>
                  </a:lnTo>
                  <a:lnTo>
                    <a:pt x="1367" y="3805"/>
                  </a:lnTo>
                  <a:lnTo>
                    <a:pt x="1367" y="3501"/>
                  </a:lnTo>
                  <a:lnTo>
                    <a:pt x="1430" y="3046"/>
                  </a:lnTo>
                  <a:lnTo>
                    <a:pt x="1519" y="2751"/>
                  </a:lnTo>
                  <a:lnTo>
                    <a:pt x="1590" y="2617"/>
                  </a:lnTo>
                  <a:lnTo>
                    <a:pt x="1760" y="2340"/>
                  </a:lnTo>
                  <a:lnTo>
                    <a:pt x="2207" y="1858"/>
                  </a:lnTo>
                  <a:lnTo>
                    <a:pt x="2412" y="1599"/>
                  </a:lnTo>
                  <a:lnTo>
                    <a:pt x="2519" y="1420"/>
                  </a:lnTo>
                  <a:lnTo>
                    <a:pt x="2689" y="1036"/>
                  </a:lnTo>
                  <a:lnTo>
                    <a:pt x="2778" y="626"/>
                  </a:lnTo>
                  <a:lnTo>
                    <a:pt x="2787" y="206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159;p36">
              <a:extLst>
                <a:ext uri="{FF2B5EF4-FFF2-40B4-BE49-F238E27FC236}">
                  <a16:creationId xmlns:a16="http://schemas.microsoft.com/office/drawing/2014/main" id="{30F4DA63-3FF6-4475-8299-96413DCAC741}"/>
                </a:ext>
              </a:extLst>
            </p:cNvPr>
            <p:cNvSpPr/>
            <p:nvPr/>
          </p:nvSpPr>
          <p:spPr>
            <a:xfrm>
              <a:off x="8060591" y="2175572"/>
              <a:ext cx="135294" cy="165747"/>
            </a:xfrm>
            <a:custGeom>
              <a:avLst/>
              <a:gdLst/>
              <a:ahLst/>
              <a:cxnLst/>
              <a:rect l="l" t="t" r="r" b="b"/>
              <a:pathLst>
                <a:path w="3412" h="4180" extrusionOk="0">
                  <a:moveTo>
                    <a:pt x="107" y="0"/>
                  </a:moveTo>
                  <a:lnTo>
                    <a:pt x="45" y="170"/>
                  </a:lnTo>
                  <a:lnTo>
                    <a:pt x="0" y="447"/>
                  </a:lnTo>
                  <a:lnTo>
                    <a:pt x="9" y="625"/>
                  </a:lnTo>
                  <a:lnTo>
                    <a:pt x="36" y="714"/>
                  </a:lnTo>
                  <a:lnTo>
                    <a:pt x="107" y="884"/>
                  </a:lnTo>
                  <a:lnTo>
                    <a:pt x="348" y="1170"/>
                  </a:lnTo>
                  <a:lnTo>
                    <a:pt x="500" y="1268"/>
                  </a:lnTo>
                  <a:lnTo>
                    <a:pt x="714" y="1366"/>
                  </a:lnTo>
                  <a:lnTo>
                    <a:pt x="1045" y="1491"/>
                  </a:lnTo>
                  <a:lnTo>
                    <a:pt x="1241" y="1607"/>
                  </a:lnTo>
                  <a:lnTo>
                    <a:pt x="1331" y="1688"/>
                  </a:lnTo>
                  <a:lnTo>
                    <a:pt x="1420" y="1795"/>
                  </a:lnTo>
                  <a:lnTo>
                    <a:pt x="1518" y="2063"/>
                  </a:lnTo>
                  <a:lnTo>
                    <a:pt x="1545" y="2197"/>
                  </a:lnTo>
                  <a:lnTo>
                    <a:pt x="1572" y="2483"/>
                  </a:lnTo>
                  <a:lnTo>
                    <a:pt x="1599" y="2768"/>
                  </a:lnTo>
                  <a:lnTo>
                    <a:pt x="1625" y="2893"/>
                  </a:lnTo>
                  <a:lnTo>
                    <a:pt x="1706" y="3143"/>
                  </a:lnTo>
                  <a:lnTo>
                    <a:pt x="1911" y="3492"/>
                  </a:lnTo>
                  <a:lnTo>
                    <a:pt x="2295" y="3867"/>
                  </a:lnTo>
                  <a:lnTo>
                    <a:pt x="2643" y="4063"/>
                  </a:lnTo>
                  <a:lnTo>
                    <a:pt x="2893" y="4152"/>
                  </a:lnTo>
                  <a:lnTo>
                    <a:pt x="3027" y="4179"/>
                  </a:lnTo>
                  <a:lnTo>
                    <a:pt x="3215" y="3626"/>
                  </a:lnTo>
                  <a:lnTo>
                    <a:pt x="3411" y="3072"/>
                  </a:lnTo>
                  <a:lnTo>
                    <a:pt x="3251" y="3045"/>
                  </a:lnTo>
                  <a:lnTo>
                    <a:pt x="2965" y="2929"/>
                  </a:lnTo>
                  <a:lnTo>
                    <a:pt x="2715" y="2733"/>
                  </a:lnTo>
                  <a:lnTo>
                    <a:pt x="2527" y="2491"/>
                  </a:lnTo>
                  <a:lnTo>
                    <a:pt x="2456" y="2349"/>
                  </a:lnTo>
                  <a:lnTo>
                    <a:pt x="2367" y="2018"/>
                  </a:lnTo>
                  <a:lnTo>
                    <a:pt x="2241" y="1706"/>
                  </a:lnTo>
                  <a:lnTo>
                    <a:pt x="2179" y="1607"/>
                  </a:lnTo>
                  <a:lnTo>
                    <a:pt x="2000" y="1438"/>
                  </a:lnTo>
                  <a:lnTo>
                    <a:pt x="1688" y="1250"/>
                  </a:lnTo>
                  <a:lnTo>
                    <a:pt x="1447" y="1161"/>
                  </a:lnTo>
                  <a:lnTo>
                    <a:pt x="1215" y="1089"/>
                  </a:lnTo>
                  <a:lnTo>
                    <a:pt x="741" y="938"/>
                  </a:lnTo>
                  <a:lnTo>
                    <a:pt x="527" y="822"/>
                  </a:lnTo>
                  <a:lnTo>
                    <a:pt x="429" y="750"/>
                  </a:lnTo>
                  <a:lnTo>
                    <a:pt x="250" y="572"/>
                  </a:lnTo>
                  <a:lnTo>
                    <a:pt x="134" y="357"/>
                  </a:lnTo>
                  <a:lnTo>
                    <a:pt x="89" y="11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60;p36">
              <a:extLst>
                <a:ext uri="{FF2B5EF4-FFF2-40B4-BE49-F238E27FC236}">
                  <a16:creationId xmlns:a16="http://schemas.microsoft.com/office/drawing/2014/main" id="{99A16198-639D-4CB1-B81C-6A59323BC687}"/>
                </a:ext>
              </a:extLst>
            </p:cNvPr>
            <p:cNvSpPr/>
            <p:nvPr/>
          </p:nvSpPr>
          <p:spPr>
            <a:xfrm>
              <a:off x="7358735" y="2505563"/>
              <a:ext cx="259962" cy="195844"/>
            </a:xfrm>
            <a:custGeom>
              <a:avLst/>
              <a:gdLst/>
              <a:ahLst/>
              <a:cxnLst/>
              <a:rect l="l" t="t" r="r" b="b"/>
              <a:pathLst>
                <a:path w="6556" h="4939" extrusionOk="0">
                  <a:moveTo>
                    <a:pt x="4573" y="1"/>
                  </a:moveTo>
                  <a:lnTo>
                    <a:pt x="4091" y="233"/>
                  </a:lnTo>
                  <a:lnTo>
                    <a:pt x="1760" y="1510"/>
                  </a:lnTo>
                  <a:lnTo>
                    <a:pt x="688" y="2206"/>
                  </a:lnTo>
                  <a:lnTo>
                    <a:pt x="162" y="2626"/>
                  </a:lnTo>
                  <a:lnTo>
                    <a:pt x="1" y="2814"/>
                  </a:lnTo>
                  <a:lnTo>
                    <a:pt x="90" y="2894"/>
                  </a:lnTo>
                  <a:lnTo>
                    <a:pt x="751" y="3412"/>
                  </a:lnTo>
                  <a:lnTo>
                    <a:pt x="1439" y="3858"/>
                  </a:lnTo>
                  <a:lnTo>
                    <a:pt x="2305" y="4296"/>
                  </a:lnTo>
                  <a:lnTo>
                    <a:pt x="3082" y="4582"/>
                  </a:lnTo>
                  <a:lnTo>
                    <a:pt x="3635" y="4743"/>
                  </a:lnTo>
                  <a:lnTo>
                    <a:pt x="4234" y="4859"/>
                  </a:lnTo>
                  <a:lnTo>
                    <a:pt x="4859" y="4930"/>
                  </a:lnTo>
                  <a:lnTo>
                    <a:pt x="5511" y="4939"/>
                  </a:lnTo>
                  <a:lnTo>
                    <a:pt x="6198" y="4876"/>
                  </a:lnTo>
                  <a:lnTo>
                    <a:pt x="6555" y="4823"/>
                  </a:lnTo>
                  <a:lnTo>
                    <a:pt x="6538" y="4743"/>
                  </a:lnTo>
                  <a:lnTo>
                    <a:pt x="6359" y="3930"/>
                  </a:lnTo>
                  <a:lnTo>
                    <a:pt x="6055" y="2930"/>
                  </a:lnTo>
                  <a:lnTo>
                    <a:pt x="5752" y="2153"/>
                  </a:lnTo>
                  <a:lnTo>
                    <a:pt x="5359" y="1313"/>
                  </a:lnTo>
                  <a:lnTo>
                    <a:pt x="4868" y="438"/>
                  </a:lnTo>
                  <a:lnTo>
                    <a:pt x="4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161;p36">
              <a:extLst>
                <a:ext uri="{FF2B5EF4-FFF2-40B4-BE49-F238E27FC236}">
                  <a16:creationId xmlns:a16="http://schemas.microsoft.com/office/drawing/2014/main" id="{BDA8EFE2-6661-4B2E-AE1D-28D52E5D2BF3}"/>
                </a:ext>
              </a:extLst>
            </p:cNvPr>
            <p:cNvSpPr/>
            <p:nvPr/>
          </p:nvSpPr>
          <p:spPr>
            <a:xfrm>
              <a:off x="8047823" y="2160345"/>
              <a:ext cx="32277" cy="30136"/>
            </a:xfrm>
            <a:custGeom>
              <a:avLst/>
              <a:gdLst/>
              <a:ahLst/>
              <a:cxnLst/>
              <a:rect l="l" t="t" r="r" b="b"/>
              <a:pathLst>
                <a:path w="814" h="760" extrusionOk="0">
                  <a:moveTo>
                    <a:pt x="438" y="0"/>
                  </a:moveTo>
                  <a:lnTo>
                    <a:pt x="286" y="9"/>
                  </a:lnTo>
                  <a:lnTo>
                    <a:pt x="143" y="71"/>
                  </a:lnTo>
                  <a:lnTo>
                    <a:pt x="45" y="188"/>
                  </a:lnTo>
                  <a:lnTo>
                    <a:pt x="18" y="259"/>
                  </a:lnTo>
                  <a:lnTo>
                    <a:pt x="1" y="330"/>
                  </a:lnTo>
                  <a:lnTo>
                    <a:pt x="18" y="482"/>
                  </a:lnTo>
                  <a:lnTo>
                    <a:pt x="99" y="616"/>
                  </a:lnTo>
                  <a:lnTo>
                    <a:pt x="224" y="714"/>
                  </a:lnTo>
                  <a:lnTo>
                    <a:pt x="295" y="741"/>
                  </a:lnTo>
                  <a:lnTo>
                    <a:pt x="376" y="759"/>
                  </a:lnTo>
                  <a:lnTo>
                    <a:pt x="536" y="750"/>
                  </a:lnTo>
                  <a:lnTo>
                    <a:pt x="670" y="679"/>
                  </a:lnTo>
                  <a:lnTo>
                    <a:pt x="769" y="572"/>
                  </a:lnTo>
                  <a:lnTo>
                    <a:pt x="795" y="500"/>
                  </a:lnTo>
                  <a:lnTo>
                    <a:pt x="813" y="420"/>
                  </a:lnTo>
                  <a:lnTo>
                    <a:pt x="795" y="277"/>
                  </a:lnTo>
                  <a:lnTo>
                    <a:pt x="724" y="143"/>
                  </a:lnTo>
                  <a:lnTo>
                    <a:pt x="599" y="45"/>
                  </a:lnTo>
                  <a:lnTo>
                    <a:pt x="519" y="1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162;p36">
              <a:extLst>
                <a:ext uri="{FF2B5EF4-FFF2-40B4-BE49-F238E27FC236}">
                  <a16:creationId xmlns:a16="http://schemas.microsoft.com/office/drawing/2014/main" id="{AFF2BA38-DD71-4A3E-A05D-B9A70128A778}"/>
                </a:ext>
              </a:extLst>
            </p:cNvPr>
            <p:cNvSpPr/>
            <p:nvPr/>
          </p:nvSpPr>
          <p:spPr>
            <a:xfrm>
              <a:off x="7514888" y="2484666"/>
              <a:ext cx="47504" cy="42904"/>
            </a:xfrm>
            <a:custGeom>
              <a:avLst/>
              <a:gdLst/>
              <a:ahLst/>
              <a:cxnLst/>
              <a:rect l="l" t="t" r="r" b="b"/>
              <a:pathLst>
                <a:path w="1198" h="1082" extrusionOk="0">
                  <a:moveTo>
                    <a:pt x="626" y="1"/>
                  </a:moveTo>
                  <a:lnTo>
                    <a:pt x="394" y="10"/>
                  </a:lnTo>
                  <a:lnTo>
                    <a:pt x="197" y="99"/>
                  </a:lnTo>
                  <a:lnTo>
                    <a:pt x="64" y="242"/>
                  </a:lnTo>
                  <a:lnTo>
                    <a:pt x="19" y="340"/>
                  </a:lnTo>
                  <a:lnTo>
                    <a:pt x="1" y="438"/>
                  </a:lnTo>
                  <a:lnTo>
                    <a:pt x="28" y="653"/>
                  </a:lnTo>
                  <a:lnTo>
                    <a:pt x="144" y="858"/>
                  </a:lnTo>
                  <a:lnTo>
                    <a:pt x="322" y="1010"/>
                  </a:lnTo>
                  <a:lnTo>
                    <a:pt x="439" y="1055"/>
                  </a:lnTo>
                  <a:lnTo>
                    <a:pt x="555" y="1081"/>
                  </a:lnTo>
                  <a:lnTo>
                    <a:pt x="787" y="1055"/>
                  </a:lnTo>
                  <a:lnTo>
                    <a:pt x="992" y="956"/>
                  </a:lnTo>
                  <a:lnTo>
                    <a:pt x="1135" y="796"/>
                  </a:lnTo>
                  <a:lnTo>
                    <a:pt x="1180" y="697"/>
                  </a:lnTo>
                  <a:lnTo>
                    <a:pt x="1198" y="590"/>
                  </a:lnTo>
                  <a:lnTo>
                    <a:pt x="1162" y="394"/>
                  </a:lnTo>
                  <a:lnTo>
                    <a:pt x="1046" y="215"/>
                  </a:lnTo>
                  <a:lnTo>
                    <a:pt x="867" y="72"/>
                  </a:lnTo>
                  <a:lnTo>
                    <a:pt x="751" y="3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163;p36">
              <a:extLst>
                <a:ext uri="{FF2B5EF4-FFF2-40B4-BE49-F238E27FC236}">
                  <a16:creationId xmlns:a16="http://schemas.microsoft.com/office/drawing/2014/main" id="{666CA8D3-F6CD-4FA5-8167-CEE53BB582C2}"/>
                </a:ext>
              </a:extLst>
            </p:cNvPr>
            <p:cNvSpPr/>
            <p:nvPr/>
          </p:nvSpPr>
          <p:spPr>
            <a:xfrm>
              <a:off x="7271301" y="1924490"/>
              <a:ext cx="32237" cy="30136"/>
            </a:xfrm>
            <a:custGeom>
              <a:avLst/>
              <a:gdLst/>
              <a:ahLst/>
              <a:cxnLst/>
              <a:rect l="l" t="t" r="r" b="b"/>
              <a:pathLst>
                <a:path w="813" h="760" extrusionOk="0">
                  <a:moveTo>
                    <a:pt x="438" y="1"/>
                  </a:moveTo>
                  <a:lnTo>
                    <a:pt x="277" y="10"/>
                  </a:lnTo>
                  <a:lnTo>
                    <a:pt x="143" y="72"/>
                  </a:lnTo>
                  <a:lnTo>
                    <a:pt x="45" y="188"/>
                  </a:lnTo>
                  <a:lnTo>
                    <a:pt x="18" y="260"/>
                  </a:lnTo>
                  <a:lnTo>
                    <a:pt x="0" y="340"/>
                  </a:lnTo>
                  <a:lnTo>
                    <a:pt x="18" y="483"/>
                  </a:lnTo>
                  <a:lnTo>
                    <a:pt x="98" y="617"/>
                  </a:lnTo>
                  <a:lnTo>
                    <a:pt x="214" y="715"/>
                  </a:lnTo>
                  <a:lnTo>
                    <a:pt x="295" y="742"/>
                  </a:lnTo>
                  <a:lnTo>
                    <a:pt x="375" y="760"/>
                  </a:lnTo>
                  <a:lnTo>
                    <a:pt x="536" y="751"/>
                  </a:lnTo>
                  <a:lnTo>
                    <a:pt x="670" y="679"/>
                  </a:lnTo>
                  <a:lnTo>
                    <a:pt x="768" y="572"/>
                  </a:lnTo>
                  <a:lnTo>
                    <a:pt x="795" y="501"/>
                  </a:lnTo>
                  <a:lnTo>
                    <a:pt x="813" y="420"/>
                  </a:lnTo>
                  <a:lnTo>
                    <a:pt x="795" y="278"/>
                  </a:lnTo>
                  <a:lnTo>
                    <a:pt x="715" y="144"/>
                  </a:lnTo>
                  <a:lnTo>
                    <a:pt x="598" y="45"/>
                  </a:lnTo>
                  <a:lnTo>
                    <a:pt x="518" y="19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164;p36">
              <a:extLst>
                <a:ext uri="{FF2B5EF4-FFF2-40B4-BE49-F238E27FC236}">
                  <a16:creationId xmlns:a16="http://schemas.microsoft.com/office/drawing/2014/main" id="{48E32CFD-FDF7-40C3-9A4C-C3560D318029}"/>
                </a:ext>
              </a:extLst>
            </p:cNvPr>
            <p:cNvSpPr/>
            <p:nvPr/>
          </p:nvSpPr>
          <p:spPr>
            <a:xfrm>
              <a:off x="6982350" y="1977268"/>
              <a:ext cx="725918" cy="981598"/>
            </a:xfrm>
            <a:custGeom>
              <a:avLst/>
              <a:gdLst/>
              <a:ahLst/>
              <a:cxnLst/>
              <a:rect l="l" t="t" r="r" b="b"/>
              <a:pathLst>
                <a:path w="18307" h="24755" extrusionOk="0">
                  <a:moveTo>
                    <a:pt x="18191" y="0"/>
                  </a:moveTo>
                  <a:lnTo>
                    <a:pt x="18164" y="27"/>
                  </a:lnTo>
                  <a:lnTo>
                    <a:pt x="17914" y="259"/>
                  </a:lnTo>
                  <a:lnTo>
                    <a:pt x="17387" y="670"/>
                  </a:lnTo>
                  <a:lnTo>
                    <a:pt x="16815" y="1009"/>
                  </a:lnTo>
                  <a:lnTo>
                    <a:pt x="16217" y="1286"/>
                  </a:lnTo>
                  <a:lnTo>
                    <a:pt x="15601" y="1518"/>
                  </a:lnTo>
                  <a:lnTo>
                    <a:pt x="14958" y="1697"/>
                  </a:lnTo>
                  <a:lnTo>
                    <a:pt x="13967" y="1911"/>
                  </a:lnTo>
                  <a:lnTo>
                    <a:pt x="13297" y="2018"/>
                  </a:lnTo>
                  <a:lnTo>
                    <a:pt x="13270" y="2009"/>
                  </a:lnTo>
                  <a:lnTo>
                    <a:pt x="13243" y="2027"/>
                  </a:lnTo>
                  <a:lnTo>
                    <a:pt x="12234" y="2170"/>
                  </a:lnTo>
                  <a:lnTo>
                    <a:pt x="11261" y="2331"/>
                  </a:lnTo>
                  <a:lnTo>
                    <a:pt x="10815" y="2411"/>
                  </a:lnTo>
                  <a:lnTo>
                    <a:pt x="9922" y="2626"/>
                  </a:lnTo>
                  <a:lnTo>
                    <a:pt x="9055" y="2902"/>
                  </a:lnTo>
                  <a:lnTo>
                    <a:pt x="8234" y="3286"/>
                  </a:lnTo>
                  <a:lnTo>
                    <a:pt x="7841" y="3528"/>
                  </a:lnTo>
                  <a:lnTo>
                    <a:pt x="7519" y="3751"/>
                  </a:lnTo>
                  <a:lnTo>
                    <a:pt x="6930" y="4260"/>
                  </a:lnTo>
                  <a:lnTo>
                    <a:pt x="6430" y="4849"/>
                  </a:lnTo>
                  <a:lnTo>
                    <a:pt x="6037" y="5528"/>
                  </a:lnTo>
                  <a:lnTo>
                    <a:pt x="5903" y="5894"/>
                  </a:lnTo>
                  <a:lnTo>
                    <a:pt x="5832" y="6135"/>
                  </a:lnTo>
                  <a:lnTo>
                    <a:pt x="5751" y="6617"/>
                  </a:lnTo>
                  <a:lnTo>
                    <a:pt x="5724" y="7100"/>
                  </a:lnTo>
                  <a:lnTo>
                    <a:pt x="5760" y="7582"/>
                  </a:lnTo>
                  <a:lnTo>
                    <a:pt x="5876" y="8314"/>
                  </a:lnTo>
                  <a:lnTo>
                    <a:pt x="6135" y="9270"/>
                  </a:lnTo>
                  <a:lnTo>
                    <a:pt x="6278" y="9734"/>
                  </a:lnTo>
                  <a:lnTo>
                    <a:pt x="6555" y="10654"/>
                  </a:lnTo>
                  <a:lnTo>
                    <a:pt x="6903" y="12056"/>
                  </a:lnTo>
                  <a:lnTo>
                    <a:pt x="7082" y="13002"/>
                  </a:lnTo>
                  <a:lnTo>
                    <a:pt x="7144" y="13476"/>
                  </a:lnTo>
                  <a:lnTo>
                    <a:pt x="7207" y="13940"/>
                  </a:lnTo>
                  <a:lnTo>
                    <a:pt x="7260" y="14878"/>
                  </a:lnTo>
                  <a:lnTo>
                    <a:pt x="7260" y="15815"/>
                  </a:lnTo>
                  <a:lnTo>
                    <a:pt x="7171" y="16753"/>
                  </a:lnTo>
                  <a:lnTo>
                    <a:pt x="7091" y="17208"/>
                  </a:lnTo>
                  <a:lnTo>
                    <a:pt x="7001" y="17646"/>
                  </a:lnTo>
                  <a:lnTo>
                    <a:pt x="6742" y="18503"/>
                  </a:lnTo>
                  <a:lnTo>
                    <a:pt x="6394" y="19316"/>
                  </a:lnTo>
                  <a:lnTo>
                    <a:pt x="5957" y="20093"/>
                  </a:lnTo>
                  <a:lnTo>
                    <a:pt x="5707" y="20459"/>
                  </a:lnTo>
                  <a:lnTo>
                    <a:pt x="5448" y="20798"/>
                  </a:lnTo>
                  <a:lnTo>
                    <a:pt x="4894" y="21441"/>
                  </a:lnTo>
                  <a:lnTo>
                    <a:pt x="4287" y="22039"/>
                  </a:lnTo>
                  <a:lnTo>
                    <a:pt x="3626" y="22584"/>
                  </a:lnTo>
                  <a:lnTo>
                    <a:pt x="2938" y="23093"/>
                  </a:lnTo>
                  <a:lnTo>
                    <a:pt x="2224" y="23557"/>
                  </a:lnTo>
                  <a:lnTo>
                    <a:pt x="1108" y="24200"/>
                  </a:lnTo>
                  <a:lnTo>
                    <a:pt x="358" y="24575"/>
                  </a:lnTo>
                  <a:lnTo>
                    <a:pt x="179" y="24665"/>
                  </a:lnTo>
                  <a:lnTo>
                    <a:pt x="0" y="24754"/>
                  </a:lnTo>
                  <a:lnTo>
                    <a:pt x="384" y="24754"/>
                  </a:lnTo>
                  <a:lnTo>
                    <a:pt x="1054" y="24415"/>
                  </a:lnTo>
                  <a:lnTo>
                    <a:pt x="2367" y="23665"/>
                  </a:lnTo>
                  <a:lnTo>
                    <a:pt x="3617" y="22816"/>
                  </a:lnTo>
                  <a:lnTo>
                    <a:pt x="4474" y="22084"/>
                  </a:lnTo>
                  <a:lnTo>
                    <a:pt x="5010" y="21557"/>
                  </a:lnTo>
                  <a:lnTo>
                    <a:pt x="5269" y="21271"/>
                  </a:lnTo>
                  <a:lnTo>
                    <a:pt x="5546" y="20950"/>
                  </a:lnTo>
                  <a:lnTo>
                    <a:pt x="6046" y="20253"/>
                  </a:lnTo>
                  <a:lnTo>
                    <a:pt x="6483" y="19512"/>
                  </a:lnTo>
                  <a:lnTo>
                    <a:pt x="6832" y="18726"/>
                  </a:lnTo>
                  <a:lnTo>
                    <a:pt x="6975" y="18324"/>
                  </a:lnTo>
                  <a:lnTo>
                    <a:pt x="7109" y="17878"/>
                  </a:lnTo>
                  <a:lnTo>
                    <a:pt x="7305" y="16976"/>
                  </a:lnTo>
                  <a:lnTo>
                    <a:pt x="7412" y="16065"/>
                  </a:lnTo>
                  <a:lnTo>
                    <a:pt x="7439" y="15145"/>
                  </a:lnTo>
                  <a:lnTo>
                    <a:pt x="7421" y="14690"/>
                  </a:lnTo>
                  <a:lnTo>
                    <a:pt x="7394" y="14217"/>
                  </a:lnTo>
                  <a:lnTo>
                    <a:pt x="7287" y="13270"/>
                  </a:lnTo>
                  <a:lnTo>
                    <a:pt x="7126" y="12332"/>
                  </a:lnTo>
                  <a:lnTo>
                    <a:pt x="6921" y="11413"/>
                  </a:lnTo>
                  <a:lnTo>
                    <a:pt x="6805" y="10948"/>
                  </a:lnTo>
                  <a:lnTo>
                    <a:pt x="6537" y="10011"/>
                  </a:lnTo>
                  <a:lnTo>
                    <a:pt x="6251" y="9073"/>
                  </a:lnTo>
                  <a:lnTo>
                    <a:pt x="6108" y="8573"/>
                  </a:lnTo>
                  <a:lnTo>
                    <a:pt x="5948" y="7805"/>
                  </a:lnTo>
                  <a:lnTo>
                    <a:pt x="5894" y="7287"/>
                  </a:lnTo>
                  <a:lnTo>
                    <a:pt x="5894" y="7028"/>
                  </a:lnTo>
                  <a:lnTo>
                    <a:pt x="5903" y="6814"/>
                  </a:lnTo>
                  <a:lnTo>
                    <a:pt x="5957" y="6394"/>
                  </a:lnTo>
                  <a:lnTo>
                    <a:pt x="6055" y="5992"/>
                  </a:lnTo>
                  <a:lnTo>
                    <a:pt x="6198" y="5608"/>
                  </a:lnTo>
                  <a:lnTo>
                    <a:pt x="6492" y="5064"/>
                  </a:lnTo>
                  <a:lnTo>
                    <a:pt x="7010" y="4412"/>
                  </a:lnTo>
                  <a:lnTo>
                    <a:pt x="7323" y="4126"/>
                  </a:lnTo>
                  <a:lnTo>
                    <a:pt x="7671" y="3840"/>
                  </a:lnTo>
                  <a:lnTo>
                    <a:pt x="8430" y="3376"/>
                  </a:lnTo>
                  <a:lnTo>
                    <a:pt x="9243" y="3019"/>
                  </a:lnTo>
                  <a:lnTo>
                    <a:pt x="10100" y="2742"/>
                  </a:lnTo>
                  <a:lnTo>
                    <a:pt x="10538" y="2644"/>
                  </a:lnTo>
                  <a:lnTo>
                    <a:pt x="11199" y="2501"/>
                  </a:lnTo>
                  <a:lnTo>
                    <a:pt x="12565" y="2295"/>
                  </a:lnTo>
                  <a:lnTo>
                    <a:pt x="13252" y="2188"/>
                  </a:lnTo>
                  <a:lnTo>
                    <a:pt x="13520" y="2492"/>
                  </a:lnTo>
                  <a:lnTo>
                    <a:pt x="13976" y="3135"/>
                  </a:lnTo>
                  <a:lnTo>
                    <a:pt x="14333" y="3831"/>
                  </a:lnTo>
                  <a:lnTo>
                    <a:pt x="14601" y="4563"/>
                  </a:lnTo>
                  <a:lnTo>
                    <a:pt x="14806" y="5331"/>
                  </a:lnTo>
                  <a:lnTo>
                    <a:pt x="14940" y="6108"/>
                  </a:lnTo>
                  <a:lnTo>
                    <a:pt x="15038" y="7296"/>
                  </a:lnTo>
                  <a:lnTo>
                    <a:pt x="15047" y="8082"/>
                  </a:lnTo>
                  <a:lnTo>
                    <a:pt x="15021" y="9073"/>
                  </a:lnTo>
                  <a:lnTo>
                    <a:pt x="14967" y="10064"/>
                  </a:lnTo>
                  <a:lnTo>
                    <a:pt x="14976" y="10100"/>
                  </a:lnTo>
                  <a:lnTo>
                    <a:pt x="15021" y="10136"/>
                  </a:lnTo>
                  <a:lnTo>
                    <a:pt x="15083" y="10136"/>
                  </a:lnTo>
                  <a:lnTo>
                    <a:pt x="15128" y="10100"/>
                  </a:lnTo>
                  <a:lnTo>
                    <a:pt x="15137" y="10064"/>
                  </a:lnTo>
                  <a:lnTo>
                    <a:pt x="15181" y="9225"/>
                  </a:lnTo>
                  <a:lnTo>
                    <a:pt x="15217" y="7528"/>
                  </a:lnTo>
                  <a:lnTo>
                    <a:pt x="15128" y="6269"/>
                  </a:lnTo>
                  <a:lnTo>
                    <a:pt x="15003" y="5439"/>
                  </a:lnTo>
                  <a:lnTo>
                    <a:pt x="14797" y="4617"/>
                  </a:lnTo>
                  <a:lnTo>
                    <a:pt x="14512" y="3822"/>
                  </a:lnTo>
                  <a:lnTo>
                    <a:pt x="14324" y="3438"/>
                  </a:lnTo>
                  <a:lnTo>
                    <a:pt x="14145" y="3099"/>
                  </a:lnTo>
                  <a:lnTo>
                    <a:pt x="13699" y="2456"/>
                  </a:lnTo>
                  <a:lnTo>
                    <a:pt x="13449" y="2161"/>
                  </a:lnTo>
                  <a:lnTo>
                    <a:pt x="14003" y="2072"/>
                  </a:lnTo>
                  <a:lnTo>
                    <a:pt x="15101" y="1831"/>
                  </a:lnTo>
                  <a:lnTo>
                    <a:pt x="16164" y="1492"/>
                  </a:lnTo>
                  <a:lnTo>
                    <a:pt x="16923" y="1143"/>
                  </a:lnTo>
                  <a:lnTo>
                    <a:pt x="17414" y="849"/>
                  </a:lnTo>
                  <a:lnTo>
                    <a:pt x="17646" y="688"/>
                  </a:lnTo>
                  <a:lnTo>
                    <a:pt x="17976" y="429"/>
                  </a:lnTo>
                  <a:lnTo>
                    <a:pt x="18280" y="143"/>
                  </a:lnTo>
                  <a:lnTo>
                    <a:pt x="18307" y="107"/>
                  </a:lnTo>
                  <a:lnTo>
                    <a:pt x="18298" y="45"/>
                  </a:lnTo>
                  <a:lnTo>
                    <a:pt x="18253" y="9"/>
                  </a:lnTo>
                  <a:lnTo>
                    <a:pt x="18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Text Box 26">
            <a:extLst>
              <a:ext uri="{FF2B5EF4-FFF2-40B4-BE49-F238E27FC236}">
                <a16:creationId xmlns:a16="http://schemas.microsoft.com/office/drawing/2014/main" id="{37E98430-929D-4B82-9E90-94FEE916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94" y="2312728"/>
            <a:ext cx="1317905" cy="4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kern="1200">
              <a:solidFill>
                <a:srgbClr val="00000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960D1E15-6C7D-4F40-AAD8-4E925A200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94" y="2160328"/>
            <a:ext cx="1317905" cy="4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kern="1200">
              <a:solidFill>
                <a:srgbClr val="00000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48" name="Picture 21">
            <a:extLst>
              <a:ext uri="{FF2B5EF4-FFF2-40B4-BE49-F238E27FC236}">
                <a16:creationId xmlns:a16="http://schemas.microsoft.com/office/drawing/2014/main" id="{C1B5A171-B808-4C15-A2DA-C1B614E7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9" y="119130"/>
            <a:ext cx="3152197" cy="23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AutoShape 2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77994E4-6CB3-44F2-BAA7-B19492C4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570" y="6665038"/>
            <a:ext cx="359429" cy="573962"/>
          </a:xfrm>
          <a:prstGeom prst="actionButtonHome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0" name="Picture 6">
            <a:extLst>
              <a:ext uri="{FF2B5EF4-FFF2-40B4-BE49-F238E27FC236}">
                <a16:creationId xmlns:a16="http://schemas.microsoft.com/office/drawing/2014/main" id="{20DF1CC6-0372-46A3-8F7D-8D29E024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45" y="129687"/>
            <a:ext cx="3152197" cy="241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CN4">
            <a:extLst>
              <a:ext uri="{FF2B5EF4-FFF2-40B4-BE49-F238E27FC236}">
                <a16:creationId xmlns:a16="http://schemas.microsoft.com/office/drawing/2014/main" id="{B831D4F0-72A4-4EB5-B015-27688CC89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b="17778"/>
          <a:stretch>
            <a:fillRect/>
          </a:stretch>
        </p:blipFill>
        <p:spPr bwMode="auto">
          <a:xfrm>
            <a:off x="987988" y="2567704"/>
            <a:ext cx="3169408" cy="23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5" descr="BlueMoon-2">
            <a:extLst>
              <a:ext uri="{FF2B5EF4-FFF2-40B4-BE49-F238E27FC236}">
                <a16:creationId xmlns:a16="http://schemas.microsoft.com/office/drawing/2014/main" id="{3EA2FA09-69AD-477B-9EFA-389FD0AC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34" y="2587074"/>
            <a:ext cx="3169408" cy="233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11">
            <a:extLst>
              <a:ext uri="{FF2B5EF4-FFF2-40B4-BE49-F238E27FC236}">
                <a16:creationId xmlns:a16="http://schemas.microsoft.com/office/drawing/2014/main" id="{C78F34A4-DBFC-489E-8854-DBF49BF2D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018" y="2611127"/>
            <a:ext cx="23502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715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kern="1200" dirty="0" err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Nông</a:t>
            </a:r>
            <a:r>
              <a:rPr lang="en-US" sz="28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endParaRPr lang="en-US" sz="2800" b="1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8" name="Text Box 12">
            <a:extLst>
              <a:ext uri="{FF2B5EF4-FFF2-40B4-BE49-F238E27FC236}">
                <a16:creationId xmlns:a16="http://schemas.microsoft.com/office/drawing/2014/main" id="{787D6E5E-C346-4B1A-B2A6-D47543EC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060" y="281836"/>
            <a:ext cx="2449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 err="1">
                <a:solidFill>
                  <a:srgbClr val="FFFF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lang="en-US" altLang="en-US" sz="2800" b="1" kern="1200" dirty="0">
                <a:solidFill>
                  <a:srgbClr val="FFFF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FFFF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endParaRPr lang="en-US" altLang="en-US" sz="2800" b="1" kern="1200" dirty="0">
              <a:solidFill>
                <a:srgbClr val="FFFF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" name="Text Box 13">
            <a:extLst>
              <a:ext uri="{FF2B5EF4-FFF2-40B4-BE49-F238E27FC236}">
                <a16:creationId xmlns:a16="http://schemas.microsoft.com/office/drawing/2014/main" id="{7B6D02B4-C095-49AF-AB96-0D5E49B57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505" y="4287518"/>
            <a:ext cx="3354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 err="1">
                <a:solidFill>
                  <a:srgbClr val="FFFF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lang="en-US" altLang="en-US" sz="2800" b="1" kern="1200" dirty="0">
                <a:solidFill>
                  <a:srgbClr val="FFFF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FFFF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lang="en-US" altLang="en-US" sz="2800" b="1" kern="1200" dirty="0">
                <a:solidFill>
                  <a:srgbClr val="FFFF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FFFF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vằng</a:t>
            </a:r>
            <a:r>
              <a:rPr lang="en-US" altLang="en-US" sz="2800" b="1" kern="1200" dirty="0">
                <a:solidFill>
                  <a:srgbClr val="FFFF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FFFF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vặc</a:t>
            </a:r>
            <a:endParaRPr lang="en-US" altLang="en-US" sz="2800" b="1" kern="1200" dirty="0">
              <a:solidFill>
                <a:srgbClr val="FFFF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4B7AB3A4-FCE6-4E40-B9CA-B91501F8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988" y="1797139"/>
            <a:ext cx="2350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715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vi-VN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Doanh </a:t>
            </a:r>
            <a:r>
              <a:rPr lang="vi-VN" sz="2400" b="1" kern="1200" dirty="0" err="1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trại</a:t>
            </a:r>
            <a:endParaRPr lang="en-US" sz="2400" b="1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p54"/>
          <p:cNvSpPr txBox="1">
            <a:spLocks noGrp="1"/>
          </p:cNvSpPr>
          <p:nvPr>
            <p:ph type="title"/>
          </p:nvPr>
        </p:nvSpPr>
        <p:spPr>
          <a:xfrm>
            <a:off x="3234109" y="1166086"/>
            <a:ext cx="5114233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LUYỆN ĐỌC NHÓM 3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78" name="Google Shape;3178;p54"/>
          <p:cNvSpPr/>
          <p:nvPr/>
        </p:nvSpPr>
        <p:spPr>
          <a:xfrm rot="1505188">
            <a:off x="1059179" y="2823707"/>
            <a:ext cx="618746" cy="419414"/>
          </a:xfrm>
          <a:custGeom>
            <a:avLst/>
            <a:gdLst/>
            <a:ahLst/>
            <a:cxnLst/>
            <a:rect l="l" t="t" r="r" b="b"/>
            <a:pathLst>
              <a:path w="24749" h="16776" extrusionOk="0">
                <a:moveTo>
                  <a:pt x="23792" y="1"/>
                </a:moveTo>
                <a:lnTo>
                  <a:pt x="23692" y="101"/>
                </a:lnTo>
                <a:lnTo>
                  <a:pt x="23189" y="881"/>
                </a:lnTo>
                <a:lnTo>
                  <a:pt x="22007" y="2390"/>
                </a:lnTo>
                <a:lnTo>
                  <a:pt x="20674" y="3798"/>
                </a:lnTo>
                <a:lnTo>
                  <a:pt x="19190" y="5106"/>
                </a:lnTo>
                <a:lnTo>
                  <a:pt x="17606" y="6288"/>
                </a:lnTo>
                <a:lnTo>
                  <a:pt x="15946" y="7294"/>
                </a:lnTo>
                <a:lnTo>
                  <a:pt x="14210" y="8124"/>
                </a:lnTo>
                <a:lnTo>
                  <a:pt x="12450" y="8728"/>
                </a:lnTo>
                <a:lnTo>
                  <a:pt x="11570" y="8954"/>
                </a:lnTo>
                <a:lnTo>
                  <a:pt x="10513" y="9155"/>
                </a:lnTo>
                <a:lnTo>
                  <a:pt x="8426" y="9382"/>
                </a:lnTo>
                <a:lnTo>
                  <a:pt x="6439" y="9382"/>
                </a:lnTo>
                <a:lnTo>
                  <a:pt x="4628" y="9256"/>
                </a:lnTo>
                <a:lnTo>
                  <a:pt x="931" y="8652"/>
                </a:lnTo>
                <a:lnTo>
                  <a:pt x="51" y="8426"/>
                </a:lnTo>
                <a:lnTo>
                  <a:pt x="1" y="8501"/>
                </a:lnTo>
                <a:lnTo>
                  <a:pt x="227" y="9205"/>
                </a:lnTo>
                <a:lnTo>
                  <a:pt x="830" y="10438"/>
                </a:lnTo>
                <a:lnTo>
                  <a:pt x="1862" y="11947"/>
                </a:lnTo>
                <a:lnTo>
                  <a:pt x="3320" y="13556"/>
                </a:lnTo>
                <a:lnTo>
                  <a:pt x="4754" y="14688"/>
                </a:lnTo>
                <a:lnTo>
                  <a:pt x="5835" y="15342"/>
                </a:lnTo>
                <a:lnTo>
                  <a:pt x="7043" y="15921"/>
                </a:lnTo>
                <a:lnTo>
                  <a:pt x="8401" y="16348"/>
                </a:lnTo>
                <a:lnTo>
                  <a:pt x="9884" y="16650"/>
                </a:lnTo>
                <a:lnTo>
                  <a:pt x="11519" y="16776"/>
                </a:lnTo>
                <a:lnTo>
                  <a:pt x="12399" y="16750"/>
                </a:lnTo>
                <a:lnTo>
                  <a:pt x="12626" y="16700"/>
                </a:lnTo>
                <a:lnTo>
                  <a:pt x="13657" y="16222"/>
                </a:lnTo>
                <a:lnTo>
                  <a:pt x="15141" y="15292"/>
                </a:lnTo>
                <a:lnTo>
                  <a:pt x="16952" y="13833"/>
                </a:lnTo>
                <a:lnTo>
                  <a:pt x="18913" y="11871"/>
                </a:lnTo>
                <a:lnTo>
                  <a:pt x="20900" y="9331"/>
                </a:lnTo>
                <a:lnTo>
                  <a:pt x="22283" y="7043"/>
                </a:lnTo>
                <a:lnTo>
                  <a:pt x="23113" y="5332"/>
                </a:lnTo>
                <a:lnTo>
                  <a:pt x="23843" y="3471"/>
                </a:lnTo>
                <a:lnTo>
                  <a:pt x="24497" y="1459"/>
                </a:lnTo>
                <a:lnTo>
                  <a:pt x="24748" y="378"/>
                </a:lnTo>
                <a:lnTo>
                  <a:pt x="24648" y="302"/>
                </a:lnTo>
                <a:lnTo>
                  <a:pt x="24119" y="26"/>
                </a:lnTo>
                <a:lnTo>
                  <a:pt x="237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9" name="Google Shape;3179;p54"/>
          <p:cNvSpPr/>
          <p:nvPr/>
        </p:nvSpPr>
        <p:spPr>
          <a:xfrm rot="1505188">
            <a:off x="1320934" y="2925262"/>
            <a:ext cx="325736" cy="373513"/>
          </a:xfrm>
          <a:custGeom>
            <a:avLst/>
            <a:gdLst/>
            <a:ahLst/>
            <a:cxnLst/>
            <a:rect l="l" t="t" r="r" b="b"/>
            <a:pathLst>
              <a:path w="13029" h="14940" extrusionOk="0">
                <a:moveTo>
                  <a:pt x="302" y="14939"/>
                </a:moveTo>
                <a:lnTo>
                  <a:pt x="252" y="14939"/>
                </a:lnTo>
                <a:lnTo>
                  <a:pt x="302" y="14939"/>
                </a:lnTo>
                <a:lnTo>
                  <a:pt x="654" y="14939"/>
                </a:lnTo>
                <a:lnTo>
                  <a:pt x="1031" y="14939"/>
                </a:lnTo>
                <a:lnTo>
                  <a:pt x="1258" y="14889"/>
                </a:lnTo>
                <a:lnTo>
                  <a:pt x="2214" y="14462"/>
                </a:lnTo>
                <a:lnTo>
                  <a:pt x="3597" y="13607"/>
                </a:lnTo>
                <a:lnTo>
                  <a:pt x="5307" y="12274"/>
                </a:lnTo>
                <a:lnTo>
                  <a:pt x="7168" y="10463"/>
                </a:lnTo>
                <a:lnTo>
                  <a:pt x="9080" y="8174"/>
                </a:lnTo>
                <a:lnTo>
                  <a:pt x="10438" y="6062"/>
                </a:lnTo>
                <a:lnTo>
                  <a:pt x="11268" y="4502"/>
                </a:lnTo>
                <a:lnTo>
                  <a:pt x="12047" y="2817"/>
                </a:lnTo>
                <a:lnTo>
                  <a:pt x="12726" y="981"/>
                </a:lnTo>
                <a:lnTo>
                  <a:pt x="13028" y="0"/>
                </a:lnTo>
                <a:lnTo>
                  <a:pt x="13028" y="0"/>
                </a:lnTo>
                <a:lnTo>
                  <a:pt x="12726" y="981"/>
                </a:lnTo>
                <a:lnTo>
                  <a:pt x="12047" y="2817"/>
                </a:lnTo>
                <a:lnTo>
                  <a:pt x="11268" y="4502"/>
                </a:lnTo>
                <a:lnTo>
                  <a:pt x="10438" y="6062"/>
                </a:lnTo>
                <a:lnTo>
                  <a:pt x="9080" y="8174"/>
                </a:lnTo>
                <a:lnTo>
                  <a:pt x="7168" y="10463"/>
                </a:lnTo>
                <a:lnTo>
                  <a:pt x="5307" y="12274"/>
                </a:lnTo>
                <a:lnTo>
                  <a:pt x="3597" y="13607"/>
                </a:lnTo>
                <a:lnTo>
                  <a:pt x="2214" y="14462"/>
                </a:lnTo>
                <a:lnTo>
                  <a:pt x="1258" y="14889"/>
                </a:lnTo>
                <a:lnTo>
                  <a:pt x="1031" y="14939"/>
                </a:lnTo>
                <a:lnTo>
                  <a:pt x="654" y="14939"/>
                </a:lnTo>
                <a:close/>
                <a:moveTo>
                  <a:pt x="302" y="14939"/>
                </a:moveTo>
                <a:lnTo>
                  <a:pt x="252" y="14939"/>
                </a:lnTo>
                <a:lnTo>
                  <a:pt x="252" y="14939"/>
                </a:lnTo>
                <a:lnTo>
                  <a:pt x="227" y="14939"/>
                </a:lnTo>
                <a:close/>
                <a:moveTo>
                  <a:pt x="252" y="14939"/>
                </a:moveTo>
                <a:lnTo>
                  <a:pt x="252" y="14939"/>
                </a:lnTo>
                <a:lnTo>
                  <a:pt x="227" y="14939"/>
                </a:lnTo>
                <a:lnTo>
                  <a:pt x="202" y="14939"/>
                </a:lnTo>
                <a:close/>
                <a:moveTo>
                  <a:pt x="151" y="14939"/>
                </a:moveTo>
                <a:lnTo>
                  <a:pt x="202" y="14939"/>
                </a:lnTo>
                <a:lnTo>
                  <a:pt x="227" y="14939"/>
                </a:lnTo>
                <a:lnTo>
                  <a:pt x="151" y="14939"/>
                </a:lnTo>
                <a:close/>
                <a:moveTo>
                  <a:pt x="151" y="14939"/>
                </a:moveTo>
                <a:lnTo>
                  <a:pt x="126" y="14939"/>
                </a:lnTo>
                <a:lnTo>
                  <a:pt x="151" y="14939"/>
                </a:lnTo>
                <a:lnTo>
                  <a:pt x="151" y="14939"/>
                </a:lnTo>
                <a:close/>
                <a:moveTo>
                  <a:pt x="126" y="14939"/>
                </a:moveTo>
                <a:lnTo>
                  <a:pt x="126" y="14939"/>
                </a:lnTo>
                <a:close/>
                <a:moveTo>
                  <a:pt x="101" y="14939"/>
                </a:moveTo>
                <a:lnTo>
                  <a:pt x="126" y="14939"/>
                </a:lnTo>
                <a:lnTo>
                  <a:pt x="126" y="14939"/>
                </a:lnTo>
                <a:lnTo>
                  <a:pt x="101" y="14939"/>
                </a:lnTo>
                <a:close/>
                <a:moveTo>
                  <a:pt x="76" y="14939"/>
                </a:moveTo>
                <a:lnTo>
                  <a:pt x="101" y="14939"/>
                </a:lnTo>
                <a:lnTo>
                  <a:pt x="76" y="14939"/>
                </a:lnTo>
                <a:lnTo>
                  <a:pt x="76" y="14939"/>
                </a:lnTo>
                <a:close/>
                <a:moveTo>
                  <a:pt x="51" y="14939"/>
                </a:moveTo>
                <a:lnTo>
                  <a:pt x="76" y="14939"/>
                </a:lnTo>
                <a:lnTo>
                  <a:pt x="76" y="14939"/>
                </a:lnTo>
                <a:lnTo>
                  <a:pt x="51" y="14939"/>
                </a:lnTo>
                <a:close/>
                <a:moveTo>
                  <a:pt x="51" y="14939"/>
                </a:moveTo>
                <a:lnTo>
                  <a:pt x="25" y="14939"/>
                </a:lnTo>
                <a:close/>
                <a:moveTo>
                  <a:pt x="51" y="14939"/>
                </a:moveTo>
                <a:lnTo>
                  <a:pt x="51" y="14939"/>
                </a:lnTo>
                <a:close/>
                <a:moveTo>
                  <a:pt x="25" y="14939"/>
                </a:moveTo>
                <a:lnTo>
                  <a:pt x="25" y="14939"/>
                </a:lnTo>
                <a:close/>
                <a:moveTo>
                  <a:pt x="0" y="14939"/>
                </a:moveTo>
                <a:lnTo>
                  <a:pt x="25" y="14939"/>
                </a:lnTo>
                <a:close/>
              </a:path>
            </a:pathLst>
          </a:custGeom>
          <a:solidFill>
            <a:srgbClr val="F794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0" name="Google Shape;3180;p54"/>
          <p:cNvSpPr/>
          <p:nvPr/>
        </p:nvSpPr>
        <p:spPr>
          <a:xfrm rot="1505188">
            <a:off x="1132351" y="2882680"/>
            <a:ext cx="523793" cy="374138"/>
          </a:xfrm>
          <a:custGeom>
            <a:avLst/>
            <a:gdLst/>
            <a:ahLst/>
            <a:cxnLst/>
            <a:rect l="l" t="t" r="r" b="b"/>
            <a:pathLst>
              <a:path w="20951" h="14965" extrusionOk="0">
                <a:moveTo>
                  <a:pt x="20548" y="0"/>
                </a:moveTo>
                <a:lnTo>
                  <a:pt x="19793" y="1358"/>
                </a:lnTo>
                <a:lnTo>
                  <a:pt x="18033" y="3924"/>
                </a:lnTo>
                <a:lnTo>
                  <a:pt x="16499" y="5659"/>
                </a:lnTo>
                <a:lnTo>
                  <a:pt x="15342" y="6715"/>
                </a:lnTo>
                <a:lnTo>
                  <a:pt x="14109" y="7696"/>
                </a:lnTo>
                <a:lnTo>
                  <a:pt x="12776" y="8551"/>
                </a:lnTo>
                <a:lnTo>
                  <a:pt x="12047" y="8954"/>
                </a:lnTo>
                <a:lnTo>
                  <a:pt x="10613" y="9658"/>
                </a:lnTo>
                <a:lnTo>
                  <a:pt x="7671" y="10689"/>
                </a:lnTo>
                <a:lnTo>
                  <a:pt x="4653" y="11368"/>
                </a:lnTo>
                <a:lnTo>
                  <a:pt x="1559" y="11745"/>
                </a:lnTo>
                <a:lnTo>
                  <a:pt x="0" y="11846"/>
                </a:lnTo>
                <a:lnTo>
                  <a:pt x="704" y="12449"/>
                </a:lnTo>
                <a:lnTo>
                  <a:pt x="2314" y="13531"/>
                </a:lnTo>
                <a:lnTo>
                  <a:pt x="4250" y="14361"/>
                </a:lnTo>
                <a:lnTo>
                  <a:pt x="6514" y="14889"/>
                </a:lnTo>
                <a:lnTo>
                  <a:pt x="7797" y="14964"/>
                </a:lnTo>
                <a:lnTo>
                  <a:pt x="8953" y="14964"/>
                </a:lnTo>
                <a:lnTo>
                  <a:pt x="9180" y="14914"/>
                </a:lnTo>
                <a:lnTo>
                  <a:pt x="10136" y="14487"/>
                </a:lnTo>
                <a:lnTo>
                  <a:pt x="11519" y="13632"/>
                </a:lnTo>
                <a:lnTo>
                  <a:pt x="13229" y="12299"/>
                </a:lnTo>
                <a:lnTo>
                  <a:pt x="15090" y="10488"/>
                </a:lnTo>
                <a:lnTo>
                  <a:pt x="17002" y="8199"/>
                </a:lnTo>
                <a:lnTo>
                  <a:pt x="18360" y="6087"/>
                </a:lnTo>
                <a:lnTo>
                  <a:pt x="19190" y="4527"/>
                </a:lnTo>
                <a:lnTo>
                  <a:pt x="19969" y="2842"/>
                </a:lnTo>
                <a:lnTo>
                  <a:pt x="20648" y="1006"/>
                </a:lnTo>
                <a:lnTo>
                  <a:pt x="20950" y="25"/>
                </a:lnTo>
                <a:lnTo>
                  <a:pt x="20699" y="25"/>
                </a:lnTo>
                <a:lnTo>
                  <a:pt x="205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1" name="Google Shape;3181;p54"/>
          <p:cNvSpPr/>
          <p:nvPr/>
        </p:nvSpPr>
        <p:spPr>
          <a:xfrm rot="1505188">
            <a:off x="-141351" y="2643055"/>
            <a:ext cx="1527302" cy="3658850"/>
          </a:xfrm>
          <a:custGeom>
            <a:avLst/>
            <a:gdLst/>
            <a:ahLst/>
            <a:cxnLst/>
            <a:rect l="l" t="t" r="r" b="b"/>
            <a:pathLst>
              <a:path w="61090" h="146349" extrusionOk="0">
                <a:moveTo>
                  <a:pt x="44189" y="1"/>
                </a:moveTo>
                <a:lnTo>
                  <a:pt x="44315" y="202"/>
                </a:lnTo>
                <a:lnTo>
                  <a:pt x="45623" y="2616"/>
                </a:lnTo>
                <a:lnTo>
                  <a:pt x="47132" y="6037"/>
                </a:lnTo>
                <a:lnTo>
                  <a:pt x="48238" y="8979"/>
                </a:lnTo>
                <a:lnTo>
                  <a:pt x="49395" y="12450"/>
                </a:lnTo>
                <a:lnTo>
                  <a:pt x="50477" y="16474"/>
                </a:lnTo>
                <a:lnTo>
                  <a:pt x="51483" y="21026"/>
                </a:lnTo>
                <a:lnTo>
                  <a:pt x="52287" y="26106"/>
                </a:lnTo>
                <a:lnTo>
                  <a:pt x="52841" y="31690"/>
                </a:lnTo>
                <a:lnTo>
                  <a:pt x="53117" y="37751"/>
                </a:lnTo>
                <a:lnTo>
                  <a:pt x="52992" y="44315"/>
                </a:lnTo>
                <a:lnTo>
                  <a:pt x="52413" y="51332"/>
                </a:lnTo>
                <a:lnTo>
                  <a:pt x="51633" y="56915"/>
                </a:lnTo>
                <a:lnTo>
                  <a:pt x="50954" y="60763"/>
                </a:lnTo>
                <a:lnTo>
                  <a:pt x="50150" y="64737"/>
                </a:lnTo>
                <a:lnTo>
                  <a:pt x="49144" y="68811"/>
                </a:lnTo>
                <a:lnTo>
                  <a:pt x="48590" y="70873"/>
                </a:lnTo>
                <a:lnTo>
                  <a:pt x="48213" y="72231"/>
                </a:lnTo>
                <a:lnTo>
                  <a:pt x="47283" y="74973"/>
                </a:lnTo>
                <a:lnTo>
                  <a:pt x="46201" y="77689"/>
                </a:lnTo>
                <a:lnTo>
                  <a:pt x="44969" y="80380"/>
                </a:lnTo>
                <a:lnTo>
                  <a:pt x="42881" y="84429"/>
                </a:lnTo>
                <a:lnTo>
                  <a:pt x="39662" y="89761"/>
                </a:lnTo>
                <a:lnTo>
                  <a:pt x="36091" y="94942"/>
                </a:lnTo>
                <a:lnTo>
                  <a:pt x="32243" y="99947"/>
                </a:lnTo>
                <a:lnTo>
                  <a:pt x="28244" y="104750"/>
                </a:lnTo>
                <a:lnTo>
                  <a:pt x="24195" y="109277"/>
                </a:lnTo>
                <a:lnTo>
                  <a:pt x="20171" y="113477"/>
                </a:lnTo>
                <a:lnTo>
                  <a:pt x="16273" y="117300"/>
                </a:lnTo>
                <a:lnTo>
                  <a:pt x="10916" y="122355"/>
                </a:lnTo>
                <a:lnTo>
                  <a:pt x="2918" y="129247"/>
                </a:lnTo>
                <a:lnTo>
                  <a:pt x="1711" y="130202"/>
                </a:lnTo>
                <a:lnTo>
                  <a:pt x="1384" y="132063"/>
                </a:lnTo>
                <a:lnTo>
                  <a:pt x="202" y="140715"/>
                </a:lnTo>
                <a:lnTo>
                  <a:pt x="0" y="144387"/>
                </a:lnTo>
                <a:lnTo>
                  <a:pt x="101" y="145644"/>
                </a:lnTo>
                <a:lnTo>
                  <a:pt x="252" y="146173"/>
                </a:lnTo>
                <a:lnTo>
                  <a:pt x="353" y="146323"/>
                </a:lnTo>
                <a:lnTo>
                  <a:pt x="453" y="146349"/>
                </a:lnTo>
                <a:lnTo>
                  <a:pt x="906" y="146273"/>
                </a:lnTo>
                <a:lnTo>
                  <a:pt x="2163" y="145795"/>
                </a:lnTo>
                <a:lnTo>
                  <a:pt x="4905" y="144387"/>
                </a:lnTo>
                <a:lnTo>
                  <a:pt x="8602" y="142149"/>
                </a:lnTo>
                <a:lnTo>
                  <a:pt x="13104" y="139055"/>
                </a:lnTo>
                <a:lnTo>
                  <a:pt x="18184" y="135107"/>
                </a:lnTo>
                <a:lnTo>
                  <a:pt x="22283" y="131535"/>
                </a:lnTo>
                <a:lnTo>
                  <a:pt x="25100" y="128894"/>
                </a:lnTo>
                <a:lnTo>
                  <a:pt x="27967" y="126027"/>
                </a:lnTo>
                <a:lnTo>
                  <a:pt x="30860" y="122959"/>
                </a:lnTo>
                <a:lnTo>
                  <a:pt x="33752" y="119639"/>
                </a:lnTo>
                <a:lnTo>
                  <a:pt x="36594" y="116093"/>
                </a:lnTo>
                <a:lnTo>
                  <a:pt x="39411" y="112321"/>
                </a:lnTo>
                <a:lnTo>
                  <a:pt x="42152" y="108322"/>
                </a:lnTo>
                <a:lnTo>
                  <a:pt x="44793" y="104097"/>
                </a:lnTo>
                <a:lnTo>
                  <a:pt x="47333" y="99620"/>
                </a:lnTo>
                <a:lnTo>
                  <a:pt x="49722" y="94917"/>
                </a:lnTo>
                <a:lnTo>
                  <a:pt x="51960" y="89962"/>
                </a:lnTo>
                <a:lnTo>
                  <a:pt x="53998" y="84781"/>
                </a:lnTo>
                <a:lnTo>
                  <a:pt x="55808" y="79374"/>
                </a:lnTo>
                <a:lnTo>
                  <a:pt x="57418" y="73690"/>
                </a:lnTo>
                <a:lnTo>
                  <a:pt x="58751" y="67780"/>
                </a:lnTo>
                <a:lnTo>
                  <a:pt x="59832" y="61643"/>
                </a:lnTo>
                <a:lnTo>
                  <a:pt x="60587" y="55230"/>
                </a:lnTo>
                <a:lnTo>
                  <a:pt x="61014" y="48590"/>
                </a:lnTo>
                <a:lnTo>
                  <a:pt x="61090" y="41674"/>
                </a:lnTo>
                <a:lnTo>
                  <a:pt x="60989" y="38128"/>
                </a:lnTo>
                <a:lnTo>
                  <a:pt x="60838" y="35563"/>
                </a:lnTo>
                <a:lnTo>
                  <a:pt x="60335" y="30734"/>
                </a:lnTo>
                <a:lnTo>
                  <a:pt x="59531" y="26308"/>
                </a:lnTo>
                <a:lnTo>
                  <a:pt x="58525" y="22284"/>
                </a:lnTo>
                <a:lnTo>
                  <a:pt x="57343" y="18586"/>
                </a:lnTo>
                <a:lnTo>
                  <a:pt x="55984" y="15267"/>
                </a:lnTo>
                <a:lnTo>
                  <a:pt x="54551" y="12299"/>
                </a:lnTo>
                <a:lnTo>
                  <a:pt x="53067" y="9683"/>
                </a:lnTo>
                <a:lnTo>
                  <a:pt x="51583" y="7395"/>
                </a:lnTo>
                <a:lnTo>
                  <a:pt x="50099" y="5408"/>
                </a:lnTo>
                <a:lnTo>
                  <a:pt x="48012" y="3019"/>
                </a:lnTo>
                <a:lnTo>
                  <a:pt x="45774" y="931"/>
                </a:lnTo>
                <a:lnTo>
                  <a:pt x="443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2" name="Google Shape;3182;p54"/>
          <p:cNvSpPr/>
          <p:nvPr/>
        </p:nvSpPr>
        <p:spPr>
          <a:xfrm rot="1505188">
            <a:off x="1071026" y="1361256"/>
            <a:ext cx="1611580" cy="1643006"/>
          </a:xfrm>
          <a:custGeom>
            <a:avLst/>
            <a:gdLst/>
            <a:ahLst/>
            <a:cxnLst/>
            <a:rect l="l" t="t" r="r" b="b"/>
            <a:pathLst>
              <a:path w="64461" h="65718" extrusionOk="0">
                <a:moveTo>
                  <a:pt x="27238" y="0"/>
                </a:moveTo>
                <a:lnTo>
                  <a:pt x="26962" y="101"/>
                </a:lnTo>
                <a:lnTo>
                  <a:pt x="25981" y="981"/>
                </a:lnTo>
                <a:lnTo>
                  <a:pt x="23793" y="3547"/>
                </a:lnTo>
                <a:lnTo>
                  <a:pt x="19693" y="8979"/>
                </a:lnTo>
                <a:lnTo>
                  <a:pt x="14890" y="15795"/>
                </a:lnTo>
                <a:lnTo>
                  <a:pt x="9960" y="23138"/>
                </a:lnTo>
                <a:lnTo>
                  <a:pt x="5458" y="30155"/>
                </a:lnTo>
                <a:lnTo>
                  <a:pt x="1963" y="35990"/>
                </a:lnTo>
                <a:lnTo>
                  <a:pt x="428" y="39008"/>
                </a:lnTo>
                <a:lnTo>
                  <a:pt x="1" y="40266"/>
                </a:lnTo>
                <a:lnTo>
                  <a:pt x="1" y="40567"/>
                </a:lnTo>
                <a:lnTo>
                  <a:pt x="152" y="40844"/>
                </a:lnTo>
                <a:lnTo>
                  <a:pt x="1082" y="41749"/>
                </a:lnTo>
                <a:lnTo>
                  <a:pt x="3673" y="43812"/>
                </a:lnTo>
                <a:lnTo>
                  <a:pt x="9080" y="47609"/>
                </a:lnTo>
                <a:lnTo>
                  <a:pt x="15795" y="52011"/>
                </a:lnTo>
                <a:lnTo>
                  <a:pt x="22988" y="56538"/>
                </a:lnTo>
                <a:lnTo>
                  <a:pt x="29904" y="60662"/>
                </a:lnTo>
                <a:lnTo>
                  <a:pt x="35664" y="63881"/>
                </a:lnTo>
                <a:lnTo>
                  <a:pt x="38682" y="65290"/>
                </a:lnTo>
                <a:lnTo>
                  <a:pt x="39939" y="65717"/>
                </a:lnTo>
                <a:lnTo>
                  <a:pt x="40266" y="65717"/>
                </a:lnTo>
                <a:lnTo>
                  <a:pt x="40543" y="65592"/>
                </a:lnTo>
                <a:lnTo>
                  <a:pt x="41498" y="64711"/>
                </a:lnTo>
                <a:lnTo>
                  <a:pt x="43510" y="62247"/>
                </a:lnTo>
                <a:lnTo>
                  <a:pt x="47157" y="57066"/>
                </a:lnTo>
                <a:lnTo>
                  <a:pt x="51408" y="50602"/>
                </a:lnTo>
                <a:lnTo>
                  <a:pt x="55733" y="43661"/>
                </a:lnTo>
                <a:lnTo>
                  <a:pt x="59657" y="37021"/>
                </a:lnTo>
                <a:lnTo>
                  <a:pt x="62700" y="31488"/>
                </a:lnTo>
                <a:lnTo>
                  <a:pt x="64058" y="28621"/>
                </a:lnTo>
                <a:lnTo>
                  <a:pt x="64460" y="27414"/>
                </a:lnTo>
                <a:lnTo>
                  <a:pt x="64460" y="27112"/>
                </a:lnTo>
                <a:lnTo>
                  <a:pt x="64360" y="26861"/>
                </a:lnTo>
                <a:lnTo>
                  <a:pt x="63530" y="25930"/>
                </a:lnTo>
                <a:lnTo>
                  <a:pt x="61141" y="23792"/>
                </a:lnTo>
                <a:lnTo>
                  <a:pt x="56111" y="19793"/>
                </a:lnTo>
                <a:lnTo>
                  <a:pt x="49848" y="15040"/>
                </a:lnTo>
                <a:lnTo>
                  <a:pt x="43133" y="10161"/>
                </a:lnTo>
                <a:lnTo>
                  <a:pt x="36695" y="5659"/>
                </a:lnTo>
                <a:lnTo>
                  <a:pt x="31363" y="2138"/>
                </a:lnTo>
                <a:lnTo>
                  <a:pt x="28622" y="529"/>
                </a:lnTo>
                <a:lnTo>
                  <a:pt x="27515" y="26"/>
                </a:lnTo>
                <a:lnTo>
                  <a:pt x="2723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3" name="Google Shape;3183;p54"/>
          <p:cNvSpPr/>
          <p:nvPr/>
        </p:nvSpPr>
        <p:spPr>
          <a:xfrm rot="1505188">
            <a:off x="888717" y="2191373"/>
            <a:ext cx="966458" cy="618096"/>
          </a:xfrm>
          <a:custGeom>
            <a:avLst/>
            <a:gdLst/>
            <a:ahLst/>
            <a:cxnLst/>
            <a:rect l="l" t="t" r="r" b="b"/>
            <a:pathLst>
              <a:path w="38657" h="24723" extrusionOk="0">
                <a:moveTo>
                  <a:pt x="38656" y="24723"/>
                </a:moveTo>
                <a:lnTo>
                  <a:pt x="37047" y="24019"/>
                </a:lnTo>
                <a:lnTo>
                  <a:pt x="32369" y="21504"/>
                </a:lnTo>
                <a:lnTo>
                  <a:pt x="26459" y="18083"/>
                </a:lnTo>
                <a:lnTo>
                  <a:pt x="19970" y="14110"/>
                </a:lnTo>
                <a:lnTo>
                  <a:pt x="13506" y="9985"/>
                </a:lnTo>
                <a:lnTo>
                  <a:pt x="7672" y="6087"/>
                </a:lnTo>
                <a:lnTo>
                  <a:pt x="3094" y="2817"/>
                </a:lnTo>
                <a:lnTo>
                  <a:pt x="906" y="1032"/>
                </a:lnTo>
                <a:lnTo>
                  <a:pt x="127" y="252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27" y="252"/>
                </a:lnTo>
                <a:lnTo>
                  <a:pt x="906" y="1032"/>
                </a:lnTo>
                <a:lnTo>
                  <a:pt x="3094" y="2817"/>
                </a:lnTo>
                <a:lnTo>
                  <a:pt x="7672" y="6087"/>
                </a:lnTo>
                <a:lnTo>
                  <a:pt x="13506" y="9985"/>
                </a:lnTo>
                <a:lnTo>
                  <a:pt x="19970" y="14110"/>
                </a:lnTo>
                <a:lnTo>
                  <a:pt x="26459" y="18083"/>
                </a:lnTo>
                <a:lnTo>
                  <a:pt x="32369" y="21504"/>
                </a:lnTo>
                <a:lnTo>
                  <a:pt x="37047" y="24019"/>
                </a:lnTo>
                <a:lnTo>
                  <a:pt x="38656" y="24723"/>
                </a:lnTo>
                <a:lnTo>
                  <a:pt x="38656" y="24723"/>
                </a:lnTo>
                <a:close/>
              </a:path>
            </a:pathLst>
          </a:custGeom>
          <a:solidFill>
            <a:srgbClr val="CF89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4" name="Google Shape;3184;p54"/>
          <p:cNvSpPr/>
          <p:nvPr/>
        </p:nvSpPr>
        <p:spPr>
          <a:xfrm rot="1505188">
            <a:off x="944265" y="1931003"/>
            <a:ext cx="1006709" cy="910481"/>
          </a:xfrm>
          <a:custGeom>
            <a:avLst/>
            <a:gdLst/>
            <a:ahLst/>
            <a:cxnLst/>
            <a:rect l="l" t="t" r="r" b="b"/>
            <a:pathLst>
              <a:path w="40267" h="36418" extrusionOk="0">
                <a:moveTo>
                  <a:pt x="6012" y="0"/>
                </a:moveTo>
                <a:lnTo>
                  <a:pt x="3572" y="3898"/>
                </a:lnTo>
                <a:lnTo>
                  <a:pt x="1057" y="8425"/>
                </a:lnTo>
                <a:lnTo>
                  <a:pt x="127" y="10437"/>
                </a:lnTo>
                <a:lnTo>
                  <a:pt x="1" y="11016"/>
                </a:lnTo>
                <a:lnTo>
                  <a:pt x="1" y="11066"/>
                </a:lnTo>
                <a:lnTo>
                  <a:pt x="1" y="11091"/>
                </a:lnTo>
                <a:lnTo>
                  <a:pt x="1" y="11116"/>
                </a:lnTo>
                <a:lnTo>
                  <a:pt x="1" y="11142"/>
                </a:lnTo>
                <a:lnTo>
                  <a:pt x="1" y="11167"/>
                </a:lnTo>
                <a:lnTo>
                  <a:pt x="1" y="11192"/>
                </a:lnTo>
                <a:lnTo>
                  <a:pt x="1" y="11217"/>
                </a:lnTo>
                <a:lnTo>
                  <a:pt x="1" y="11242"/>
                </a:lnTo>
                <a:lnTo>
                  <a:pt x="1" y="11267"/>
                </a:lnTo>
                <a:lnTo>
                  <a:pt x="127" y="11519"/>
                </a:lnTo>
                <a:lnTo>
                  <a:pt x="906" y="12299"/>
                </a:lnTo>
                <a:lnTo>
                  <a:pt x="3094" y="14084"/>
                </a:lnTo>
                <a:lnTo>
                  <a:pt x="7672" y="17354"/>
                </a:lnTo>
                <a:lnTo>
                  <a:pt x="13506" y="21252"/>
                </a:lnTo>
                <a:lnTo>
                  <a:pt x="19970" y="25377"/>
                </a:lnTo>
                <a:lnTo>
                  <a:pt x="26459" y="29350"/>
                </a:lnTo>
                <a:lnTo>
                  <a:pt x="32369" y="32771"/>
                </a:lnTo>
                <a:lnTo>
                  <a:pt x="37047" y="35286"/>
                </a:lnTo>
                <a:lnTo>
                  <a:pt x="38656" y="35990"/>
                </a:lnTo>
                <a:lnTo>
                  <a:pt x="39159" y="36191"/>
                </a:lnTo>
                <a:lnTo>
                  <a:pt x="39914" y="36417"/>
                </a:lnTo>
                <a:lnTo>
                  <a:pt x="40266" y="36417"/>
                </a:lnTo>
                <a:lnTo>
                  <a:pt x="40140" y="35462"/>
                </a:lnTo>
                <a:lnTo>
                  <a:pt x="38229" y="25955"/>
                </a:lnTo>
                <a:lnTo>
                  <a:pt x="36720" y="18687"/>
                </a:lnTo>
                <a:lnTo>
                  <a:pt x="36443" y="18913"/>
                </a:lnTo>
                <a:lnTo>
                  <a:pt x="36242" y="18988"/>
                </a:lnTo>
                <a:lnTo>
                  <a:pt x="36217" y="19014"/>
                </a:lnTo>
                <a:lnTo>
                  <a:pt x="36167" y="19014"/>
                </a:lnTo>
                <a:lnTo>
                  <a:pt x="36091" y="18988"/>
                </a:lnTo>
                <a:lnTo>
                  <a:pt x="35991" y="18988"/>
                </a:lnTo>
                <a:lnTo>
                  <a:pt x="35362" y="18812"/>
                </a:lnTo>
                <a:lnTo>
                  <a:pt x="33098" y="17756"/>
                </a:lnTo>
                <a:lnTo>
                  <a:pt x="28169" y="15015"/>
                </a:lnTo>
                <a:lnTo>
                  <a:pt x="24069" y="12525"/>
                </a:lnTo>
                <a:lnTo>
                  <a:pt x="21781" y="11116"/>
                </a:lnTo>
                <a:lnTo>
                  <a:pt x="17706" y="8551"/>
                </a:lnTo>
                <a:lnTo>
                  <a:pt x="15493" y="7092"/>
                </a:lnTo>
                <a:lnTo>
                  <a:pt x="11771" y="4603"/>
                </a:lnTo>
                <a:lnTo>
                  <a:pt x="7697" y="1635"/>
                </a:lnTo>
                <a:lnTo>
                  <a:pt x="6515" y="604"/>
                </a:lnTo>
                <a:lnTo>
                  <a:pt x="6062" y="151"/>
                </a:lnTo>
                <a:lnTo>
                  <a:pt x="60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5" name="Google Shape;3185;p54"/>
          <p:cNvSpPr/>
          <p:nvPr/>
        </p:nvSpPr>
        <p:spPr>
          <a:xfrm rot="1505188">
            <a:off x="2184714" y="2411304"/>
            <a:ext cx="206907" cy="324461"/>
          </a:xfrm>
          <a:custGeom>
            <a:avLst/>
            <a:gdLst/>
            <a:ahLst/>
            <a:cxnLst/>
            <a:rect l="l" t="t" r="r" b="b"/>
            <a:pathLst>
              <a:path w="8276" h="12978" extrusionOk="0">
                <a:moveTo>
                  <a:pt x="7043" y="1"/>
                </a:moveTo>
                <a:lnTo>
                  <a:pt x="6666" y="227"/>
                </a:lnTo>
                <a:lnTo>
                  <a:pt x="6515" y="453"/>
                </a:lnTo>
                <a:lnTo>
                  <a:pt x="3321" y="6011"/>
                </a:lnTo>
                <a:lnTo>
                  <a:pt x="127" y="11570"/>
                </a:lnTo>
                <a:lnTo>
                  <a:pt x="1" y="11821"/>
                </a:lnTo>
                <a:lnTo>
                  <a:pt x="51" y="12324"/>
                </a:lnTo>
                <a:lnTo>
                  <a:pt x="328" y="12726"/>
                </a:lnTo>
                <a:lnTo>
                  <a:pt x="755" y="12953"/>
                </a:lnTo>
                <a:lnTo>
                  <a:pt x="1007" y="12978"/>
                </a:lnTo>
                <a:lnTo>
                  <a:pt x="1208" y="12953"/>
                </a:lnTo>
                <a:lnTo>
                  <a:pt x="1610" y="12726"/>
                </a:lnTo>
                <a:lnTo>
                  <a:pt x="1761" y="12500"/>
                </a:lnTo>
                <a:lnTo>
                  <a:pt x="4955" y="6967"/>
                </a:lnTo>
                <a:lnTo>
                  <a:pt x="8149" y="1409"/>
                </a:lnTo>
                <a:lnTo>
                  <a:pt x="8275" y="1132"/>
                </a:lnTo>
                <a:lnTo>
                  <a:pt x="8225" y="629"/>
                </a:lnTo>
                <a:lnTo>
                  <a:pt x="7948" y="227"/>
                </a:lnTo>
                <a:lnTo>
                  <a:pt x="74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6" name="Google Shape;3186;p54"/>
          <p:cNvSpPr/>
          <p:nvPr/>
        </p:nvSpPr>
        <p:spPr>
          <a:xfrm rot="1505188">
            <a:off x="1319798" y="1351501"/>
            <a:ext cx="1228642" cy="1220467"/>
          </a:xfrm>
          <a:custGeom>
            <a:avLst/>
            <a:gdLst/>
            <a:ahLst/>
            <a:cxnLst/>
            <a:rect l="l" t="t" r="r" b="b"/>
            <a:pathLst>
              <a:path w="49144" h="48817" extrusionOk="0">
                <a:moveTo>
                  <a:pt x="21378" y="0"/>
                </a:moveTo>
                <a:lnTo>
                  <a:pt x="21177" y="76"/>
                </a:lnTo>
                <a:lnTo>
                  <a:pt x="20448" y="730"/>
                </a:lnTo>
                <a:lnTo>
                  <a:pt x="18737" y="2616"/>
                </a:lnTo>
                <a:lnTo>
                  <a:pt x="15518" y="6590"/>
                </a:lnTo>
                <a:lnTo>
                  <a:pt x="11746" y="11594"/>
                </a:lnTo>
                <a:lnTo>
                  <a:pt x="7873" y="17002"/>
                </a:lnTo>
                <a:lnTo>
                  <a:pt x="4326" y="22157"/>
                </a:lnTo>
                <a:lnTo>
                  <a:pt x="1560" y="26458"/>
                </a:lnTo>
                <a:lnTo>
                  <a:pt x="353" y="28671"/>
                </a:lnTo>
                <a:lnTo>
                  <a:pt x="1" y="29602"/>
                </a:lnTo>
                <a:lnTo>
                  <a:pt x="26" y="29828"/>
                </a:lnTo>
                <a:lnTo>
                  <a:pt x="126" y="30029"/>
                </a:lnTo>
                <a:lnTo>
                  <a:pt x="831" y="30734"/>
                </a:lnTo>
                <a:lnTo>
                  <a:pt x="2767" y="32268"/>
                </a:lnTo>
                <a:lnTo>
                  <a:pt x="6816" y="35135"/>
                </a:lnTo>
                <a:lnTo>
                  <a:pt x="11871" y="38455"/>
                </a:lnTo>
                <a:lnTo>
                  <a:pt x="17304" y="41875"/>
                </a:lnTo>
                <a:lnTo>
                  <a:pt x="22485" y="44994"/>
                </a:lnTo>
                <a:lnTo>
                  <a:pt x="26811" y="47433"/>
                </a:lnTo>
                <a:lnTo>
                  <a:pt x="29074" y="48515"/>
                </a:lnTo>
                <a:lnTo>
                  <a:pt x="30030" y="48816"/>
                </a:lnTo>
                <a:lnTo>
                  <a:pt x="30256" y="48816"/>
                </a:lnTo>
                <a:lnTo>
                  <a:pt x="30482" y="48741"/>
                </a:lnTo>
                <a:lnTo>
                  <a:pt x="31212" y="48062"/>
                </a:lnTo>
                <a:lnTo>
                  <a:pt x="32771" y="46201"/>
                </a:lnTo>
                <a:lnTo>
                  <a:pt x="35613" y="42252"/>
                </a:lnTo>
                <a:lnTo>
                  <a:pt x="38908" y="37323"/>
                </a:lnTo>
                <a:lnTo>
                  <a:pt x="42303" y="32041"/>
                </a:lnTo>
                <a:lnTo>
                  <a:pt x="45371" y="26986"/>
                </a:lnTo>
                <a:lnTo>
                  <a:pt x="47760" y="22786"/>
                </a:lnTo>
                <a:lnTo>
                  <a:pt x="48842" y="20598"/>
                </a:lnTo>
                <a:lnTo>
                  <a:pt x="49144" y="19693"/>
                </a:lnTo>
                <a:lnTo>
                  <a:pt x="49144" y="19491"/>
                </a:lnTo>
                <a:lnTo>
                  <a:pt x="49068" y="19290"/>
                </a:lnTo>
                <a:lnTo>
                  <a:pt x="48440" y="18611"/>
                </a:lnTo>
                <a:lnTo>
                  <a:pt x="46679" y="17077"/>
                </a:lnTo>
                <a:lnTo>
                  <a:pt x="42932" y="14185"/>
                </a:lnTo>
                <a:lnTo>
                  <a:pt x="38254" y="10790"/>
                </a:lnTo>
                <a:lnTo>
                  <a:pt x="33249" y="7269"/>
                </a:lnTo>
                <a:lnTo>
                  <a:pt x="28445" y="4049"/>
                </a:lnTo>
                <a:lnTo>
                  <a:pt x="24472" y="1534"/>
                </a:lnTo>
                <a:lnTo>
                  <a:pt x="22434" y="377"/>
                </a:lnTo>
                <a:lnTo>
                  <a:pt x="215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7" name="Google Shape;3187;p54"/>
          <p:cNvSpPr/>
          <p:nvPr/>
        </p:nvSpPr>
        <p:spPr>
          <a:xfrm rot="1505188">
            <a:off x="2090820" y="2258306"/>
            <a:ext cx="152180" cy="236458"/>
          </a:xfrm>
          <a:custGeom>
            <a:avLst/>
            <a:gdLst/>
            <a:ahLst/>
            <a:cxnLst/>
            <a:rect l="l" t="t" r="r" b="b"/>
            <a:pathLst>
              <a:path w="6087" h="9458" extrusionOk="0">
                <a:moveTo>
                  <a:pt x="6087" y="1"/>
                </a:moveTo>
                <a:lnTo>
                  <a:pt x="3069" y="4830"/>
                </a:lnTo>
                <a:lnTo>
                  <a:pt x="0" y="9457"/>
                </a:lnTo>
                <a:lnTo>
                  <a:pt x="1660" y="6992"/>
                </a:lnTo>
                <a:lnTo>
                  <a:pt x="4527" y="2591"/>
                </a:lnTo>
                <a:lnTo>
                  <a:pt x="6087" y="1"/>
                </a:lnTo>
                <a:close/>
              </a:path>
            </a:pathLst>
          </a:custGeom>
          <a:solidFill>
            <a:srgbClr val="B35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8" name="Google Shape;3188;p54"/>
          <p:cNvSpPr/>
          <p:nvPr/>
        </p:nvSpPr>
        <p:spPr>
          <a:xfrm rot="1505188">
            <a:off x="1877411" y="2028633"/>
            <a:ext cx="415639" cy="426315"/>
          </a:xfrm>
          <a:custGeom>
            <a:avLst/>
            <a:gdLst/>
            <a:ahLst/>
            <a:cxnLst/>
            <a:rect l="l" t="t" r="r" b="b"/>
            <a:pathLst>
              <a:path w="16625" h="17052" fill="none" extrusionOk="0">
                <a:moveTo>
                  <a:pt x="10287" y="17052"/>
                </a:moveTo>
                <a:lnTo>
                  <a:pt x="5534" y="14537"/>
                </a:lnTo>
                <a:lnTo>
                  <a:pt x="856" y="11871"/>
                </a:lnTo>
                <a:lnTo>
                  <a:pt x="428" y="9909"/>
                </a:lnTo>
                <a:lnTo>
                  <a:pt x="1" y="7847"/>
                </a:lnTo>
                <a:lnTo>
                  <a:pt x="2591" y="3949"/>
                </a:lnTo>
                <a:lnTo>
                  <a:pt x="5232" y="0"/>
                </a:lnTo>
                <a:lnTo>
                  <a:pt x="9155" y="2490"/>
                </a:lnTo>
                <a:lnTo>
                  <a:pt x="13053" y="4980"/>
                </a:lnTo>
                <a:lnTo>
                  <a:pt x="11318" y="7746"/>
                </a:lnTo>
                <a:lnTo>
                  <a:pt x="9507" y="10488"/>
                </a:lnTo>
                <a:lnTo>
                  <a:pt x="9432" y="10639"/>
                </a:lnTo>
                <a:lnTo>
                  <a:pt x="9382" y="11016"/>
                </a:lnTo>
                <a:lnTo>
                  <a:pt x="9482" y="11368"/>
                </a:lnTo>
                <a:lnTo>
                  <a:pt x="9708" y="11670"/>
                </a:lnTo>
                <a:lnTo>
                  <a:pt x="9859" y="11770"/>
                </a:lnTo>
                <a:lnTo>
                  <a:pt x="10086" y="11871"/>
                </a:lnTo>
                <a:lnTo>
                  <a:pt x="10312" y="11896"/>
                </a:lnTo>
                <a:lnTo>
                  <a:pt x="10564" y="11871"/>
                </a:lnTo>
                <a:lnTo>
                  <a:pt x="10991" y="11645"/>
                </a:lnTo>
                <a:lnTo>
                  <a:pt x="11142" y="11443"/>
                </a:lnTo>
                <a:lnTo>
                  <a:pt x="12928" y="8727"/>
                </a:lnTo>
                <a:lnTo>
                  <a:pt x="14638" y="5986"/>
                </a:lnTo>
                <a:lnTo>
                  <a:pt x="15619" y="6640"/>
                </a:lnTo>
                <a:lnTo>
                  <a:pt x="16625" y="7269"/>
                </a:lnTo>
                <a:lnTo>
                  <a:pt x="16600" y="7294"/>
                </a:lnTo>
                <a:lnTo>
                  <a:pt x="13582" y="12123"/>
                </a:lnTo>
                <a:lnTo>
                  <a:pt x="10513" y="16750"/>
                </a:lnTo>
                <a:lnTo>
                  <a:pt x="10413" y="16901"/>
                </a:lnTo>
                <a:lnTo>
                  <a:pt x="10287" y="17052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9" name="Google Shape;3189;p54"/>
          <p:cNvSpPr/>
          <p:nvPr/>
        </p:nvSpPr>
        <p:spPr>
          <a:xfrm rot="1505188">
            <a:off x="2248888" y="1621277"/>
            <a:ext cx="123254" cy="84278"/>
          </a:xfrm>
          <a:custGeom>
            <a:avLst/>
            <a:gdLst/>
            <a:ahLst/>
            <a:cxnLst/>
            <a:rect l="l" t="t" r="r" b="b"/>
            <a:pathLst>
              <a:path w="4930" h="3371" extrusionOk="0">
                <a:moveTo>
                  <a:pt x="4905" y="3370"/>
                </a:moveTo>
                <a:lnTo>
                  <a:pt x="2415" y="1635"/>
                </a:lnTo>
                <a:lnTo>
                  <a:pt x="1" y="0"/>
                </a:lnTo>
                <a:lnTo>
                  <a:pt x="2591" y="1736"/>
                </a:lnTo>
                <a:lnTo>
                  <a:pt x="4930" y="3370"/>
                </a:lnTo>
                <a:lnTo>
                  <a:pt x="4930" y="3370"/>
                </a:lnTo>
                <a:lnTo>
                  <a:pt x="4905" y="3370"/>
                </a:lnTo>
                <a:close/>
              </a:path>
            </a:pathLst>
          </a:custGeom>
          <a:solidFill>
            <a:srgbClr val="F9E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0" name="Google Shape;3190;p54"/>
          <p:cNvSpPr/>
          <p:nvPr/>
        </p:nvSpPr>
        <p:spPr>
          <a:xfrm rot="1505188">
            <a:off x="2330529" y="1743140"/>
            <a:ext cx="88053" cy="62277"/>
          </a:xfrm>
          <a:custGeom>
            <a:avLst/>
            <a:gdLst/>
            <a:ahLst/>
            <a:cxnLst/>
            <a:rect l="l" t="t" r="r" b="b"/>
            <a:pathLst>
              <a:path w="3522" h="2491" extrusionOk="0">
                <a:moveTo>
                  <a:pt x="3522" y="2490"/>
                </a:moveTo>
                <a:lnTo>
                  <a:pt x="1787" y="1258"/>
                </a:lnTo>
                <a:lnTo>
                  <a:pt x="1" y="0"/>
                </a:lnTo>
                <a:lnTo>
                  <a:pt x="26" y="0"/>
                </a:lnTo>
                <a:lnTo>
                  <a:pt x="26" y="0"/>
                </a:lnTo>
                <a:lnTo>
                  <a:pt x="1686" y="1157"/>
                </a:lnTo>
                <a:lnTo>
                  <a:pt x="3522" y="2490"/>
                </a:lnTo>
                <a:close/>
              </a:path>
            </a:pathLst>
          </a:custGeom>
          <a:solidFill>
            <a:srgbClr val="FAD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1" name="Google Shape;3191;p54"/>
          <p:cNvSpPr/>
          <p:nvPr/>
        </p:nvSpPr>
        <p:spPr>
          <a:xfrm rot="1505188">
            <a:off x="1992776" y="1585914"/>
            <a:ext cx="406214" cy="448965"/>
          </a:xfrm>
          <a:custGeom>
            <a:avLst/>
            <a:gdLst/>
            <a:ahLst/>
            <a:cxnLst/>
            <a:rect l="l" t="t" r="r" b="b"/>
            <a:pathLst>
              <a:path w="16248" h="17958" extrusionOk="0">
                <a:moveTo>
                  <a:pt x="7294" y="0"/>
                </a:moveTo>
                <a:lnTo>
                  <a:pt x="6615" y="931"/>
                </a:lnTo>
                <a:lnTo>
                  <a:pt x="5962" y="1886"/>
                </a:lnTo>
                <a:lnTo>
                  <a:pt x="6691" y="2314"/>
                </a:lnTo>
                <a:lnTo>
                  <a:pt x="7395" y="2767"/>
                </a:lnTo>
                <a:lnTo>
                  <a:pt x="7571" y="2892"/>
                </a:lnTo>
                <a:lnTo>
                  <a:pt x="7772" y="3169"/>
                </a:lnTo>
                <a:lnTo>
                  <a:pt x="7873" y="3521"/>
                </a:lnTo>
                <a:lnTo>
                  <a:pt x="7823" y="3873"/>
                </a:lnTo>
                <a:lnTo>
                  <a:pt x="7747" y="4049"/>
                </a:lnTo>
                <a:lnTo>
                  <a:pt x="7596" y="4276"/>
                </a:lnTo>
                <a:lnTo>
                  <a:pt x="7169" y="4502"/>
                </a:lnTo>
                <a:lnTo>
                  <a:pt x="6917" y="4527"/>
                </a:lnTo>
                <a:lnTo>
                  <a:pt x="6666" y="4502"/>
                </a:lnTo>
                <a:lnTo>
                  <a:pt x="6439" y="4401"/>
                </a:lnTo>
                <a:lnTo>
                  <a:pt x="5660" y="3898"/>
                </a:lnTo>
                <a:lnTo>
                  <a:pt x="4880" y="3420"/>
                </a:lnTo>
                <a:lnTo>
                  <a:pt x="2440" y="6916"/>
                </a:lnTo>
                <a:lnTo>
                  <a:pt x="1" y="10412"/>
                </a:lnTo>
                <a:lnTo>
                  <a:pt x="252" y="11720"/>
                </a:lnTo>
                <a:lnTo>
                  <a:pt x="504" y="13003"/>
                </a:lnTo>
                <a:lnTo>
                  <a:pt x="4427" y="15492"/>
                </a:lnTo>
                <a:lnTo>
                  <a:pt x="8351" y="17957"/>
                </a:lnTo>
                <a:lnTo>
                  <a:pt x="11218" y="13682"/>
                </a:lnTo>
                <a:lnTo>
                  <a:pt x="14085" y="9431"/>
                </a:lnTo>
                <a:lnTo>
                  <a:pt x="11645" y="7922"/>
                </a:lnTo>
                <a:lnTo>
                  <a:pt x="9306" y="6313"/>
                </a:lnTo>
                <a:lnTo>
                  <a:pt x="9156" y="6187"/>
                </a:lnTo>
                <a:lnTo>
                  <a:pt x="8929" y="5910"/>
                </a:lnTo>
                <a:lnTo>
                  <a:pt x="8829" y="5558"/>
                </a:lnTo>
                <a:lnTo>
                  <a:pt x="8879" y="5206"/>
                </a:lnTo>
                <a:lnTo>
                  <a:pt x="8954" y="5030"/>
                </a:lnTo>
                <a:lnTo>
                  <a:pt x="9105" y="4829"/>
                </a:lnTo>
                <a:lnTo>
                  <a:pt x="9558" y="4577"/>
                </a:lnTo>
                <a:lnTo>
                  <a:pt x="9809" y="4552"/>
                </a:lnTo>
                <a:lnTo>
                  <a:pt x="10036" y="4577"/>
                </a:lnTo>
                <a:lnTo>
                  <a:pt x="10237" y="4678"/>
                </a:lnTo>
                <a:lnTo>
                  <a:pt x="12651" y="6338"/>
                </a:lnTo>
                <a:lnTo>
                  <a:pt x="15141" y="7872"/>
                </a:lnTo>
                <a:lnTo>
                  <a:pt x="15644" y="7143"/>
                </a:lnTo>
                <a:lnTo>
                  <a:pt x="16122" y="6413"/>
                </a:lnTo>
                <a:lnTo>
                  <a:pt x="16198" y="6338"/>
                </a:lnTo>
                <a:lnTo>
                  <a:pt x="16248" y="6262"/>
                </a:lnTo>
                <a:lnTo>
                  <a:pt x="15996" y="6061"/>
                </a:lnTo>
                <a:lnTo>
                  <a:pt x="15745" y="5885"/>
                </a:lnTo>
                <a:lnTo>
                  <a:pt x="14010" y="4653"/>
                </a:lnTo>
                <a:lnTo>
                  <a:pt x="12224" y="3395"/>
                </a:lnTo>
                <a:lnTo>
                  <a:pt x="9734" y="1660"/>
                </a:lnTo>
                <a:lnTo>
                  <a:pt x="7320" y="25"/>
                </a:lnTo>
                <a:lnTo>
                  <a:pt x="7294" y="25"/>
                </a:lnTo>
                <a:lnTo>
                  <a:pt x="729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2" name="Google Shape;3192;p54"/>
          <p:cNvSpPr/>
          <p:nvPr/>
        </p:nvSpPr>
        <p:spPr>
          <a:xfrm rot="1505188">
            <a:off x="1903575" y="1847204"/>
            <a:ext cx="196207" cy="320061"/>
          </a:xfrm>
          <a:custGeom>
            <a:avLst/>
            <a:gdLst/>
            <a:ahLst/>
            <a:cxnLst/>
            <a:rect l="l" t="t" r="r" b="b"/>
            <a:pathLst>
              <a:path w="7848" h="12802" extrusionOk="0">
                <a:moveTo>
                  <a:pt x="1" y="1"/>
                </a:moveTo>
                <a:lnTo>
                  <a:pt x="1284" y="6565"/>
                </a:lnTo>
                <a:lnTo>
                  <a:pt x="2617" y="12802"/>
                </a:lnTo>
                <a:lnTo>
                  <a:pt x="5207" y="8904"/>
                </a:lnTo>
                <a:lnTo>
                  <a:pt x="7848" y="4955"/>
                </a:lnTo>
                <a:lnTo>
                  <a:pt x="3924" y="2490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3" name="Google Shape;3193;p54"/>
          <p:cNvSpPr/>
          <p:nvPr/>
        </p:nvSpPr>
        <p:spPr>
          <a:xfrm rot="1505188">
            <a:off x="1593288" y="2153622"/>
            <a:ext cx="304360" cy="374763"/>
          </a:xfrm>
          <a:custGeom>
            <a:avLst/>
            <a:gdLst/>
            <a:ahLst/>
            <a:cxnLst/>
            <a:rect l="l" t="t" r="r" b="b"/>
            <a:pathLst>
              <a:path w="12174" h="14990" extrusionOk="0">
                <a:moveTo>
                  <a:pt x="6690" y="0"/>
                </a:moveTo>
                <a:lnTo>
                  <a:pt x="3597" y="4577"/>
                </a:lnTo>
                <a:lnTo>
                  <a:pt x="604" y="8878"/>
                </a:lnTo>
                <a:lnTo>
                  <a:pt x="302" y="8702"/>
                </a:lnTo>
                <a:lnTo>
                  <a:pt x="0" y="8526"/>
                </a:lnTo>
                <a:lnTo>
                  <a:pt x="4100" y="10991"/>
                </a:lnTo>
                <a:lnTo>
                  <a:pt x="9054" y="13732"/>
                </a:lnTo>
                <a:lnTo>
                  <a:pt x="11293" y="14788"/>
                </a:lnTo>
                <a:lnTo>
                  <a:pt x="11922" y="14964"/>
                </a:lnTo>
                <a:lnTo>
                  <a:pt x="12022" y="14964"/>
                </a:lnTo>
                <a:lnTo>
                  <a:pt x="12098" y="14990"/>
                </a:lnTo>
                <a:lnTo>
                  <a:pt x="12148" y="14990"/>
                </a:lnTo>
                <a:lnTo>
                  <a:pt x="12173" y="14964"/>
                </a:lnTo>
                <a:lnTo>
                  <a:pt x="11620" y="12122"/>
                </a:lnTo>
                <a:lnTo>
                  <a:pt x="9256" y="1484"/>
                </a:lnTo>
                <a:lnTo>
                  <a:pt x="7973" y="755"/>
                </a:lnTo>
                <a:lnTo>
                  <a:pt x="669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4" name="Google Shape;3194;p54"/>
          <p:cNvSpPr/>
          <p:nvPr/>
        </p:nvSpPr>
        <p:spPr>
          <a:xfrm rot="1505188">
            <a:off x="1841145" y="2129009"/>
            <a:ext cx="64152" cy="100628"/>
          </a:xfrm>
          <a:custGeom>
            <a:avLst/>
            <a:gdLst/>
            <a:ahLst/>
            <a:cxnLst/>
            <a:rect l="l" t="t" r="r" b="b"/>
            <a:pathLst>
              <a:path w="2566" h="4025" extrusionOk="0">
                <a:moveTo>
                  <a:pt x="1711" y="1"/>
                </a:moveTo>
                <a:lnTo>
                  <a:pt x="855" y="1284"/>
                </a:lnTo>
                <a:lnTo>
                  <a:pt x="0" y="2541"/>
                </a:lnTo>
                <a:lnTo>
                  <a:pt x="1283" y="3296"/>
                </a:lnTo>
                <a:lnTo>
                  <a:pt x="2566" y="4025"/>
                </a:lnTo>
                <a:lnTo>
                  <a:pt x="2138" y="2063"/>
                </a:lnTo>
                <a:lnTo>
                  <a:pt x="171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5" name="Google Shape;3195;p54"/>
          <p:cNvSpPr/>
          <p:nvPr/>
        </p:nvSpPr>
        <p:spPr>
          <a:xfrm rot="1505188">
            <a:off x="1804801" y="1322291"/>
            <a:ext cx="279810" cy="431365"/>
          </a:xfrm>
          <a:custGeom>
            <a:avLst/>
            <a:gdLst/>
            <a:ahLst/>
            <a:cxnLst/>
            <a:rect l="l" t="t" r="r" b="b"/>
            <a:pathLst>
              <a:path w="11192" h="17254" extrusionOk="0">
                <a:moveTo>
                  <a:pt x="8778" y="1"/>
                </a:moveTo>
                <a:lnTo>
                  <a:pt x="8199" y="504"/>
                </a:lnTo>
                <a:lnTo>
                  <a:pt x="6439" y="2491"/>
                </a:lnTo>
                <a:lnTo>
                  <a:pt x="2867" y="6967"/>
                </a:lnTo>
                <a:lnTo>
                  <a:pt x="0" y="10790"/>
                </a:lnTo>
                <a:lnTo>
                  <a:pt x="5030" y="14034"/>
                </a:lnTo>
                <a:lnTo>
                  <a:pt x="10110" y="17254"/>
                </a:lnTo>
                <a:lnTo>
                  <a:pt x="10664" y="16474"/>
                </a:lnTo>
                <a:lnTo>
                  <a:pt x="11192" y="15669"/>
                </a:lnTo>
                <a:lnTo>
                  <a:pt x="10412" y="11369"/>
                </a:lnTo>
                <a:lnTo>
                  <a:pt x="9180" y="3421"/>
                </a:lnTo>
                <a:lnTo>
                  <a:pt x="87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6" name="Google Shape;3196;p54"/>
          <p:cNvSpPr/>
          <p:nvPr/>
        </p:nvSpPr>
        <p:spPr>
          <a:xfrm rot="1505188">
            <a:off x="1458978" y="1943586"/>
            <a:ext cx="382313" cy="371638"/>
          </a:xfrm>
          <a:custGeom>
            <a:avLst/>
            <a:gdLst/>
            <a:ahLst/>
            <a:cxnLst/>
            <a:rect l="l" t="t" r="r" b="b"/>
            <a:pathLst>
              <a:path w="15292" h="14865" fill="none" extrusionOk="0">
                <a:moveTo>
                  <a:pt x="9205" y="14864"/>
                </a:moveTo>
                <a:lnTo>
                  <a:pt x="8903" y="14688"/>
                </a:lnTo>
                <a:lnTo>
                  <a:pt x="8601" y="14512"/>
                </a:lnTo>
                <a:lnTo>
                  <a:pt x="4250" y="11796"/>
                </a:lnTo>
                <a:lnTo>
                  <a:pt x="25" y="9054"/>
                </a:lnTo>
                <a:lnTo>
                  <a:pt x="25" y="9029"/>
                </a:lnTo>
                <a:lnTo>
                  <a:pt x="0" y="9029"/>
                </a:lnTo>
                <a:lnTo>
                  <a:pt x="2867" y="4477"/>
                </a:lnTo>
                <a:lnTo>
                  <a:pt x="5810" y="0"/>
                </a:lnTo>
                <a:lnTo>
                  <a:pt x="8149" y="1560"/>
                </a:lnTo>
                <a:lnTo>
                  <a:pt x="12877" y="4553"/>
                </a:lnTo>
                <a:lnTo>
                  <a:pt x="15291" y="5986"/>
                </a:lnTo>
                <a:lnTo>
                  <a:pt x="12198" y="10563"/>
                </a:lnTo>
                <a:lnTo>
                  <a:pt x="9205" y="14864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7" name="Google Shape;3197;p54"/>
          <p:cNvSpPr/>
          <p:nvPr/>
        </p:nvSpPr>
        <p:spPr>
          <a:xfrm rot="1505188">
            <a:off x="1956667" y="1750616"/>
            <a:ext cx="39626" cy="64777"/>
          </a:xfrm>
          <a:custGeom>
            <a:avLst/>
            <a:gdLst/>
            <a:ahLst/>
            <a:cxnLst/>
            <a:rect l="l" t="t" r="r" b="b"/>
            <a:pathLst>
              <a:path w="1585" h="2591" extrusionOk="0">
                <a:moveTo>
                  <a:pt x="1082" y="0"/>
                </a:moveTo>
                <a:lnTo>
                  <a:pt x="554" y="805"/>
                </a:lnTo>
                <a:lnTo>
                  <a:pt x="0" y="1585"/>
                </a:lnTo>
                <a:lnTo>
                  <a:pt x="780" y="2088"/>
                </a:lnTo>
                <a:lnTo>
                  <a:pt x="1585" y="2591"/>
                </a:lnTo>
                <a:lnTo>
                  <a:pt x="1333" y="1308"/>
                </a:lnTo>
                <a:lnTo>
                  <a:pt x="10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8" name="Google Shape;3198;p54"/>
          <p:cNvSpPr/>
          <p:nvPr/>
        </p:nvSpPr>
        <p:spPr>
          <a:xfrm rot="1505188">
            <a:off x="1697313" y="1747066"/>
            <a:ext cx="279835" cy="408739"/>
          </a:xfrm>
          <a:custGeom>
            <a:avLst/>
            <a:gdLst/>
            <a:ahLst/>
            <a:cxnLst/>
            <a:rect l="l" t="t" r="r" b="b"/>
            <a:pathLst>
              <a:path w="11193" h="16349" extrusionOk="0">
                <a:moveTo>
                  <a:pt x="6992" y="1"/>
                </a:moveTo>
                <a:lnTo>
                  <a:pt x="3471" y="5156"/>
                </a:lnTo>
                <a:lnTo>
                  <a:pt x="1" y="10362"/>
                </a:lnTo>
                <a:lnTo>
                  <a:pt x="2340" y="11922"/>
                </a:lnTo>
                <a:lnTo>
                  <a:pt x="7068" y="14915"/>
                </a:lnTo>
                <a:lnTo>
                  <a:pt x="9482" y="16348"/>
                </a:lnTo>
                <a:lnTo>
                  <a:pt x="10337" y="15091"/>
                </a:lnTo>
                <a:lnTo>
                  <a:pt x="11193" y="13808"/>
                </a:lnTo>
                <a:lnTo>
                  <a:pt x="9860" y="7571"/>
                </a:lnTo>
                <a:lnTo>
                  <a:pt x="8577" y="1007"/>
                </a:lnTo>
                <a:lnTo>
                  <a:pt x="7772" y="504"/>
                </a:lnTo>
                <a:lnTo>
                  <a:pt x="69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99" name="Google Shape;3199;p54"/>
          <p:cNvSpPr/>
          <p:nvPr/>
        </p:nvSpPr>
        <p:spPr>
          <a:xfrm rot="1505188">
            <a:off x="2238668" y="2148332"/>
            <a:ext cx="88053" cy="110054"/>
          </a:xfrm>
          <a:custGeom>
            <a:avLst/>
            <a:gdLst/>
            <a:ahLst/>
            <a:cxnLst/>
            <a:rect l="l" t="t" r="r" b="b"/>
            <a:pathLst>
              <a:path w="3522" h="4402" extrusionOk="0">
                <a:moveTo>
                  <a:pt x="2314" y="1"/>
                </a:moveTo>
                <a:lnTo>
                  <a:pt x="1937" y="227"/>
                </a:lnTo>
                <a:lnTo>
                  <a:pt x="1786" y="453"/>
                </a:lnTo>
                <a:lnTo>
                  <a:pt x="906" y="1937"/>
                </a:lnTo>
                <a:lnTo>
                  <a:pt x="0" y="3396"/>
                </a:lnTo>
                <a:lnTo>
                  <a:pt x="805" y="3899"/>
                </a:lnTo>
                <a:lnTo>
                  <a:pt x="1585" y="4402"/>
                </a:lnTo>
                <a:lnTo>
                  <a:pt x="2515" y="2918"/>
                </a:lnTo>
                <a:lnTo>
                  <a:pt x="3396" y="1409"/>
                </a:lnTo>
                <a:lnTo>
                  <a:pt x="3521" y="1132"/>
                </a:lnTo>
                <a:lnTo>
                  <a:pt x="3496" y="629"/>
                </a:lnTo>
                <a:lnTo>
                  <a:pt x="3220" y="252"/>
                </a:lnTo>
                <a:lnTo>
                  <a:pt x="2767" y="26"/>
                </a:lnTo>
                <a:lnTo>
                  <a:pt x="254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0" name="Google Shape;3200;p54"/>
          <p:cNvSpPr/>
          <p:nvPr/>
        </p:nvSpPr>
        <p:spPr>
          <a:xfrm rot="1505188">
            <a:off x="2104158" y="2192508"/>
            <a:ext cx="131430" cy="172956"/>
          </a:xfrm>
          <a:custGeom>
            <a:avLst/>
            <a:gdLst/>
            <a:ahLst/>
            <a:cxnLst/>
            <a:rect l="l" t="t" r="r" b="b"/>
            <a:pathLst>
              <a:path w="5257" h="6918" extrusionOk="0">
                <a:moveTo>
                  <a:pt x="3672" y="1"/>
                </a:moveTo>
                <a:lnTo>
                  <a:pt x="1937" y="2767"/>
                </a:lnTo>
                <a:lnTo>
                  <a:pt x="126" y="5509"/>
                </a:lnTo>
                <a:lnTo>
                  <a:pt x="51" y="5660"/>
                </a:lnTo>
                <a:lnTo>
                  <a:pt x="1" y="6037"/>
                </a:lnTo>
                <a:lnTo>
                  <a:pt x="101" y="6389"/>
                </a:lnTo>
                <a:lnTo>
                  <a:pt x="327" y="6691"/>
                </a:lnTo>
                <a:lnTo>
                  <a:pt x="478" y="6791"/>
                </a:lnTo>
                <a:lnTo>
                  <a:pt x="705" y="6892"/>
                </a:lnTo>
                <a:lnTo>
                  <a:pt x="931" y="6917"/>
                </a:lnTo>
                <a:lnTo>
                  <a:pt x="1183" y="6892"/>
                </a:lnTo>
                <a:lnTo>
                  <a:pt x="1610" y="6666"/>
                </a:lnTo>
                <a:lnTo>
                  <a:pt x="1761" y="6464"/>
                </a:lnTo>
                <a:lnTo>
                  <a:pt x="3547" y="3748"/>
                </a:lnTo>
                <a:lnTo>
                  <a:pt x="5257" y="1007"/>
                </a:lnTo>
                <a:lnTo>
                  <a:pt x="4477" y="504"/>
                </a:lnTo>
                <a:lnTo>
                  <a:pt x="36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1" name="Google Shape;3201;p54"/>
          <p:cNvSpPr/>
          <p:nvPr/>
        </p:nvSpPr>
        <p:spPr>
          <a:xfrm rot="1505188">
            <a:off x="2375172" y="2060019"/>
            <a:ext cx="73578" cy="91828"/>
          </a:xfrm>
          <a:custGeom>
            <a:avLst/>
            <a:gdLst/>
            <a:ahLst/>
            <a:cxnLst/>
            <a:rect l="l" t="t" r="r" b="b"/>
            <a:pathLst>
              <a:path w="2943" h="3673" extrusionOk="0">
                <a:moveTo>
                  <a:pt x="1912" y="1"/>
                </a:moveTo>
                <a:lnTo>
                  <a:pt x="1585" y="152"/>
                </a:lnTo>
                <a:lnTo>
                  <a:pt x="1157" y="554"/>
                </a:lnTo>
                <a:lnTo>
                  <a:pt x="428" y="1661"/>
                </a:lnTo>
                <a:lnTo>
                  <a:pt x="126" y="2239"/>
                </a:lnTo>
                <a:lnTo>
                  <a:pt x="0" y="2465"/>
                </a:lnTo>
                <a:lnTo>
                  <a:pt x="0" y="2918"/>
                </a:lnTo>
                <a:lnTo>
                  <a:pt x="201" y="3346"/>
                </a:lnTo>
                <a:lnTo>
                  <a:pt x="579" y="3622"/>
                </a:lnTo>
                <a:lnTo>
                  <a:pt x="830" y="3673"/>
                </a:lnTo>
                <a:lnTo>
                  <a:pt x="880" y="3673"/>
                </a:lnTo>
                <a:lnTo>
                  <a:pt x="1107" y="3647"/>
                </a:lnTo>
                <a:lnTo>
                  <a:pt x="1534" y="3421"/>
                </a:lnTo>
                <a:lnTo>
                  <a:pt x="1761" y="3220"/>
                </a:lnTo>
                <a:lnTo>
                  <a:pt x="2088" y="2893"/>
                </a:lnTo>
                <a:lnTo>
                  <a:pt x="2641" y="2063"/>
                </a:lnTo>
                <a:lnTo>
                  <a:pt x="2943" y="1183"/>
                </a:lnTo>
                <a:lnTo>
                  <a:pt x="2892" y="604"/>
                </a:lnTo>
                <a:lnTo>
                  <a:pt x="2742" y="302"/>
                </a:lnTo>
                <a:lnTo>
                  <a:pt x="2591" y="177"/>
                </a:lnTo>
                <a:lnTo>
                  <a:pt x="2314" y="26"/>
                </a:lnTo>
                <a:lnTo>
                  <a:pt x="206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2" name="Google Shape;3202;p54"/>
          <p:cNvSpPr/>
          <p:nvPr/>
        </p:nvSpPr>
        <p:spPr>
          <a:xfrm rot="1505188">
            <a:off x="2123503" y="1559660"/>
            <a:ext cx="105029" cy="83653"/>
          </a:xfrm>
          <a:custGeom>
            <a:avLst/>
            <a:gdLst/>
            <a:ahLst/>
            <a:cxnLst/>
            <a:rect l="l" t="t" r="r" b="b"/>
            <a:pathLst>
              <a:path w="4201" h="3346" extrusionOk="0">
                <a:moveTo>
                  <a:pt x="931" y="1"/>
                </a:moveTo>
                <a:lnTo>
                  <a:pt x="705" y="26"/>
                </a:lnTo>
                <a:lnTo>
                  <a:pt x="252" y="252"/>
                </a:lnTo>
                <a:lnTo>
                  <a:pt x="126" y="453"/>
                </a:lnTo>
                <a:lnTo>
                  <a:pt x="51" y="629"/>
                </a:lnTo>
                <a:lnTo>
                  <a:pt x="0" y="1007"/>
                </a:lnTo>
                <a:lnTo>
                  <a:pt x="76" y="1359"/>
                </a:lnTo>
                <a:lnTo>
                  <a:pt x="302" y="1635"/>
                </a:lnTo>
                <a:lnTo>
                  <a:pt x="453" y="1761"/>
                </a:lnTo>
                <a:lnTo>
                  <a:pt x="1786" y="2541"/>
                </a:lnTo>
                <a:lnTo>
                  <a:pt x="3119" y="3345"/>
                </a:lnTo>
                <a:lnTo>
                  <a:pt x="3672" y="2566"/>
                </a:lnTo>
                <a:lnTo>
                  <a:pt x="4201" y="1811"/>
                </a:lnTo>
                <a:lnTo>
                  <a:pt x="2817" y="956"/>
                </a:lnTo>
                <a:lnTo>
                  <a:pt x="1409" y="126"/>
                </a:lnTo>
                <a:lnTo>
                  <a:pt x="1182" y="26"/>
                </a:lnTo>
                <a:lnTo>
                  <a:pt x="9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3" name="Google Shape;3203;p54"/>
          <p:cNvSpPr/>
          <p:nvPr/>
        </p:nvSpPr>
        <p:spPr>
          <a:xfrm rot="1505188">
            <a:off x="2180084" y="1628155"/>
            <a:ext cx="74828" cy="66052"/>
          </a:xfrm>
          <a:custGeom>
            <a:avLst/>
            <a:gdLst/>
            <a:ahLst/>
            <a:cxnLst/>
            <a:rect l="l" t="t" r="r" b="b"/>
            <a:pathLst>
              <a:path w="2993" h="2642" extrusionOk="0">
                <a:moveTo>
                  <a:pt x="1082" y="0"/>
                </a:moveTo>
                <a:lnTo>
                  <a:pt x="553" y="755"/>
                </a:lnTo>
                <a:lnTo>
                  <a:pt x="0" y="1534"/>
                </a:lnTo>
                <a:lnTo>
                  <a:pt x="780" y="2012"/>
                </a:lnTo>
                <a:lnTo>
                  <a:pt x="1559" y="2515"/>
                </a:lnTo>
                <a:lnTo>
                  <a:pt x="1786" y="2616"/>
                </a:lnTo>
                <a:lnTo>
                  <a:pt x="2037" y="2641"/>
                </a:lnTo>
                <a:lnTo>
                  <a:pt x="2289" y="2616"/>
                </a:lnTo>
                <a:lnTo>
                  <a:pt x="2716" y="2390"/>
                </a:lnTo>
                <a:lnTo>
                  <a:pt x="2867" y="2163"/>
                </a:lnTo>
                <a:lnTo>
                  <a:pt x="2943" y="1987"/>
                </a:lnTo>
                <a:lnTo>
                  <a:pt x="2993" y="1635"/>
                </a:lnTo>
                <a:lnTo>
                  <a:pt x="2892" y="1283"/>
                </a:lnTo>
                <a:lnTo>
                  <a:pt x="2691" y="1006"/>
                </a:lnTo>
                <a:lnTo>
                  <a:pt x="2515" y="881"/>
                </a:lnTo>
                <a:lnTo>
                  <a:pt x="1811" y="428"/>
                </a:lnTo>
                <a:lnTo>
                  <a:pt x="10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4" name="Google Shape;3204;p54"/>
          <p:cNvSpPr/>
          <p:nvPr/>
        </p:nvSpPr>
        <p:spPr>
          <a:xfrm rot="1505188">
            <a:off x="2321466" y="1865367"/>
            <a:ext cx="96878" cy="77978"/>
          </a:xfrm>
          <a:custGeom>
            <a:avLst/>
            <a:gdLst/>
            <a:ahLst/>
            <a:cxnLst/>
            <a:rect l="l" t="t" r="r" b="b"/>
            <a:pathLst>
              <a:path w="3875" h="3119" extrusionOk="0">
                <a:moveTo>
                  <a:pt x="1057" y="0"/>
                </a:moveTo>
                <a:lnTo>
                  <a:pt x="529" y="780"/>
                </a:lnTo>
                <a:lnTo>
                  <a:pt x="1" y="1559"/>
                </a:lnTo>
                <a:lnTo>
                  <a:pt x="1208" y="2289"/>
                </a:lnTo>
                <a:lnTo>
                  <a:pt x="2441" y="2993"/>
                </a:lnTo>
                <a:lnTo>
                  <a:pt x="2667" y="3093"/>
                </a:lnTo>
                <a:lnTo>
                  <a:pt x="2893" y="3119"/>
                </a:lnTo>
                <a:lnTo>
                  <a:pt x="3195" y="3093"/>
                </a:lnTo>
                <a:lnTo>
                  <a:pt x="3673" y="2716"/>
                </a:lnTo>
                <a:lnTo>
                  <a:pt x="3874" y="2138"/>
                </a:lnTo>
                <a:lnTo>
                  <a:pt x="3748" y="1710"/>
                </a:lnTo>
                <a:lnTo>
                  <a:pt x="3547" y="1459"/>
                </a:lnTo>
                <a:lnTo>
                  <a:pt x="3396" y="1358"/>
                </a:lnTo>
                <a:lnTo>
                  <a:pt x="2214" y="704"/>
                </a:lnTo>
                <a:lnTo>
                  <a:pt x="105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5" name="Google Shape;3205;p54"/>
          <p:cNvSpPr/>
          <p:nvPr/>
        </p:nvSpPr>
        <p:spPr>
          <a:xfrm rot="1505188">
            <a:off x="2225440" y="1745331"/>
            <a:ext cx="157855" cy="122004"/>
          </a:xfrm>
          <a:custGeom>
            <a:avLst/>
            <a:gdLst/>
            <a:ahLst/>
            <a:cxnLst/>
            <a:rect l="l" t="t" r="r" b="b"/>
            <a:pathLst>
              <a:path w="6314" h="4880" extrusionOk="0">
                <a:moveTo>
                  <a:pt x="981" y="0"/>
                </a:moveTo>
                <a:lnTo>
                  <a:pt x="730" y="25"/>
                </a:lnTo>
                <a:lnTo>
                  <a:pt x="277" y="277"/>
                </a:lnTo>
                <a:lnTo>
                  <a:pt x="126" y="478"/>
                </a:lnTo>
                <a:lnTo>
                  <a:pt x="51" y="654"/>
                </a:lnTo>
                <a:lnTo>
                  <a:pt x="1" y="1006"/>
                </a:lnTo>
                <a:lnTo>
                  <a:pt x="101" y="1358"/>
                </a:lnTo>
                <a:lnTo>
                  <a:pt x="328" y="1635"/>
                </a:lnTo>
                <a:lnTo>
                  <a:pt x="478" y="1761"/>
                </a:lnTo>
                <a:lnTo>
                  <a:pt x="2817" y="3370"/>
                </a:lnTo>
                <a:lnTo>
                  <a:pt x="5257" y="4879"/>
                </a:lnTo>
                <a:lnTo>
                  <a:pt x="5785" y="4100"/>
                </a:lnTo>
                <a:lnTo>
                  <a:pt x="6313" y="3320"/>
                </a:lnTo>
                <a:lnTo>
                  <a:pt x="3823" y="1786"/>
                </a:lnTo>
                <a:lnTo>
                  <a:pt x="1409" y="126"/>
                </a:lnTo>
                <a:lnTo>
                  <a:pt x="1208" y="25"/>
                </a:lnTo>
                <a:lnTo>
                  <a:pt x="98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206" name="Google Shape;3206;p54"/>
          <p:cNvGrpSpPr/>
          <p:nvPr/>
        </p:nvGrpSpPr>
        <p:grpSpPr>
          <a:xfrm>
            <a:off x="404866" y="3047239"/>
            <a:ext cx="3058512" cy="4311049"/>
            <a:chOff x="404866" y="3047239"/>
            <a:chExt cx="3058512" cy="4311049"/>
          </a:xfrm>
        </p:grpSpPr>
        <p:sp>
          <p:nvSpPr>
            <p:cNvPr id="3207" name="Google Shape;3207;p54"/>
            <p:cNvSpPr/>
            <p:nvPr/>
          </p:nvSpPr>
          <p:spPr>
            <a:xfrm rot="1505188">
              <a:off x="1937512" y="4436980"/>
              <a:ext cx="498029" cy="337587"/>
            </a:xfrm>
            <a:custGeom>
              <a:avLst/>
              <a:gdLst/>
              <a:ahLst/>
              <a:cxnLst/>
              <a:rect l="l" t="t" r="r" b="b"/>
              <a:pathLst>
                <a:path w="24749" h="16776" extrusionOk="0">
                  <a:moveTo>
                    <a:pt x="23792" y="1"/>
                  </a:moveTo>
                  <a:lnTo>
                    <a:pt x="23692" y="101"/>
                  </a:lnTo>
                  <a:lnTo>
                    <a:pt x="23189" y="881"/>
                  </a:lnTo>
                  <a:lnTo>
                    <a:pt x="22007" y="2390"/>
                  </a:lnTo>
                  <a:lnTo>
                    <a:pt x="20674" y="3798"/>
                  </a:lnTo>
                  <a:lnTo>
                    <a:pt x="19190" y="5106"/>
                  </a:lnTo>
                  <a:lnTo>
                    <a:pt x="17606" y="6288"/>
                  </a:lnTo>
                  <a:lnTo>
                    <a:pt x="15946" y="7294"/>
                  </a:lnTo>
                  <a:lnTo>
                    <a:pt x="14210" y="8124"/>
                  </a:lnTo>
                  <a:lnTo>
                    <a:pt x="12450" y="8728"/>
                  </a:lnTo>
                  <a:lnTo>
                    <a:pt x="11570" y="8954"/>
                  </a:lnTo>
                  <a:lnTo>
                    <a:pt x="10513" y="9155"/>
                  </a:lnTo>
                  <a:lnTo>
                    <a:pt x="8426" y="9382"/>
                  </a:lnTo>
                  <a:lnTo>
                    <a:pt x="6439" y="9382"/>
                  </a:lnTo>
                  <a:lnTo>
                    <a:pt x="4628" y="9256"/>
                  </a:lnTo>
                  <a:lnTo>
                    <a:pt x="931" y="8652"/>
                  </a:lnTo>
                  <a:lnTo>
                    <a:pt x="51" y="8426"/>
                  </a:lnTo>
                  <a:lnTo>
                    <a:pt x="1" y="8501"/>
                  </a:lnTo>
                  <a:lnTo>
                    <a:pt x="227" y="9205"/>
                  </a:lnTo>
                  <a:lnTo>
                    <a:pt x="830" y="10438"/>
                  </a:lnTo>
                  <a:lnTo>
                    <a:pt x="1862" y="11947"/>
                  </a:lnTo>
                  <a:lnTo>
                    <a:pt x="3320" y="13556"/>
                  </a:lnTo>
                  <a:lnTo>
                    <a:pt x="4754" y="14688"/>
                  </a:lnTo>
                  <a:lnTo>
                    <a:pt x="5835" y="15342"/>
                  </a:lnTo>
                  <a:lnTo>
                    <a:pt x="7043" y="15921"/>
                  </a:lnTo>
                  <a:lnTo>
                    <a:pt x="8401" y="16348"/>
                  </a:lnTo>
                  <a:lnTo>
                    <a:pt x="9884" y="16650"/>
                  </a:lnTo>
                  <a:lnTo>
                    <a:pt x="11519" y="16776"/>
                  </a:lnTo>
                  <a:lnTo>
                    <a:pt x="12399" y="16750"/>
                  </a:lnTo>
                  <a:lnTo>
                    <a:pt x="12626" y="16700"/>
                  </a:lnTo>
                  <a:lnTo>
                    <a:pt x="13657" y="16222"/>
                  </a:lnTo>
                  <a:lnTo>
                    <a:pt x="15141" y="15292"/>
                  </a:lnTo>
                  <a:lnTo>
                    <a:pt x="16952" y="13833"/>
                  </a:lnTo>
                  <a:lnTo>
                    <a:pt x="18913" y="11871"/>
                  </a:lnTo>
                  <a:lnTo>
                    <a:pt x="20900" y="9331"/>
                  </a:lnTo>
                  <a:lnTo>
                    <a:pt x="22283" y="7043"/>
                  </a:lnTo>
                  <a:lnTo>
                    <a:pt x="23113" y="5332"/>
                  </a:lnTo>
                  <a:lnTo>
                    <a:pt x="23843" y="3471"/>
                  </a:lnTo>
                  <a:lnTo>
                    <a:pt x="24497" y="1459"/>
                  </a:lnTo>
                  <a:lnTo>
                    <a:pt x="24748" y="378"/>
                  </a:lnTo>
                  <a:lnTo>
                    <a:pt x="24648" y="302"/>
                  </a:lnTo>
                  <a:lnTo>
                    <a:pt x="24119" y="26"/>
                  </a:lnTo>
                  <a:lnTo>
                    <a:pt x="23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54"/>
            <p:cNvSpPr/>
            <p:nvPr/>
          </p:nvSpPr>
          <p:spPr>
            <a:xfrm rot="1505188">
              <a:off x="2148198" y="4518722"/>
              <a:ext cx="262185" cy="300640"/>
            </a:xfrm>
            <a:custGeom>
              <a:avLst/>
              <a:gdLst/>
              <a:ahLst/>
              <a:cxnLst/>
              <a:rect l="l" t="t" r="r" b="b"/>
              <a:pathLst>
                <a:path w="13029" h="14940" extrusionOk="0">
                  <a:moveTo>
                    <a:pt x="302" y="14939"/>
                  </a:moveTo>
                  <a:lnTo>
                    <a:pt x="252" y="14939"/>
                  </a:lnTo>
                  <a:lnTo>
                    <a:pt x="302" y="14939"/>
                  </a:lnTo>
                  <a:lnTo>
                    <a:pt x="654" y="14939"/>
                  </a:lnTo>
                  <a:lnTo>
                    <a:pt x="1031" y="14939"/>
                  </a:lnTo>
                  <a:lnTo>
                    <a:pt x="1258" y="14889"/>
                  </a:lnTo>
                  <a:lnTo>
                    <a:pt x="2214" y="14462"/>
                  </a:lnTo>
                  <a:lnTo>
                    <a:pt x="3597" y="13607"/>
                  </a:lnTo>
                  <a:lnTo>
                    <a:pt x="5307" y="12274"/>
                  </a:lnTo>
                  <a:lnTo>
                    <a:pt x="7168" y="10463"/>
                  </a:lnTo>
                  <a:lnTo>
                    <a:pt x="9080" y="8174"/>
                  </a:lnTo>
                  <a:lnTo>
                    <a:pt x="10438" y="6062"/>
                  </a:lnTo>
                  <a:lnTo>
                    <a:pt x="11268" y="4502"/>
                  </a:lnTo>
                  <a:lnTo>
                    <a:pt x="12047" y="2817"/>
                  </a:lnTo>
                  <a:lnTo>
                    <a:pt x="12726" y="981"/>
                  </a:lnTo>
                  <a:lnTo>
                    <a:pt x="13028" y="0"/>
                  </a:lnTo>
                  <a:lnTo>
                    <a:pt x="13028" y="0"/>
                  </a:lnTo>
                  <a:lnTo>
                    <a:pt x="12726" y="981"/>
                  </a:lnTo>
                  <a:lnTo>
                    <a:pt x="12047" y="2817"/>
                  </a:lnTo>
                  <a:lnTo>
                    <a:pt x="11268" y="4502"/>
                  </a:lnTo>
                  <a:lnTo>
                    <a:pt x="10438" y="6062"/>
                  </a:lnTo>
                  <a:lnTo>
                    <a:pt x="9080" y="8174"/>
                  </a:lnTo>
                  <a:lnTo>
                    <a:pt x="7168" y="10463"/>
                  </a:lnTo>
                  <a:lnTo>
                    <a:pt x="5307" y="12274"/>
                  </a:lnTo>
                  <a:lnTo>
                    <a:pt x="3597" y="13607"/>
                  </a:lnTo>
                  <a:lnTo>
                    <a:pt x="2214" y="14462"/>
                  </a:lnTo>
                  <a:lnTo>
                    <a:pt x="1258" y="14889"/>
                  </a:lnTo>
                  <a:lnTo>
                    <a:pt x="1031" y="14939"/>
                  </a:lnTo>
                  <a:lnTo>
                    <a:pt x="654" y="14939"/>
                  </a:lnTo>
                  <a:close/>
                  <a:moveTo>
                    <a:pt x="302" y="14939"/>
                  </a:moveTo>
                  <a:lnTo>
                    <a:pt x="252" y="14939"/>
                  </a:lnTo>
                  <a:lnTo>
                    <a:pt x="252" y="14939"/>
                  </a:lnTo>
                  <a:lnTo>
                    <a:pt x="227" y="14939"/>
                  </a:lnTo>
                  <a:close/>
                  <a:moveTo>
                    <a:pt x="252" y="14939"/>
                  </a:moveTo>
                  <a:lnTo>
                    <a:pt x="252" y="14939"/>
                  </a:lnTo>
                  <a:lnTo>
                    <a:pt x="227" y="14939"/>
                  </a:lnTo>
                  <a:lnTo>
                    <a:pt x="202" y="14939"/>
                  </a:lnTo>
                  <a:close/>
                  <a:moveTo>
                    <a:pt x="151" y="14939"/>
                  </a:moveTo>
                  <a:lnTo>
                    <a:pt x="202" y="14939"/>
                  </a:lnTo>
                  <a:lnTo>
                    <a:pt x="227" y="14939"/>
                  </a:lnTo>
                  <a:lnTo>
                    <a:pt x="151" y="14939"/>
                  </a:lnTo>
                  <a:close/>
                  <a:moveTo>
                    <a:pt x="151" y="14939"/>
                  </a:moveTo>
                  <a:lnTo>
                    <a:pt x="126" y="14939"/>
                  </a:lnTo>
                  <a:lnTo>
                    <a:pt x="151" y="14939"/>
                  </a:lnTo>
                  <a:lnTo>
                    <a:pt x="151" y="14939"/>
                  </a:lnTo>
                  <a:close/>
                  <a:moveTo>
                    <a:pt x="126" y="14939"/>
                  </a:moveTo>
                  <a:lnTo>
                    <a:pt x="126" y="14939"/>
                  </a:lnTo>
                  <a:close/>
                  <a:moveTo>
                    <a:pt x="101" y="14939"/>
                  </a:moveTo>
                  <a:lnTo>
                    <a:pt x="126" y="14939"/>
                  </a:lnTo>
                  <a:lnTo>
                    <a:pt x="126" y="14939"/>
                  </a:lnTo>
                  <a:lnTo>
                    <a:pt x="101" y="14939"/>
                  </a:lnTo>
                  <a:close/>
                  <a:moveTo>
                    <a:pt x="76" y="14939"/>
                  </a:moveTo>
                  <a:lnTo>
                    <a:pt x="101" y="14939"/>
                  </a:lnTo>
                  <a:lnTo>
                    <a:pt x="76" y="14939"/>
                  </a:lnTo>
                  <a:lnTo>
                    <a:pt x="76" y="14939"/>
                  </a:lnTo>
                  <a:close/>
                  <a:moveTo>
                    <a:pt x="51" y="14939"/>
                  </a:moveTo>
                  <a:lnTo>
                    <a:pt x="76" y="14939"/>
                  </a:lnTo>
                  <a:lnTo>
                    <a:pt x="76" y="14939"/>
                  </a:lnTo>
                  <a:lnTo>
                    <a:pt x="51" y="14939"/>
                  </a:lnTo>
                  <a:close/>
                  <a:moveTo>
                    <a:pt x="51" y="14939"/>
                  </a:moveTo>
                  <a:lnTo>
                    <a:pt x="25" y="14939"/>
                  </a:lnTo>
                  <a:close/>
                  <a:moveTo>
                    <a:pt x="51" y="14939"/>
                  </a:moveTo>
                  <a:lnTo>
                    <a:pt x="51" y="14939"/>
                  </a:lnTo>
                  <a:close/>
                  <a:moveTo>
                    <a:pt x="25" y="14939"/>
                  </a:moveTo>
                  <a:lnTo>
                    <a:pt x="25" y="14939"/>
                  </a:lnTo>
                  <a:close/>
                  <a:moveTo>
                    <a:pt x="0" y="14939"/>
                  </a:moveTo>
                  <a:lnTo>
                    <a:pt x="25" y="14939"/>
                  </a:lnTo>
                  <a:close/>
                </a:path>
              </a:pathLst>
            </a:custGeom>
            <a:solidFill>
              <a:srgbClr val="F79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54"/>
            <p:cNvSpPr/>
            <p:nvPr/>
          </p:nvSpPr>
          <p:spPr>
            <a:xfrm rot="1505188">
              <a:off x="1996407" y="4484448"/>
              <a:ext cx="421601" cy="301144"/>
            </a:xfrm>
            <a:custGeom>
              <a:avLst/>
              <a:gdLst/>
              <a:ahLst/>
              <a:cxnLst/>
              <a:rect l="l" t="t" r="r" b="b"/>
              <a:pathLst>
                <a:path w="20951" h="14965" extrusionOk="0">
                  <a:moveTo>
                    <a:pt x="20548" y="0"/>
                  </a:moveTo>
                  <a:lnTo>
                    <a:pt x="19793" y="1358"/>
                  </a:lnTo>
                  <a:lnTo>
                    <a:pt x="18033" y="3924"/>
                  </a:lnTo>
                  <a:lnTo>
                    <a:pt x="16499" y="5659"/>
                  </a:lnTo>
                  <a:lnTo>
                    <a:pt x="15342" y="6715"/>
                  </a:lnTo>
                  <a:lnTo>
                    <a:pt x="14109" y="7696"/>
                  </a:lnTo>
                  <a:lnTo>
                    <a:pt x="12776" y="8551"/>
                  </a:lnTo>
                  <a:lnTo>
                    <a:pt x="12047" y="8954"/>
                  </a:lnTo>
                  <a:lnTo>
                    <a:pt x="10613" y="9658"/>
                  </a:lnTo>
                  <a:lnTo>
                    <a:pt x="7671" y="10689"/>
                  </a:lnTo>
                  <a:lnTo>
                    <a:pt x="4653" y="11368"/>
                  </a:lnTo>
                  <a:lnTo>
                    <a:pt x="1559" y="11745"/>
                  </a:lnTo>
                  <a:lnTo>
                    <a:pt x="0" y="11846"/>
                  </a:lnTo>
                  <a:lnTo>
                    <a:pt x="704" y="12449"/>
                  </a:lnTo>
                  <a:lnTo>
                    <a:pt x="2314" y="13531"/>
                  </a:lnTo>
                  <a:lnTo>
                    <a:pt x="4250" y="14361"/>
                  </a:lnTo>
                  <a:lnTo>
                    <a:pt x="6514" y="14889"/>
                  </a:lnTo>
                  <a:lnTo>
                    <a:pt x="7797" y="14964"/>
                  </a:lnTo>
                  <a:lnTo>
                    <a:pt x="8953" y="14964"/>
                  </a:lnTo>
                  <a:lnTo>
                    <a:pt x="9180" y="14914"/>
                  </a:lnTo>
                  <a:lnTo>
                    <a:pt x="10136" y="14487"/>
                  </a:lnTo>
                  <a:lnTo>
                    <a:pt x="11519" y="13632"/>
                  </a:lnTo>
                  <a:lnTo>
                    <a:pt x="13229" y="12299"/>
                  </a:lnTo>
                  <a:lnTo>
                    <a:pt x="15090" y="10488"/>
                  </a:lnTo>
                  <a:lnTo>
                    <a:pt x="17002" y="8199"/>
                  </a:lnTo>
                  <a:lnTo>
                    <a:pt x="18360" y="6087"/>
                  </a:lnTo>
                  <a:lnTo>
                    <a:pt x="19190" y="4527"/>
                  </a:lnTo>
                  <a:lnTo>
                    <a:pt x="19969" y="2842"/>
                  </a:lnTo>
                  <a:lnTo>
                    <a:pt x="20648" y="1006"/>
                  </a:lnTo>
                  <a:lnTo>
                    <a:pt x="20950" y="25"/>
                  </a:lnTo>
                  <a:lnTo>
                    <a:pt x="20699" y="25"/>
                  </a:lnTo>
                  <a:lnTo>
                    <a:pt x="20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54"/>
            <p:cNvSpPr/>
            <p:nvPr/>
          </p:nvSpPr>
          <p:spPr>
            <a:xfrm rot="1505188">
              <a:off x="971205" y="4291574"/>
              <a:ext cx="1229326" cy="2945009"/>
            </a:xfrm>
            <a:custGeom>
              <a:avLst/>
              <a:gdLst/>
              <a:ahLst/>
              <a:cxnLst/>
              <a:rect l="l" t="t" r="r" b="b"/>
              <a:pathLst>
                <a:path w="61090" h="146349" extrusionOk="0">
                  <a:moveTo>
                    <a:pt x="44189" y="1"/>
                  </a:moveTo>
                  <a:lnTo>
                    <a:pt x="44315" y="202"/>
                  </a:lnTo>
                  <a:lnTo>
                    <a:pt x="45623" y="2616"/>
                  </a:lnTo>
                  <a:lnTo>
                    <a:pt x="47132" y="6037"/>
                  </a:lnTo>
                  <a:lnTo>
                    <a:pt x="48238" y="8979"/>
                  </a:lnTo>
                  <a:lnTo>
                    <a:pt x="49395" y="12450"/>
                  </a:lnTo>
                  <a:lnTo>
                    <a:pt x="50477" y="16474"/>
                  </a:lnTo>
                  <a:lnTo>
                    <a:pt x="51483" y="21026"/>
                  </a:lnTo>
                  <a:lnTo>
                    <a:pt x="52287" y="26106"/>
                  </a:lnTo>
                  <a:lnTo>
                    <a:pt x="52841" y="31690"/>
                  </a:lnTo>
                  <a:lnTo>
                    <a:pt x="53117" y="37751"/>
                  </a:lnTo>
                  <a:lnTo>
                    <a:pt x="52992" y="44315"/>
                  </a:lnTo>
                  <a:lnTo>
                    <a:pt x="52413" y="51332"/>
                  </a:lnTo>
                  <a:lnTo>
                    <a:pt x="51633" y="56915"/>
                  </a:lnTo>
                  <a:lnTo>
                    <a:pt x="50954" y="60763"/>
                  </a:lnTo>
                  <a:lnTo>
                    <a:pt x="50150" y="64737"/>
                  </a:lnTo>
                  <a:lnTo>
                    <a:pt x="49144" y="68811"/>
                  </a:lnTo>
                  <a:lnTo>
                    <a:pt x="48590" y="70873"/>
                  </a:lnTo>
                  <a:lnTo>
                    <a:pt x="48213" y="72231"/>
                  </a:lnTo>
                  <a:lnTo>
                    <a:pt x="47283" y="74973"/>
                  </a:lnTo>
                  <a:lnTo>
                    <a:pt x="46201" y="77689"/>
                  </a:lnTo>
                  <a:lnTo>
                    <a:pt x="44969" y="80380"/>
                  </a:lnTo>
                  <a:lnTo>
                    <a:pt x="42881" y="84429"/>
                  </a:lnTo>
                  <a:lnTo>
                    <a:pt x="39662" y="89761"/>
                  </a:lnTo>
                  <a:lnTo>
                    <a:pt x="36091" y="94942"/>
                  </a:lnTo>
                  <a:lnTo>
                    <a:pt x="32243" y="99947"/>
                  </a:lnTo>
                  <a:lnTo>
                    <a:pt x="28244" y="104750"/>
                  </a:lnTo>
                  <a:lnTo>
                    <a:pt x="24195" y="109277"/>
                  </a:lnTo>
                  <a:lnTo>
                    <a:pt x="20171" y="113477"/>
                  </a:lnTo>
                  <a:lnTo>
                    <a:pt x="16273" y="117300"/>
                  </a:lnTo>
                  <a:lnTo>
                    <a:pt x="10916" y="122355"/>
                  </a:lnTo>
                  <a:lnTo>
                    <a:pt x="2918" y="129247"/>
                  </a:lnTo>
                  <a:lnTo>
                    <a:pt x="1711" y="130202"/>
                  </a:lnTo>
                  <a:lnTo>
                    <a:pt x="1384" y="132063"/>
                  </a:lnTo>
                  <a:lnTo>
                    <a:pt x="202" y="140715"/>
                  </a:lnTo>
                  <a:lnTo>
                    <a:pt x="0" y="144387"/>
                  </a:lnTo>
                  <a:lnTo>
                    <a:pt x="101" y="145644"/>
                  </a:lnTo>
                  <a:lnTo>
                    <a:pt x="252" y="146173"/>
                  </a:lnTo>
                  <a:lnTo>
                    <a:pt x="353" y="146323"/>
                  </a:lnTo>
                  <a:lnTo>
                    <a:pt x="453" y="146349"/>
                  </a:lnTo>
                  <a:lnTo>
                    <a:pt x="906" y="146273"/>
                  </a:lnTo>
                  <a:lnTo>
                    <a:pt x="2163" y="145795"/>
                  </a:lnTo>
                  <a:lnTo>
                    <a:pt x="4905" y="144387"/>
                  </a:lnTo>
                  <a:lnTo>
                    <a:pt x="8602" y="142149"/>
                  </a:lnTo>
                  <a:lnTo>
                    <a:pt x="13104" y="139055"/>
                  </a:lnTo>
                  <a:lnTo>
                    <a:pt x="18184" y="135107"/>
                  </a:lnTo>
                  <a:lnTo>
                    <a:pt x="22283" y="131535"/>
                  </a:lnTo>
                  <a:lnTo>
                    <a:pt x="25100" y="128894"/>
                  </a:lnTo>
                  <a:lnTo>
                    <a:pt x="27967" y="126027"/>
                  </a:lnTo>
                  <a:lnTo>
                    <a:pt x="30860" y="122959"/>
                  </a:lnTo>
                  <a:lnTo>
                    <a:pt x="33752" y="119639"/>
                  </a:lnTo>
                  <a:lnTo>
                    <a:pt x="36594" y="116093"/>
                  </a:lnTo>
                  <a:lnTo>
                    <a:pt x="39411" y="112321"/>
                  </a:lnTo>
                  <a:lnTo>
                    <a:pt x="42152" y="108322"/>
                  </a:lnTo>
                  <a:lnTo>
                    <a:pt x="44793" y="104097"/>
                  </a:lnTo>
                  <a:lnTo>
                    <a:pt x="47333" y="99620"/>
                  </a:lnTo>
                  <a:lnTo>
                    <a:pt x="49722" y="94917"/>
                  </a:lnTo>
                  <a:lnTo>
                    <a:pt x="51960" y="89962"/>
                  </a:lnTo>
                  <a:lnTo>
                    <a:pt x="53998" y="84781"/>
                  </a:lnTo>
                  <a:lnTo>
                    <a:pt x="55808" y="79374"/>
                  </a:lnTo>
                  <a:lnTo>
                    <a:pt x="57418" y="73690"/>
                  </a:lnTo>
                  <a:lnTo>
                    <a:pt x="58751" y="67780"/>
                  </a:lnTo>
                  <a:lnTo>
                    <a:pt x="59832" y="61643"/>
                  </a:lnTo>
                  <a:lnTo>
                    <a:pt x="60587" y="55230"/>
                  </a:lnTo>
                  <a:lnTo>
                    <a:pt x="61014" y="48590"/>
                  </a:lnTo>
                  <a:lnTo>
                    <a:pt x="61090" y="41674"/>
                  </a:lnTo>
                  <a:lnTo>
                    <a:pt x="60989" y="38128"/>
                  </a:lnTo>
                  <a:lnTo>
                    <a:pt x="60838" y="35563"/>
                  </a:lnTo>
                  <a:lnTo>
                    <a:pt x="60335" y="30734"/>
                  </a:lnTo>
                  <a:lnTo>
                    <a:pt x="59531" y="26308"/>
                  </a:lnTo>
                  <a:lnTo>
                    <a:pt x="58525" y="22284"/>
                  </a:lnTo>
                  <a:lnTo>
                    <a:pt x="57343" y="18586"/>
                  </a:lnTo>
                  <a:lnTo>
                    <a:pt x="55984" y="15267"/>
                  </a:lnTo>
                  <a:lnTo>
                    <a:pt x="54551" y="12299"/>
                  </a:lnTo>
                  <a:lnTo>
                    <a:pt x="53067" y="9683"/>
                  </a:lnTo>
                  <a:lnTo>
                    <a:pt x="51583" y="7395"/>
                  </a:lnTo>
                  <a:lnTo>
                    <a:pt x="50099" y="5408"/>
                  </a:lnTo>
                  <a:lnTo>
                    <a:pt x="48012" y="3019"/>
                  </a:lnTo>
                  <a:lnTo>
                    <a:pt x="45774" y="931"/>
                  </a:lnTo>
                  <a:lnTo>
                    <a:pt x="443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54"/>
            <p:cNvSpPr/>
            <p:nvPr/>
          </p:nvSpPr>
          <p:spPr>
            <a:xfrm rot="1505188">
              <a:off x="1947048" y="3259853"/>
              <a:ext cx="1297161" cy="1322456"/>
            </a:xfrm>
            <a:custGeom>
              <a:avLst/>
              <a:gdLst/>
              <a:ahLst/>
              <a:cxnLst/>
              <a:rect l="l" t="t" r="r" b="b"/>
              <a:pathLst>
                <a:path w="64461" h="65718" extrusionOk="0">
                  <a:moveTo>
                    <a:pt x="27238" y="0"/>
                  </a:moveTo>
                  <a:lnTo>
                    <a:pt x="26962" y="101"/>
                  </a:lnTo>
                  <a:lnTo>
                    <a:pt x="25981" y="981"/>
                  </a:lnTo>
                  <a:lnTo>
                    <a:pt x="23793" y="3547"/>
                  </a:lnTo>
                  <a:lnTo>
                    <a:pt x="19693" y="8979"/>
                  </a:lnTo>
                  <a:lnTo>
                    <a:pt x="14890" y="15795"/>
                  </a:lnTo>
                  <a:lnTo>
                    <a:pt x="9960" y="23138"/>
                  </a:lnTo>
                  <a:lnTo>
                    <a:pt x="5458" y="30155"/>
                  </a:lnTo>
                  <a:lnTo>
                    <a:pt x="1963" y="35990"/>
                  </a:lnTo>
                  <a:lnTo>
                    <a:pt x="428" y="39008"/>
                  </a:lnTo>
                  <a:lnTo>
                    <a:pt x="1" y="40266"/>
                  </a:lnTo>
                  <a:lnTo>
                    <a:pt x="1" y="40567"/>
                  </a:lnTo>
                  <a:lnTo>
                    <a:pt x="152" y="40844"/>
                  </a:lnTo>
                  <a:lnTo>
                    <a:pt x="1082" y="41749"/>
                  </a:lnTo>
                  <a:lnTo>
                    <a:pt x="3673" y="43812"/>
                  </a:lnTo>
                  <a:lnTo>
                    <a:pt x="9080" y="47609"/>
                  </a:lnTo>
                  <a:lnTo>
                    <a:pt x="15795" y="52011"/>
                  </a:lnTo>
                  <a:lnTo>
                    <a:pt x="22988" y="56538"/>
                  </a:lnTo>
                  <a:lnTo>
                    <a:pt x="29904" y="60662"/>
                  </a:lnTo>
                  <a:lnTo>
                    <a:pt x="35664" y="63881"/>
                  </a:lnTo>
                  <a:lnTo>
                    <a:pt x="38682" y="65290"/>
                  </a:lnTo>
                  <a:lnTo>
                    <a:pt x="39939" y="65717"/>
                  </a:lnTo>
                  <a:lnTo>
                    <a:pt x="40266" y="65717"/>
                  </a:lnTo>
                  <a:lnTo>
                    <a:pt x="40543" y="65592"/>
                  </a:lnTo>
                  <a:lnTo>
                    <a:pt x="41498" y="64711"/>
                  </a:lnTo>
                  <a:lnTo>
                    <a:pt x="43510" y="62247"/>
                  </a:lnTo>
                  <a:lnTo>
                    <a:pt x="47157" y="57066"/>
                  </a:lnTo>
                  <a:lnTo>
                    <a:pt x="51408" y="50602"/>
                  </a:lnTo>
                  <a:lnTo>
                    <a:pt x="55733" y="43661"/>
                  </a:lnTo>
                  <a:lnTo>
                    <a:pt x="59657" y="37021"/>
                  </a:lnTo>
                  <a:lnTo>
                    <a:pt x="62700" y="31488"/>
                  </a:lnTo>
                  <a:lnTo>
                    <a:pt x="64058" y="28621"/>
                  </a:lnTo>
                  <a:lnTo>
                    <a:pt x="64460" y="27414"/>
                  </a:lnTo>
                  <a:lnTo>
                    <a:pt x="64460" y="27112"/>
                  </a:lnTo>
                  <a:lnTo>
                    <a:pt x="64360" y="26861"/>
                  </a:lnTo>
                  <a:lnTo>
                    <a:pt x="63530" y="25930"/>
                  </a:lnTo>
                  <a:lnTo>
                    <a:pt x="61141" y="23792"/>
                  </a:lnTo>
                  <a:lnTo>
                    <a:pt x="56111" y="19793"/>
                  </a:lnTo>
                  <a:lnTo>
                    <a:pt x="49848" y="15040"/>
                  </a:lnTo>
                  <a:lnTo>
                    <a:pt x="43133" y="10161"/>
                  </a:lnTo>
                  <a:lnTo>
                    <a:pt x="36695" y="5659"/>
                  </a:lnTo>
                  <a:lnTo>
                    <a:pt x="31363" y="2138"/>
                  </a:lnTo>
                  <a:lnTo>
                    <a:pt x="28622" y="529"/>
                  </a:lnTo>
                  <a:lnTo>
                    <a:pt x="27515" y="26"/>
                  </a:lnTo>
                  <a:lnTo>
                    <a:pt x="272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54"/>
            <p:cNvSpPr/>
            <p:nvPr/>
          </p:nvSpPr>
          <p:spPr>
            <a:xfrm rot="1505188">
              <a:off x="1800307" y="3928015"/>
              <a:ext cx="777902" cy="497506"/>
            </a:xfrm>
            <a:custGeom>
              <a:avLst/>
              <a:gdLst/>
              <a:ahLst/>
              <a:cxnLst/>
              <a:rect l="l" t="t" r="r" b="b"/>
              <a:pathLst>
                <a:path w="38657" h="24723" extrusionOk="0">
                  <a:moveTo>
                    <a:pt x="38656" y="24723"/>
                  </a:moveTo>
                  <a:lnTo>
                    <a:pt x="37047" y="24019"/>
                  </a:lnTo>
                  <a:lnTo>
                    <a:pt x="32369" y="21504"/>
                  </a:lnTo>
                  <a:lnTo>
                    <a:pt x="26459" y="18083"/>
                  </a:lnTo>
                  <a:lnTo>
                    <a:pt x="19970" y="14110"/>
                  </a:lnTo>
                  <a:lnTo>
                    <a:pt x="13506" y="9985"/>
                  </a:lnTo>
                  <a:lnTo>
                    <a:pt x="7672" y="6087"/>
                  </a:lnTo>
                  <a:lnTo>
                    <a:pt x="3094" y="2817"/>
                  </a:lnTo>
                  <a:lnTo>
                    <a:pt x="906" y="1032"/>
                  </a:lnTo>
                  <a:lnTo>
                    <a:pt x="127" y="25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27" y="252"/>
                  </a:lnTo>
                  <a:lnTo>
                    <a:pt x="906" y="1032"/>
                  </a:lnTo>
                  <a:lnTo>
                    <a:pt x="3094" y="2817"/>
                  </a:lnTo>
                  <a:lnTo>
                    <a:pt x="7672" y="6087"/>
                  </a:lnTo>
                  <a:lnTo>
                    <a:pt x="13506" y="9985"/>
                  </a:lnTo>
                  <a:lnTo>
                    <a:pt x="19970" y="14110"/>
                  </a:lnTo>
                  <a:lnTo>
                    <a:pt x="26459" y="18083"/>
                  </a:lnTo>
                  <a:lnTo>
                    <a:pt x="32369" y="21504"/>
                  </a:lnTo>
                  <a:lnTo>
                    <a:pt x="37047" y="24019"/>
                  </a:lnTo>
                  <a:lnTo>
                    <a:pt x="38656" y="24723"/>
                  </a:lnTo>
                  <a:lnTo>
                    <a:pt x="38656" y="24723"/>
                  </a:lnTo>
                  <a:close/>
                </a:path>
              </a:pathLst>
            </a:custGeom>
            <a:solidFill>
              <a:srgbClr val="CF8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54"/>
            <p:cNvSpPr/>
            <p:nvPr/>
          </p:nvSpPr>
          <p:spPr>
            <a:xfrm rot="1505188">
              <a:off x="1845018" y="3718442"/>
              <a:ext cx="810300" cy="732846"/>
            </a:xfrm>
            <a:custGeom>
              <a:avLst/>
              <a:gdLst/>
              <a:ahLst/>
              <a:cxnLst/>
              <a:rect l="l" t="t" r="r" b="b"/>
              <a:pathLst>
                <a:path w="40267" h="36418" extrusionOk="0">
                  <a:moveTo>
                    <a:pt x="6012" y="0"/>
                  </a:moveTo>
                  <a:lnTo>
                    <a:pt x="3572" y="3898"/>
                  </a:lnTo>
                  <a:lnTo>
                    <a:pt x="1057" y="8425"/>
                  </a:lnTo>
                  <a:lnTo>
                    <a:pt x="127" y="10437"/>
                  </a:lnTo>
                  <a:lnTo>
                    <a:pt x="1" y="11016"/>
                  </a:lnTo>
                  <a:lnTo>
                    <a:pt x="1" y="11066"/>
                  </a:lnTo>
                  <a:lnTo>
                    <a:pt x="1" y="11091"/>
                  </a:lnTo>
                  <a:lnTo>
                    <a:pt x="1" y="11116"/>
                  </a:lnTo>
                  <a:lnTo>
                    <a:pt x="1" y="11142"/>
                  </a:lnTo>
                  <a:lnTo>
                    <a:pt x="1" y="11167"/>
                  </a:lnTo>
                  <a:lnTo>
                    <a:pt x="1" y="11192"/>
                  </a:lnTo>
                  <a:lnTo>
                    <a:pt x="1" y="11217"/>
                  </a:lnTo>
                  <a:lnTo>
                    <a:pt x="1" y="11242"/>
                  </a:lnTo>
                  <a:lnTo>
                    <a:pt x="1" y="11267"/>
                  </a:lnTo>
                  <a:lnTo>
                    <a:pt x="127" y="11519"/>
                  </a:lnTo>
                  <a:lnTo>
                    <a:pt x="906" y="12299"/>
                  </a:lnTo>
                  <a:lnTo>
                    <a:pt x="3094" y="14084"/>
                  </a:lnTo>
                  <a:lnTo>
                    <a:pt x="7672" y="17354"/>
                  </a:lnTo>
                  <a:lnTo>
                    <a:pt x="13506" y="21252"/>
                  </a:lnTo>
                  <a:lnTo>
                    <a:pt x="19970" y="25377"/>
                  </a:lnTo>
                  <a:lnTo>
                    <a:pt x="26459" y="29350"/>
                  </a:lnTo>
                  <a:lnTo>
                    <a:pt x="32369" y="32771"/>
                  </a:lnTo>
                  <a:lnTo>
                    <a:pt x="37047" y="35286"/>
                  </a:lnTo>
                  <a:lnTo>
                    <a:pt x="38656" y="35990"/>
                  </a:lnTo>
                  <a:lnTo>
                    <a:pt x="39159" y="36191"/>
                  </a:lnTo>
                  <a:lnTo>
                    <a:pt x="39914" y="36417"/>
                  </a:lnTo>
                  <a:lnTo>
                    <a:pt x="40266" y="36417"/>
                  </a:lnTo>
                  <a:lnTo>
                    <a:pt x="40140" y="35462"/>
                  </a:lnTo>
                  <a:lnTo>
                    <a:pt x="38229" y="25955"/>
                  </a:lnTo>
                  <a:lnTo>
                    <a:pt x="36720" y="18687"/>
                  </a:lnTo>
                  <a:lnTo>
                    <a:pt x="36443" y="18913"/>
                  </a:lnTo>
                  <a:lnTo>
                    <a:pt x="36242" y="18988"/>
                  </a:lnTo>
                  <a:lnTo>
                    <a:pt x="36217" y="19014"/>
                  </a:lnTo>
                  <a:lnTo>
                    <a:pt x="36167" y="19014"/>
                  </a:lnTo>
                  <a:lnTo>
                    <a:pt x="36091" y="18988"/>
                  </a:lnTo>
                  <a:lnTo>
                    <a:pt x="35991" y="18988"/>
                  </a:lnTo>
                  <a:lnTo>
                    <a:pt x="35362" y="18812"/>
                  </a:lnTo>
                  <a:lnTo>
                    <a:pt x="33098" y="17756"/>
                  </a:lnTo>
                  <a:lnTo>
                    <a:pt x="28169" y="15015"/>
                  </a:lnTo>
                  <a:lnTo>
                    <a:pt x="24069" y="12525"/>
                  </a:lnTo>
                  <a:lnTo>
                    <a:pt x="21781" y="11116"/>
                  </a:lnTo>
                  <a:lnTo>
                    <a:pt x="17706" y="8551"/>
                  </a:lnTo>
                  <a:lnTo>
                    <a:pt x="15493" y="7092"/>
                  </a:lnTo>
                  <a:lnTo>
                    <a:pt x="11771" y="4603"/>
                  </a:lnTo>
                  <a:lnTo>
                    <a:pt x="7697" y="1635"/>
                  </a:lnTo>
                  <a:lnTo>
                    <a:pt x="6515" y="604"/>
                  </a:lnTo>
                  <a:lnTo>
                    <a:pt x="6062" y="151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54"/>
            <p:cNvSpPr/>
            <p:nvPr/>
          </p:nvSpPr>
          <p:spPr>
            <a:xfrm rot="1505188">
              <a:off x="2843455" y="4105037"/>
              <a:ext cx="166540" cy="261159"/>
            </a:xfrm>
            <a:custGeom>
              <a:avLst/>
              <a:gdLst/>
              <a:ahLst/>
              <a:cxnLst/>
              <a:rect l="l" t="t" r="r" b="b"/>
              <a:pathLst>
                <a:path w="8276" h="12978" extrusionOk="0">
                  <a:moveTo>
                    <a:pt x="7043" y="1"/>
                  </a:moveTo>
                  <a:lnTo>
                    <a:pt x="6666" y="227"/>
                  </a:lnTo>
                  <a:lnTo>
                    <a:pt x="6515" y="453"/>
                  </a:lnTo>
                  <a:lnTo>
                    <a:pt x="3321" y="6011"/>
                  </a:lnTo>
                  <a:lnTo>
                    <a:pt x="127" y="11570"/>
                  </a:lnTo>
                  <a:lnTo>
                    <a:pt x="1" y="11821"/>
                  </a:lnTo>
                  <a:lnTo>
                    <a:pt x="51" y="12324"/>
                  </a:lnTo>
                  <a:lnTo>
                    <a:pt x="328" y="12726"/>
                  </a:lnTo>
                  <a:lnTo>
                    <a:pt x="755" y="12953"/>
                  </a:lnTo>
                  <a:lnTo>
                    <a:pt x="1007" y="12978"/>
                  </a:lnTo>
                  <a:lnTo>
                    <a:pt x="1208" y="12953"/>
                  </a:lnTo>
                  <a:lnTo>
                    <a:pt x="1610" y="12726"/>
                  </a:lnTo>
                  <a:lnTo>
                    <a:pt x="1761" y="12500"/>
                  </a:lnTo>
                  <a:lnTo>
                    <a:pt x="4955" y="6967"/>
                  </a:lnTo>
                  <a:lnTo>
                    <a:pt x="8149" y="1409"/>
                  </a:lnTo>
                  <a:lnTo>
                    <a:pt x="8275" y="1132"/>
                  </a:lnTo>
                  <a:lnTo>
                    <a:pt x="8225" y="629"/>
                  </a:lnTo>
                  <a:lnTo>
                    <a:pt x="7948" y="227"/>
                  </a:lnTo>
                  <a:lnTo>
                    <a:pt x="74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54"/>
            <p:cNvSpPr/>
            <p:nvPr/>
          </p:nvSpPr>
          <p:spPr>
            <a:xfrm rot="1505188">
              <a:off x="2147284" y="3252002"/>
              <a:ext cx="988934" cy="982354"/>
            </a:xfrm>
            <a:custGeom>
              <a:avLst/>
              <a:gdLst/>
              <a:ahLst/>
              <a:cxnLst/>
              <a:rect l="l" t="t" r="r" b="b"/>
              <a:pathLst>
                <a:path w="49144" h="48817" extrusionOk="0">
                  <a:moveTo>
                    <a:pt x="21378" y="0"/>
                  </a:moveTo>
                  <a:lnTo>
                    <a:pt x="21177" y="76"/>
                  </a:lnTo>
                  <a:lnTo>
                    <a:pt x="20448" y="730"/>
                  </a:lnTo>
                  <a:lnTo>
                    <a:pt x="18737" y="2616"/>
                  </a:lnTo>
                  <a:lnTo>
                    <a:pt x="15518" y="6590"/>
                  </a:lnTo>
                  <a:lnTo>
                    <a:pt x="11746" y="11594"/>
                  </a:lnTo>
                  <a:lnTo>
                    <a:pt x="7873" y="17002"/>
                  </a:lnTo>
                  <a:lnTo>
                    <a:pt x="4326" y="22157"/>
                  </a:lnTo>
                  <a:lnTo>
                    <a:pt x="1560" y="26458"/>
                  </a:lnTo>
                  <a:lnTo>
                    <a:pt x="353" y="28671"/>
                  </a:lnTo>
                  <a:lnTo>
                    <a:pt x="1" y="29602"/>
                  </a:lnTo>
                  <a:lnTo>
                    <a:pt x="26" y="29828"/>
                  </a:lnTo>
                  <a:lnTo>
                    <a:pt x="126" y="30029"/>
                  </a:lnTo>
                  <a:lnTo>
                    <a:pt x="831" y="30734"/>
                  </a:lnTo>
                  <a:lnTo>
                    <a:pt x="2767" y="32268"/>
                  </a:lnTo>
                  <a:lnTo>
                    <a:pt x="6816" y="35135"/>
                  </a:lnTo>
                  <a:lnTo>
                    <a:pt x="11871" y="38455"/>
                  </a:lnTo>
                  <a:lnTo>
                    <a:pt x="17304" y="41875"/>
                  </a:lnTo>
                  <a:lnTo>
                    <a:pt x="22485" y="44994"/>
                  </a:lnTo>
                  <a:lnTo>
                    <a:pt x="26811" y="47433"/>
                  </a:lnTo>
                  <a:lnTo>
                    <a:pt x="29074" y="48515"/>
                  </a:lnTo>
                  <a:lnTo>
                    <a:pt x="30030" y="48816"/>
                  </a:lnTo>
                  <a:lnTo>
                    <a:pt x="30256" y="48816"/>
                  </a:lnTo>
                  <a:lnTo>
                    <a:pt x="30482" y="48741"/>
                  </a:lnTo>
                  <a:lnTo>
                    <a:pt x="31212" y="48062"/>
                  </a:lnTo>
                  <a:lnTo>
                    <a:pt x="32771" y="46201"/>
                  </a:lnTo>
                  <a:lnTo>
                    <a:pt x="35613" y="42252"/>
                  </a:lnTo>
                  <a:lnTo>
                    <a:pt x="38908" y="37323"/>
                  </a:lnTo>
                  <a:lnTo>
                    <a:pt x="42303" y="32041"/>
                  </a:lnTo>
                  <a:lnTo>
                    <a:pt x="45371" y="26986"/>
                  </a:lnTo>
                  <a:lnTo>
                    <a:pt x="47760" y="22786"/>
                  </a:lnTo>
                  <a:lnTo>
                    <a:pt x="48842" y="20598"/>
                  </a:lnTo>
                  <a:lnTo>
                    <a:pt x="49144" y="19693"/>
                  </a:lnTo>
                  <a:lnTo>
                    <a:pt x="49144" y="19491"/>
                  </a:lnTo>
                  <a:lnTo>
                    <a:pt x="49068" y="19290"/>
                  </a:lnTo>
                  <a:lnTo>
                    <a:pt x="48440" y="18611"/>
                  </a:lnTo>
                  <a:lnTo>
                    <a:pt x="46679" y="17077"/>
                  </a:lnTo>
                  <a:lnTo>
                    <a:pt x="42932" y="14185"/>
                  </a:lnTo>
                  <a:lnTo>
                    <a:pt x="38254" y="10790"/>
                  </a:lnTo>
                  <a:lnTo>
                    <a:pt x="33249" y="7269"/>
                  </a:lnTo>
                  <a:lnTo>
                    <a:pt x="28445" y="4049"/>
                  </a:lnTo>
                  <a:lnTo>
                    <a:pt x="24472" y="1534"/>
                  </a:lnTo>
                  <a:lnTo>
                    <a:pt x="22434" y="377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54"/>
            <p:cNvSpPr/>
            <p:nvPr/>
          </p:nvSpPr>
          <p:spPr>
            <a:xfrm rot="1505188">
              <a:off x="2767879" y="3981889"/>
              <a:ext cx="122490" cy="190325"/>
            </a:xfrm>
            <a:custGeom>
              <a:avLst/>
              <a:gdLst/>
              <a:ahLst/>
              <a:cxnLst/>
              <a:rect l="l" t="t" r="r" b="b"/>
              <a:pathLst>
                <a:path w="6087" h="9458" extrusionOk="0">
                  <a:moveTo>
                    <a:pt x="6087" y="1"/>
                  </a:moveTo>
                  <a:lnTo>
                    <a:pt x="3069" y="4830"/>
                  </a:lnTo>
                  <a:lnTo>
                    <a:pt x="0" y="9457"/>
                  </a:lnTo>
                  <a:lnTo>
                    <a:pt x="1660" y="6992"/>
                  </a:lnTo>
                  <a:lnTo>
                    <a:pt x="4527" y="2591"/>
                  </a:lnTo>
                  <a:lnTo>
                    <a:pt x="6087" y="1"/>
                  </a:lnTo>
                  <a:close/>
                </a:path>
              </a:pathLst>
            </a:custGeom>
            <a:solidFill>
              <a:srgbClr val="B35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54"/>
            <p:cNvSpPr/>
            <p:nvPr/>
          </p:nvSpPr>
          <p:spPr>
            <a:xfrm rot="1505188">
              <a:off x="2596106" y="3797025"/>
              <a:ext cx="334548" cy="343141"/>
            </a:xfrm>
            <a:custGeom>
              <a:avLst/>
              <a:gdLst/>
              <a:ahLst/>
              <a:cxnLst/>
              <a:rect l="l" t="t" r="r" b="b"/>
              <a:pathLst>
                <a:path w="16625" h="17052" fill="none" extrusionOk="0">
                  <a:moveTo>
                    <a:pt x="10287" y="17052"/>
                  </a:moveTo>
                  <a:lnTo>
                    <a:pt x="5534" y="14537"/>
                  </a:lnTo>
                  <a:lnTo>
                    <a:pt x="856" y="11871"/>
                  </a:lnTo>
                  <a:lnTo>
                    <a:pt x="428" y="9909"/>
                  </a:lnTo>
                  <a:lnTo>
                    <a:pt x="1" y="7847"/>
                  </a:lnTo>
                  <a:lnTo>
                    <a:pt x="2591" y="3949"/>
                  </a:lnTo>
                  <a:lnTo>
                    <a:pt x="5232" y="0"/>
                  </a:lnTo>
                  <a:lnTo>
                    <a:pt x="9155" y="2490"/>
                  </a:lnTo>
                  <a:lnTo>
                    <a:pt x="13053" y="4980"/>
                  </a:lnTo>
                  <a:lnTo>
                    <a:pt x="11318" y="7746"/>
                  </a:lnTo>
                  <a:lnTo>
                    <a:pt x="9507" y="10488"/>
                  </a:lnTo>
                  <a:lnTo>
                    <a:pt x="9432" y="10639"/>
                  </a:lnTo>
                  <a:lnTo>
                    <a:pt x="9382" y="11016"/>
                  </a:lnTo>
                  <a:lnTo>
                    <a:pt x="9482" y="11368"/>
                  </a:lnTo>
                  <a:lnTo>
                    <a:pt x="9708" y="11670"/>
                  </a:lnTo>
                  <a:lnTo>
                    <a:pt x="9859" y="11770"/>
                  </a:lnTo>
                  <a:lnTo>
                    <a:pt x="10086" y="11871"/>
                  </a:lnTo>
                  <a:lnTo>
                    <a:pt x="10312" y="11896"/>
                  </a:lnTo>
                  <a:lnTo>
                    <a:pt x="10564" y="11871"/>
                  </a:lnTo>
                  <a:lnTo>
                    <a:pt x="10991" y="11645"/>
                  </a:lnTo>
                  <a:lnTo>
                    <a:pt x="11142" y="11443"/>
                  </a:lnTo>
                  <a:lnTo>
                    <a:pt x="12928" y="8727"/>
                  </a:lnTo>
                  <a:lnTo>
                    <a:pt x="14638" y="5986"/>
                  </a:lnTo>
                  <a:lnTo>
                    <a:pt x="15619" y="6640"/>
                  </a:lnTo>
                  <a:lnTo>
                    <a:pt x="16625" y="7269"/>
                  </a:lnTo>
                  <a:lnTo>
                    <a:pt x="16600" y="7294"/>
                  </a:lnTo>
                  <a:lnTo>
                    <a:pt x="13582" y="12123"/>
                  </a:lnTo>
                  <a:lnTo>
                    <a:pt x="10513" y="16750"/>
                  </a:lnTo>
                  <a:lnTo>
                    <a:pt x="10413" y="16901"/>
                  </a:lnTo>
                  <a:lnTo>
                    <a:pt x="10287" y="1705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54"/>
            <p:cNvSpPr/>
            <p:nvPr/>
          </p:nvSpPr>
          <p:spPr>
            <a:xfrm rot="1505188">
              <a:off x="2895108" y="3469144"/>
              <a:ext cx="99207" cy="67835"/>
            </a:xfrm>
            <a:custGeom>
              <a:avLst/>
              <a:gdLst/>
              <a:ahLst/>
              <a:cxnLst/>
              <a:rect l="l" t="t" r="r" b="b"/>
              <a:pathLst>
                <a:path w="4930" h="3371" extrusionOk="0">
                  <a:moveTo>
                    <a:pt x="4905" y="3370"/>
                  </a:moveTo>
                  <a:lnTo>
                    <a:pt x="2415" y="1635"/>
                  </a:lnTo>
                  <a:lnTo>
                    <a:pt x="1" y="0"/>
                  </a:lnTo>
                  <a:lnTo>
                    <a:pt x="2591" y="1736"/>
                  </a:lnTo>
                  <a:lnTo>
                    <a:pt x="4930" y="3370"/>
                  </a:lnTo>
                  <a:lnTo>
                    <a:pt x="4930" y="3370"/>
                  </a:lnTo>
                  <a:lnTo>
                    <a:pt x="4905" y="3370"/>
                  </a:lnTo>
                  <a:close/>
                </a:path>
              </a:pathLst>
            </a:custGeom>
            <a:solidFill>
              <a:srgbClr val="F9E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54"/>
            <p:cNvSpPr/>
            <p:nvPr/>
          </p:nvSpPr>
          <p:spPr>
            <a:xfrm rot="1505188">
              <a:off x="2960821" y="3567232"/>
              <a:ext cx="70874" cy="50127"/>
            </a:xfrm>
            <a:custGeom>
              <a:avLst/>
              <a:gdLst/>
              <a:ahLst/>
              <a:cxnLst/>
              <a:rect l="l" t="t" r="r" b="b"/>
              <a:pathLst>
                <a:path w="3522" h="2491" extrusionOk="0">
                  <a:moveTo>
                    <a:pt x="3522" y="2490"/>
                  </a:moveTo>
                  <a:lnTo>
                    <a:pt x="1787" y="1258"/>
                  </a:lnTo>
                  <a:lnTo>
                    <a:pt x="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686" y="1157"/>
                  </a:lnTo>
                  <a:lnTo>
                    <a:pt x="3522" y="2490"/>
                  </a:lnTo>
                  <a:close/>
                </a:path>
              </a:pathLst>
            </a:custGeom>
            <a:solidFill>
              <a:srgbClr val="FAD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54"/>
            <p:cNvSpPr/>
            <p:nvPr/>
          </p:nvSpPr>
          <p:spPr>
            <a:xfrm rot="1505188">
              <a:off x="2688963" y="3440681"/>
              <a:ext cx="326962" cy="361372"/>
            </a:xfrm>
            <a:custGeom>
              <a:avLst/>
              <a:gdLst/>
              <a:ahLst/>
              <a:cxnLst/>
              <a:rect l="l" t="t" r="r" b="b"/>
              <a:pathLst>
                <a:path w="16248" h="17958" extrusionOk="0">
                  <a:moveTo>
                    <a:pt x="7294" y="0"/>
                  </a:moveTo>
                  <a:lnTo>
                    <a:pt x="6615" y="931"/>
                  </a:lnTo>
                  <a:lnTo>
                    <a:pt x="5962" y="1886"/>
                  </a:lnTo>
                  <a:lnTo>
                    <a:pt x="6691" y="2314"/>
                  </a:lnTo>
                  <a:lnTo>
                    <a:pt x="7395" y="2767"/>
                  </a:lnTo>
                  <a:lnTo>
                    <a:pt x="7571" y="2892"/>
                  </a:lnTo>
                  <a:lnTo>
                    <a:pt x="7772" y="3169"/>
                  </a:lnTo>
                  <a:lnTo>
                    <a:pt x="7873" y="3521"/>
                  </a:lnTo>
                  <a:lnTo>
                    <a:pt x="7823" y="3873"/>
                  </a:lnTo>
                  <a:lnTo>
                    <a:pt x="7747" y="4049"/>
                  </a:lnTo>
                  <a:lnTo>
                    <a:pt x="7596" y="4276"/>
                  </a:lnTo>
                  <a:lnTo>
                    <a:pt x="7169" y="4502"/>
                  </a:lnTo>
                  <a:lnTo>
                    <a:pt x="6917" y="4527"/>
                  </a:lnTo>
                  <a:lnTo>
                    <a:pt x="6666" y="4502"/>
                  </a:lnTo>
                  <a:lnTo>
                    <a:pt x="6439" y="4401"/>
                  </a:lnTo>
                  <a:lnTo>
                    <a:pt x="5660" y="3898"/>
                  </a:lnTo>
                  <a:lnTo>
                    <a:pt x="4880" y="3420"/>
                  </a:lnTo>
                  <a:lnTo>
                    <a:pt x="2440" y="6916"/>
                  </a:lnTo>
                  <a:lnTo>
                    <a:pt x="1" y="10412"/>
                  </a:lnTo>
                  <a:lnTo>
                    <a:pt x="252" y="11720"/>
                  </a:lnTo>
                  <a:lnTo>
                    <a:pt x="504" y="13003"/>
                  </a:lnTo>
                  <a:lnTo>
                    <a:pt x="4427" y="15492"/>
                  </a:lnTo>
                  <a:lnTo>
                    <a:pt x="8351" y="17957"/>
                  </a:lnTo>
                  <a:lnTo>
                    <a:pt x="11218" y="13682"/>
                  </a:lnTo>
                  <a:lnTo>
                    <a:pt x="14085" y="9431"/>
                  </a:lnTo>
                  <a:lnTo>
                    <a:pt x="11645" y="7922"/>
                  </a:lnTo>
                  <a:lnTo>
                    <a:pt x="9306" y="6313"/>
                  </a:lnTo>
                  <a:lnTo>
                    <a:pt x="9156" y="6187"/>
                  </a:lnTo>
                  <a:lnTo>
                    <a:pt x="8929" y="5910"/>
                  </a:lnTo>
                  <a:lnTo>
                    <a:pt x="8829" y="5558"/>
                  </a:lnTo>
                  <a:lnTo>
                    <a:pt x="8879" y="5206"/>
                  </a:lnTo>
                  <a:lnTo>
                    <a:pt x="8954" y="5030"/>
                  </a:lnTo>
                  <a:lnTo>
                    <a:pt x="9105" y="4829"/>
                  </a:lnTo>
                  <a:lnTo>
                    <a:pt x="9558" y="4577"/>
                  </a:lnTo>
                  <a:lnTo>
                    <a:pt x="9809" y="4552"/>
                  </a:lnTo>
                  <a:lnTo>
                    <a:pt x="10036" y="4577"/>
                  </a:lnTo>
                  <a:lnTo>
                    <a:pt x="10237" y="4678"/>
                  </a:lnTo>
                  <a:lnTo>
                    <a:pt x="12651" y="6338"/>
                  </a:lnTo>
                  <a:lnTo>
                    <a:pt x="15141" y="7872"/>
                  </a:lnTo>
                  <a:lnTo>
                    <a:pt x="15644" y="7143"/>
                  </a:lnTo>
                  <a:lnTo>
                    <a:pt x="16122" y="6413"/>
                  </a:lnTo>
                  <a:lnTo>
                    <a:pt x="16198" y="6338"/>
                  </a:lnTo>
                  <a:lnTo>
                    <a:pt x="16248" y="6262"/>
                  </a:lnTo>
                  <a:lnTo>
                    <a:pt x="15996" y="6061"/>
                  </a:lnTo>
                  <a:lnTo>
                    <a:pt x="15745" y="5885"/>
                  </a:lnTo>
                  <a:lnTo>
                    <a:pt x="14010" y="4653"/>
                  </a:lnTo>
                  <a:lnTo>
                    <a:pt x="12224" y="3395"/>
                  </a:lnTo>
                  <a:lnTo>
                    <a:pt x="9734" y="1660"/>
                  </a:lnTo>
                  <a:lnTo>
                    <a:pt x="7320" y="25"/>
                  </a:lnTo>
                  <a:lnTo>
                    <a:pt x="7294" y="25"/>
                  </a:lnTo>
                  <a:lnTo>
                    <a:pt x="7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54"/>
            <p:cNvSpPr/>
            <p:nvPr/>
          </p:nvSpPr>
          <p:spPr>
            <a:xfrm rot="1505188">
              <a:off x="2617166" y="3650992"/>
              <a:ext cx="157927" cy="257617"/>
            </a:xfrm>
            <a:custGeom>
              <a:avLst/>
              <a:gdLst/>
              <a:ahLst/>
              <a:cxnLst/>
              <a:rect l="l" t="t" r="r" b="b"/>
              <a:pathLst>
                <a:path w="7848" h="12802" extrusionOk="0">
                  <a:moveTo>
                    <a:pt x="1" y="1"/>
                  </a:moveTo>
                  <a:lnTo>
                    <a:pt x="1284" y="6565"/>
                  </a:lnTo>
                  <a:lnTo>
                    <a:pt x="2617" y="12802"/>
                  </a:lnTo>
                  <a:lnTo>
                    <a:pt x="5207" y="8904"/>
                  </a:lnTo>
                  <a:lnTo>
                    <a:pt x="7848" y="4955"/>
                  </a:lnTo>
                  <a:lnTo>
                    <a:pt x="3924" y="2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54"/>
            <p:cNvSpPr/>
            <p:nvPr/>
          </p:nvSpPr>
          <p:spPr>
            <a:xfrm rot="1505188">
              <a:off x="2367416" y="3897629"/>
              <a:ext cx="244980" cy="301647"/>
            </a:xfrm>
            <a:custGeom>
              <a:avLst/>
              <a:gdLst/>
              <a:ahLst/>
              <a:cxnLst/>
              <a:rect l="l" t="t" r="r" b="b"/>
              <a:pathLst>
                <a:path w="12174" h="14990" extrusionOk="0">
                  <a:moveTo>
                    <a:pt x="6690" y="0"/>
                  </a:moveTo>
                  <a:lnTo>
                    <a:pt x="3597" y="4577"/>
                  </a:lnTo>
                  <a:lnTo>
                    <a:pt x="604" y="8878"/>
                  </a:lnTo>
                  <a:lnTo>
                    <a:pt x="302" y="8702"/>
                  </a:lnTo>
                  <a:lnTo>
                    <a:pt x="0" y="8526"/>
                  </a:lnTo>
                  <a:lnTo>
                    <a:pt x="4100" y="10991"/>
                  </a:lnTo>
                  <a:lnTo>
                    <a:pt x="9054" y="13732"/>
                  </a:lnTo>
                  <a:lnTo>
                    <a:pt x="11293" y="14788"/>
                  </a:lnTo>
                  <a:lnTo>
                    <a:pt x="11922" y="14964"/>
                  </a:lnTo>
                  <a:lnTo>
                    <a:pt x="12022" y="14964"/>
                  </a:lnTo>
                  <a:lnTo>
                    <a:pt x="12098" y="14990"/>
                  </a:lnTo>
                  <a:lnTo>
                    <a:pt x="12148" y="14990"/>
                  </a:lnTo>
                  <a:lnTo>
                    <a:pt x="12173" y="14964"/>
                  </a:lnTo>
                  <a:lnTo>
                    <a:pt x="11620" y="12122"/>
                  </a:lnTo>
                  <a:lnTo>
                    <a:pt x="9256" y="1484"/>
                  </a:lnTo>
                  <a:lnTo>
                    <a:pt x="7973" y="755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54"/>
            <p:cNvSpPr/>
            <p:nvPr/>
          </p:nvSpPr>
          <p:spPr>
            <a:xfrm rot="1505188">
              <a:off x="2566916" y="3877818"/>
              <a:ext cx="51636" cy="80996"/>
            </a:xfrm>
            <a:custGeom>
              <a:avLst/>
              <a:gdLst/>
              <a:ahLst/>
              <a:cxnLst/>
              <a:rect l="l" t="t" r="r" b="b"/>
              <a:pathLst>
                <a:path w="2566" h="4025" extrusionOk="0">
                  <a:moveTo>
                    <a:pt x="1711" y="1"/>
                  </a:moveTo>
                  <a:lnTo>
                    <a:pt x="855" y="1284"/>
                  </a:lnTo>
                  <a:lnTo>
                    <a:pt x="0" y="2541"/>
                  </a:lnTo>
                  <a:lnTo>
                    <a:pt x="1283" y="3296"/>
                  </a:lnTo>
                  <a:lnTo>
                    <a:pt x="2566" y="4025"/>
                  </a:lnTo>
                  <a:lnTo>
                    <a:pt x="2138" y="2063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54"/>
            <p:cNvSpPr/>
            <p:nvPr/>
          </p:nvSpPr>
          <p:spPr>
            <a:xfrm rot="1505188">
              <a:off x="2537662" y="3228491"/>
              <a:ext cx="225219" cy="347206"/>
            </a:xfrm>
            <a:custGeom>
              <a:avLst/>
              <a:gdLst/>
              <a:ahLst/>
              <a:cxnLst/>
              <a:rect l="l" t="t" r="r" b="b"/>
              <a:pathLst>
                <a:path w="11192" h="17254" extrusionOk="0">
                  <a:moveTo>
                    <a:pt x="8778" y="1"/>
                  </a:moveTo>
                  <a:lnTo>
                    <a:pt x="8199" y="504"/>
                  </a:lnTo>
                  <a:lnTo>
                    <a:pt x="6439" y="2491"/>
                  </a:lnTo>
                  <a:lnTo>
                    <a:pt x="2867" y="6967"/>
                  </a:lnTo>
                  <a:lnTo>
                    <a:pt x="0" y="10790"/>
                  </a:lnTo>
                  <a:lnTo>
                    <a:pt x="5030" y="14034"/>
                  </a:lnTo>
                  <a:lnTo>
                    <a:pt x="10110" y="17254"/>
                  </a:lnTo>
                  <a:lnTo>
                    <a:pt x="10664" y="16474"/>
                  </a:lnTo>
                  <a:lnTo>
                    <a:pt x="11192" y="15669"/>
                  </a:lnTo>
                  <a:lnTo>
                    <a:pt x="10412" y="11369"/>
                  </a:lnTo>
                  <a:lnTo>
                    <a:pt x="9180" y="3421"/>
                  </a:lnTo>
                  <a:lnTo>
                    <a:pt x="8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54"/>
            <p:cNvSpPr/>
            <p:nvPr/>
          </p:nvSpPr>
          <p:spPr>
            <a:xfrm rot="1505188">
              <a:off x="2259310" y="3728571"/>
              <a:ext cx="307724" cy="299131"/>
            </a:xfrm>
            <a:custGeom>
              <a:avLst/>
              <a:gdLst/>
              <a:ahLst/>
              <a:cxnLst/>
              <a:rect l="l" t="t" r="r" b="b"/>
              <a:pathLst>
                <a:path w="15292" h="14865" fill="none" extrusionOk="0">
                  <a:moveTo>
                    <a:pt x="9205" y="14864"/>
                  </a:moveTo>
                  <a:lnTo>
                    <a:pt x="8903" y="14688"/>
                  </a:lnTo>
                  <a:lnTo>
                    <a:pt x="8601" y="14512"/>
                  </a:lnTo>
                  <a:lnTo>
                    <a:pt x="4250" y="11796"/>
                  </a:lnTo>
                  <a:lnTo>
                    <a:pt x="25" y="9054"/>
                  </a:lnTo>
                  <a:lnTo>
                    <a:pt x="25" y="9029"/>
                  </a:lnTo>
                  <a:lnTo>
                    <a:pt x="0" y="9029"/>
                  </a:lnTo>
                  <a:lnTo>
                    <a:pt x="2867" y="4477"/>
                  </a:lnTo>
                  <a:lnTo>
                    <a:pt x="5810" y="0"/>
                  </a:lnTo>
                  <a:lnTo>
                    <a:pt x="8149" y="1560"/>
                  </a:lnTo>
                  <a:lnTo>
                    <a:pt x="12877" y="4553"/>
                  </a:lnTo>
                  <a:lnTo>
                    <a:pt x="15291" y="5986"/>
                  </a:lnTo>
                  <a:lnTo>
                    <a:pt x="12198" y="10563"/>
                  </a:lnTo>
                  <a:lnTo>
                    <a:pt x="9205" y="148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54"/>
            <p:cNvSpPr/>
            <p:nvPr/>
          </p:nvSpPr>
          <p:spPr>
            <a:xfrm rot="1505188">
              <a:off x="2659900" y="3573249"/>
              <a:ext cx="31895" cy="52139"/>
            </a:xfrm>
            <a:custGeom>
              <a:avLst/>
              <a:gdLst/>
              <a:ahLst/>
              <a:cxnLst/>
              <a:rect l="l" t="t" r="r" b="b"/>
              <a:pathLst>
                <a:path w="1585" h="2591" extrusionOk="0">
                  <a:moveTo>
                    <a:pt x="1082" y="0"/>
                  </a:moveTo>
                  <a:lnTo>
                    <a:pt x="554" y="805"/>
                  </a:lnTo>
                  <a:lnTo>
                    <a:pt x="0" y="1585"/>
                  </a:lnTo>
                  <a:lnTo>
                    <a:pt x="780" y="2088"/>
                  </a:lnTo>
                  <a:lnTo>
                    <a:pt x="1585" y="2591"/>
                  </a:lnTo>
                  <a:lnTo>
                    <a:pt x="1333" y="130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54"/>
            <p:cNvSpPr/>
            <p:nvPr/>
          </p:nvSpPr>
          <p:spPr>
            <a:xfrm rot="1505188">
              <a:off x="2451146" y="3570391"/>
              <a:ext cx="225239" cy="328994"/>
            </a:xfrm>
            <a:custGeom>
              <a:avLst/>
              <a:gdLst/>
              <a:ahLst/>
              <a:cxnLst/>
              <a:rect l="l" t="t" r="r" b="b"/>
              <a:pathLst>
                <a:path w="11193" h="16349" extrusionOk="0">
                  <a:moveTo>
                    <a:pt x="6992" y="1"/>
                  </a:moveTo>
                  <a:lnTo>
                    <a:pt x="3471" y="5156"/>
                  </a:lnTo>
                  <a:lnTo>
                    <a:pt x="1" y="10362"/>
                  </a:lnTo>
                  <a:lnTo>
                    <a:pt x="2340" y="11922"/>
                  </a:lnTo>
                  <a:lnTo>
                    <a:pt x="7068" y="14915"/>
                  </a:lnTo>
                  <a:lnTo>
                    <a:pt x="9482" y="16348"/>
                  </a:lnTo>
                  <a:lnTo>
                    <a:pt x="10337" y="15091"/>
                  </a:lnTo>
                  <a:lnTo>
                    <a:pt x="11193" y="13808"/>
                  </a:lnTo>
                  <a:lnTo>
                    <a:pt x="9860" y="7571"/>
                  </a:lnTo>
                  <a:lnTo>
                    <a:pt x="8577" y="1007"/>
                  </a:lnTo>
                  <a:lnTo>
                    <a:pt x="7772" y="504"/>
                  </a:lnTo>
                  <a:lnTo>
                    <a:pt x="69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54"/>
            <p:cNvSpPr/>
            <p:nvPr/>
          </p:nvSpPr>
          <p:spPr>
            <a:xfrm rot="1505188">
              <a:off x="2886883" y="3893370"/>
              <a:ext cx="70874" cy="88582"/>
            </a:xfrm>
            <a:custGeom>
              <a:avLst/>
              <a:gdLst/>
              <a:ahLst/>
              <a:cxnLst/>
              <a:rect l="l" t="t" r="r" b="b"/>
              <a:pathLst>
                <a:path w="3522" h="4402" extrusionOk="0">
                  <a:moveTo>
                    <a:pt x="2314" y="1"/>
                  </a:moveTo>
                  <a:lnTo>
                    <a:pt x="1937" y="227"/>
                  </a:lnTo>
                  <a:lnTo>
                    <a:pt x="1786" y="453"/>
                  </a:lnTo>
                  <a:lnTo>
                    <a:pt x="906" y="1937"/>
                  </a:lnTo>
                  <a:lnTo>
                    <a:pt x="0" y="3396"/>
                  </a:lnTo>
                  <a:lnTo>
                    <a:pt x="805" y="3899"/>
                  </a:lnTo>
                  <a:lnTo>
                    <a:pt x="1585" y="4402"/>
                  </a:lnTo>
                  <a:lnTo>
                    <a:pt x="2515" y="2918"/>
                  </a:lnTo>
                  <a:lnTo>
                    <a:pt x="3396" y="1409"/>
                  </a:lnTo>
                  <a:lnTo>
                    <a:pt x="3521" y="1132"/>
                  </a:lnTo>
                  <a:lnTo>
                    <a:pt x="3496" y="629"/>
                  </a:lnTo>
                  <a:lnTo>
                    <a:pt x="3220" y="252"/>
                  </a:lnTo>
                  <a:lnTo>
                    <a:pt x="2767" y="26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54"/>
            <p:cNvSpPr/>
            <p:nvPr/>
          </p:nvSpPr>
          <p:spPr>
            <a:xfrm rot="1505188">
              <a:off x="2778615" y="3928928"/>
              <a:ext cx="105788" cy="139212"/>
            </a:xfrm>
            <a:custGeom>
              <a:avLst/>
              <a:gdLst/>
              <a:ahLst/>
              <a:cxnLst/>
              <a:rect l="l" t="t" r="r" b="b"/>
              <a:pathLst>
                <a:path w="5257" h="6918" extrusionOk="0">
                  <a:moveTo>
                    <a:pt x="3672" y="1"/>
                  </a:moveTo>
                  <a:lnTo>
                    <a:pt x="1937" y="2767"/>
                  </a:lnTo>
                  <a:lnTo>
                    <a:pt x="126" y="5509"/>
                  </a:lnTo>
                  <a:lnTo>
                    <a:pt x="51" y="5660"/>
                  </a:lnTo>
                  <a:lnTo>
                    <a:pt x="1" y="6037"/>
                  </a:lnTo>
                  <a:lnTo>
                    <a:pt x="101" y="6389"/>
                  </a:lnTo>
                  <a:lnTo>
                    <a:pt x="327" y="6691"/>
                  </a:lnTo>
                  <a:lnTo>
                    <a:pt x="478" y="6791"/>
                  </a:lnTo>
                  <a:lnTo>
                    <a:pt x="705" y="6892"/>
                  </a:lnTo>
                  <a:lnTo>
                    <a:pt x="931" y="6917"/>
                  </a:lnTo>
                  <a:lnTo>
                    <a:pt x="1183" y="6892"/>
                  </a:lnTo>
                  <a:lnTo>
                    <a:pt x="1610" y="6666"/>
                  </a:lnTo>
                  <a:lnTo>
                    <a:pt x="1761" y="6464"/>
                  </a:lnTo>
                  <a:lnTo>
                    <a:pt x="3547" y="3748"/>
                  </a:lnTo>
                  <a:lnTo>
                    <a:pt x="5257" y="1007"/>
                  </a:lnTo>
                  <a:lnTo>
                    <a:pt x="4477" y="504"/>
                  </a:lnTo>
                  <a:lnTo>
                    <a:pt x="3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54"/>
            <p:cNvSpPr/>
            <p:nvPr/>
          </p:nvSpPr>
          <p:spPr>
            <a:xfrm rot="1505188">
              <a:off x="2996754" y="3822287"/>
              <a:ext cx="59223" cy="73912"/>
            </a:xfrm>
            <a:custGeom>
              <a:avLst/>
              <a:gdLst/>
              <a:ahLst/>
              <a:cxnLst/>
              <a:rect l="l" t="t" r="r" b="b"/>
              <a:pathLst>
                <a:path w="2943" h="3673" extrusionOk="0">
                  <a:moveTo>
                    <a:pt x="1912" y="1"/>
                  </a:moveTo>
                  <a:lnTo>
                    <a:pt x="1585" y="152"/>
                  </a:lnTo>
                  <a:lnTo>
                    <a:pt x="1157" y="554"/>
                  </a:lnTo>
                  <a:lnTo>
                    <a:pt x="428" y="1661"/>
                  </a:lnTo>
                  <a:lnTo>
                    <a:pt x="126" y="2239"/>
                  </a:lnTo>
                  <a:lnTo>
                    <a:pt x="0" y="2465"/>
                  </a:lnTo>
                  <a:lnTo>
                    <a:pt x="0" y="2918"/>
                  </a:lnTo>
                  <a:lnTo>
                    <a:pt x="201" y="3346"/>
                  </a:lnTo>
                  <a:lnTo>
                    <a:pt x="579" y="3622"/>
                  </a:lnTo>
                  <a:lnTo>
                    <a:pt x="830" y="3673"/>
                  </a:lnTo>
                  <a:lnTo>
                    <a:pt x="880" y="3673"/>
                  </a:lnTo>
                  <a:lnTo>
                    <a:pt x="1107" y="3647"/>
                  </a:lnTo>
                  <a:lnTo>
                    <a:pt x="1534" y="3421"/>
                  </a:lnTo>
                  <a:lnTo>
                    <a:pt x="1761" y="3220"/>
                  </a:lnTo>
                  <a:lnTo>
                    <a:pt x="2088" y="2893"/>
                  </a:lnTo>
                  <a:lnTo>
                    <a:pt x="2641" y="2063"/>
                  </a:lnTo>
                  <a:lnTo>
                    <a:pt x="2943" y="1183"/>
                  </a:lnTo>
                  <a:lnTo>
                    <a:pt x="2892" y="604"/>
                  </a:lnTo>
                  <a:lnTo>
                    <a:pt x="2742" y="302"/>
                  </a:lnTo>
                  <a:lnTo>
                    <a:pt x="2591" y="177"/>
                  </a:lnTo>
                  <a:lnTo>
                    <a:pt x="2314" y="26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54"/>
            <p:cNvSpPr/>
            <p:nvPr/>
          </p:nvSpPr>
          <p:spPr>
            <a:xfrm rot="1505188">
              <a:off x="2794186" y="3419549"/>
              <a:ext cx="84538" cy="67332"/>
            </a:xfrm>
            <a:custGeom>
              <a:avLst/>
              <a:gdLst/>
              <a:ahLst/>
              <a:cxnLst/>
              <a:rect l="l" t="t" r="r" b="b"/>
              <a:pathLst>
                <a:path w="4201" h="3346" extrusionOk="0">
                  <a:moveTo>
                    <a:pt x="931" y="1"/>
                  </a:moveTo>
                  <a:lnTo>
                    <a:pt x="705" y="26"/>
                  </a:lnTo>
                  <a:lnTo>
                    <a:pt x="252" y="252"/>
                  </a:lnTo>
                  <a:lnTo>
                    <a:pt x="126" y="453"/>
                  </a:lnTo>
                  <a:lnTo>
                    <a:pt x="51" y="629"/>
                  </a:lnTo>
                  <a:lnTo>
                    <a:pt x="0" y="1007"/>
                  </a:lnTo>
                  <a:lnTo>
                    <a:pt x="76" y="1359"/>
                  </a:lnTo>
                  <a:lnTo>
                    <a:pt x="302" y="1635"/>
                  </a:lnTo>
                  <a:lnTo>
                    <a:pt x="453" y="1761"/>
                  </a:lnTo>
                  <a:lnTo>
                    <a:pt x="1786" y="2541"/>
                  </a:lnTo>
                  <a:lnTo>
                    <a:pt x="3119" y="3345"/>
                  </a:lnTo>
                  <a:lnTo>
                    <a:pt x="3672" y="2566"/>
                  </a:lnTo>
                  <a:lnTo>
                    <a:pt x="4201" y="1811"/>
                  </a:lnTo>
                  <a:lnTo>
                    <a:pt x="2817" y="956"/>
                  </a:lnTo>
                  <a:lnTo>
                    <a:pt x="1409" y="126"/>
                  </a:lnTo>
                  <a:lnTo>
                    <a:pt x="1182" y="26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54"/>
            <p:cNvSpPr/>
            <p:nvPr/>
          </p:nvSpPr>
          <p:spPr>
            <a:xfrm rot="1505188">
              <a:off x="2839728" y="3474680"/>
              <a:ext cx="60229" cy="53165"/>
            </a:xfrm>
            <a:custGeom>
              <a:avLst/>
              <a:gdLst/>
              <a:ahLst/>
              <a:cxnLst/>
              <a:rect l="l" t="t" r="r" b="b"/>
              <a:pathLst>
                <a:path w="2993" h="2642" extrusionOk="0">
                  <a:moveTo>
                    <a:pt x="1082" y="0"/>
                  </a:moveTo>
                  <a:lnTo>
                    <a:pt x="553" y="755"/>
                  </a:lnTo>
                  <a:lnTo>
                    <a:pt x="0" y="1534"/>
                  </a:lnTo>
                  <a:lnTo>
                    <a:pt x="780" y="2012"/>
                  </a:lnTo>
                  <a:lnTo>
                    <a:pt x="1559" y="2515"/>
                  </a:lnTo>
                  <a:lnTo>
                    <a:pt x="1786" y="2616"/>
                  </a:lnTo>
                  <a:lnTo>
                    <a:pt x="2037" y="2641"/>
                  </a:lnTo>
                  <a:lnTo>
                    <a:pt x="2289" y="2616"/>
                  </a:lnTo>
                  <a:lnTo>
                    <a:pt x="2716" y="2390"/>
                  </a:lnTo>
                  <a:lnTo>
                    <a:pt x="2867" y="2163"/>
                  </a:lnTo>
                  <a:lnTo>
                    <a:pt x="2943" y="1987"/>
                  </a:lnTo>
                  <a:lnTo>
                    <a:pt x="2993" y="1635"/>
                  </a:lnTo>
                  <a:lnTo>
                    <a:pt x="2892" y="1283"/>
                  </a:lnTo>
                  <a:lnTo>
                    <a:pt x="2691" y="1006"/>
                  </a:lnTo>
                  <a:lnTo>
                    <a:pt x="2515" y="881"/>
                  </a:lnTo>
                  <a:lnTo>
                    <a:pt x="1811" y="42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54"/>
            <p:cNvSpPr/>
            <p:nvPr/>
          </p:nvSpPr>
          <p:spPr>
            <a:xfrm rot="1505188">
              <a:off x="2953526" y="3665612"/>
              <a:ext cx="77977" cy="62764"/>
            </a:xfrm>
            <a:custGeom>
              <a:avLst/>
              <a:gdLst/>
              <a:ahLst/>
              <a:cxnLst/>
              <a:rect l="l" t="t" r="r" b="b"/>
              <a:pathLst>
                <a:path w="3875" h="3119" extrusionOk="0">
                  <a:moveTo>
                    <a:pt x="1057" y="0"/>
                  </a:moveTo>
                  <a:lnTo>
                    <a:pt x="529" y="780"/>
                  </a:lnTo>
                  <a:lnTo>
                    <a:pt x="1" y="1559"/>
                  </a:lnTo>
                  <a:lnTo>
                    <a:pt x="1208" y="2289"/>
                  </a:lnTo>
                  <a:lnTo>
                    <a:pt x="2441" y="2993"/>
                  </a:lnTo>
                  <a:lnTo>
                    <a:pt x="2667" y="3093"/>
                  </a:lnTo>
                  <a:lnTo>
                    <a:pt x="2893" y="3119"/>
                  </a:lnTo>
                  <a:lnTo>
                    <a:pt x="3195" y="3093"/>
                  </a:lnTo>
                  <a:lnTo>
                    <a:pt x="3673" y="2716"/>
                  </a:lnTo>
                  <a:lnTo>
                    <a:pt x="3874" y="2138"/>
                  </a:lnTo>
                  <a:lnTo>
                    <a:pt x="3748" y="1710"/>
                  </a:lnTo>
                  <a:lnTo>
                    <a:pt x="3547" y="1459"/>
                  </a:lnTo>
                  <a:lnTo>
                    <a:pt x="3396" y="1358"/>
                  </a:lnTo>
                  <a:lnTo>
                    <a:pt x="2214" y="704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54"/>
            <p:cNvSpPr/>
            <p:nvPr/>
          </p:nvSpPr>
          <p:spPr>
            <a:xfrm rot="1505188">
              <a:off x="2876235" y="3568995"/>
              <a:ext cx="127058" cy="98201"/>
            </a:xfrm>
            <a:custGeom>
              <a:avLst/>
              <a:gdLst/>
              <a:ahLst/>
              <a:cxnLst/>
              <a:rect l="l" t="t" r="r" b="b"/>
              <a:pathLst>
                <a:path w="6314" h="4880" extrusionOk="0">
                  <a:moveTo>
                    <a:pt x="981" y="0"/>
                  </a:moveTo>
                  <a:lnTo>
                    <a:pt x="730" y="25"/>
                  </a:lnTo>
                  <a:lnTo>
                    <a:pt x="277" y="277"/>
                  </a:lnTo>
                  <a:lnTo>
                    <a:pt x="126" y="478"/>
                  </a:lnTo>
                  <a:lnTo>
                    <a:pt x="51" y="654"/>
                  </a:lnTo>
                  <a:lnTo>
                    <a:pt x="1" y="1006"/>
                  </a:lnTo>
                  <a:lnTo>
                    <a:pt x="101" y="1358"/>
                  </a:lnTo>
                  <a:lnTo>
                    <a:pt x="328" y="1635"/>
                  </a:lnTo>
                  <a:lnTo>
                    <a:pt x="478" y="1761"/>
                  </a:lnTo>
                  <a:lnTo>
                    <a:pt x="2817" y="3370"/>
                  </a:lnTo>
                  <a:lnTo>
                    <a:pt x="5257" y="4879"/>
                  </a:lnTo>
                  <a:lnTo>
                    <a:pt x="5785" y="4100"/>
                  </a:lnTo>
                  <a:lnTo>
                    <a:pt x="6313" y="3320"/>
                  </a:lnTo>
                  <a:lnTo>
                    <a:pt x="3823" y="1786"/>
                  </a:lnTo>
                  <a:lnTo>
                    <a:pt x="1409" y="126"/>
                  </a:lnTo>
                  <a:lnTo>
                    <a:pt x="1208" y="25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Text Box 5">
            <a:extLst>
              <a:ext uri="{FF2B5EF4-FFF2-40B4-BE49-F238E27FC236}">
                <a16:creationId xmlns:a16="http://schemas.microsoft.com/office/drawing/2014/main" id="{F6EB62BB-A33B-4FCA-870C-C2EBAF34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650" y="2310935"/>
            <a:ext cx="61892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200" b="1" noProof="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hẹ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0" name="Google Shape;2270;p38"/>
          <p:cNvGrpSpPr/>
          <p:nvPr/>
        </p:nvGrpSpPr>
        <p:grpSpPr>
          <a:xfrm>
            <a:off x="3253406" y="487641"/>
            <a:ext cx="735612" cy="1045777"/>
            <a:chOff x="3253406" y="487641"/>
            <a:chExt cx="735612" cy="1045777"/>
          </a:xfrm>
        </p:grpSpPr>
        <p:sp>
          <p:nvSpPr>
            <p:cNvPr id="2271" name="Google Shape;2271;p38"/>
            <p:cNvSpPr/>
            <p:nvPr/>
          </p:nvSpPr>
          <p:spPr>
            <a:xfrm>
              <a:off x="3533534" y="48764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3556214" y="58986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3712818" y="53997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3712818" y="59136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3720729" y="74945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3720729" y="74945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3588354" y="79144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3603677" y="79144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3408517" y="71483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3529053" y="71483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8"/>
            <p:cNvSpPr/>
            <p:nvPr/>
          </p:nvSpPr>
          <p:spPr>
            <a:xfrm>
              <a:off x="3633327" y="69956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2" name="Google Shape;2282;p38"/>
            <p:cNvGrpSpPr/>
            <p:nvPr/>
          </p:nvGrpSpPr>
          <p:grpSpPr>
            <a:xfrm>
              <a:off x="3253406" y="1141162"/>
              <a:ext cx="405145" cy="392256"/>
              <a:chOff x="3253406" y="1141162"/>
              <a:chExt cx="405145" cy="392256"/>
            </a:xfrm>
          </p:grpSpPr>
          <p:sp>
            <p:nvSpPr>
              <p:cNvPr id="2283" name="Google Shape;2283;p38"/>
              <p:cNvSpPr/>
              <p:nvPr/>
            </p:nvSpPr>
            <p:spPr>
              <a:xfrm>
                <a:off x="3361110" y="114116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3391755" y="120931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3457417" y="117280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3456975" y="122762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3464830" y="131308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3465328" y="132000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3452992" y="134517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3457417" y="134417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3309277" y="134224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3361607" y="134467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3253406" y="127010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3322609" y="129627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3424835" y="130617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6" name="Google Shape;2296;p38"/>
          <p:cNvGrpSpPr/>
          <p:nvPr/>
        </p:nvGrpSpPr>
        <p:grpSpPr>
          <a:xfrm>
            <a:off x="7840872" y="1050777"/>
            <a:ext cx="902609" cy="1288655"/>
            <a:chOff x="4524775" y="3187375"/>
            <a:chExt cx="622575" cy="888850"/>
          </a:xfrm>
        </p:grpSpPr>
        <p:sp>
          <p:nvSpPr>
            <p:cNvPr id="2297" name="Google Shape;2297;p38"/>
            <p:cNvSpPr/>
            <p:nvPr/>
          </p:nvSpPr>
          <p:spPr>
            <a:xfrm>
              <a:off x="4936475" y="3836925"/>
              <a:ext cx="89475" cy="239300"/>
            </a:xfrm>
            <a:custGeom>
              <a:avLst/>
              <a:gdLst/>
              <a:ahLst/>
              <a:cxnLst/>
              <a:rect l="l" t="t" r="r" b="b"/>
              <a:pathLst>
                <a:path w="3579" h="9572" extrusionOk="0">
                  <a:moveTo>
                    <a:pt x="3495" y="1"/>
                  </a:moveTo>
                  <a:lnTo>
                    <a:pt x="3420" y="38"/>
                  </a:lnTo>
                  <a:lnTo>
                    <a:pt x="3327" y="131"/>
                  </a:lnTo>
                  <a:lnTo>
                    <a:pt x="3243" y="327"/>
                  </a:lnTo>
                  <a:lnTo>
                    <a:pt x="3122" y="765"/>
                  </a:lnTo>
                  <a:lnTo>
                    <a:pt x="2861" y="1287"/>
                  </a:lnTo>
                  <a:lnTo>
                    <a:pt x="2572" y="1744"/>
                  </a:lnTo>
                  <a:lnTo>
                    <a:pt x="2367" y="2005"/>
                  </a:lnTo>
                  <a:lnTo>
                    <a:pt x="2050" y="2424"/>
                  </a:lnTo>
                  <a:lnTo>
                    <a:pt x="1426" y="3291"/>
                  </a:lnTo>
                  <a:lnTo>
                    <a:pt x="857" y="4195"/>
                  </a:lnTo>
                  <a:lnTo>
                    <a:pt x="401" y="5145"/>
                  </a:lnTo>
                  <a:lnTo>
                    <a:pt x="224" y="5648"/>
                  </a:lnTo>
                  <a:lnTo>
                    <a:pt x="149" y="5900"/>
                  </a:lnTo>
                  <a:lnTo>
                    <a:pt x="47" y="6431"/>
                  </a:lnTo>
                  <a:lnTo>
                    <a:pt x="0" y="6972"/>
                  </a:lnTo>
                  <a:lnTo>
                    <a:pt x="28" y="7503"/>
                  </a:lnTo>
                  <a:lnTo>
                    <a:pt x="112" y="8025"/>
                  </a:lnTo>
                  <a:lnTo>
                    <a:pt x="280" y="8528"/>
                  </a:lnTo>
                  <a:lnTo>
                    <a:pt x="513" y="8985"/>
                  </a:lnTo>
                  <a:lnTo>
                    <a:pt x="839" y="9395"/>
                  </a:lnTo>
                  <a:lnTo>
                    <a:pt x="1025" y="9572"/>
                  </a:lnTo>
                  <a:lnTo>
                    <a:pt x="1566" y="9097"/>
                  </a:lnTo>
                  <a:lnTo>
                    <a:pt x="2116" y="8621"/>
                  </a:lnTo>
                  <a:lnTo>
                    <a:pt x="1929" y="8528"/>
                  </a:lnTo>
                  <a:lnTo>
                    <a:pt x="1612" y="8267"/>
                  </a:lnTo>
                  <a:lnTo>
                    <a:pt x="1361" y="7950"/>
                  </a:lnTo>
                  <a:lnTo>
                    <a:pt x="1174" y="7578"/>
                  </a:lnTo>
                  <a:lnTo>
                    <a:pt x="1062" y="7177"/>
                  </a:lnTo>
                  <a:lnTo>
                    <a:pt x="1007" y="6748"/>
                  </a:lnTo>
                  <a:lnTo>
                    <a:pt x="1007" y="6310"/>
                  </a:lnTo>
                  <a:lnTo>
                    <a:pt x="1072" y="5881"/>
                  </a:lnTo>
                  <a:lnTo>
                    <a:pt x="1128" y="5676"/>
                  </a:lnTo>
                  <a:lnTo>
                    <a:pt x="1268" y="5276"/>
                  </a:lnTo>
                  <a:lnTo>
                    <a:pt x="1650" y="4521"/>
                  </a:lnTo>
                  <a:lnTo>
                    <a:pt x="2349" y="3458"/>
                  </a:lnTo>
                  <a:lnTo>
                    <a:pt x="2805" y="2741"/>
                  </a:lnTo>
                  <a:lnTo>
                    <a:pt x="2982" y="2443"/>
                  </a:lnTo>
                  <a:lnTo>
                    <a:pt x="3308" y="1781"/>
                  </a:lnTo>
                  <a:lnTo>
                    <a:pt x="3476" y="1240"/>
                  </a:lnTo>
                  <a:lnTo>
                    <a:pt x="3551" y="877"/>
                  </a:lnTo>
                  <a:lnTo>
                    <a:pt x="3579" y="514"/>
                  </a:lnTo>
                  <a:lnTo>
                    <a:pt x="3541" y="169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5014050" y="3827150"/>
              <a:ext cx="133300" cy="218100"/>
            </a:xfrm>
            <a:custGeom>
              <a:avLst/>
              <a:gdLst/>
              <a:ahLst/>
              <a:cxnLst/>
              <a:rect l="l" t="t" r="r" b="b"/>
              <a:pathLst>
                <a:path w="5332" h="8724" extrusionOk="0">
                  <a:moveTo>
                    <a:pt x="951" y="1"/>
                  </a:moveTo>
                  <a:lnTo>
                    <a:pt x="839" y="56"/>
                  </a:lnTo>
                  <a:lnTo>
                    <a:pt x="765" y="178"/>
                  </a:lnTo>
                  <a:lnTo>
                    <a:pt x="746" y="243"/>
                  </a:lnTo>
                  <a:lnTo>
                    <a:pt x="746" y="373"/>
                  </a:lnTo>
                  <a:lnTo>
                    <a:pt x="811" y="597"/>
                  </a:lnTo>
                  <a:lnTo>
                    <a:pt x="942" y="988"/>
                  </a:lnTo>
                  <a:lnTo>
                    <a:pt x="970" y="1370"/>
                  </a:lnTo>
                  <a:lnTo>
                    <a:pt x="932" y="1687"/>
                  </a:lnTo>
                  <a:lnTo>
                    <a:pt x="886" y="1874"/>
                  </a:lnTo>
                  <a:lnTo>
                    <a:pt x="718" y="2545"/>
                  </a:lnTo>
                  <a:lnTo>
                    <a:pt x="532" y="3206"/>
                  </a:lnTo>
                  <a:lnTo>
                    <a:pt x="383" y="3598"/>
                  </a:lnTo>
                  <a:lnTo>
                    <a:pt x="122" y="4381"/>
                  </a:lnTo>
                  <a:lnTo>
                    <a:pt x="38" y="4791"/>
                  </a:lnTo>
                  <a:lnTo>
                    <a:pt x="0" y="5033"/>
                  </a:lnTo>
                  <a:lnTo>
                    <a:pt x="0" y="5536"/>
                  </a:lnTo>
                  <a:lnTo>
                    <a:pt x="75" y="6021"/>
                  </a:lnTo>
                  <a:lnTo>
                    <a:pt x="215" y="6496"/>
                  </a:lnTo>
                  <a:lnTo>
                    <a:pt x="410" y="6953"/>
                  </a:lnTo>
                  <a:lnTo>
                    <a:pt x="681" y="7372"/>
                  </a:lnTo>
                  <a:lnTo>
                    <a:pt x="998" y="7745"/>
                  </a:lnTo>
                  <a:lnTo>
                    <a:pt x="1370" y="8071"/>
                  </a:lnTo>
                  <a:lnTo>
                    <a:pt x="1575" y="8211"/>
                  </a:lnTo>
                  <a:lnTo>
                    <a:pt x="1790" y="8341"/>
                  </a:lnTo>
                  <a:lnTo>
                    <a:pt x="2246" y="8537"/>
                  </a:lnTo>
                  <a:lnTo>
                    <a:pt x="2722" y="8668"/>
                  </a:lnTo>
                  <a:lnTo>
                    <a:pt x="3216" y="8723"/>
                  </a:lnTo>
                  <a:lnTo>
                    <a:pt x="3710" y="8714"/>
                  </a:lnTo>
                  <a:lnTo>
                    <a:pt x="4203" y="8640"/>
                  </a:lnTo>
                  <a:lnTo>
                    <a:pt x="4679" y="8490"/>
                  </a:lnTo>
                  <a:lnTo>
                    <a:pt x="5117" y="8276"/>
                  </a:lnTo>
                  <a:lnTo>
                    <a:pt x="5331" y="8146"/>
                  </a:lnTo>
                  <a:lnTo>
                    <a:pt x="5266" y="8062"/>
                  </a:lnTo>
                  <a:lnTo>
                    <a:pt x="5163" y="7885"/>
                  </a:lnTo>
                  <a:lnTo>
                    <a:pt x="5089" y="7568"/>
                  </a:lnTo>
                  <a:lnTo>
                    <a:pt x="5061" y="7363"/>
                  </a:lnTo>
                  <a:lnTo>
                    <a:pt x="5033" y="6888"/>
                  </a:lnTo>
                  <a:lnTo>
                    <a:pt x="5079" y="5937"/>
                  </a:lnTo>
                  <a:lnTo>
                    <a:pt x="5145" y="5462"/>
                  </a:lnTo>
                  <a:lnTo>
                    <a:pt x="5052" y="5611"/>
                  </a:lnTo>
                  <a:lnTo>
                    <a:pt x="4763" y="5825"/>
                  </a:lnTo>
                  <a:lnTo>
                    <a:pt x="4418" y="5946"/>
                  </a:lnTo>
                  <a:lnTo>
                    <a:pt x="4036" y="6012"/>
                  </a:lnTo>
                  <a:lnTo>
                    <a:pt x="3849" y="6021"/>
                  </a:lnTo>
                  <a:lnTo>
                    <a:pt x="3598" y="6039"/>
                  </a:lnTo>
                  <a:lnTo>
                    <a:pt x="3094" y="6058"/>
                  </a:lnTo>
                  <a:lnTo>
                    <a:pt x="2601" y="5993"/>
                  </a:lnTo>
                  <a:lnTo>
                    <a:pt x="2153" y="5825"/>
                  </a:lnTo>
                  <a:lnTo>
                    <a:pt x="1957" y="5676"/>
                  </a:lnTo>
                  <a:lnTo>
                    <a:pt x="1846" y="5574"/>
                  </a:lnTo>
                  <a:lnTo>
                    <a:pt x="1669" y="5341"/>
                  </a:lnTo>
                  <a:lnTo>
                    <a:pt x="1547" y="5070"/>
                  </a:lnTo>
                  <a:lnTo>
                    <a:pt x="1464" y="4781"/>
                  </a:lnTo>
                  <a:lnTo>
                    <a:pt x="1445" y="4632"/>
                  </a:lnTo>
                  <a:lnTo>
                    <a:pt x="1417" y="4343"/>
                  </a:lnTo>
                  <a:lnTo>
                    <a:pt x="1464" y="3747"/>
                  </a:lnTo>
                  <a:lnTo>
                    <a:pt x="1510" y="3449"/>
                  </a:lnTo>
                  <a:lnTo>
                    <a:pt x="1613" y="2806"/>
                  </a:lnTo>
                  <a:lnTo>
                    <a:pt x="1678" y="2153"/>
                  </a:lnTo>
                  <a:lnTo>
                    <a:pt x="1687" y="1995"/>
                  </a:lnTo>
                  <a:lnTo>
                    <a:pt x="1650" y="1622"/>
                  </a:lnTo>
                  <a:lnTo>
                    <a:pt x="1519" y="988"/>
                  </a:lnTo>
                  <a:lnTo>
                    <a:pt x="1305" y="411"/>
                  </a:lnTo>
                  <a:lnTo>
                    <a:pt x="1147" y="131"/>
                  </a:lnTo>
                  <a:lnTo>
                    <a:pt x="1026" y="2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4547625" y="3189000"/>
              <a:ext cx="492550" cy="643300"/>
            </a:xfrm>
            <a:custGeom>
              <a:avLst/>
              <a:gdLst/>
              <a:ahLst/>
              <a:cxnLst/>
              <a:rect l="l" t="t" r="r" b="b"/>
              <a:pathLst>
                <a:path w="19702" h="25732" extrusionOk="0">
                  <a:moveTo>
                    <a:pt x="2619" y="1"/>
                  </a:moveTo>
                  <a:lnTo>
                    <a:pt x="2190" y="3086"/>
                  </a:lnTo>
                  <a:lnTo>
                    <a:pt x="1827" y="5779"/>
                  </a:lnTo>
                  <a:lnTo>
                    <a:pt x="1342" y="9264"/>
                  </a:lnTo>
                  <a:lnTo>
                    <a:pt x="0" y="19031"/>
                  </a:lnTo>
                  <a:lnTo>
                    <a:pt x="19040" y="25732"/>
                  </a:lnTo>
                  <a:lnTo>
                    <a:pt x="19701" y="5956"/>
                  </a:lnTo>
                  <a:lnTo>
                    <a:pt x="12441" y="3421"/>
                  </a:lnTo>
                  <a:lnTo>
                    <a:pt x="9357" y="2349"/>
                  </a:lnTo>
                  <a:lnTo>
                    <a:pt x="5909" y="1147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4581175" y="3189000"/>
              <a:ext cx="277975" cy="294750"/>
            </a:xfrm>
            <a:custGeom>
              <a:avLst/>
              <a:gdLst/>
              <a:ahLst/>
              <a:cxnLst/>
              <a:rect l="l" t="t" r="r" b="b"/>
              <a:pathLst>
                <a:path w="11119" h="11790" extrusionOk="0">
                  <a:moveTo>
                    <a:pt x="1277" y="1"/>
                  </a:moveTo>
                  <a:lnTo>
                    <a:pt x="848" y="3086"/>
                  </a:lnTo>
                  <a:lnTo>
                    <a:pt x="485" y="5779"/>
                  </a:lnTo>
                  <a:lnTo>
                    <a:pt x="0" y="9264"/>
                  </a:lnTo>
                  <a:lnTo>
                    <a:pt x="531" y="9488"/>
                  </a:lnTo>
                  <a:lnTo>
                    <a:pt x="1594" y="9898"/>
                  </a:lnTo>
                  <a:lnTo>
                    <a:pt x="3243" y="10429"/>
                  </a:lnTo>
                  <a:lnTo>
                    <a:pt x="5480" y="11007"/>
                  </a:lnTo>
                  <a:lnTo>
                    <a:pt x="7744" y="11492"/>
                  </a:lnTo>
                  <a:lnTo>
                    <a:pt x="8881" y="11715"/>
                  </a:lnTo>
                  <a:lnTo>
                    <a:pt x="9096" y="11762"/>
                  </a:lnTo>
                  <a:lnTo>
                    <a:pt x="9422" y="11790"/>
                  </a:lnTo>
                  <a:lnTo>
                    <a:pt x="9636" y="11762"/>
                  </a:lnTo>
                  <a:lnTo>
                    <a:pt x="9739" y="11734"/>
                  </a:lnTo>
                  <a:lnTo>
                    <a:pt x="9916" y="11650"/>
                  </a:lnTo>
                  <a:lnTo>
                    <a:pt x="10186" y="11389"/>
                  </a:lnTo>
                  <a:lnTo>
                    <a:pt x="10373" y="11044"/>
                  </a:lnTo>
                  <a:lnTo>
                    <a:pt x="10503" y="10662"/>
                  </a:lnTo>
                  <a:lnTo>
                    <a:pt x="10540" y="10467"/>
                  </a:lnTo>
                  <a:lnTo>
                    <a:pt x="10727" y="9600"/>
                  </a:lnTo>
                  <a:lnTo>
                    <a:pt x="10969" y="7848"/>
                  </a:lnTo>
                  <a:lnTo>
                    <a:pt x="11099" y="6086"/>
                  </a:lnTo>
                  <a:lnTo>
                    <a:pt x="11118" y="4316"/>
                  </a:lnTo>
                  <a:lnTo>
                    <a:pt x="11099" y="3421"/>
                  </a:lnTo>
                  <a:lnTo>
                    <a:pt x="8015" y="2349"/>
                  </a:lnTo>
                  <a:lnTo>
                    <a:pt x="4567" y="114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4593275" y="3189000"/>
              <a:ext cx="188275" cy="188275"/>
            </a:xfrm>
            <a:custGeom>
              <a:avLst/>
              <a:gdLst/>
              <a:ahLst/>
              <a:cxnLst/>
              <a:rect l="l" t="t" r="r" b="b"/>
              <a:pathLst>
                <a:path w="7531" h="7531" extrusionOk="0">
                  <a:moveTo>
                    <a:pt x="793" y="1"/>
                  </a:moveTo>
                  <a:lnTo>
                    <a:pt x="364" y="3086"/>
                  </a:lnTo>
                  <a:lnTo>
                    <a:pt x="1" y="5779"/>
                  </a:lnTo>
                  <a:lnTo>
                    <a:pt x="541" y="6040"/>
                  </a:lnTo>
                  <a:lnTo>
                    <a:pt x="1650" y="6515"/>
                  </a:lnTo>
                  <a:lnTo>
                    <a:pt x="2787" y="6934"/>
                  </a:lnTo>
                  <a:lnTo>
                    <a:pt x="3933" y="7279"/>
                  </a:lnTo>
                  <a:lnTo>
                    <a:pt x="4521" y="7419"/>
                  </a:lnTo>
                  <a:lnTo>
                    <a:pt x="4819" y="7475"/>
                  </a:lnTo>
                  <a:lnTo>
                    <a:pt x="5425" y="7531"/>
                  </a:lnTo>
                  <a:lnTo>
                    <a:pt x="5872" y="7494"/>
                  </a:lnTo>
                  <a:lnTo>
                    <a:pt x="6151" y="7419"/>
                  </a:lnTo>
                  <a:lnTo>
                    <a:pt x="6394" y="7298"/>
                  </a:lnTo>
                  <a:lnTo>
                    <a:pt x="6617" y="7121"/>
                  </a:lnTo>
                  <a:lnTo>
                    <a:pt x="6701" y="7009"/>
                  </a:lnTo>
                  <a:lnTo>
                    <a:pt x="6832" y="6813"/>
                  </a:lnTo>
                  <a:lnTo>
                    <a:pt x="6972" y="6375"/>
                  </a:lnTo>
                  <a:lnTo>
                    <a:pt x="7018" y="6152"/>
                  </a:lnTo>
                  <a:lnTo>
                    <a:pt x="7205" y="5210"/>
                  </a:lnTo>
                  <a:lnTo>
                    <a:pt x="7456" y="3309"/>
                  </a:lnTo>
                  <a:lnTo>
                    <a:pt x="7531" y="2349"/>
                  </a:lnTo>
                  <a:lnTo>
                    <a:pt x="4083" y="114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4602375" y="3189000"/>
              <a:ext cx="92975" cy="77150"/>
            </a:xfrm>
            <a:custGeom>
              <a:avLst/>
              <a:gdLst/>
              <a:ahLst/>
              <a:cxnLst/>
              <a:rect l="l" t="t" r="r" b="b"/>
              <a:pathLst>
                <a:path w="3719" h="3086" extrusionOk="0">
                  <a:moveTo>
                    <a:pt x="429" y="1"/>
                  </a:moveTo>
                  <a:lnTo>
                    <a:pt x="0" y="3086"/>
                  </a:lnTo>
                  <a:lnTo>
                    <a:pt x="121" y="3086"/>
                  </a:lnTo>
                  <a:lnTo>
                    <a:pt x="392" y="3076"/>
                  </a:lnTo>
                  <a:lnTo>
                    <a:pt x="923" y="2992"/>
                  </a:lnTo>
                  <a:lnTo>
                    <a:pt x="1454" y="2834"/>
                  </a:lnTo>
                  <a:lnTo>
                    <a:pt x="1957" y="2620"/>
                  </a:lnTo>
                  <a:lnTo>
                    <a:pt x="2199" y="2498"/>
                  </a:lnTo>
                  <a:lnTo>
                    <a:pt x="2432" y="2377"/>
                  </a:lnTo>
                  <a:lnTo>
                    <a:pt x="2870" y="2098"/>
                  </a:lnTo>
                  <a:lnTo>
                    <a:pt x="3271" y="1762"/>
                  </a:lnTo>
                  <a:lnTo>
                    <a:pt x="3597" y="1371"/>
                  </a:lnTo>
                  <a:lnTo>
                    <a:pt x="3719" y="114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4705800" y="3342075"/>
              <a:ext cx="203200" cy="275175"/>
            </a:xfrm>
            <a:custGeom>
              <a:avLst/>
              <a:gdLst/>
              <a:ahLst/>
              <a:cxnLst/>
              <a:rect l="l" t="t" r="r" b="b"/>
              <a:pathLst>
                <a:path w="8128" h="11007" extrusionOk="0">
                  <a:moveTo>
                    <a:pt x="541" y="1"/>
                  </a:moveTo>
                  <a:lnTo>
                    <a:pt x="1" y="7745"/>
                  </a:lnTo>
                  <a:lnTo>
                    <a:pt x="7615" y="11007"/>
                  </a:lnTo>
                  <a:lnTo>
                    <a:pt x="8127" y="2237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4611925" y="3187375"/>
              <a:ext cx="413575" cy="645400"/>
            </a:xfrm>
            <a:custGeom>
              <a:avLst/>
              <a:gdLst/>
              <a:ahLst/>
              <a:cxnLst/>
              <a:rect l="l" t="t" r="r" b="b"/>
              <a:pathLst>
                <a:path w="16543" h="25816" extrusionOk="0">
                  <a:moveTo>
                    <a:pt x="84" y="1"/>
                  </a:moveTo>
                  <a:lnTo>
                    <a:pt x="0" y="131"/>
                  </a:lnTo>
                  <a:lnTo>
                    <a:pt x="112" y="196"/>
                  </a:lnTo>
                  <a:lnTo>
                    <a:pt x="1147" y="951"/>
                  </a:lnTo>
                  <a:lnTo>
                    <a:pt x="2461" y="2042"/>
                  </a:lnTo>
                  <a:lnTo>
                    <a:pt x="3504" y="2992"/>
                  </a:lnTo>
                  <a:lnTo>
                    <a:pt x="4679" y="4138"/>
                  </a:lnTo>
                  <a:lnTo>
                    <a:pt x="5937" y="5480"/>
                  </a:lnTo>
                  <a:lnTo>
                    <a:pt x="6598" y="6235"/>
                  </a:lnTo>
                  <a:lnTo>
                    <a:pt x="7213" y="6972"/>
                  </a:lnTo>
                  <a:lnTo>
                    <a:pt x="8518" y="8658"/>
                  </a:lnTo>
                  <a:lnTo>
                    <a:pt x="9860" y="10587"/>
                  </a:lnTo>
                  <a:lnTo>
                    <a:pt x="11221" y="12777"/>
                  </a:lnTo>
                  <a:lnTo>
                    <a:pt x="12218" y="14595"/>
                  </a:lnTo>
                  <a:lnTo>
                    <a:pt x="12861" y="15881"/>
                  </a:lnTo>
                  <a:lnTo>
                    <a:pt x="13495" y="17232"/>
                  </a:lnTo>
                  <a:lnTo>
                    <a:pt x="14100" y="18649"/>
                  </a:lnTo>
                  <a:lnTo>
                    <a:pt x="14678" y="20121"/>
                  </a:lnTo>
                  <a:lnTo>
                    <a:pt x="15219" y="21668"/>
                  </a:lnTo>
                  <a:lnTo>
                    <a:pt x="15722" y="23280"/>
                  </a:lnTo>
                  <a:lnTo>
                    <a:pt x="16179" y="24949"/>
                  </a:lnTo>
                  <a:lnTo>
                    <a:pt x="16393" y="25815"/>
                  </a:lnTo>
                  <a:lnTo>
                    <a:pt x="16542" y="25778"/>
                  </a:lnTo>
                  <a:lnTo>
                    <a:pt x="16337" y="24911"/>
                  </a:lnTo>
                  <a:lnTo>
                    <a:pt x="15871" y="23234"/>
                  </a:lnTo>
                  <a:lnTo>
                    <a:pt x="15368" y="21622"/>
                  </a:lnTo>
                  <a:lnTo>
                    <a:pt x="14818" y="20065"/>
                  </a:lnTo>
                  <a:lnTo>
                    <a:pt x="14240" y="18583"/>
                  </a:lnTo>
                  <a:lnTo>
                    <a:pt x="13634" y="17167"/>
                  </a:lnTo>
                  <a:lnTo>
                    <a:pt x="13001" y="15806"/>
                  </a:lnTo>
                  <a:lnTo>
                    <a:pt x="12348" y="14520"/>
                  </a:lnTo>
                  <a:lnTo>
                    <a:pt x="11351" y="12694"/>
                  </a:lnTo>
                  <a:lnTo>
                    <a:pt x="9991" y="10504"/>
                  </a:lnTo>
                  <a:lnTo>
                    <a:pt x="8639" y="8556"/>
                  </a:lnTo>
                  <a:lnTo>
                    <a:pt x="7335" y="6869"/>
                  </a:lnTo>
                  <a:lnTo>
                    <a:pt x="6710" y="6133"/>
                  </a:lnTo>
                  <a:lnTo>
                    <a:pt x="6048" y="5369"/>
                  </a:lnTo>
                  <a:lnTo>
                    <a:pt x="4781" y="4017"/>
                  </a:lnTo>
                  <a:lnTo>
                    <a:pt x="3607" y="2871"/>
                  </a:lnTo>
                  <a:lnTo>
                    <a:pt x="2554" y="1911"/>
                  </a:lnTo>
                  <a:lnTo>
                    <a:pt x="1230" y="821"/>
                  </a:lnTo>
                  <a:lnTo>
                    <a:pt x="196" y="66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4546225" y="3336025"/>
              <a:ext cx="494175" cy="329925"/>
            </a:xfrm>
            <a:custGeom>
              <a:avLst/>
              <a:gdLst/>
              <a:ahLst/>
              <a:cxnLst/>
              <a:rect l="l" t="t" r="r" b="b"/>
              <a:pathLst>
                <a:path w="19767" h="13197" extrusionOk="0">
                  <a:moveTo>
                    <a:pt x="19739" y="0"/>
                  </a:moveTo>
                  <a:lnTo>
                    <a:pt x="19263" y="84"/>
                  </a:lnTo>
                  <a:lnTo>
                    <a:pt x="18303" y="308"/>
                  </a:lnTo>
                  <a:lnTo>
                    <a:pt x="17353" y="578"/>
                  </a:lnTo>
                  <a:lnTo>
                    <a:pt x="16412" y="886"/>
                  </a:lnTo>
                  <a:lnTo>
                    <a:pt x="15014" y="1436"/>
                  </a:lnTo>
                  <a:lnTo>
                    <a:pt x="13206" y="2293"/>
                  </a:lnTo>
                  <a:lnTo>
                    <a:pt x="11463" y="3271"/>
                  </a:lnTo>
                  <a:lnTo>
                    <a:pt x="9795" y="4334"/>
                  </a:lnTo>
                  <a:lnTo>
                    <a:pt x="8211" y="5452"/>
                  </a:lnTo>
                  <a:lnTo>
                    <a:pt x="6738" y="6598"/>
                  </a:lnTo>
                  <a:lnTo>
                    <a:pt x="5377" y="7735"/>
                  </a:lnTo>
                  <a:lnTo>
                    <a:pt x="4138" y="8844"/>
                  </a:lnTo>
                  <a:lnTo>
                    <a:pt x="2516" y="10382"/>
                  </a:lnTo>
                  <a:lnTo>
                    <a:pt x="326" y="12712"/>
                  </a:lnTo>
                  <a:lnTo>
                    <a:pt x="0" y="13094"/>
                  </a:lnTo>
                  <a:lnTo>
                    <a:pt x="121" y="13197"/>
                  </a:lnTo>
                  <a:lnTo>
                    <a:pt x="438" y="12805"/>
                  </a:lnTo>
                  <a:lnTo>
                    <a:pt x="2628" y="10494"/>
                  </a:lnTo>
                  <a:lnTo>
                    <a:pt x="4240" y="8956"/>
                  </a:lnTo>
                  <a:lnTo>
                    <a:pt x="5471" y="7857"/>
                  </a:lnTo>
                  <a:lnTo>
                    <a:pt x="6831" y="6720"/>
                  </a:lnTo>
                  <a:lnTo>
                    <a:pt x="8294" y="5583"/>
                  </a:lnTo>
                  <a:lnTo>
                    <a:pt x="9869" y="4464"/>
                  </a:lnTo>
                  <a:lnTo>
                    <a:pt x="11528" y="3411"/>
                  </a:lnTo>
                  <a:lnTo>
                    <a:pt x="13271" y="2433"/>
                  </a:lnTo>
                  <a:lnTo>
                    <a:pt x="15070" y="1585"/>
                  </a:lnTo>
                  <a:lnTo>
                    <a:pt x="16449" y="1035"/>
                  </a:lnTo>
                  <a:lnTo>
                    <a:pt x="17390" y="727"/>
                  </a:lnTo>
                  <a:lnTo>
                    <a:pt x="18341" y="457"/>
                  </a:lnTo>
                  <a:lnTo>
                    <a:pt x="19291" y="243"/>
                  </a:lnTo>
                  <a:lnTo>
                    <a:pt x="19767" y="150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4524775" y="3636350"/>
              <a:ext cx="57350" cy="52200"/>
            </a:xfrm>
            <a:custGeom>
              <a:avLst/>
              <a:gdLst/>
              <a:ahLst/>
              <a:cxnLst/>
              <a:rect l="l" t="t" r="r" b="b"/>
              <a:pathLst>
                <a:path w="2294" h="2088" extrusionOk="0">
                  <a:moveTo>
                    <a:pt x="1324" y="0"/>
                  </a:moveTo>
                  <a:lnTo>
                    <a:pt x="905" y="28"/>
                  </a:lnTo>
                  <a:lnTo>
                    <a:pt x="532" y="177"/>
                  </a:lnTo>
                  <a:lnTo>
                    <a:pt x="234" y="429"/>
                  </a:lnTo>
                  <a:lnTo>
                    <a:pt x="38" y="755"/>
                  </a:lnTo>
                  <a:lnTo>
                    <a:pt x="1" y="1044"/>
                  </a:lnTo>
                  <a:lnTo>
                    <a:pt x="19" y="1239"/>
                  </a:lnTo>
                  <a:lnTo>
                    <a:pt x="94" y="1445"/>
                  </a:lnTo>
                  <a:lnTo>
                    <a:pt x="224" y="1650"/>
                  </a:lnTo>
                  <a:lnTo>
                    <a:pt x="308" y="1752"/>
                  </a:lnTo>
                  <a:lnTo>
                    <a:pt x="439" y="1873"/>
                  </a:lnTo>
                  <a:lnTo>
                    <a:pt x="765" y="2041"/>
                  </a:lnTo>
                  <a:lnTo>
                    <a:pt x="1128" y="2088"/>
                  </a:lnTo>
                  <a:lnTo>
                    <a:pt x="1483" y="2013"/>
                  </a:lnTo>
                  <a:lnTo>
                    <a:pt x="1641" y="1929"/>
                  </a:lnTo>
                  <a:lnTo>
                    <a:pt x="1762" y="1845"/>
                  </a:lnTo>
                  <a:lnTo>
                    <a:pt x="1958" y="1631"/>
                  </a:lnTo>
                  <a:lnTo>
                    <a:pt x="2051" y="1510"/>
                  </a:lnTo>
                  <a:lnTo>
                    <a:pt x="2163" y="1351"/>
                  </a:lnTo>
                  <a:lnTo>
                    <a:pt x="2275" y="1072"/>
                  </a:lnTo>
                  <a:lnTo>
                    <a:pt x="2293" y="885"/>
                  </a:lnTo>
                  <a:lnTo>
                    <a:pt x="2284" y="792"/>
                  </a:lnTo>
                  <a:lnTo>
                    <a:pt x="2247" y="643"/>
                  </a:lnTo>
                  <a:lnTo>
                    <a:pt x="2060" y="382"/>
                  </a:lnTo>
                  <a:lnTo>
                    <a:pt x="1939" y="280"/>
                  </a:lnTo>
                  <a:lnTo>
                    <a:pt x="1846" y="205"/>
                  </a:lnTo>
                  <a:lnTo>
                    <a:pt x="1641" y="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5015900" y="331225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61" y="1"/>
                  </a:moveTo>
                  <a:lnTo>
                    <a:pt x="625" y="47"/>
                  </a:lnTo>
                  <a:lnTo>
                    <a:pt x="458" y="150"/>
                  </a:lnTo>
                  <a:lnTo>
                    <a:pt x="281" y="271"/>
                  </a:lnTo>
                  <a:lnTo>
                    <a:pt x="76" y="579"/>
                  </a:lnTo>
                  <a:lnTo>
                    <a:pt x="1" y="923"/>
                  </a:lnTo>
                  <a:lnTo>
                    <a:pt x="57" y="1259"/>
                  </a:lnTo>
                  <a:lnTo>
                    <a:pt x="225" y="1548"/>
                  </a:lnTo>
                  <a:lnTo>
                    <a:pt x="476" y="1781"/>
                  </a:lnTo>
                  <a:lnTo>
                    <a:pt x="802" y="1902"/>
                  </a:lnTo>
                  <a:lnTo>
                    <a:pt x="1185" y="1893"/>
                  </a:lnTo>
                  <a:lnTo>
                    <a:pt x="1399" y="1818"/>
                  </a:lnTo>
                  <a:lnTo>
                    <a:pt x="1576" y="1734"/>
                  </a:lnTo>
                  <a:lnTo>
                    <a:pt x="1734" y="1604"/>
                  </a:lnTo>
                  <a:lnTo>
                    <a:pt x="1865" y="1464"/>
                  </a:lnTo>
                  <a:lnTo>
                    <a:pt x="1977" y="1147"/>
                  </a:lnTo>
                  <a:lnTo>
                    <a:pt x="1958" y="821"/>
                  </a:lnTo>
                  <a:lnTo>
                    <a:pt x="1818" y="513"/>
                  </a:lnTo>
                  <a:lnTo>
                    <a:pt x="1585" y="252"/>
                  </a:lnTo>
                  <a:lnTo>
                    <a:pt x="1296" y="7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4997050" y="3801525"/>
              <a:ext cx="50800" cy="49175"/>
            </a:xfrm>
            <a:custGeom>
              <a:avLst/>
              <a:gdLst/>
              <a:ahLst/>
              <a:cxnLst/>
              <a:rect l="l" t="t" r="r" b="b"/>
              <a:pathLst>
                <a:path w="2032" h="1967" extrusionOk="0">
                  <a:moveTo>
                    <a:pt x="969" y="0"/>
                  </a:moveTo>
                  <a:lnTo>
                    <a:pt x="736" y="19"/>
                  </a:lnTo>
                  <a:lnTo>
                    <a:pt x="522" y="94"/>
                  </a:lnTo>
                  <a:lnTo>
                    <a:pt x="336" y="205"/>
                  </a:lnTo>
                  <a:lnTo>
                    <a:pt x="177" y="364"/>
                  </a:lnTo>
                  <a:lnTo>
                    <a:pt x="65" y="550"/>
                  </a:lnTo>
                  <a:lnTo>
                    <a:pt x="0" y="783"/>
                  </a:lnTo>
                  <a:lnTo>
                    <a:pt x="0" y="904"/>
                  </a:lnTo>
                  <a:lnTo>
                    <a:pt x="0" y="1016"/>
                  </a:lnTo>
                  <a:lnTo>
                    <a:pt x="56" y="1231"/>
                  </a:lnTo>
                  <a:lnTo>
                    <a:pt x="214" y="1529"/>
                  </a:lnTo>
                  <a:lnTo>
                    <a:pt x="364" y="1697"/>
                  </a:lnTo>
                  <a:lnTo>
                    <a:pt x="447" y="1780"/>
                  </a:lnTo>
                  <a:lnTo>
                    <a:pt x="643" y="1911"/>
                  </a:lnTo>
                  <a:lnTo>
                    <a:pt x="755" y="1948"/>
                  </a:lnTo>
                  <a:lnTo>
                    <a:pt x="867" y="1967"/>
                  </a:lnTo>
                  <a:lnTo>
                    <a:pt x="1081" y="1957"/>
                  </a:lnTo>
                  <a:lnTo>
                    <a:pt x="1398" y="1855"/>
                  </a:lnTo>
                  <a:lnTo>
                    <a:pt x="1594" y="1734"/>
                  </a:lnTo>
                  <a:lnTo>
                    <a:pt x="1687" y="1678"/>
                  </a:lnTo>
                  <a:lnTo>
                    <a:pt x="1855" y="1538"/>
                  </a:lnTo>
                  <a:lnTo>
                    <a:pt x="1920" y="1454"/>
                  </a:lnTo>
                  <a:lnTo>
                    <a:pt x="1966" y="1380"/>
                  </a:lnTo>
                  <a:lnTo>
                    <a:pt x="2013" y="1212"/>
                  </a:lnTo>
                  <a:lnTo>
                    <a:pt x="2032" y="951"/>
                  </a:lnTo>
                  <a:lnTo>
                    <a:pt x="1985" y="774"/>
                  </a:lnTo>
                  <a:lnTo>
                    <a:pt x="1948" y="653"/>
                  </a:lnTo>
                  <a:lnTo>
                    <a:pt x="1817" y="438"/>
                  </a:lnTo>
                  <a:lnTo>
                    <a:pt x="1640" y="252"/>
                  </a:lnTo>
                  <a:lnTo>
                    <a:pt x="1426" y="112"/>
                  </a:lnTo>
                  <a:lnTo>
                    <a:pt x="1314" y="66"/>
                  </a:lnTo>
                  <a:lnTo>
                    <a:pt x="1202" y="28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9" name="Google Shape;2309;p38"/>
          <p:cNvGrpSpPr/>
          <p:nvPr/>
        </p:nvGrpSpPr>
        <p:grpSpPr>
          <a:xfrm>
            <a:off x="7598756" y="3540791"/>
            <a:ext cx="735612" cy="1045777"/>
            <a:chOff x="7598756" y="3540791"/>
            <a:chExt cx="735612" cy="1045777"/>
          </a:xfrm>
        </p:grpSpPr>
        <p:sp>
          <p:nvSpPr>
            <p:cNvPr id="2310" name="Google Shape;2310;p38"/>
            <p:cNvSpPr/>
            <p:nvPr/>
          </p:nvSpPr>
          <p:spPr>
            <a:xfrm>
              <a:off x="7878884" y="354079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7901564" y="364301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058168" y="359312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8058168" y="364451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8066079" y="380260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8066079" y="380260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7933704" y="384459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949027" y="384459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753867" y="376798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7874403" y="376798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7978677" y="375271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1" name="Google Shape;2321;p38"/>
            <p:cNvGrpSpPr/>
            <p:nvPr/>
          </p:nvGrpSpPr>
          <p:grpSpPr>
            <a:xfrm>
              <a:off x="7598756" y="4194312"/>
              <a:ext cx="405145" cy="392256"/>
              <a:chOff x="7598756" y="4194312"/>
              <a:chExt cx="405145" cy="392256"/>
            </a:xfrm>
          </p:grpSpPr>
          <p:sp>
            <p:nvSpPr>
              <p:cNvPr id="2322" name="Google Shape;2322;p38"/>
              <p:cNvSpPr/>
              <p:nvPr/>
            </p:nvSpPr>
            <p:spPr>
              <a:xfrm>
                <a:off x="7706460" y="419431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8"/>
              <p:cNvSpPr/>
              <p:nvPr/>
            </p:nvSpPr>
            <p:spPr>
              <a:xfrm>
                <a:off x="7737105" y="426246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7802767" y="422595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7802325" y="428077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7810180" y="436623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7810678" y="437315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7798342" y="439832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7802767" y="439732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7654627" y="439539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7706957" y="439782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7598756" y="432325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7667959" y="434942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7770185" y="435932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35" name="Google Shape;2335;p38"/>
          <p:cNvGrpSpPr/>
          <p:nvPr/>
        </p:nvGrpSpPr>
        <p:grpSpPr>
          <a:xfrm rot="3600018">
            <a:off x="2072337" y="3392396"/>
            <a:ext cx="750085" cy="1070896"/>
            <a:chOff x="4524775" y="3187375"/>
            <a:chExt cx="622575" cy="888850"/>
          </a:xfrm>
        </p:grpSpPr>
        <p:sp>
          <p:nvSpPr>
            <p:cNvPr id="2336" name="Google Shape;2336;p38"/>
            <p:cNvSpPr/>
            <p:nvPr/>
          </p:nvSpPr>
          <p:spPr>
            <a:xfrm>
              <a:off x="4936475" y="3836925"/>
              <a:ext cx="89475" cy="239300"/>
            </a:xfrm>
            <a:custGeom>
              <a:avLst/>
              <a:gdLst/>
              <a:ahLst/>
              <a:cxnLst/>
              <a:rect l="l" t="t" r="r" b="b"/>
              <a:pathLst>
                <a:path w="3579" h="9572" extrusionOk="0">
                  <a:moveTo>
                    <a:pt x="3495" y="1"/>
                  </a:moveTo>
                  <a:lnTo>
                    <a:pt x="3420" y="38"/>
                  </a:lnTo>
                  <a:lnTo>
                    <a:pt x="3327" y="131"/>
                  </a:lnTo>
                  <a:lnTo>
                    <a:pt x="3243" y="327"/>
                  </a:lnTo>
                  <a:lnTo>
                    <a:pt x="3122" y="765"/>
                  </a:lnTo>
                  <a:lnTo>
                    <a:pt x="2861" y="1287"/>
                  </a:lnTo>
                  <a:lnTo>
                    <a:pt x="2572" y="1744"/>
                  </a:lnTo>
                  <a:lnTo>
                    <a:pt x="2367" y="2005"/>
                  </a:lnTo>
                  <a:lnTo>
                    <a:pt x="2050" y="2424"/>
                  </a:lnTo>
                  <a:lnTo>
                    <a:pt x="1426" y="3291"/>
                  </a:lnTo>
                  <a:lnTo>
                    <a:pt x="857" y="4195"/>
                  </a:lnTo>
                  <a:lnTo>
                    <a:pt x="401" y="5145"/>
                  </a:lnTo>
                  <a:lnTo>
                    <a:pt x="224" y="5648"/>
                  </a:lnTo>
                  <a:lnTo>
                    <a:pt x="149" y="5900"/>
                  </a:lnTo>
                  <a:lnTo>
                    <a:pt x="47" y="6431"/>
                  </a:lnTo>
                  <a:lnTo>
                    <a:pt x="0" y="6972"/>
                  </a:lnTo>
                  <a:lnTo>
                    <a:pt x="28" y="7503"/>
                  </a:lnTo>
                  <a:lnTo>
                    <a:pt x="112" y="8025"/>
                  </a:lnTo>
                  <a:lnTo>
                    <a:pt x="280" y="8528"/>
                  </a:lnTo>
                  <a:lnTo>
                    <a:pt x="513" y="8985"/>
                  </a:lnTo>
                  <a:lnTo>
                    <a:pt x="839" y="9395"/>
                  </a:lnTo>
                  <a:lnTo>
                    <a:pt x="1025" y="9572"/>
                  </a:lnTo>
                  <a:lnTo>
                    <a:pt x="1566" y="9097"/>
                  </a:lnTo>
                  <a:lnTo>
                    <a:pt x="2116" y="8621"/>
                  </a:lnTo>
                  <a:lnTo>
                    <a:pt x="1929" y="8528"/>
                  </a:lnTo>
                  <a:lnTo>
                    <a:pt x="1612" y="8267"/>
                  </a:lnTo>
                  <a:lnTo>
                    <a:pt x="1361" y="7950"/>
                  </a:lnTo>
                  <a:lnTo>
                    <a:pt x="1174" y="7578"/>
                  </a:lnTo>
                  <a:lnTo>
                    <a:pt x="1062" y="7177"/>
                  </a:lnTo>
                  <a:lnTo>
                    <a:pt x="1007" y="6748"/>
                  </a:lnTo>
                  <a:lnTo>
                    <a:pt x="1007" y="6310"/>
                  </a:lnTo>
                  <a:lnTo>
                    <a:pt x="1072" y="5881"/>
                  </a:lnTo>
                  <a:lnTo>
                    <a:pt x="1128" y="5676"/>
                  </a:lnTo>
                  <a:lnTo>
                    <a:pt x="1268" y="5276"/>
                  </a:lnTo>
                  <a:lnTo>
                    <a:pt x="1650" y="4521"/>
                  </a:lnTo>
                  <a:lnTo>
                    <a:pt x="2349" y="3458"/>
                  </a:lnTo>
                  <a:lnTo>
                    <a:pt x="2805" y="2741"/>
                  </a:lnTo>
                  <a:lnTo>
                    <a:pt x="2982" y="2443"/>
                  </a:lnTo>
                  <a:lnTo>
                    <a:pt x="3308" y="1781"/>
                  </a:lnTo>
                  <a:lnTo>
                    <a:pt x="3476" y="1240"/>
                  </a:lnTo>
                  <a:lnTo>
                    <a:pt x="3551" y="877"/>
                  </a:lnTo>
                  <a:lnTo>
                    <a:pt x="3579" y="514"/>
                  </a:lnTo>
                  <a:lnTo>
                    <a:pt x="3541" y="169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5014050" y="3827150"/>
              <a:ext cx="133300" cy="218100"/>
            </a:xfrm>
            <a:custGeom>
              <a:avLst/>
              <a:gdLst/>
              <a:ahLst/>
              <a:cxnLst/>
              <a:rect l="l" t="t" r="r" b="b"/>
              <a:pathLst>
                <a:path w="5332" h="8724" extrusionOk="0">
                  <a:moveTo>
                    <a:pt x="951" y="1"/>
                  </a:moveTo>
                  <a:lnTo>
                    <a:pt x="839" y="56"/>
                  </a:lnTo>
                  <a:lnTo>
                    <a:pt x="765" y="178"/>
                  </a:lnTo>
                  <a:lnTo>
                    <a:pt x="746" y="243"/>
                  </a:lnTo>
                  <a:lnTo>
                    <a:pt x="746" y="373"/>
                  </a:lnTo>
                  <a:lnTo>
                    <a:pt x="811" y="597"/>
                  </a:lnTo>
                  <a:lnTo>
                    <a:pt x="942" y="988"/>
                  </a:lnTo>
                  <a:lnTo>
                    <a:pt x="970" y="1370"/>
                  </a:lnTo>
                  <a:lnTo>
                    <a:pt x="932" y="1687"/>
                  </a:lnTo>
                  <a:lnTo>
                    <a:pt x="886" y="1874"/>
                  </a:lnTo>
                  <a:lnTo>
                    <a:pt x="718" y="2545"/>
                  </a:lnTo>
                  <a:lnTo>
                    <a:pt x="532" y="3206"/>
                  </a:lnTo>
                  <a:lnTo>
                    <a:pt x="383" y="3598"/>
                  </a:lnTo>
                  <a:lnTo>
                    <a:pt x="122" y="4381"/>
                  </a:lnTo>
                  <a:lnTo>
                    <a:pt x="38" y="4791"/>
                  </a:lnTo>
                  <a:lnTo>
                    <a:pt x="0" y="5033"/>
                  </a:lnTo>
                  <a:lnTo>
                    <a:pt x="0" y="5536"/>
                  </a:lnTo>
                  <a:lnTo>
                    <a:pt x="75" y="6021"/>
                  </a:lnTo>
                  <a:lnTo>
                    <a:pt x="215" y="6496"/>
                  </a:lnTo>
                  <a:lnTo>
                    <a:pt x="410" y="6953"/>
                  </a:lnTo>
                  <a:lnTo>
                    <a:pt x="681" y="7372"/>
                  </a:lnTo>
                  <a:lnTo>
                    <a:pt x="998" y="7745"/>
                  </a:lnTo>
                  <a:lnTo>
                    <a:pt x="1370" y="8071"/>
                  </a:lnTo>
                  <a:lnTo>
                    <a:pt x="1575" y="8211"/>
                  </a:lnTo>
                  <a:lnTo>
                    <a:pt x="1790" y="8341"/>
                  </a:lnTo>
                  <a:lnTo>
                    <a:pt x="2246" y="8537"/>
                  </a:lnTo>
                  <a:lnTo>
                    <a:pt x="2722" y="8668"/>
                  </a:lnTo>
                  <a:lnTo>
                    <a:pt x="3216" y="8723"/>
                  </a:lnTo>
                  <a:lnTo>
                    <a:pt x="3710" y="8714"/>
                  </a:lnTo>
                  <a:lnTo>
                    <a:pt x="4203" y="8640"/>
                  </a:lnTo>
                  <a:lnTo>
                    <a:pt x="4679" y="8490"/>
                  </a:lnTo>
                  <a:lnTo>
                    <a:pt x="5117" y="8276"/>
                  </a:lnTo>
                  <a:lnTo>
                    <a:pt x="5331" y="8146"/>
                  </a:lnTo>
                  <a:lnTo>
                    <a:pt x="5266" y="8062"/>
                  </a:lnTo>
                  <a:lnTo>
                    <a:pt x="5163" y="7885"/>
                  </a:lnTo>
                  <a:lnTo>
                    <a:pt x="5089" y="7568"/>
                  </a:lnTo>
                  <a:lnTo>
                    <a:pt x="5061" y="7363"/>
                  </a:lnTo>
                  <a:lnTo>
                    <a:pt x="5033" y="6888"/>
                  </a:lnTo>
                  <a:lnTo>
                    <a:pt x="5079" y="5937"/>
                  </a:lnTo>
                  <a:lnTo>
                    <a:pt x="5145" y="5462"/>
                  </a:lnTo>
                  <a:lnTo>
                    <a:pt x="5052" y="5611"/>
                  </a:lnTo>
                  <a:lnTo>
                    <a:pt x="4763" y="5825"/>
                  </a:lnTo>
                  <a:lnTo>
                    <a:pt x="4418" y="5946"/>
                  </a:lnTo>
                  <a:lnTo>
                    <a:pt x="4036" y="6012"/>
                  </a:lnTo>
                  <a:lnTo>
                    <a:pt x="3849" y="6021"/>
                  </a:lnTo>
                  <a:lnTo>
                    <a:pt x="3598" y="6039"/>
                  </a:lnTo>
                  <a:lnTo>
                    <a:pt x="3094" y="6058"/>
                  </a:lnTo>
                  <a:lnTo>
                    <a:pt x="2601" y="5993"/>
                  </a:lnTo>
                  <a:lnTo>
                    <a:pt x="2153" y="5825"/>
                  </a:lnTo>
                  <a:lnTo>
                    <a:pt x="1957" y="5676"/>
                  </a:lnTo>
                  <a:lnTo>
                    <a:pt x="1846" y="5574"/>
                  </a:lnTo>
                  <a:lnTo>
                    <a:pt x="1669" y="5341"/>
                  </a:lnTo>
                  <a:lnTo>
                    <a:pt x="1547" y="5070"/>
                  </a:lnTo>
                  <a:lnTo>
                    <a:pt x="1464" y="4781"/>
                  </a:lnTo>
                  <a:lnTo>
                    <a:pt x="1445" y="4632"/>
                  </a:lnTo>
                  <a:lnTo>
                    <a:pt x="1417" y="4343"/>
                  </a:lnTo>
                  <a:lnTo>
                    <a:pt x="1464" y="3747"/>
                  </a:lnTo>
                  <a:lnTo>
                    <a:pt x="1510" y="3449"/>
                  </a:lnTo>
                  <a:lnTo>
                    <a:pt x="1613" y="2806"/>
                  </a:lnTo>
                  <a:lnTo>
                    <a:pt x="1678" y="2153"/>
                  </a:lnTo>
                  <a:lnTo>
                    <a:pt x="1687" y="1995"/>
                  </a:lnTo>
                  <a:lnTo>
                    <a:pt x="1650" y="1622"/>
                  </a:lnTo>
                  <a:lnTo>
                    <a:pt x="1519" y="988"/>
                  </a:lnTo>
                  <a:lnTo>
                    <a:pt x="1305" y="411"/>
                  </a:lnTo>
                  <a:lnTo>
                    <a:pt x="1147" y="131"/>
                  </a:lnTo>
                  <a:lnTo>
                    <a:pt x="1026" y="2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4547625" y="3189000"/>
              <a:ext cx="492550" cy="643300"/>
            </a:xfrm>
            <a:custGeom>
              <a:avLst/>
              <a:gdLst/>
              <a:ahLst/>
              <a:cxnLst/>
              <a:rect l="l" t="t" r="r" b="b"/>
              <a:pathLst>
                <a:path w="19702" h="25732" extrusionOk="0">
                  <a:moveTo>
                    <a:pt x="2619" y="1"/>
                  </a:moveTo>
                  <a:lnTo>
                    <a:pt x="2190" y="3086"/>
                  </a:lnTo>
                  <a:lnTo>
                    <a:pt x="1827" y="5779"/>
                  </a:lnTo>
                  <a:lnTo>
                    <a:pt x="1342" y="9264"/>
                  </a:lnTo>
                  <a:lnTo>
                    <a:pt x="0" y="19031"/>
                  </a:lnTo>
                  <a:lnTo>
                    <a:pt x="19040" y="25732"/>
                  </a:lnTo>
                  <a:lnTo>
                    <a:pt x="19701" y="5956"/>
                  </a:lnTo>
                  <a:lnTo>
                    <a:pt x="12441" y="3421"/>
                  </a:lnTo>
                  <a:lnTo>
                    <a:pt x="9357" y="2349"/>
                  </a:lnTo>
                  <a:lnTo>
                    <a:pt x="5909" y="1147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4581175" y="3189000"/>
              <a:ext cx="277975" cy="294750"/>
            </a:xfrm>
            <a:custGeom>
              <a:avLst/>
              <a:gdLst/>
              <a:ahLst/>
              <a:cxnLst/>
              <a:rect l="l" t="t" r="r" b="b"/>
              <a:pathLst>
                <a:path w="11119" h="11790" extrusionOk="0">
                  <a:moveTo>
                    <a:pt x="1277" y="1"/>
                  </a:moveTo>
                  <a:lnTo>
                    <a:pt x="848" y="3086"/>
                  </a:lnTo>
                  <a:lnTo>
                    <a:pt x="485" y="5779"/>
                  </a:lnTo>
                  <a:lnTo>
                    <a:pt x="0" y="9264"/>
                  </a:lnTo>
                  <a:lnTo>
                    <a:pt x="531" y="9488"/>
                  </a:lnTo>
                  <a:lnTo>
                    <a:pt x="1594" y="9898"/>
                  </a:lnTo>
                  <a:lnTo>
                    <a:pt x="3243" y="10429"/>
                  </a:lnTo>
                  <a:lnTo>
                    <a:pt x="5480" y="11007"/>
                  </a:lnTo>
                  <a:lnTo>
                    <a:pt x="7744" y="11492"/>
                  </a:lnTo>
                  <a:lnTo>
                    <a:pt x="8881" y="11715"/>
                  </a:lnTo>
                  <a:lnTo>
                    <a:pt x="9096" y="11762"/>
                  </a:lnTo>
                  <a:lnTo>
                    <a:pt x="9422" y="11790"/>
                  </a:lnTo>
                  <a:lnTo>
                    <a:pt x="9636" y="11762"/>
                  </a:lnTo>
                  <a:lnTo>
                    <a:pt x="9739" y="11734"/>
                  </a:lnTo>
                  <a:lnTo>
                    <a:pt x="9916" y="11650"/>
                  </a:lnTo>
                  <a:lnTo>
                    <a:pt x="10186" y="11389"/>
                  </a:lnTo>
                  <a:lnTo>
                    <a:pt x="10373" y="11044"/>
                  </a:lnTo>
                  <a:lnTo>
                    <a:pt x="10503" y="10662"/>
                  </a:lnTo>
                  <a:lnTo>
                    <a:pt x="10540" y="10467"/>
                  </a:lnTo>
                  <a:lnTo>
                    <a:pt x="10727" y="9600"/>
                  </a:lnTo>
                  <a:lnTo>
                    <a:pt x="10969" y="7848"/>
                  </a:lnTo>
                  <a:lnTo>
                    <a:pt x="11099" y="6086"/>
                  </a:lnTo>
                  <a:lnTo>
                    <a:pt x="11118" y="4316"/>
                  </a:lnTo>
                  <a:lnTo>
                    <a:pt x="11099" y="3421"/>
                  </a:lnTo>
                  <a:lnTo>
                    <a:pt x="8015" y="2349"/>
                  </a:lnTo>
                  <a:lnTo>
                    <a:pt x="4567" y="114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4593275" y="3189000"/>
              <a:ext cx="188275" cy="188275"/>
            </a:xfrm>
            <a:custGeom>
              <a:avLst/>
              <a:gdLst/>
              <a:ahLst/>
              <a:cxnLst/>
              <a:rect l="l" t="t" r="r" b="b"/>
              <a:pathLst>
                <a:path w="7531" h="7531" extrusionOk="0">
                  <a:moveTo>
                    <a:pt x="793" y="1"/>
                  </a:moveTo>
                  <a:lnTo>
                    <a:pt x="364" y="3086"/>
                  </a:lnTo>
                  <a:lnTo>
                    <a:pt x="1" y="5779"/>
                  </a:lnTo>
                  <a:lnTo>
                    <a:pt x="541" y="6040"/>
                  </a:lnTo>
                  <a:lnTo>
                    <a:pt x="1650" y="6515"/>
                  </a:lnTo>
                  <a:lnTo>
                    <a:pt x="2787" y="6934"/>
                  </a:lnTo>
                  <a:lnTo>
                    <a:pt x="3933" y="7279"/>
                  </a:lnTo>
                  <a:lnTo>
                    <a:pt x="4521" y="7419"/>
                  </a:lnTo>
                  <a:lnTo>
                    <a:pt x="4819" y="7475"/>
                  </a:lnTo>
                  <a:lnTo>
                    <a:pt x="5425" y="7531"/>
                  </a:lnTo>
                  <a:lnTo>
                    <a:pt x="5872" y="7494"/>
                  </a:lnTo>
                  <a:lnTo>
                    <a:pt x="6151" y="7419"/>
                  </a:lnTo>
                  <a:lnTo>
                    <a:pt x="6394" y="7298"/>
                  </a:lnTo>
                  <a:lnTo>
                    <a:pt x="6617" y="7121"/>
                  </a:lnTo>
                  <a:lnTo>
                    <a:pt x="6701" y="7009"/>
                  </a:lnTo>
                  <a:lnTo>
                    <a:pt x="6832" y="6813"/>
                  </a:lnTo>
                  <a:lnTo>
                    <a:pt x="6972" y="6375"/>
                  </a:lnTo>
                  <a:lnTo>
                    <a:pt x="7018" y="6152"/>
                  </a:lnTo>
                  <a:lnTo>
                    <a:pt x="7205" y="5210"/>
                  </a:lnTo>
                  <a:lnTo>
                    <a:pt x="7456" y="3309"/>
                  </a:lnTo>
                  <a:lnTo>
                    <a:pt x="7531" y="2349"/>
                  </a:lnTo>
                  <a:lnTo>
                    <a:pt x="4083" y="114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8"/>
            <p:cNvSpPr/>
            <p:nvPr/>
          </p:nvSpPr>
          <p:spPr>
            <a:xfrm>
              <a:off x="4602375" y="3189000"/>
              <a:ext cx="92975" cy="77150"/>
            </a:xfrm>
            <a:custGeom>
              <a:avLst/>
              <a:gdLst/>
              <a:ahLst/>
              <a:cxnLst/>
              <a:rect l="l" t="t" r="r" b="b"/>
              <a:pathLst>
                <a:path w="3719" h="3086" extrusionOk="0">
                  <a:moveTo>
                    <a:pt x="429" y="1"/>
                  </a:moveTo>
                  <a:lnTo>
                    <a:pt x="0" y="3086"/>
                  </a:lnTo>
                  <a:lnTo>
                    <a:pt x="121" y="3086"/>
                  </a:lnTo>
                  <a:lnTo>
                    <a:pt x="392" y="3076"/>
                  </a:lnTo>
                  <a:lnTo>
                    <a:pt x="923" y="2992"/>
                  </a:lnTo>
                  <a:lnTo>
                    <a:pt x="1454" y="2834"/>
                  </a:lnTo>
                  <a:lnTo>
                    <a:pt x="1957" y="2620"/>
                  </a:lnTo>
                  <a:lnTo>
                    <a:pt x="2199" y="2498"/>
                  </a:lnTo>
                  <a:lnTo>
                    <a:pt x="2432" y="2377"/>
                  </a:lnTo>
                  <a:lnTo>
                    <a:pt x="2870" y="2098"/>
                  </a:lnTo>
                  <a:lnTo>
                    <a:pt x="3271" y="1762"/>
                  </a:lnTo>
                  <a:lnTo>
                    <a:pt x="3597" y="1371"/>
                  </a:lnTo>
                  <a:lnTo>
                    <a:pt x="3719" y="114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4705800" y="3342075"/>
              <a:ext cx="203200" cy="275175"/>
            </a:xfrm>
            <a:custGeom>
              <a:avLst/>
              <a:gdLst/>
              <a:ahLst/>
              <a:cxnLst/>
              <a:rect l="l" t="t" r="r" b="b"/>
              <a:pathLst>
                <a:path w="8128" h="11007" extrusionOk="0">
                  <a:moveTo>
                    <a:pt x="541" y="1"/>
                  </a:moveTo>
                  <a:lnTo>
                    <a:pt x="1" y="7745"/>
                  </a:lnTo>
                  <a:lnTo>
                    <a:pt x="7615" y="11007"/>
                  </a:lnTo>
                  <a:lnTo>
                    <a:pt x="8127" y="2237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4611925" y="3187375"/>
              <a:ext cx="413575" cy="645400"/>
            </a:xfrm>
            <a:custGeom>
              <a:avLst/>
              <a:gdLst/>
              <a:ahLst/>
              <a:cxnLst/>
              <a:rect l="l" t="t" r="r" b="b"/>
              <a:pathLst>
                <a:path w="16543" h="25816" extrusionOk="0">
                  <a:moveTo>
                    <a:pt x="84" y="1"/>
                  </a:moveTo>
                  <a:lnTo>
                    <a:pt x="0" y="131"/>
                  </a:lnTo>
                  <a:lnTo>
                    <a:pt x="112" y="196"/>
                  </a:lnTo>
                  <a:lnTo>
                    <a:pt x="1147" y="951"/>
                  </a:lnTo>
                  <a:lnTo>
                    <a:pt x="2461" y="2042"/>
                  </a:lnTo>
                  <a:lnTo>
                    <a:pt x="3504" y="2992"/>
                  </a:lnTo>
                  <a:lnTo>
                    <a:pt x="4679" y="4138"/>
                  </a:lnTo>
                  <a:lnTo>
                    <a:pt x="5937" y="5480"/>
                  </a:lnTo>
                  <a:lnTo>
                    <a:pt x="6598" y="6235"/>
                  </a:lnTo>
                  <a:lnTo>
                    <a:pt x="7213" y="6972"/>
                  </a:lnTo>
                  <a:lnTo>
                    <a:pt x="8518" y="8658"/>
                  </a:lnTo>
                  <a:lnTo>
                    <a:pt x="9860" y="10587"/>
                  </a:lnTo>
                  <a:lnTo>
                    <a:pt x="11221" y="12777"/>
                  </a:lnTo>
                  <a:lnTo>
                    <a:pt x="12218" y="14595"/>
                  </a:lnTo>
                  <a:lnTo>
                    <a:pt x="12861" y="15881"/>
                  </a:lnTo>
                  <a:lnTo>
                    <a:pt x="13495" y="17232"/>
                  </a:lnTo>
                  <a:lnTo>
                    <a:pt x="14100" y="18649"/>
                  </a:lnTo>
                  <a:lnTo>
                    <a:pt x="14678" y="20121"/>
                  </a:lnTo>
                  <a:lnTo>
                    <a:pt x="15219" y="21668"/>
                  </a:lnTo>
                  <a:lnTo>
                    <a:pt x="15722" y="23280"/>
                  </a:lnTo>
                  <a:lnTo>
                    <a:pt x="16179" y="24949"/>
                  </a:lnTo>
                  <a:lnTo>
                    <a:pt x="16393" y="25815"/>
                  </a:lnTo>
                  <a:lnTo>
                    <a:pt x="16542" y="25778"/>
                  </a:lnTo>
                  <a:lnTo>
                    <a:pt x="16337" y="24911"/>
                  </a:lnTo>
                  <a:lnTo>
                    <a:pt x="15871" y="23234"/>
                  </a:lnTo>
                  <a:lnTo>
                    <a:pt x="15368" y="21622"/>
                  </a:lnTo>
                  <a:lnTo>
                    <a:pt x="14818" y="20065"/>
                  </a:lnTo>
                  <a:lnTo>
                    <a:pt x="14240" y="18583"/>
                  </a:lnTo>
                  <a:lnTo>
                    <a:pt x="13634" y="17167"/>
                  </a:lnTo>
                  <a:lnTo>
                    <a:pt x="13001" y="15806"/>
                  </a:lnTo>
                  <a:lnTo>
                    <a:pt x="12348" y="14520"/>
                  </a:lnTo>
                  <a:lnTo>
                    <a:pt x="11351" y="12694"/>
                  </a:lnTo>
                  <a:lnTo>
                    <a:pt x="9991" y="10504"/>
                  </a:lnTo>
                  <a:lnTo>
                    <a:pt x="8639" y="8556"/>
                  </a:lnTo>
                  <a:lnTo>
                    <a:pt x="7335" y="6869"/>
                  </a:lnTo>
                  <a:lnTo>
                    <a:pt x="6710" y="6133"/>
                  </a:lnTo>
                  <a:lnTo>
                    <a:pt x="6048" y="5369"/>
                  </a:lnTo>
                  <a:lnTo>
                    <a:pt x="4781" y="4017"/>
                  </a:lnTo>
                  <a:lnTo>
                    <a:pt x="3607" y="2871"/>
                  </a:lnTo>
                  <a:lnTo>
                    <a:pt x="2554" y="1911"/>
                  </a:lnTo>
                  <a:lnTo>
                    <a:pt x="1230" y="821"/>
                  </a:lnTo>
                  <a:lnTo>
                    <a:pt x="196" y="66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4546225" y="3336025"/>
              <a:ext cx="494175" cy="329925"/>
            </a:xfrm>
            <a:custGeom>
              <a:avLst/>
              <a:gdLst/>
              <a:ahLst/>
              <a:cxnLst/>
              <a:rect l="l" t="t" r="r" b="b"/>
              <a:pathLst>
                <a:path w="19767" h="13197" extrusionOk="0">
                  <a:moveTo>
                    <a:pt x="19739" y="0"/>
                  </a:moveTo>
                  <a:lnTo>
                    <a:pt x="19263" y="84"/>
                  </a:lnTo>
                  <a:lnTo>
                    <a:pt x="18303" y="308"/>
                  </a:lnTo>
                  <a:lnTo>
                    <a:pt x="17353" y="578"/>
                  </a:lnTo>
                  <a:lnTo>
                    <a:pt x="16412" y="886"/>
                  </a:lnTo>
                  <a:lnTo>
                    <a:pt x="15014" y="1436"/>
                  </a:lnTo>
                  <a:lnTo>
                    <a:pt x="13206" y="2293"/>
                  </a:lnTo>
                  <a:lnTo>
                    <a:pt x="11463" y="3271"/>
                  </a:lnTo>
                  <a:lnTo>
                    <a:pt x="9795" y="4334"/>
                  </a:lnTo>
                  <a:lnTo>
                    <a:pt x="8211" y="5452"/>
                  </a:lnTo>
                  <a:lnTo>
                    <a:pt x="6738" y="6598"/>
                  </a:lnTo>
                  <a:lnTo>
                    <a:pt x="5377" y="7735"/>
                  </a:lnTo>
                  <a:lnTo>
                    <a:pt x="4138" y="8844"/>
                  </a:lnTo>
                  <a:lnTo>
                    <a:pt x="2516" y="10382"/>
                  </a:lnTo>
                  <a:lnTo>
                    <a:pt x="326" y="12712"/>
                  </a:lnTo>
                  <a:lnTo>
                    <a:pt x="0" y="13094"/>
                  </a:lnTo>
                  <a:lnTo>
                    <a:pt x="121" y="13197"/>
                  </a:lnTo>
                  <a:lnTo>
                    <a:pt x="438" y="12805"/>
                  </a:lnTo>
                  <a:lnTo>
                    <a:pt x="2628" y="10494"/>
                  </a:lnTo>
                  <a:lnTo>
                    <a:pt x="4240" y="8956"/>
                  </a:lnTo>
                  <a:lnTo>
                    <a:pt x="5471" y="7857"/>
                  </a:lnTo>
                  <a:lnTo>
                    <a:pt x="6831" y="6720"/>
                  </a:lnTo>
                  <a:lnTo>
                    <a:pt x="8294" y="5583"/>
                  </a:lnTo>
                  <a:lnTo>
                    <a:pt x="9869" y="4464"/>
                  </a:lnTo>
                  <a:lnTo>
                    <a:pt x="11528" y="3411"/>
                  </a:lnTo>
                  <a:lnTo>
                    <a:pt x="13271" y="2433"/>
                  </a:lnTo>
                  <a:lnTo>
                    <a:pt x="15070" y="1585"/>
                  </a:lnTo>
                  <a:lnTo>
                    <a:pt x="16449" y="1035"/>
                  </a:lnTo>
                  <a:lnTo>
                    <a:pt x="17390" y="727"/>
                  </a:lnTo>
                  <a:lnTo>
                    <a:pt x="18341" y="457"/>
                  </a:lnTo>
                  <a:lnTo>
                    <a:pt x="19291" y="243"/>
                  </a:lnTo>
                  <a:lnTo>
                    <a:pt x="19767" y="150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4524775" y="3636350"/>
              <a:ext cx="57350" cy="52200"/>
            </a:xfrm>
            <a:custGeom>
              <a:avLst/>
              <a:gdLst/>
              <a:ahLst/>
              <a:cxnLst/>
              <a:rect l="l" t="t" r="r" b="b"/>
              <a:pathLst>
                <a:path w="2294" h="2088" extrusionOk="0">
                  <a:moveTo>
                    <a:pt x="1324" y="0"/>
                  </a:moveTo>
                  <a:lnTo>
                    <a:pt x="905" y="28"/>
                  </a:lnTo>
                  <a:lnTo>
                    <a:pt x="532" y="177"/>
                  </a:lnTo>
                  <a:lnTo>
                    <a:pt x="234" y="429"/>
                  </a:lnTo>
                  <a:lnTo>
                    <a:pt x="38" y="755"/>
                  </a:lnTo>
                  <a:lnTo>
                    <a:pt x="1" y="1044"/>
                  </a:lnTo>
                  <a:lnTo>
                    <a:pt x="19" y="1239"/>
                  </a:lnTo>
                  <a:lnTo>
                    <a:pt x="94" y="1445"/>
                  </a:lnTo>
                  <a:lnTo>
                    <a:pt x="224" y="1650"/>
                  </a:lnTo>
                  <a:lnTo>
                    <a:pt x="308" y="1752"/>
                  </a:lnTo>
                  <a:lnTo>
                    <a:pt x="439" y="1873"/>
                  </a:lnTo>
                  <a:lnTo>
                    <a:pt x="765" y="2041"/>
                  </a:lnTo>
                  <a:lnTo>
                    <a:pt x="1128" y="2088"/>
                  </a:lnTo>
                  <a:lnTo>
                    <a:pt x="1483" y="2013"/>
                  </a:lnTo>
                  <a:lnTo>
                    <a:pt x="1641" y="1929"/>
                  </a:lnTo>
                  <a:lnTo>
                    <a:pt x="1762" y="1845"/>
                  </a:lnTo>
                  <a:lnTo>
                    <a:pt x="1958" y="1631"/>
                  </a:lnTo>
                  <a:lnTo>
                    <a:pt x="2051" y="1510"/>
                  </a:lnTo>
                  <a:lnTo>
                    <a:pt x="2163" y="1351"/>
                  </a:lnTo>
                  <a:lnTo>
                    <a:pt x="2275" y="1072"/>
                  </a:lnTo>
                  <a:lnTo>
                    <a:pt x="2293" y="885"/>
                  </a:lnTo>
                  <a:lnTo>
                    <a:pt x="2284" y="792"/>
                  </a:lnTo>
                  <a:lnTo>
                    <a:pt x="2247" y="643"/>
                  </a:lnTo>
                  <a:lnTo>
                    <a:pt x="2060" y="382"/>
                  </a:lnTo>
                  <a:lnTo>
                    <a:pt x="1939" y="280"/>
                  </a:lnTo>
                  <a:lnTo>
                    <a:pt x="1846" y="205"/>
                  </a:lnTo>
                  <a:lnTo>
                    <a:pt x="1641" y="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5015900" y="331225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61" y="1"/>
                  </a:moveTo>
                  <a:lnTo>
                    <a:pt x="625" y="47"/>
                  </a:lnTo>
                  <a:lnTo>
                    <a:pt x="458" y="150"/>
                  </a:lnTo>
                  <a:lnTo>
                    <a:pt x="281" y="271"/>
                  </a:lnTo>
                  <a:lnTo>
                    <a:pt x="76" y="579"/>
                  </a:lnTo>
                  <a:lnTo>
                    <a:pt x="1" y="923"/>
                  </a:lnTo>
                  <a:lnTo>
                    <a:pt x="57" y="1259"/>
                  </a:lnTo>
                  <a:lnTo>
                    <a:pt x="225" y="1548"/>
                  </a:lnTo>
                  <a:lnTo>
                    <a:pt x="476" y="1781"/>
                  </a:lnTo>
                  <a:lnTo>
                    <a:pt x="802" y="1902"/>
                  </a:lnTo>
                  <a:lnTo>
                    <a:pt x="1185" y="1893"/>
                  </a:lnTo>
                  <a:lnTo>
                    <a:pt x="1399" y="1818"/>
                  </a:lnTo>
                  <a:lnTo>
                    <a:pt x="1576" y="1734"/>
                  </a:lnTo>
                  <a:lnTo>
                    <a:pt x="1734" y="1604"/>
                  </a:lnTo>
                  <a:lnTo>
                    <a:pt x="1865" y="1464"/>
                  </a:lnTo>
                  <a:lnTo>
                    <a:pt x="1977" y="1147"/>
                  </a:lnTo>
                  <a:lnTo>
                    <a:pt x="1958" y="821"/>
                  </a:lnTo>
                  <a:lnTo>
                    <a:pt x="1818" y="513"/>
                  </a:lnTo>
                  <a:lnTo>
                    <a:pt x="1585" y="252"/>
                  </a:lnTo>
                  <a:lnTo>
                    <a:pt x="1296" y="7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4997050" y="3801525"/>
              <a:ext cx="50800" cy="49175"/>
            </a:xfrm>
            <a:custGeom>
              <a:avLst/>
              <a:gdLst/>
              <a:ahLst/>
              <a:cxnLst/>
              <a:rect l="l" t="t" r="r" b="b"/>
              <a:pathLst>
                <a:path w="2032" h="1967" extrusionOk="0">
                  <a:moveTo>
                    <a:pt x="969" y="0"/>
                  </a:moveTo>
                  <a:lnTo>
                    <a:pt x="736" y="19"/>
                  </a:lnTo>
                  <a:lnTo>
                    <a:pt x="522" y="94"/>
                  </a:lnTo>
                  <a:lnTo>
                    <a:pt x="336" y="205"/>
                  </a:lnTo>
                  <a:lnTo>
                    <a:pt x="177" y="364"/>
                  </a:lnTo>
                  <a:lnTo>
                    <a:pt x="65" y="550"/>
                  </a:lnTo>
                  <a:lnTo>
                    <a:pt x="0" y="783"/>
                  </a:lnTo>
                  <a:lnTo>
                    <a:pt x="0" y="904"/>
                  </a:lnTo>
                  <a:lnTo>
                    <a:pt x="0" y="1016"/>
                  </a:lnTo>
                  <a:lnTo>
                    <a:pt x="56" y="1231"/>
                  </a:lnTo>
                  <a:lnTo>
                    <a:pt x="214" y="1529"/>
                  </a:lnTo>
                  <a:lnTo>
                    <a:pt x="364" y="1697"/>
                  </a:lnTo>
                  <a:lnTo>
                    <a:pt x="447" y="1780"/>
                  </a:lnTo>
                  <a:lnTo>
                    <a:pt x="643" y="1911"/>
                  </a:lnTo>
                  <a:lnTo>
                    <a:pt x="755" y="1948"/>
                  </a:lnTo>
                  <a:lnTo>
                    <a:pt x="867" y="1967"/>
                  </a:lnTo>
                  <a:lnTo>
                    <a:pt x="1081" y="1957"/>
                  </a:lnTo>
                  <a:lnTo>
                    <a:pt x="1398" y="1855"/>
                  </a:lnTo>
                  <a:lnTo>
                    <a:pt x="1594" y="1734"/>
                  </a:lnTo>
                  <a:lnTo>
                    <a:pt x="1687" y="1678"/>
                  </a:lnTo>
                  <a:lnTo>
                    <a:pt x="1855" y="1538"/>
                  </a:lnTo>
                  <a:lnTo>
                    <a:pt x="1920" y="1454"/>
                  </a:lnTo>
                  <a:lnTo>
                    <a:pt x="1966" y="1380"/>
                  </a:lnTo>
                  <a:lnTo>
                    <a:pt x="2013" y="1212"/>
                  </a:lnTo>
                  <a:lnTo>
                    <a:pt x="2032" y="951"/>
                  </a:lnTo>
                  <a:lnTo>
                    <a:pt x="1985" y="774"/>
                  </a:lnTo>
                  <a:lnTo>
                    <a:pt x="1948" y="653"/>
                  </a:lnTo>
                  <a:lnTo>
                    <a:pt x="1817" y="438"/>
                  </a:lnTo>
                  <a:lnTo>
                    <a:pt x="1640" y="252"/>
                  </a:lnTo>
                  <a:lnTo>
                    <a:pt x="1426" y="112"/>
                  </a:lnTo>
                  <a:lnTo>
                    <a:pt x="1314" y="66"/>
                  </a:lnTo>
                  <a:lnTo>
                    <a:pt x="1202" y="28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38"/>
          <p:cNvGrpSpPr/>
          <p:nvPr/>
        </p:nvGrpSpPr>
        <p:grpSpPr>
          <a:xfrm>
            <a:off x="1666092" y="2386866"/>
            <a:ext cx="580502" cy="587361"/>
            <a:chOff x="1610542" y="2953441"/>
            <a:chExt cx="580502" cy="587361"/>
          </a:xfrm>
        </p:grpSpPr>
        <p:sp>
          <p:nvSpPr>
            <p:cNvPr id="2349" name="Google Shape;2349;p38"/>
            <p:cNvSpPr/>
            <p:nvPr/>
          </p:nvSpPr>
          <p:spPr>
            <a:xfrm>
              <a:off x="1735559" y="295344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1758239" y="305566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1914843" y="300577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1914843" y="305716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1922754" y="321525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1922754" y="321525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1790379" y="325724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1805702" y="325724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1610542" y="318063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1731078" y="318063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1835352" y="316536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BB634F0-D176-4C1D-BF18-29B190B40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183" y="1389662"/>
            <a:ext cx="6574486" cy="1185000"/>
          </a:xfrm>
        </p:spPr>
        <p:txBody>
          <a:bodyPr/>
          <a:lstStyle/>
          <a:p>
            <a:r>
              <a:rPr lang="vi-VN" dirty="0"/>
              <a:t>2. </a:t>
            </a:r>
            <a:r>
              <a:rPr lang="vi-VN" dirty="0" err="1"/>
              <a:t>Tìm</a:t>
            </a:r>
            <a:r>
              <a:rPr lang="vi-VN" dirty="0"/>
              <a:t> </a:t>
            </a:r>
            <a:r>
              <a:rPr lang="vi-VN" dirty="0" err="1"/>
              <a:t>hiểu</a:t>
            </a:r>
            <a:r>
              <a:rPr lang="vi-VN" dirty="0"/>
              <a:t> </a:t>
            </a:r>
            <a:r>
              <a:rPr lang="vi-VN" dirty="0" err="1"/>
              <a:t>bài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8D3972DE-0BDA-4CA3-ABBF-E79B1779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46088"/>
            <a:ext cx="8839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Trăng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CA60D0F-ADF5-4CFA-BC32-57EA5839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51848"/>
            <a:ext cx="91440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F917BA02-5DF3-4943-911D-E075BC31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66248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Trăng sáng mùa thu vằng vặc chiếu khắp…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96A9891-60E2-455F-9A2D-945244F6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794648"/>
            <a:ext cx="25146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F84F697B-C172-47F1-B256-B3ADDE299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09048"/>
            <a:ext cx="6858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B99B8F3D-08D3-47C4-A44E-9B91A400DCC0}"/>
              </a:ext>
            </a:extLst>
          </p:cNvPr>
          <p:cNvSpPr>
            <a:spLocks/>
          </p:cNvSpPr>
          <p:nvPr/>
        </p:nvSpPr>
        <p:spPr bwMode="auto">
          <a:xfrm>
            <a:off x="6934200" y="3175648"/>
            <a:ext cx="76200" cy="1524000"/>
          </a:xfrm>
          <a:prstGeom prst="rightBrace">
            <a:avLst>
              <a:gd name="adj1" fmla="val 16666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E96CE20-9557-4A1A-8484-8C75429C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2539"/>
            <a:ext cx="88392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1. Anh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chiến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sĩ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tới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tới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gian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E63C62D-23E2-4E4D-BADB-954D4467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016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nghĩ  vào thời điểm anh đứng gác ở trại trong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trung thu độc lập đầu tiên.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1" name="Google Shape;2371;p40"/>
          <p:cNvGrpSpPr/>
          <p:nvPr/>
        </p:nvGrpSpPr>
        <p:grpSpPr>
          <a:xfrm>
            <a:off x="8408388" y="0"/>
            <a:ext cx="735612" cy="1045777"/>
            <a:chOff x="7598756" y="3540791"/>
            <a:chExt cx="735612" cy="1045777"/>
          </a:xfrm>
        </p:grpSpPr>
        <p:sp>
          <p:nvSpPr>
            <p:cNvPr id="2372" name="Google Shape;2372;p40"/>
            <p:cNvSpPr/>
            <p:nvPr/>
          </p:nvSpPr>
          <p:spPr>
            <a:xfrm>
              <a:off x="7878884" y="354079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0"/>
            <p:cNvSpPr/>
            <p:nvPr/>
          </p:nvSpPr>
          <p:spPr>
            <a:xfrm>
              <a:off x="7901564" y="364301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0"/>
            <p:cNvSpPr/>
            <p:nvPr/>
          </p:nvSpPr>
          <p:spPr>
            <a:xfrm>
              <a:off x="8058168" y="359312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0"/>
            <p:cNvSpPr/>
            <p:nvPr/>
          </p:nvSpPr>
          <p:spPr>
            <a:xfrm>
              <a:off x="8058168" y="364451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0"/>
            <p:cNvSpPr/>
            <p:nvPr/>
          </p:nvSpPr>
          <p:spPr>
            <a:xfrm>
              <a:off x="8066079" y="380260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0"/>
            <p:cNvSpPr/>
            <p:nvPr/>
          </p:nvSpPr>
          <p:spPr>
            <a:xfrm>
              <a:off x="8066079" y="380260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0"/>
            <p:cNvSpPr/>
            <p:nvPr/>
          </p:nvSpPr>
          <p:spPr>
            <a:xfrm>
              <a:off x="7933704" y="384459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0"/>
            <p:cNvSpPr/>
            <p:nvPr/>
          </p:nvSpPr>
          <p:spPr>
            <a:xfrm>
              <a:off x="7949027" y="384459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40"/>
            <p:cNvSpPr/>
            <p:nvPr/>
          </p:nvSpPr>
          <p:spPr>
            <a:xfrm>
              <a:off x="7753867" y="376798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40"/>
            <p:cNvSpPr/>
            <p:nvPr/>
          </p:nvSpPr>
          <p:spPr>
            <a:xfrm>
              <a:off x="7874403" y="376798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40"/>
            <p:cNvSpPr/>
            <p:nvPr/>
          </p:nvSpPr>
          <p:spPr>
            <a:xfrm>
              <a:off x="7978677" y="375271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83" name="Google Shape;2383;p40"/>
            <p:cNvGrpSpPr/>
            <p:nvPr/>
          </p:nvGrpSpPr>
          <p:grpSpPr>
            <a:xfrm>
              <a:off x="7598756" y="4194312"/>
              <a:ext cx="405145" cy="392256"/>
              <a:chOff x="7598756" y="4194312"/>
              <a:chExt cx="405145" cy="392256"/>
            </a:xfrm>
          </p:grpSpPr>
          <p:sp>
            <p:nvSpPr>
              <p:cNvPr id="2384" name="Google Shape;2384;p40"/>
              <p:cNvSpPr/>
              <p:nvPr/>
            </p:nvSpPr>
            <p:spPr>
              <a:xfrm>
                <a:off x="7706460" y="419431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40"/>
              <p:cNvSpPr/>
              <p:nvPr/>
            </p:nvSpPr>
            <p:spPr>
              <a:xfrm>
                <a:off x="7737105" y="426246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40"/>
              <p:cNvSpPr/>
              <p:nvPr/>
            </p:nvSpPr>
            <p:spPr>
              <a:xfrm>
                <a:off x="7802767" y="422595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40"/>
              <p:cNvSpPr/>
              <p:nvPr/>
            </p:nvSpPr>
            <p:spPr>
              <a:xfrm>
                <a:off x="7802325" y="428077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40"/>
              <p:cNvSpPr/>
              <p:nvPr/>
            </p:nvSpPr>
            <p:spPr>
              <a:xfrm>
                <a:off x="7810180" y="436623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40"/>
              <p:cNvSpPr/>
              <p:nvPr/>
            </p:nvSpPr>
            <p:spPr>
              <a:xfrm>
                <a:off x="7810678" y="437315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40"/>
              <p:cNvSpPr/>
              <p:nvPr/>
            </p:nvSpPr>
            <p:spPr>
              <a:xfrm>
                <a:off x="7798342" y="439832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40"/>
              <p:cNvSpPr/>
              <p:nvPr/>
            </p:nvSpPr>
            <p:spPr>
              <a:xfrm>
                <a:off x="7802767" y="439732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40"/>
              <p:cNvSpPr/>
              <p:nvPr/>
            </p:nvSpPr>
            <p:spPr>
              <a:xfrm>
                <a:off x="7654627" y="439539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40"/>
              <p:cNvSpPr/>
              <p:nvPr/>
            </p:nvSpPr>
            <p:spPr>
              <a:xfrm>
                <a:off x="7706957" y="439782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40"/>
              <p:cNvSpPr/>
              <p:nvPr/>
            </p:nvSpPr>
            <p:spPr>
              <a:xfrm>
                <a:off x="7598756" y="432325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40"/>
              <p:cNvSpPr/>
              <p:nvPr/>
            </p:nvSpPr>
            <p:spPr>
              <a:xfrm>
                <a:off x="7667959" y="434942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40"/>
              <p:cNvSpPr/>
              <p:nvPr/>
            </p:nvSpPr>
            <p:spPr>
              <a:xfrm>
                <a:off x="7770185" y="435932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7" name="Google Shape;2397;p40"/>
          <p:cNvGrpSpPr/>
          <p:nvPr/>
        </p:nvGrpSpPr>
        <p:grpSpPr>
          <a:xfrm>
            <a:off x="0" y="4128564"/>
            <a:ext cx="735612" cy="1045777"/>
            <a:chOff x="3253406" y="487641"/>
            <a:chExt cx="735612" cy="1045777"/>
          </a:xfrm>
        </p:grpSpPr>
        <p:sp>
          <p:nvSpPr>
            <p:cNvPr id="2398" name="Google Shape;2398;p40"/>
            <p:cNvSpPr/>
            <p:nvPr/>
          </p:nvSpPr>
          <p:spPr>
            <a:xfrm>
              <a:off x="3533534" y="48764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3556214" y="58986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0"/>
            <p:cNvSpPr/>
            <p:nvPr/>
          </p:nvSpPr>
          <p:spPr>
            <a:xfrm>
              <a:off x="3712818" y="53997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0"/>
            <p:cNvSpPr/>
            <p:nvPr/>
          </p:nvSpPr>
          <p:spPr>
            <a:xfrm>
              <a:off x="3712818" y="59136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0"/>
            <p:cNvSpPr/>
            <p:nvPr/>
          </p:nvSpPr>
          <p:spPr>
            <a:xfrm>
              <a:off x="3720729" y="74945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40"/>
            <p:cNvSpPr/>
            <p:nvPr/>
          </p:nvSpPr>
          <p:spPr>
            <a:xfrm>
              <a:off x="3720729" y="74945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0"/>
            <p:cNvSpPr/>
            <p:nvPr/>
          </p:nvSpPr>
          <p:spPr>
            <a:xfrm>
              <a:off x="3588354" y="79144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0"/>
            <p:cNvSpPr/>
            <p:nvPr/>
          </p:nvSpPr>
          <p:spPr>
            <a:xfrm>
              <a:off x="3603677" y="79144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40"/>
            <p:cNvSpPr/>
            <p:nvPr/>
          </p:nvSpPr>
          <p:spPr>
            <a:xfrm>
              <a:off x="3408517" y="71483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40"/>
            <p:cNvSpPr/>
            <p:nvPr/>
          </p:nvSpPr>
          <p:spPr>
            <a:xfrm>
              <a:off x="3529053" y="71483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40"/>
            <p:cNvSpPr/>
            <p:nvPr/>
          </p:nvSpPr>
          <p:spPr>
            <a:xfrm>
              <a:off x="3633327" y="69956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09" name="Google Shape;2409;p40"/>
            <p:cNvGrpSpPr/>
            <p:nvPr/>
          </p:nvGrpSpPr>
          <p:grpSpPr>
            <a:xfrm>
              <a:off x="3253406" y="1141162"/>
              <a:ext cx="405145" cy="392256"/>
              <a:chOff x="3253406" y="1141162"/>
              <a:chExt cx="405145" cy="392256"/>
            </a:xfrm>
          </p:grpSpPr>
          <p:sp>
            <p:nvSpPr>
              <p:cNvPr id="2410" name="Google Shape;2410;p40"/>
              <p:cNvSpPr/>
              <p:nvPr/>
            </p:nvSpPr>
            <p:spPr>
              <a:xfrm>
                <a:off x="3361110" y="114116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40"/>
              <p:cNvSpPr/>
              <p:nvPr/>
            </p:nvSpPr>
            <p:spPr>
              <a:xfrm>
                <a:off x="3391755" y="120931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40"/>
              <p:cNvSpPr/>
              <p:nvPr/>
            </p:nvSpPr>
            <p:spPr>
              <a:xfrm>
                <a:off x="3457417" y="117280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40"/>
              <p:cNvSpPr/>
              <p:nvPr/>
            </p:nvSpPr>
            <p:spPr>
              <a:xfrm>
                <a:off x="3456975" y="122762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40"/>
              <p:cNvSpPr/>
              <p:nvPr/>
            </p:nvSpPr>
            <p:spPr>
              <a:xfrm>
                <a:off x="3464830" y="131308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40"/>
              <p:cNvSpPr/>
              <p:nvPr/>
            </p:nvSpPr>
            <p:spPr>
              <a:xfrm>
                <a:off x="3465328" y="132000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40"/>
              <p:cNvSpPr/>
              <p:nvPr/>
            </p:nvSpPr>
            <p:spPr>
              <a:xfrm>
                <a:off x="3452992" y="134517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40"/>
              <p:cNvSpPr/>
              <p:nvPr/>
            </p:nvSpPr>
            <p:spPr>
              <a:xfrm>
                <a:off x="3457417" y="134417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40"/>
              <p:cNvSpPr/>
              <p:nvPr/>
            </p:nvSpPr>
            <p:spPr>
              <a:xfrm>
                <a:off x="3309277" y="134224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40"/>
              <p:cNvSpPr/>
              <p:nvPr/>
            </p:nvSpPr>
            <p:spPr>
              <a:xfrm>
                <a:off x="3361607" y="134467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40"/>
              <p:cNvSpPr/>
              <p:nvPr/>
            </p:nvSpPr>
            <p:spPr>
              <a:xfrm>
                <a:off x="3253406" y="127010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40"/>
              <p:cNvSpPr/>
              <p:nvPr/>
            </p:nvSpPr>
            <p:spPr>
              <a:xfrm>
                <a:off x="3322609" y="129627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40"/>
              <p:cNvSpPr/>
              <p:nvPr/>
            </p:nvSpPr>
            <p:spPr>
              <a:xfrm>
                <a:off x="3424835" y="130617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" name="Text Box 15">
            <a:extLst>
              <a:ext uri="{FF2B5EF4-FFF2-40B4-BE49-F238E27FC236}">
                <a16:creationId xmlns:a16="http://schemas.microsoft.com/office/drawing/2014/main" id="{919D5A95-4657-435A-AC39-C20B799A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19" y="294841"/>
            <a:ext cx="829283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3. Anh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chiến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tưởng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trăng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lai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? </a:t>
            </a:r>
            <a:r>
              <a:rPr lang="nl-NL" alt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cs typeface="Times New Roman" panose="02020603050405020304" pitchFamily="18" charset="0"/>
              </a:rPr>
              <a:t>Vẻ đẹp đó có gì khác so với đêm trung thu độc lập ?</a:t>
            </a:r>
            <a:endParaRPr lang="en-US" altLang="en-US" sz="3200" b="1" dirty="0">
              <a:solidFill>
                <a:schemeClr val="tx1">
                  <a:lumMod val="90000"/>
                  <a:lumOff val="10000"/>
                </a:schemeClr>
              </a:solidFill>
              <a:latin typeface="Lobster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2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FE99985E-DE19-414D-8E36-B3E947AE646C}"/>
              </a:ext>
            </a:extLst>
          </p:cNvPr>
          <p:cNvSpPr/>
          <p:nvPr/>
        </p:nvSpPr>
        <p:spPr>
          <a:xfrm>
            <a:off x="1907294" y="0"/>
            <a:ext cx="4709159" cy="456180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 NƯỚC TA NĂM 1945</a:t>
            </a:r>
          </a:p>
        </p:txBody>
      </p:sp>
      <p:pic>
        <p:nvPicPr>
          <p:cNvPr id="4" name="Picture 3" descr="vietnam.jpg">
            <a:extLst>
              <a:ext uri="{FF2B5EF4-FFF2-40B4-BE49-F238E27FC236}">
                <a16:creationId xmlns:a16="http://schemas.microsoft.com/office/drawing/2014/main" id="{109BF29D-F49A-4F62-9AE6-FA71CA435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95" y="562542"/>
            <a:ext cx="4682064" cy="410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dsvn-Philip-Jones-Griffiths-Vietnam-1980-46.jpg">
            <a:extLst>
              <a:ext uri="{FF2B5EF4-FFF2-40B4-BE49-F238E27FC236}">
                <a16:creationId xmlns:a16="http://schemas.microsoft.com/office/drawing/2014/main" id="{07A00FF1-A221-4FCF-B75D-79584D1FB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95" y="570480"/>
            <a:ext cx="4682064" cy="40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hilip-jones-griffiths-vietnam-1980-38_0.jpg">
            <a:extLst>
              <a:ext uri="{FF2B5EF4-FFF2-40B4-BE49-F238E27FC236}">
                <a16:creationId xmlns:a16="http://schemas.microsoft.com/office/drawing/2014/main" id="{D8978419-4ECA-432C-8C8F-D56862283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95" y="783205"/>
            <a:ext cx="4682064" cy="41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s.jpg">
            <a:extLst>
              <a:ext uri="{FF2B5EF4-FFF2-40B4-BE49-F238E27FC236}">
                <a16:creationId xmlns:a16="http://schemas.microsoft.com/office/drawing/2014/main" id="{D57A81EC-D43C-462A-AF16-96AFC0CF1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95" y="926080"/>
            <a:ext cx="4709160" cy="39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15">
            <a:extLst>
              <a:ext uri="{FF2B5EF4-FFF2-40B4-BE49-F238E27FC236}">
                <a16:creationId xmlns:a16="http://schemas.microsoft.com/office/drawing/2014/main" id="{F16F947D-28BE-499A-8120-89C107086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71700"/>
            <a:ext cx="1219200" cy="12001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Dưới ánh trăng: </a:t>
            </a:r>
          </a:p>
        </p:txBody>
      </p:sp>
      <p:sp>
        <p:nvSpPr>
          <p:cNvPr id="124" name="Text Box 17">
            <a:extLst>
              <a:ext uri="{FF2B5EF4-FFF2-40B4-BE49-F238E27FC236}">
                <a16:creationId xmlns:a16="http://schemas.microsoft.com/office/drawing/2014/main" id="{77953251-6FEE-45ED-A23D-5315CAE8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55239"/>
            <a:ext cx="4953000" cy="461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trường to lớn vui tươi.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 Box 18">
            <a:extLst>
              <a:ext uri="{FF2B5EF4-FFF2-40B4-BE49-F238E27FC236}">
                <a16:creationId xmlns:a16="http://schemas.microsoft.com/office/drawing/2014/main" id="{FEE6F20D-0509-49E5-B0F3-A21C1BA3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05100"/>
            <a:ext cx="4953000" cy="8302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Ống khói nhà máy chi chít, cao thẳm</a:t>
            </a:r>
          </a:p>
        </p:txBody>
      </p:sp>
      <p:sp>
        <p:nvSpPr>
          <p:cNvPr id="126" name="Text Box 20">
            <a:extLst>
              <a:ext uri="{FF2B5EF4-FFF2-40B4-BE49-F238E27FC236}">
                <a16:creationId xmlns:a16="http://schemas.microsoft.com/office/drawing/2014/main" id="{F2BBDFA3-B1F2-411A-A607-205912C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81100"/>
            <a:ext cx="4953000" cy="1200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biển rộng cờ đỏ sao vàng phất phới, bay trên những con tàu lớn</a:t>
            </a:r>
          </a:p>
        </p:txBody>
      </p:sp>
      <p:sp>
        <p:nvSpPr>
          <p:cNvPr id="127" name="Text Box 21">
            <a:extLst>
              <a:ext uri="{FF2B5EF4-FFF2-40B4-BE49-F238E27FC236}">
                <a16:creationId xmlns:a16="http://schemas.microsoft.com/office/drawing/2014/main" id="{B0DC946E-974D-40C0-81FC-6AF20CBF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"/>
            <a:ext cx="4953000" cy="8302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Box 22">
            <a:extLst>
              <a:ext uri="{FF2B5EF4-FFF2-40B4-BE49-F238E27FC236}">
                <a16:creationId xmlns:a16="http://schemas.microsoft.com/office/drawing/2014/main" id="{9EBDFF62-561C-409A-B262-A147CE15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67138"/>
            <a:ext cx="4953000" cy="4619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Đồng lúa bát ngát, vàng thơm.</a:t>
            </a:r>
          </a:p>
        </p:txBody>
      </p:sp>
      <p:sp>
        <p:nvSpPr>
          <p:cNvPr id="129" name="AutoShape 23">
            <a:extLst>
              <a:ext uri="{FF2B5EF4-FFF2-40B4-BE49-F238E27FC236}">
                <a16:creationId xmlns:a16="http://schemas.microsoft.com/office/drawing/2014/main" id="{88DB1CEA-DDA8-403A-9613-B6B858FF7A0E}"/>
              </a:ext>
            </a:extLst>
          </p:cNvPr>
          <p:cNvSpPr>
            <a:spLocks/>
          </p:cNvSpPr>
          <p:nvPr/>
        </p:nvSpPr>
        <p:spPr bwMode="auto">
          <a:xfrm>
            <a:off x="6934200" y="38100"/>
            <a:ext cx="76200" cy="4928414"/>
          </a:xfrm>
          <a:prstGeom prst="rightBrace">
            <a:avLst>
              <a:gd name="adj1" fmla="val 233343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0" name="Text Box 24">
            <a:extLst>
              <a:ext uri="{FF2B5EF4-FFF2-40B4-BE49-F238E27FC236}">
                <a16:creationId xmlns:a16="http://schemas.microsoft.com/office/drawing/2014/main" id="{3A430A1B-91A5-4E4B-8E41-BE730BFD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723900"/>
            <a:ext cx="1676400" cy="310832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mơ của anh chiến sĩ về tương lai tươi đẹp của đất nước.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Line 25">
            <a:extLst>
              <a:ext uri="{FF2B5EF4-FFF2-40B4-BE49-F238E27FC236}">
                <a16:creationId xmlns:a16="http://schemas.microsoft.com/office/drawing/2014/main" id="{0C48EEA7-593F-4537-B11B-790A5CDB4F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4845" y="952500"/>
            <a:ext cx="641554" cy="12001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26">
            <a:extLst>
              <a:ext uri="{FF2B5EF4-FFF2-40B4-BE49-F238E27FC236}">
                <a16:creationId xmlns:a16="http://schemas.microsoft.com/office/drawing/2014/main" id="{EF371877-5961-47D0-8FAE-BE84457807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1790700"/>
            <a:ext cx="381000" cy="4191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27">
            <a:extLst>
              <a:ext uri="{FF2B5EF4-FFF2-40B4-BE49-F238E27FC236}">
                <a16:creationId xmlns:a16="http://schemas.microsoft.com/office/drawing/2014/main" id="{53A8F8C6-1CB2-4DDE-97C5-295F16EAA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933700"/>
            <a:ext cx="381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28">
            <a:extLst>
              <a:ext uri="{FF2B5EF4-FFF2-40B4-BE49-F238E27FC236}">
                <a16:creationId xmlns:a16="http://schemas.microsoft.com/office/drawing/2014/main" id="{342AF020-E32D-4214-9B2F-F06931D9D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314700"/>
            <a:ext cx="381000" cy="685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29">
            <a:extLst>
              <a:ext uri="{FF2B5EF4-FFF2-40B4-BE49-F238E27FC236}">
                <a16:creationId xmlns:a16="http://schemas.microsoft.com/office/drawing/2014/main" id="{E1F45C71-7911-4D7E-8A62-42535D2D7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844" y="3390900"/>
            <a:ext cx="641555" cy="12192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30">
            <a:extLst>
              <a:ext uri="{FF2B5EF4-FFF2-40B4-BE49-F238E27FC236}">
                <a16:creationId xmlns:a16="http://schemas.microsoft.com/office/drawing/2014/main" id="{63ED221C-D95D-4186-A122-9148753F9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394768"/>
            <a:ext cx="304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EFAE0E84-F1FE-492D-A546-CF6E1DBF9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4071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altLang="en-US" sz="2800" b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altLang="en-US" sz="28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lang="en-US" altLang="en-US" sz="28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altLang="en-US" sz="2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lang="en-US" altLang="en-US" sz="2800" b="1" i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lang="en-US" altLang="en-US" sz="2800" b="1" i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lang="en-US" altLang="en-US" sz="2800" b="1" i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lang="en-US" altLang="en-US" sz="2800" b="1" i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i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lang="en-US" altLang="en-US" sz="2800" b="1" i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lang="en-US" altLang="en-US" sz="28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lang="en-US" altLang="en-US" sz="28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lang="en-US" altLang="en-US" sz="28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lang="en-US" altLang="en-US" sz="28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altLang="en-US" sz="2800" b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en-US" altLang="en-US" sz="2800" kern="1200" dirty="0">
              <a:solidFill>
                <a:srgbClr val="0066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D7205-0149-4677-94B0-301A6C58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46671"/>
            <a:ext cx="8839200" cy="954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78AA8429-1FDE-496C-AD53-532EA486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56071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lai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tươi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en-US" sz="2800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F411-14AC-464F-94F2-C14FA3537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644" y="0"/>
            <a:ext cx="7678712" cy="1790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TRƯỜNG TIỂU HỌC SÀI ĐỒNG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đọc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9E60-8C0C-4761-868C-854F6AFA2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 err="1">
                <a:solidFill>
                  <a:schemeClr val="bg1"/>
                </a:solidFill>
              </a:rPr>
              <a:t>Giáo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viên</a:t>
            </a:r>
            <a:r>
              <a:rPr lang="en-US" sz="3000" dirty="0">
                <a:solidFill>
                  <a:schemeClr val="bg1"/>
                </a:solidFill>
              </a:rPr>
              <a:t>: </a:t>
            </a:r>
            <a:r>
              <a:rPr lang="en-US" sz="3000" dirty="0" err="1">
                <a:solidFill>
                  <a:schemeClr val="bg1"/>
                </a:solidFill>
              </a:rPr>
              <a:t>Trần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Thị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Hạnh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err="1">
                <a:solidFill>
                  <a:schemeClr val="bg1"/>
                </a:solidFill>
              </a:rPr>
              <a:t>Lớp</a:t>
            </a:r>
            <a:r>
              <a:rPr lang="en-US" sz="3000" dirty="0">
                <a:solidFill>
                  <a:schemeClr val="bg1"/>
                </a:solidFill>
              </a:rPr>
              <a:t> 4A2</a:t>
            </a:r>
          </a:p>
        </p:txBody>
      </p:sp>
    </p:spTree>
    <p:extLst>
      <p:ext uri="{BB962C8B-B14F-4D97-AF65-F5344CB8AC3E}">
        <p14:creationId xmlns:p14="http://schemas.microsoft.com/office/powerpoint/2010/main" val="7000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uydienhoabinh2">
            <a:extLst>
              <a:ext uri="{FF2B5EF4-FFF2-40B4-BE49-F238E27FC236}">
                <a16:creationId xmlns:a16="http://schemas.microsoft.com/office/drawing/2014/main" id="{9C39135F-71B9-4297-AA35-AC00CAFE9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815175" cy="48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4871B29-A406-4123-BE1F-9929F51E9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143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Dòng thác nước đổ …</a:t>
            </a:r>
          </a:p>
        </p:txBody>
      </p:sp>
      <p:pic>
        <p:nvPicPr>
          <p:cNvPr id="4" name="Picture 2" descr="3-2">
            <a:extLst>
              <a:ext uri="{FF2B5EF4-FFF2-40B4-BE49-F238E27FC236}">
                <a16:creationId xmlns:a16="http://schemas.microsoft.com/office/drawing/2014/main" id="{6915D10A-3BC3-4D3D-8D37-664D49C9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4" y="1066801"/>
            <a:ext cx="3815175" cy="484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351AE873-3647-4E7B-8377-76713C552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824" y="1150374"/>
            <a:ext cx="30480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EB40ED6D-DC30-42AD-9382-7B3A03AA9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" y="31370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ea typeface="+mn-ea"/>
                <a:cs typeface="Times New Roman" panose="02020603050405020304" pitchFamily="18" charset="0"/>
              </a:rPr>
              <a:t>4.</a:t>
            </a:r>
            <a:r>
              <a:rPr lang="nl-NL" altLang="en-US" sz="3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Lobster"/>
                <a:ea typeface="+mn-ea"/>
                <a:cs typeface="Times New Roman" panose="02020603050405020304" pitchFamily="18" charset="0"/>
              </a:rPr>
              <a:t> Cuộc sống hiện nay có gì giống với mong ước của anh chiến sĩ năm xưa?</a:t>
            </a:r>
            <a:endParaRPr lang="en-US" altLang="en-US" sz="3200" kern="1200" dirty="0">
              <a:solidFill>
                <a:schemeClr val="tx1">
                  <a:lumMod val="90000"/>
                  <a:lumOff val="10000"/>
                </a:schemeClr>
              </a:solidFill>
              <a:latin typeface="Lobster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IX35032">
            <a:extLst>
              <a:ext uri="{FF2B5EF4-FFF2-40B4-BE49-F238E27FC236}">
                <a16:creationId xmlns:a16="http://schemas.microsoft.com/office/drawing/2014/main" id="{3C6D1EEC-F308-4727-B93F-C4AFAF617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0" y="1"/>
            <a:ext cx="7492180" cy="505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795C33CC-FA14-41BD-9729-D33B8422D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87" y="4436214"/>
            <a:ext cx="881953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latin typeface="Arial" charset="0"/>
              </a:rPr>
              <a:t>         </a:t>
            </a:r>
            <a:r>
              <a:rPr lang="en-US" sz="3600" b="1" dirty="0" err="1">
                <a:solidFill>
                  <a:prstClr val="black"/>
                </a:solidFill>
                <a:latin typeface="Arial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charset="0"/>
              </a:rPr>
              <a:t>lúa</a:t>
            </a:r>
            <a:r>
              <a:rPr lang="en-US" sz="36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charset="0"/>
              </a:rPr>
              <a:t>bát</a:t>
            </a:r>
            <a:r>
              <a:rPr lang="en-US" sz="36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charset="0"/>
              </a:rPr>
              <a:t>ngát</a:t>
            </a:r>
            <a:r>
              <a:rPr lang="en-US" sz="36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charset="0"/>
              </a:rPr>
              <a:t>vàng</a:t>
            </a:r>
            <a:r>
              <a:rPr lang="en-US" sz="36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charset="0"/>
              </a:rPr>
              <a:t>thơm</a:t>
            </a:r>
            <a:endParaRPr lang="en-US" sz="3600" b="1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87974C-791D-402F-945D-1994BACC22DB}"/>
              </a:ext>
            </a:extLst>
          </p:cNvPr>
          <p:cNvGrpSpPr>
            <a:grpSpLocks/>
          </p:cNvGrpSpPr>
          <p:nvPr/>
        </p:nvGrpSpPr>
        <p:grpSpPr bwMode="auto">
          <a:xfrm>
            <a:off x="825910" y="1"/>
            <a:ext cx="8318090" cy="5143500"/>
            <a:chOff x="0" y="0"/>
            <a:chExt cx="9144000" cy="7104389"/>
          </a:xfrm>
        </p:grpSpPr>
        <p:pic>
          <p:nvPicPr>
            <p:cNvPr id="5" name="Picture 6" descr="doi-che-moc-chau-6">
              <a:extLst>
                <a:ext uri="{FF2B5EF4-FFF2-40B4-BE49-F238E27FC236}">
                  <a16:creationId xmlns:a16="http://schemas.microsoft.com/office/drawing/2014/main" id="{DABD0433-48FA-4738-BDBC-FBB31637A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24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C8234A3F-D65B-4870-87EB-4A41E11CC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248275"/>
              <a:ext cx="9144000" cy="8561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Arial" charset="0"/>
                </a:rPr>
                <a:t>              </a:t>
              </a:r>
              <a:r>
                <a:rPr lang="en-US" sz="4000" b="1" dirty="0" err="1">
                  <a:solidFill>
                    <a:prstClr val="black"/>
                  </a:solidFill>
                  <a:latin typeface="Arial" charset="0"/>
                </a:rPr>
                <a:t>Nông</a:t>
              </a:r>
              <a:r>
                <a:rPr lang="en-US" sz="40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Arial" charset="0"/>
                </a:rPr>
                <a:t>trường</a:t>
              </a:r>
              <a:r>
                <a:rPr lang="en-US" sz="4000" b="1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Arial" charset="0"/>
                </a:rPr>
                <a:t>chè</a:t>
              </a:r>
              <a:endParaRPr lang="en-US" sz="40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9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s863125_congnghiep1">
            <a:extLst>
              <a:ext uri="{FF2B5EF4-FFF2-40B4-BE49-F238E27FC236}">
                <a16:creationId xmlns:a16="http://schemas.microsoft.com/office/drawing/2014/main" id="{4698040E-C7E7-47BF-88DF-0948036D3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3947320" cy="342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ABDD196-E7FF-48DC-88DB-E73EF6E34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35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ống khói ...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B692550-858A-465C-81E4-4CC9C69D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4564062"/>
            <a:ext cx="2819400" cy="4572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</a:t>
            </a:r>
          </a:p>
        </p:txBody>
      </p:sp>
      <p:pic>
        <p:nvPicPr>
          <p:cNvPr id="5" name="Picture 8" descr="Káº¿t quáº£ hÃ¬nh áº£nh cho tÃ u viá»t nam">
            <a:extLst>
              <a:ext uri="{FF2B5EF4-FFF2-40B4-BE49-F238E27FC236}">
                <a16:creationId xmlns:a16="http://schemas.microsoft.com/office/drawing/2014/main" id="{4C9E719E-E66D-4B47-8958-70FC970A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3619500" cy="260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Káº¿t quáº£ hÃ¬nh áº£nh cho TÃ u HQ o11">
            <a:extLst>
              <a:ext uri="{FF2B5EF4-FFF2-40B4-BE49-F238E27FC236}">
                <a16:creationId xmlns:a16="http://schemas.microsoft.com/office/drawing/2014/main" id="{0A9A1FFA-3E6B-4A3C-B526-7C6B15C8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71750"/>
            <a:ext cx="42672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60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>
            <a:extLst>
              <a:ext uri="{FF2B5EF4-FFF2-40B4-BE49-F238E27FC236}">
                <a16:creationId xmlns:a16="http://schemas.microsoft.com/office/drawing/2014/main" id="{F6DFA23A-7054-4961-BD1F-F3F99917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4257675"/>
            <a:ext cx="63246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Phố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phường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tràn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ngập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7" descr="HÃ¬nh áº£nh cÃ³ liÃªn quan">
            <a:extLst>
              <a:ext uri="{FF2B5EF4-FFF2-40B4-BE49-F238E27FC236}">
                <a16:creationId xmlns:a16="http://schemas.microsoft.com/office/drawing/2014/main" id="{37DF7A36-3EF5-447C-91A5-F0E35DEC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áº¿t quáº£ hÃ¬nh áº£nh cho ÄÆ°á»ng phá» ÄÃªm táº¡i há» chÃ­ minh">
            <a:extLst>
              <a:ext uri="{FF2B5EF4-FFF2-40B4-BE49-F238E27FC236}">
                <a16:creationId xmlns:a16="http://schemas.microsoft.com/office/drawing/2014/main" id="{B3303C83-EBE8-42DC-AECC-E1091127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4"/>
          <a:stretch>
            <a:fillRect/>
          </a:stretch>
        </p:blipFill>
        <p:spPr bwMode="auto">
          <a:xfrm>
            <a:off x="1104900" y="0"/>
            <a:ext cx="72136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oi-che-moc-chau-6">
            <a:extLst>
              <a:ext uri="{FF2B5EF4-FFF2-40B4-BE49-F238E27FC236}">
                <a16:creationId xmlns:a16="http://schemas.microsoft.com/office/drawing/2014/main" id="{92417437-8654-4DFB-A2BD-DF13D6EC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37" y="2783749"/>
            <a:ext cx="4003368" cy="245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20041130115313">
            <a:extLst>
              <a:ext uri="{FF2B5EF4-FFF2-40B4-BE49-F238E27FC236}">
                <a16:creationId xmlns:a16="http://schemas.microsoft.com/office/drawing/2014/main" id="{01279E50-5B94-43A6-A351-19A0F03F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7" y="2757139"/>
            <a:ext cx="3853517" cy="25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áº¿t quáº£ hÃ¬nh áº£nh cho Äá»ng lÃºa bÃ¡t ngÃ¡t">
            <a:extLst>
              <a:ext uri="{FF2B5EF4-FFF2-40B4-BE49-F238E27FC236}">
                <a16:creationId xmlns:a16="http://schemas.microsoft.com/office/drawing/2014/main" id="{84F6B9A8-032F-4A19-AF5A-DCED8F06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37" y="0"/>
            <a:ext cx="4003368" cy="257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Káº¿t quáº£ hÃ¬nh áº£nh cho nÃ´ng trÆ°á»ng bÃ² sá»¯a má»c chÃ¢u">
            <a:extLst>
              <a:ext uri="{FF2B5EF4-FFF2-40B4-BE49-F238E27FC236}">
                <a16:creationId xmlns:a16="http://schemas.microsoft.com/office/drawing/2014/main" id="{D794CD92-ADCF-4941-9159-64A8D74DA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r="13559" b="1591"/>
          <a:stretch>
            <a:fillRect/>
          </a:stretch>
        </p:blipFill>
        <p:spPr bwMode="auto">
          <a:xfrm>
            <a:off x="750757" y="-65990"/>
            <a:ext cx="3821243" cy="26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D0852F5E-E636-4116-8FB3-EE60B3F53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284" y="26731"/>
            <a:ext cx="28956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lang="en-US" altLang="en-US" sz="24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altLang="en-US" sz="24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lang="en-US" altLang="en-US" sz="24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ngát</a:t>
            </a:r>
            <a:r>
              <a:rPr lang="en-US" altLang="en-US" sz="24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4033658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CC39EC3-7013-4A18-870D-2300DEC59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36" y="26731"/>
            <a:ext cx="3185160" cy="441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AB3144-18C4-464A-BD40-8B05ACF0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2" y="0"/>
            <a:ext cx="318516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78C10D0F-4FB8-43A3-BC6F-B0BFAC5C3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836" y="4436953"/>
            <a:ext cx="2013872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24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lang="vi-VN" altLang="en-US" sz="24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Tuân</a:t>
            </a:r>
            <a:endParaRPr lang="en-US" altLang="en-US" sz="2400" b="1" kern="120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sÃ¢n bay viá»t nam">
            <a:extLst>
              <a:ext uri="{FF2B5EF4-FFF2-40B4-BE49-F238E27FC236}">
                <a16:creationId xmlns:a16="http://schemas.microsoft.com/office/drawing/2014/main" id="{DE2BE15C-CDBE-4864-871A-B17FF977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1" y="172739"/>
            <a:ext cx="8536858" cy="47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985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>
            <a:extLst>
              <a:ext uri="{FF2B5EF4-FFF2-40B4-BE49-F238E27FC236}">
                <a16:creationId xmlns:a16="http://schemas.microsoft.com/office/drawing/2014/main" id="{D430A325-6D8A-44F6-9381-56A2B6952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71115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nl-NL" alt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mơ ước đất nước ta mai sau sẽ như thế nào?</a:t>
            </a:r>
            <a:endParaRPr lang="en-US" altLang="en-US" sz="28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42AEEEA2-2F95-4163-B76E-FDE4D2E1E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34294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Con </a:t>
            </a:r>
            <a:r>
              <a:rPr lang="nl-NL" alt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làm gì để thực hiện ước mơ đó?</a:t>
            </a:r>
            <a:endParaRPr lang="en-US" altLang="en-US" sz="28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8">
            <a:extLst>
              <a:ext uri="{FF2B5EF4-FFF2-40B4-BE49-F238E27FC236}">
                <a16:creationId xmlns:a16="http://schemas.microsoft.com/office/drawing/2014/main" id="{85458F12-26D0-4605-B6A6-5B9BD3FAF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2584850"/>
            <a:ext cx="8891293" cy="51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4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9" name="Picture 29" descr="Káº¿t quáº£ hÃ¬nh áº£nh cho nhÃ  mÃ¡y thÃ©p">
            <a:extLst>
              <a:ext uri="{FF2B5EF4-FFF2-40B4-BE49-F238E27FC236}">
                <a16:creationId xmlns:a16="http://schemas.microsoft.com/office/drawing/2014/main" id="{077B6844-3094-4944-9F5C-1D3BED0A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" y="-245506"/>
            <a:ext cx="9041992" cy="53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ounded Rectangle 28">
            <a:extLst>
              <a:ext uri="{FF2B5EF4-FFF2-40B4-BE49-F238E27FC236}">
                <a16:creationId xmlns:a16="http://schemas.microsoft.com/office/drawing/2014/main" id="{6685F65D-A994-4104-823B-96D1FA2FA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596" y="4461692"/>
            <a:ext cx="3918197" cy="57819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571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thép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" name="Picture 31" descr="Káº¿t quáº£ hÃ¬nh áº£nh cho ruá»ng Äá»ng bÃ¡t ngÃ¡t">
            <a:extLst>
              <a:ext uri="{FF2B5EF4-FFF2-40B4-BE49-F238E27FC236}">
                <a16:creationId xmlns:a16="http://schemas.microsoft.com/office/drawing/2014/main" id="{F971C400-FB0D-463E-86C4-6809F4689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0" y="-141122"/>
            <a:ext cx="9041992" cy="51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ounded Rectangle 30">
            <a:extLst>
              <a:ext uri="{FF2B5EF4-FFF2-40B4-BE49-F238E27FC236}">
                <a16:creationId xmlns:a16="http://schemas.microsoft.com/office/drawing/2014/main" id="{4E5068F3-3880-42B4-AEBB-25F106C64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595" y="4493813"/>
            <a:ext cx="3767497" cy="51394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71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Ruộng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đồng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ngát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3" name="Picture 33" descr="Káº¿t quáº£ hÃ¬nh áº£nh cho nhÃ  mÃ¡y thá»§y Äiá»n sÆ¡n la">
            <a:extLst>
              <a:ext uri="{FF2B5EF4-FFF2-40B4-BE49-F238E27FC236}">
                <a16:creationId xmlns:a16="http://schemas.microsoft.com/office/drawing/2014/main" id="{910D02E3-5782-4972-8F86-BB71758C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4" y="329965"/>
            <a:ext cx="9005888" cy="450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ounded Rectangle 32">
            <a:extLst>
              <a:ext uri="{FF2B5EF4-FFF2-40B4-BE49-F238E27FC236}">
                <a16:creationId xmlns:a16="http://schemas.microsoft.com/office/drawing/2014/main" id="{F7F1304F-AF5C-4657-84BA-E895DEF70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896" y="4590179"/>
            <a:ext cx="4068897" cy="44970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571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thủy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Káº¿t quáº£ hÃ¬nh áº£nh cho Äá»ng phong nha">
            <a:extLst>
              <a:ext uri="{FF2B5EF4-FFF2-40B4-BE49-F238E27FC236}">
                <a16:creationId xmlns:a16="http://schemas.microsoft.com/office/drawing/2014/main" id="{F5FF3C9B-DAB3-4947-B478-0A002D6D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6440" cy="50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7E67F47C-9DE1-46ED-BA55-40EB45907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645" y="4425888"/>
            <a:ext cx="4568956" cy="45496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71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Phong Nha – Kì quan đệ nhất động</a:t>
            </a:r>
          </a:p>
        </p:txBody>
      </p:sp>
      <p:grpSp>
        <p:nvGrpSpPr>
          <p:cNvPr id="37" name="Group 11">
            <a:extLst>
              <a:ext uri="{FF2B5EF4-FFF2-40B4-BE49-F238E27FC236}">
                <a16:creationId xmlns:a16="http://schemas.microsoft.com/office/drawing/2014/main" id="{9C1608FA-FAF2-4509-9CAB-2BF62BBC4484}"/>
              </a:ext>
            </a:extLst>
          </p:cNvPr>
          <p:cNvGrpSpPr>
            <a:grpSpLocks/>
          </p:cNvGrpSpPr>
          <p:nvPr/>
        </p:nvGrpSpPr>
        <p:grpSpPr bwMode="auto">
          <a:xfrm>
            <a:off x="0" y="400963"/>
            <a:ext cx="9453014" cy="4492806"/>
            <a:chOff x="177" y="1396"/>
            <a:chExt cx="5760" cy="4320"/>
          </a:xfrm>
        </p:grpSpPr>
        <p:pic>
          <p:nvPicPr>
            <p:cNvPr id="38" name="Picture 4" descr="Picture15">
              <a:extLst>
                <a:ext uri="{FF2B5EF4-FFF2-40B4-BE49-F238E27FC236}">
                  <a16:creationId xmlns:a16="http://schemas.microsoft.com/office/drawing/2014/main" id="{80EF5CE9-6C06-47FC-B6F9-5DF7123DF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" y="1396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id="{4ADF5A77-E42C-4FEF-99D7-9DDEEA5B6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4965"/>
              <a:ext cx="182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CỐ ĐÔ HUẾ</a:t>
              </a:r>
            </a:p>
          </p:txBody>
        </p:sp>
      </p:grpSp>
      <p:pic>
        <p:nvPicPr>
          <p:cNvPr id="40" name="Picture 17" descr="HÃ¬nh áº£nh cÃ³ liÃªn quan">
            <a:extLst>
              <a:ext uri="{FF2B5EF4-FFF2-40B4-BE49-F238E27FC236}">
                <a16:creationId xmlns:a16="http://schemas.microsoft.com/office/drawing/2014/main" id="{96836A49-CD41-4480-AE3C-B2FA5E90A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4" y="0"/>
            <a:ext cx="7051921" cy="51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45ED4F15-CB41-4C22-9BE3-77714A270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665" y="4455941"/>
            <a:ext cx="2268335" cy="45496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71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Vịnh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Hạ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2121;p36">
            <a:extLst>
              <a:ext uri="{FF2B5EF4-FFF2-40B4-BE49-F238E27FC236}">
                <a16:creationId xmlns:a16="http://schemas.microsoft.com/office/drawing/2014/main" id="{A152EB02-DF59-421B-86F4-8FA4C5DE2B26}"/>
              </a:ext>
            </a:extLst>
          </p:cNvPr>
          <p:cNvGrpSpPr/>
          <p:nvPr/>
        </p:nvGrpSpPr>
        <p:grpSpPr>
          <a:xfrm>
            <a:off x="175199" y="4298612"/>
            <a:ext cx="537838" cy="764613"/>
            <a:chOff x="4589675" y="2804250"/>
            <a:chExt cx="332450" cy="472625"/>
          </a:xfrm>
        </p:grpSpPr>
        <p:sp>
          <p:nvSpPr>
            <p:cNvPr id="53" name="Google Shape;2122;p36">
              <a:extLst>
                <a:ext uri="{FF2B5EF4-FFF2-40B4-BE49-F238E27FC236}">
                  <a16:creationId xmlns:a16="http://schemas.microsoft.com/office/drawing/2014/main" id="{2CDD204D-3FF4-49BC-BA15-1ADA7DF2E676}"/>
                </a:ext>
              </a:extLst>
            </p:cNvPr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23;p36">
              <a:extLst>
                <a:ext uri="{FF2B5EF4-FFF2-40B4-BE49-F238E27FC236}">
                  <a16:creationId xmlns:a16="http://schemas.microsoft.com/office/drawing/2014/main" id="{CF0C8AB4-2506-4A80-9ADF-B36506415383}"/>
                </a:ext>
              </a:extLst>
            </p:cNvPr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24;p36">
              <a:extLst>
                <a:ext uri="{FF2B5EF4-FFF2-40B4-BE49-F238E27FC236}">
                  <a16:creationId xmlns:a16="http://schemas.microsoft.com/office/drawing/2014/main" id="{0AA90DFB-137D-4579-AD8A-D46373B40F18}"/>
                </a:ext>
              </a:extLst>
            </p:cNvPr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25;p36">
              <a:extLst>
                <a:ext uri="{FF2B5EF4-FFF2-40B4-BE49-F238E27FC236}">
                  <a16:creationId xmlns:a16="http://schemas.microsoft.com/office/drawing/2014/main" id="{841C506A-E414-4857-881A-A5B22DF3D288}"/>
                </a:ext>
              </a:extLst>
            </p:cNvPr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26;p36">
              <a:extLst>
                <a:ext uri="{FF2B5EF4-FFF2-40B4-BE49-F238E27FC236}">
                  <a16:creationId xmlns:a16="http://schemas.microsoft.com/office/drawing/2014/main" id="{F8243CD9-AE0F-45C1-8547-6C82B9652C25}"/>
                </a:ext>
              </a:extLst>
            </p:cNvPr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27;p36">
              <a:extLst>
                <a:ext uri="{FF2B5EF4-FFF2-40B4-BE49-F238E27FC236}">
                  <a16:creationId xmlns:a16="http://schemas.microsoft.com/office/drawing/2014/main" id="{EB817434-3BFC-4622-A0ED-807EC65C749D}"/>
                </a:ext>
              </a:extLst>
            </p:cNvPr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28;p36">
              <a:extLst>
                <a:ext uri="{FF2B5EF4-FFF2-40B4-BE49-F238E27FC236}">
                  <a16:creationId xmlns:a16="http://schemas.microsoft.com/office/drawing/2014/main" id="{5E7509EF-F0BB-4EA4-815E-8270379F6156}"/>
                </a:ext>
              </a:extLst>
            </p:cNvPr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29;p36">
              <a:extLst>
                <a:ext uri="{FF2B5EF4-FFF2-40B4-BE49-F238E27FC236}">
                  <a16:creationId xmlns:a16="http://schemas.microsoft.com/office/drawing/2014/main" id="{5AB4ACF6-32C4-4E81-9390-C8D1E5204A87}"/>
                </a:ext>
              </a:extLst>
            </p:cNvPr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30;p36">
              <a:extLst>
                <a:ext uri="{FF2B5EF4-FFF2-40B4-BE49-F238E27FC236}">
                  <a16:creationId xmlns:a16="http://schemas.microsoft.com/office/drawing/2014/main" id="{631E1827-BCF0-451D-8960-B997ED8C4B86}"/>
                </a:ext>
              </a:extLst>
            </p:cNvPr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31;p36">
              <a:extLst>
                <a:ext uri="{FF2B5EF4-FFF2-40B4-BE49-F238E27FC236}">
                  <a16:creationId xmlns:a16="http://schemas.microsoft.com/office/drawing/2014/main" id="{B88CDC8B-02C8-41DB-8924-E4E49677B5C3}"/>
                </a:ext>
              </a:extLst>
            </p:cNvPr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32;p36">
              <a:extLst>
                <a:ext uri="{FF2B5EF4-FFF2-40B4-BE49-F238E27FC236}">
                  <a16:creationId xmlns:a16="http://schemas.microsoft.com/office/drawing/2014/main" id="{FC09E5B3-82B3-463C-9FDD-936682635264}"/>
                </a:ext>
              </a:extLst>
            </p:cNvPr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133;p36">
              <a:extLst>
                <a:ext uri="{FF2B5EF4-FFF2-40B4-BE49-F238E27FC236}">
                  <a16:creationId xmlns:a16="http://schemas.microsoft.com/office/drawing/2014/main" id="{89BDE488-752E-4C51-9697-C0B25C33C012}"/>
                </a:ext>
              </a:extLst>
            </p:cNvPr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34;p36">
              <a:extLst>
                <a:ext uri="{FF2B5EF4-FFF2-40B4-BE49-F238E27FC236}">
                  <a16:creationId xmlns:a16="http://schemas.microsoft.com/office/drawing/2014/main" id="{87F121AA-C8A2-413B-B1A0-1E2C2C257B1F}"/>
                </a:ext>
              </a:extLst>
            </p:cNvPr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35;p36">
              <a:extLst>
                <a:ext uri="{FF2B5EF4-FFF2-40B4-BE49-F238E27FC236}">
                  <a16:creationId xmlns:a16="http://schemas.microsoft.com/office/drawing/2014/main" id="{76FB5A95-9F98-48FD-B68B-9915A76817EF}"/>
                </a:ext>
              </a:extLst>
            </p:cNvPr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36;p36">
              <a:extLst>
                <a:ext uri="{FF2B5EF4-FFF2-40B4-BE49-F238E27FC236}">
                  <a16:creationId xmlns:a16="http://schemas.microsoft.com/office/drawing/2014/main" id="{CE543EAD-1DCB-4F41-8E05-551770BCB6A5}"/>
                </a:ext>
              </a:extLst>
            </p:cNvPr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7;p36">
              <a:extLst>
                <a:ext uri="{FF2B5EF4-FFF2-40B4-BE49-F238E27FC236}">
                  <a16:creationId xmlns:a16="http://schemas.microsoft.com/office/drawing/2014/main" id="{43F53FB2-D57B-488B-92F8-216EFA17B192}"/>
                </a:ext>
              </a:extLst>
            </p:cNvPr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38;p36">
              <a:extLst>
                <a:ext uri="{FF2B5EF4-FFF2-40B4-BE49-F238E27FC236}">
                  <a16:creationId xmlns:a16="http://schemas.microsoft.com/office/drawing/2014/main" id="{6EECC4F5-507F-4453-A0BF-C9282AA34AA9}"/>
                </a:ext>
              </a:extLst>
            </p:cNvPr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39;p36">
              <a:extLst>
                <a:ext uri="{FF2B5EF4-FFF2-40B4-BE49-F238E27FC236}">
                  <a16:creationId xmlns:a16="http://schemas.microsoft.com/office/drawing/2014/main" id="{2504EDA5-78F8-47C7-BF83-DAC04BC2221C}"/>
                </a:ext>
              </a:extLst>
            </p:cNvPr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140;p36">
              <a:extLst>
                <a:ext uri="{FF2B5EF4-FFF2-40B4-BE49-F238E27FC236}">
                  <a16:creationId xmlns:a16="http://schemas.microsoft.com/office/drawing/2014/main" id="{60CFD190-D9F5-4D9E-951D-7B8DDB26AC7D}"/>
                </a:ext>
              </a:extLst>
            </p:cNvPr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141;p36">
              <a:extLst>
                <a:ext uri="{FF2B5EF4-FFF2-40B4-BE49-F238E27FC236}">
                  <a16:creationId xmlns:a16="http://schemas.microsoft.com/office/drawing/2014/main" id="{90B1F42C-C074-42C3-ABBA-33541C08590F}"/>
                </a:ext>
              </a:extLst>
            </p:cNvPr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42;p36">
              <a:extLst>
                <a:ext uri="{FF2B5EF4-FFF2-40B4-BE49-F238E27FC236}">
                  <a16:creationId xmlns:a16="http://schemas.microsoft.com/office/drawing/2014/main" id="{11FF7A99-6FE3-4565-A704-A64FAABB6BCB}"/>
                </a:ext>
              </a:extLst>
            </p:cNvPr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143;p36">
              <a:extLst>
                <a:ext uri="{FF2B5EF4-FFF2-40B4-BE49-F238E27FC236}">
                  <a16:creationId xmlns:a16="http://schemas.microsoft.com/office/drawing/2014/main" id="{07376883-86A5-4966-933D-860523A7F6AE}"/>
                </a:ext>
              </a:extLst>
            </p:cNvPr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144;p36">
              <a:extLst>
                <a:ext uri="{FF2B5EF4-FFF2-40B4-BE49-F238E27FC236}">
                  <a16:creationId xmlns:a16="http://schemas.microsoft.com/office/drawing/2014/main" id="{FEA4C4AA-63C9-4CFE-8E35-1B909142A622}"/>
                </a:ext>
              </a:extLst>
            </p:cNvPr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145;p36">
              <a:extLst>
                <a:ext uri="{FF2B5EF4-FFF2-40B4-BE49-F238E27FC236}">
                  <a16:creationId xmlns:a16="http://schemas.microsoft.com/office/drawing/2014/main" id="{27A2C06E-19D3-448C-879F-1E6B3FB9BAFB}"/>
                </a:ext>
              </a:extLst>
            </p:cNvPr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2146;p36">
            <a:extLst>
              <a:ext uri="{FF2B5EF4-FFF2-40B4-BE49-F238E27FC236}">
                <a16:creationId xmlns:a16="http://schemas.microsoft.com/office/drawing/2014/main" id="{6CFB1EC2-8AC8-4EA3-B033-48F99BFAA102}"/>
              </a:ext>
            </a:extLst>
          </p:cNvPr>
          <p:cNvGrpSpPr/>
          <p:nvPr/>
        </p:nvGrpSpPr>
        <p:grpSpPr>
          <a:xfrm>
            <a:off x="7937027" y="229680"/>
            <a:ext cx="982357" cy="994099"/>
            <a:chOff x="6982350" y="1730825"/>
            <a:chExt cx="1213536" cy="1228040"/>
          </a:xfrm>
        </p:grpSpPr>
        <p:sp>
          <p:nvSpPr>
            <p:cNvPr id="78" name="Google Shape;2147;p36">
              <a:extLst>
                <a:ext uri="{FF2B5EF4-FFF2-40B4-BE49-F238E27FC236}">
                  <a16:creationId xmlns:a16="http://schemas.microsoft.com/office/drawing/2014/main" id="{0EAC7F92-ED2B-498A-B716-45C67E53D950}"/>
                </a:ext>
              </a:extLst>
            </p:cNvPr>
            <p:cNvSpPr/>
            <p:nvPr/>
          </p:nvSpPr>
          <p:spPr>
            <a:xfrm>
              <a:off x="7284743" y="1730825"/>
              <a:ext cx="782582" cy="781511"/>
            </a:xfrm>
            <a:custGeom>
              <a:avLst/>
              <a:gdLst/>
              <a:ahLst/>
              <a:cxnLst/>
              <a:rect l="l" t="t" r="r" b="b"/>
              <a:pathLst>
                <a:path w="19736" h="19709" extrusionOk="0">
                  <a:moveTo>
                    <a:pt x="12360" y="0"/>
                  </a:moveTo>
                  <a:lnTo>
                    <a:pt x="11538" y="161"/>
                  </a:lnTo>
                  <a:lnTo>
                    <a:pt x="10332" y="500"/>
                  </a:lnTo>
                  <a:lnTo>
                    <a:pt x="8841" y="982"/>
                  </a:lnTo>
                  <a:lnTo>
                    <a:pt x="8020" y="1268"/>
                  </a:lnTo>
                  <a:lnTo>
                    <a:pt x="6609" y="1777"/>
                  </a:lnTo>
                  <a:lnTo>
                    <a:pt x="5180" y="2340"/>
                  </a:lnTo>
                  <a:lnTo>
                    <a:pt x="4296" y="2715"/>
                  </a:lnTo>
                  <a:lnTo>
                    <a:pt x="2662" y="3456"/>
                  </a:lnTo>
                  <a:lnTo>
                    <a:pt x="1322" y="4179"/>
                  </a:lnTo>
                  <a:lnTo>
                    <a:pt x="599" y="4670"/>
                  </a:lnTo>
                  <a:lnTo>
                    <a:pt x="268" y="4974"/>
                  </a:lnTo>
                  <a:lnTo>
                    <a:pt x="170" y="5117"/>
                  </a:lnTo>
                  <a:lnTo>
                    <a:pt x="108" y="5215"/>
                  </a:lnTo>
                  <a:lnTo>
                    <a:pt x="36" y="5492"/>
                  </a:lnTo>
                  <a:lnTo>
                    <a:pt x="1" y="6028"/>
                  </a:lnTo>
                  <a:lnTo>
                    <a:pt x="126" y="6983"/>
                  </a:lnTo>
                  <a:lnTo>
                    <a:pt x="393" y="8126"/>
                  </a:lnTo>
                  <a:lnTo>
                    <a:pt x="590" y="8769"/>
                  </a:lnTo>
                  <a:lnTo>
                    <a:pt x="831" y="9519"/>
                  </a:lnTo>
                  <a:lnTo>
                    <a:pt x="1420" y="11109"/>
                  </a:lnTo>
                  <a:lnTo>
                    <a:pt x="2117" y="12752"/>
                  </a:lnTo>
                  <a:lnTo>
                    <a:pt x="2885" y="14395"/>
                  </a:lnTo>
                  <a:lnTo>
                    <a:pt x="3698" y="15940"/>
                  </a:lnTo>
                  <a:lnTo>
                    <a:pt x="4510" y="17342"/>
                  </a:lnTo>
                  <a:lnTo>
                    <a:pt x="5314" y="18521"/>
                  </a:lnTo>
                  <a:lnTo>
                    <a:pt x="5876" y="19208"/>
                  </a:lnTo>
                  <a:lnTo>
                    <a:pt x="6225" y="19566"/>
                  </a:lnTo>
                  <a:lnTo>
                    <a:pt x="6394" y="19708"/>
                  </a:lnTo>
                  <a:lnTo>
                    <a:pt x="6707" y="19673"/>
                  </a:lnTo>
                  <a:lnTo>
                    <a:pt x="7466" y="19494"/>
                  </a:lnTo>
                  <a:lnTo>
                    <a:pt x="8341" y="19190"/>
                  </a:lnTo>
                  <a:lnTo>
                    <a:pt x="9314" y="18789"/>
                  </a:lnTo>
                  <a:lnTo>
                    <a:pt x="10368" y="18289"/>
                  </a:lnTo>
                  <a:lnTo>
                    <a:pt x="11467" y="17726"/>
                  </a:lnTo>
                  <a:lnTo>
                    <a:pt x="13154" y="16770"/>
                  </a:lnTo>
                  <a:lnTo>
                    <a:pt x="15351" y="15377"/>
                  </a:lnTo>
                  <a:lnTo>
                    <a:pt x="16834" y="14306"/>
                  </a:lnTo>
                  <a:lnTo>
                    <a:pt x="17709" y="13618"/>
                  </a:lnTo>
                  <a:lnTo>
                    <a:pt x="18459" y="12957"/>
                  </a:lnTo>
                  <a:lnTo>
                    <a:pt x="19057" y="12341"/>
                  </a:lnTo>
                  <a:lnTo>
                    <a:pt x="19486" y="11796"/>
                  </a:lnTo>
                  <a:lnTo>
                    <a:pt x="19664" y="11430"/>
                  </a:lnTo>
                  <a:lnTo>
                    <a:pt x="19727" y="11216"/>
                  </a:lnTo>
                  <a:lnTo>
                    <a:pt x="19736" y="11127"/>
                  </a:lnTo>
                  <a:lnTo>
                    <a:pt x="19727" y="10948"/>
                  </a:lnTo>
                  <a:lnTo>
                    <a:pt x="19629" y="10519"/>
                  </a:lnTo>
                  <a:lnTo>
                    <a:pt x="19325" y="9707"/>
                  </a:lnTo>
                  <a:lnTo>
                    <a:pt x="18646" y="8367"/>
                  </a:lnTo>
                  <a:lnTo>
                    <a:pt x="17744" y="6849"/>
                  </a:lnTo>
                  <a:lnTo>
                    <a:pt x="17235" y="6046"/>
                  </a:lnTo>
                  <a:lnTo>
                    <a:pt x="16959" y="5626"/>
                  </a:lnTo>
                  <a:lnTo>
                    <a:pt x="16682" y="5206"/>
                  </a:lnTo>
                  <a:lnTo>
                    <a:pt x="16110" y="4376"/>
                  </a:lnTo>
                  <a:lnTo>
                    <a:pt x="15539" y="3572"/>
                  </a:lnTo>
                  <a:lnTo>
                    <a:pt x="15039" y="2884"/>
                  </a:lnTo>
                  <a:lnTo>
                    <a:pt x="14101" y="1661"/>
                  </a:lnTo>
                  <a:lnTo>
                    <a:pt x="13315" y="705"/>
                  </a:lnTo>
                  <a:lnTo>
                    <a:pt x="12735" y="116"/>
                  </a:lnTo>
                  <a:lnTo>
                    <a:pt x="12565" y="9"/>
                  </a:lnTo>
                  <a:lnTo>
                    <a:pt x="12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148;p36">
              <a:extLst>
                <a:ext uri="{FF2B5EF4-FFF2-40B4-BE49-F238E27FC236}">
                  <a16:creationId xmlns:a16="http://schemas.microsoft.com/office/drawing/2014/main" id="{067894DD-279C-4411-873C-514C443EFD13}"/>
                </a:ext>
              </a:extLst>
            </p:cNvPr>
            <p:cNvSpPr/>
            <p:nvPr/>
          </p:nvSpPr>
          <p:spPr>
            <a:xfrm>
              <a:off x="7490105" y="1781105"/>
              <a:ext cx="478090" cy="320115"/>
            </a:xfrm>
            <a:custGeom>
              <a:avLst/>
              <a:gdLst/>
              <a:ahLst/>
              <a:cxnLst/>
              <a:rect l="l" t="t" r="r" b="b"/>
              <a:pathLst>
                <a:path w="12057" h="8073" extrusionOk="0">
                  <a:moveTo>
                    <a:pt x="2841" y="0"/>
                  </a:moveTo>
                  <a:lnTo>
                    <a:pt x="1430" y="509"/>
                  </a:lnTo>
                  <a:lnTo>
                    <a:pt x="1" y="1072"/>
                  </a:lnTo>
                  <a:lnTo>
                    <a:pt x="1724" y="3715"/>
                  </a:lnTo>
                  <a:lnTo>
                    <a:pt x="3448" y="6349"/>
                  </a:lnTo>
                  <a:lnTo>
                    <a:pt x="3725" y="6778"/>
                  </a:lnTo>
                  <a:lnTo>
                    <a:pt x="4225" y="7626"/>
                  </a:lnTo>
                  <a:lnTo>
                    <a:pt x="4439" y="8073"/>
                  </a:lnTo>
                  <a:lnTo>
                    <a:pt x="6368" y="7305"/>
                  </a:lnTo>
                  <a:lnTo>
                    <a:pt x="10172" y="5653"/>
                  </a:lnTo>
                  <a:lnTo>
                    <a:pt x="12056" y="4778"/>
                  </a:lnTo>
                  <a:lnTo>
                    <a:pt x="11780" y="4358"/>
                  </a:lnTo>
                  <a:lnTo>
                    <a:pt x="11503" y="3938"/>
                  </a:lnTo>
                  <a:lnTo>
                    <a:pt x="10931" y="3108"/>
                  </a:lnTo>
                  <a:lnTo>
                    <a:pt x="10360" y="2304"/>
                  </a:lnTo>
                  <a:lnTo>
                    <a:pt x="9788" y="2688"/>
                  </a:lnTo>
                  <a:lnTo>
                    <a:pt x="8600" y="3402"/>
                  </a:lnTo>
                  <a:lnTo>
                    <a:pt x="7368" y="4054"/>
                  </a:lnTo>
                  <a:lnTo>
                    <a:pt x="6109" y="4635"/>
                  </a:lnTo>
                  <a:lnTo>
                    <a:pt x="5466" y="4894"/>
                  </a:lnTo>
                  <a:lnTo>
                    <a:pt x="5189" y="4260"/>
                  </a:lnTo>
                  <a:lnTo>
                    <a:pt x="4573" y="3009"/>
                  </a:lnTo>
                  <a:lnTo>
                    <a:pt x="3921" y="1786"/>
                  </a:lnTo>
                  <a:lnTo>
                    <a:pt x="3216" y="589"/>
                  </a:lnTo>
                  <a:lnTo>
                    <a:pt x="2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149;p36">
              <a:extLst>
                <a:ext uri="{FF2B5EF4-FFF2-40B4-BE49-F238E27FC236}">
                  <a16:creationId xmlns:a16="http://schemas.microsoft.com/office/drawing/2014/main" id="{C9E73340-1703-4A1B-A4ED-E7DDBD411D90}"/>
                </a:ext>
              </a:extLst>
            </p:cNvPr>
            <p:cNvSpPr/>
            <p:nvPr/>
          </p:nvSpPr>
          <p:spPr>
            <a:xfrm>
              <a:off x="8039337" y="2091984"/>
              <a:ext cx="27995" cy="78988"/>
            </a:xfrm>
            <a:custGeom>
              <a:avLst/>
              <a:gdLst/>
              <a:ahLst/>
              <a:cxnLst/>
              <a:rect l="l" t="t" r="r" b="b"/>
              <a:pathLst>
                <a:path w="706" h="199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99" y="1394"/>
                  </a:moveTo>
                  <a:lnTo>
                    <a:pt x="654" y="1701"/>
                  </a:lnTo>
                  <a:lnTo>
                    <a:pt x="697" y="1813"/>
                  </a:lnTo>
                  <a:lnTo>
                    <a:pt x="599" y="1394"/>
                  </a:lnTo>
                  <a:close/>
                  <a:moveTo>
                    <a:pt x="0" y="1"/>
                  </a:moveTo>
                  <a:lnTo>
                    <a:pt x="703" y="1974"/>
                  </a:lnTo>
                  <a:lnTo>
                    <a:pt x="654" y="1701"/>
                  </a:lnTo>
                  <a:lnTo>
                    <a:pt x="0" y="1"/>
                  </a:lnTo>
                  <a:close/>
                  <a:moveTo>
                    <a:pt x="703" y="1974"/>
                  </a:moveTo>
                  <a:lnTo>
                    <a:pt x="706" y="1992"/>
                  </a:lnTo>
                  <a:lnTo>
                    <a:pt x="706" y="1983"/>
                  </a:lnTo>
                  <a:lnTo>
                    <a:pt x="703" y="1974"/>
                  </a:lnTo>
                  <a:close/>
                </a:path>
              </a:pathLst>
            </a:custGeom>
            <a:solidFill>
              <a:srgbClr val="F7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150;p36">
              <a:extLst>
                <a:ext uri="{FF2B5EF4-FFF2-40B4-BE49-F238E27FC236}">
                  <a16:creationId xmlns:a16="http://schemas.microsoft.com/office/drawing/2014/main" id="{79931B54-BCEC-42A1-856A-EEF197F7D4AA}"/>
                </a:ext>
              </a:extLst>
            </p:cNvPr>
            <p:cNvSpPr/>
            <p:nvPr/>
          </p:nvSpPr>
          <p:spPr>
            <a:xfrm>
              <a:off x="7308098" y="1970527"/>
              <a:ext cx="759226" cy="541812"/>
            </a:xfrm>
            <a:custGeom>
              <a:avLst/>
              <a:gdLst/>
              <a:ahLst/>
              <a:cxnLst/>
              <a:rect l="l" t="t" r="r" b="b"/>
              <a:pathLst>
                <a:path w="19147" h="13664" extrusionOk="0">
                  <a:moveTo>
                    <a:pt x="16646" y="1"/>
                  </a:moveTo>
                  <a:lnTo>
                    <a:pt x="16298" y="170"/>
                  </a:lnTo>
                  <a:lnTo>
                    <a:pt x="15950" y="331"/>
                  </a:lnTo>
                  <a:lnTo>
                    <a:pt x="15878" y="697"/>
                  </a:lnTo>
                  <a:lnTo>
                    <a:pt x="15664" y="1429"/>
                  </a:lnTo>
                  <a:lnTo>
                    <a:pt x="15396" y="2135"/>
                  </a:lnTo>
                  <a:lnTo>
                    <a:pt x="15066" y="2822"/>
                  </a:lnTo>
                  <a:lnTo>
                    <a:pt x="14682" y="3474"/>
                  </a:lnTo>
                  <a:lnTo>
                    <a:pt x="14235" y="4090"/>
                  </a:lnTo>
                  <a:lnTo>
                    <a:pt x="13744" y="4662"/>
                  </a:lnTo>
                  <a:lnTo>
                    <a:pt x="13199" y="5189"/>
                  </a:lnTo>
                  <a:lnTo>
                    <a:pt x="12905" y="5430"/>
                  </a:lnTo>
                  <a:lnTo>
                    <a:pt x="12619" y="5644"/>
                  </a:lnTo>
                  <a:lnTo>
                    <a:pt x="12021" y="6046"/>
                  </a:lnTo>
                  <a:lnTo>
                    <a:pt x="11387" y="6385"/>
                  </a:lnTo>
                  <a:lnTo>
                    <a:pt x="10726" y="6680"/>
                  </a:lnTo>
                  <a:lnTo>
                    <a:pt x="10047" y="6912"/>
                  </a:lnTo>
                  <a:lnTo>
                    <a:pt x="9351" y="7091"/>
                  </a:lnTo>
                  <a:lnTo>
                    <a:pt x="8636" y="7207"/>
                  </a:lnTo>
                  <a:lnTo>
                    <a:pt x="7922" y="7270"/>
                  </a:lnTo>
                  <a:lnTo>
                    <a:pt x="7556" y="7270"/>
                  </a:lnTo>
                  <a:lnTo>
                    <a:pt x="7038" y="7261"/>
                  </a:lnTo>
                  <a:lnTo>
                    <a:pt x="6011" y="7136"/>
                  </a:lnTo>
                  <a:lnTo>
                    <a:pt x="5511" y="7020"/>
                  </a:lnTo>
                  <a:lnTo>
                    <a:pt x="5073" y="6894"/>
                  </a:lnTo>
                  <a:lnTo>
                    <a:pt x="4216" y="6582"/>
                  </a:lnTo>
                  <a:lnTo>
                    <a:pt x="3403" y="6180"/>
                  </a:lnTo>
                  <a:lnTo>
                    <a:pt x="2635" y="5689"/>
                  </a:lnTo>
                  <a:lnTo>
                    <a:pt x="2269" y="5412"/>
                  </a:lnTo>
                  <a:lnTo>
                    <a:pt x="1930" y="5135"/>
                  </a:lnTo>
                  <a:lnTo>
                    <a:pt x="1296" y="4519"/>
                  </a:lnTo>
                  <a:lnTo>
                    <a:pt x="724" y="3840"/>
                  </a:lnTo>
                  <a:lnTo>
                    <a:pt x="224" y="3108"/>
                  </a:lnTo>
                  <a:lnTo>
                    <a:pt x="1" y="2724"/>
                  </a:lnTo>
                  <a:lnTo>
                    <a:pt x="242" y="3474"/>
                  </a:lnTo>
                  <a:lnTo>
                    <a:pt x="831" y="5064"/>
                  </a:lnTo>
                  <a:lnTo>
                    <a:pt x="1528" y="6707"/>
                  </a:lnTo>
                  <a:lnTo>
                    <a:pt x="2296" y="8350"/>
                  </a:lnTo>
                  <a:lnTo>
                    <a:pt x="3109" y="9895"/>
                  </a:lnTo>
                  <a:lnTo>
                    <a:pt x="3921" y="11297"/>
                  </a:lnTo>
                  <a:lnTo>
                    <a:pt x="4725" y="12476"/>
                  </a:lnTo>
                  <a:lnTo>
                    <a:pt x="5287" y="13163"/>
                  </a:lnTo>
                  <a:lnTo>
                    <a:pt x="5636" y="13521"/>
                  </a:lnTo>
                  <a:lnTo>
                    <a:pt x="5805" y="13663"/>
                  </a:lnTo>
                  <a:lnTo>
                    <a:pt x="6118" y="13628"/>
                  </a:lnTo>
                  <a:lnTo>
                    <a:pt x="6877" y="13449"/>
                  </a:lnTo>
                  <a:lnTo>
                    <a:pt x="7752" y="13145"/>
                  </a:lnTo>
                  <a:lnTo>
                    <a:pt x="8725" y="12744"/>
                  </a:lnTo>
                  <a:lnTo>
                    <a:pt x="9779" y="12244"/>
                  </a:lnTo>
                  <a:lnTo>
                    <a:pt x="10878" y="11681"/>
                  </a:lnTo>
                  <a:lnTo>
                    <a:pt x="12565" y="10725"/>
                  </a:lnTo>
                  <a:lnTo>
                    <a:pt x="14762" y="9332"/>
                  </a:lnTo>
                  <a:lnTo>
                    <a:pt x="16245" y="8261"/>
                  </a:lnTo>
                  <a:lnTo>
                    <a:pt x="17120" y="7573"/>
                  </a:lnTo>
                  <a:lnTo>
                    <a:pt x="17870" y="6912"/>
                  </a:lnTo>
                  <a:lnTo>
                    <a:pt x="18468" y="6296"/>
                  </a:lnTo>
                  <a:lnTo>
                    <a:pt x="18897" y="5751"/>
                  </a:lnTo>
                  <a:lnTo>
                    <a:pt x="19075" y="5385"/>
                  </a:lnTo>
                  <a:lnTo>
                    <a:pt x="19138" y="5171"/>
                  </a:lnTo>
                  <a:lnTo>
                    <a:pt x="19147" y="5082"/>
                  </a:lnTo>
                  <a:lnTo>
                    <a:pt x="19147" y="5073"/>
                  </a:lnTo>
                  <a:lnTo>
                    <a:pt x="19147" y="5064"/>
                  </a:lnTo>
                  <a:lnTo>
                    <a:pt x="19147" y="5055"/>
                  </a:lnTo>
                  <a:lnTo>
                    <a:pt x="19147" y="5046"/>
                  </a:lnTo>
                  <a:lnTo>
                    <a:pt x="19138" y="4876"/>
                  </a:lnTo>
                  <a:lnTo>
                    <a:pt x="19040" y="4457"/>
                  </a:lnTo>
                  <a:lnTo>
                    <a:pt x="18745" y="3689"/>
                  </a:lnTo>
                  <a:lnTo>
                    <a:pt x="18441" y="3064"/>
                  </a:lnTo>
                  <a:lnTo>
                    <a:pt x="18441" y="3055"/>
                  </a:lnTo>
                  <a:lnTo>
                    <a:pt x="18432" y="3046"/>
                  </a:lnTo>
                  <a:lnTo>
                    <a:pt x="18432" y="3037"/>
                  </a:lnTo>
                  <a:lnTo>
                    <a:pt x="18423" y="3028"/>
                  </a:lnTo>
                  <a:lnTo>
                    <a:pt x="18423" y="3019"/>
                  </a:lnTo>
                  <a:lnTo>
                    <a:pt x="18057" y="2322"/>
                  </a:lnTo>
                  <a:lnTo>
                    <a:pt x="17155" y="804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rgbClr val="7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151;p36">
              <a:extLst>
                <a:ext uri="{FF2B5EF4-FFF2-40B4-BE49-F238E27FC236}">
                  <a16:creationId xmlns:a16="http://schemas.microsoft.com/office/drawing/2014/main" id="{C99F60B1-3591-4165-B9B1-7CED40CF5519}"/>
                </a:ext>
              </a:extLst>
            </p:cNvPr>
            <p:cNvSpPr/>
            <p:nvPr/>
          </p:nvSpPr>
          <p:spPr>
            <a:xfrm>
              <a:off x="7940522" y="1937258"/>
              <a:ext cx="27677" cy="46393"/>
            </a:xfrm>
            <a:custGeom>
              <a:avLst/>
              <a:gdLst/>
              <a:ahLst/>
              <a:cxnLst/>
              <a:rect l="l" t="t" r="r" b="b"/>
              <a:pathLst>
                <a:path w="698" h="1170" extrusionOk="0">
                  <a:moveTo>
                    <a:pt x="144" y="0"/>
                  </a:moveTo>
                  <a:lnTo>
                    <a:pt x="99" y="590"/>
                  </a:lnTo>
                  <a:lnTo>
                    <a:pt x="1" y="1170"/>
                  </a:lnTo>
                  <a:lnTo>
                    <a:pt x="349" y="1009"/>
                  </a:lnTo>
                  <a:lnTo>
                    <a:pt x="697" y="840"/>
                  </a:lnTo>
                  <a:lnTo>
                    <a:pt x="421" y="4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7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152;p36">
              <a:extLst>
                <a:ext uri="{FF2B5EF4-FFF2-40B4-BE49-F238E27FC236}">
                  <a16:creationId xmlns:a16="http://schemas.microsoft.com/office/drawing/2014/main" id="{5F7EC0E9-8B8A-48C6-9193-6562B9669064}"/>
                </a:ext>
              </a:extLst>
            </p:cNvPr>
            <p:cNvSpPr/>
            <p:nvPr/>
          </p:nvSpPr>
          <p:spPr>
            <a:xfrm>
              <a:off x="7288986" y="1919533"/>
              <a:ext cx="776594" cy="257107"/>
            </a:xfrm>
            <a:custGeom>
              <a:avLst/>
              <a:gdLst/>
              <a:ahLst/>
              <a:cxnLst/>
              <a:rect l="l" t="t" r="r" b="b"/>
              <a:pathLst>
                <a:path w="19585" h="6484" extrusionOk="0">
                  <a:moveTo>
                    <a:pt x="3171" y="1"/>
                  </a:moveTo>
                  <a:lnTo>
                    <a:pt x="2144" y="27"/>
                  </a:lnTo>
                  <a:lnTo>
                    <a:pt x="1117" y="117"/>
                  </a:lnTo>
                  <a:lnTo>
                    <a:pt x="608" y="188"/>
                  </a:lnTo>
                  <a:lnTo>
                    <a:pt x="358" y="224"/>
                  </a:lnTo>
                  <a:lnTo>
                    <a:pt x="99" y="269"/>
                  </a:lnTo>
                  <a:lnTo>
                    <a:pt x="45" y="286"/>
                  </a:lnTo>
                  <a:lnTo>
                    <a:pt x="1" y="367"/>
                  </a:lnTo>
                  <a:lnTo>
                    <a:pt x="27" y="465"/>
                  </a:lnTo>
                  <a:lnTo>
                    <a:pt x="99" y="519"/>
                  </a:lnTo>
                  <a:lnTo>
                    <a:pt x="161" y="519"/>
                  </a:lnTo>
                  <a:lnTo>
                    <a:pt x="661" y="438"/>
                  </a:lnTo>
                  <a:lnTo>
                    <a:pt x="1662" y="322"/>
                  </a:lnTo>
                  <a:lnTo>
                    <a:pt x="2671" y="269"/>
                  </a:lnTo>
                  <a:lnTo>
                    <a:pt x="3680" y="269"/>
                  </a:lnTo>
                  <a:lnTo>
                    <a:pt x="4189" y="286"/>
                  </a:lnTo>
                  <a:lnTo>
                    <a:pt x="4698" y="313"/>
                  </a:lnTo>
                  <a:lnTo>
                    <a:pt x="5716" y="420"/>
                  </a:lnTo>
                  <a:lnTo>
                    <a:pt x="6725" y="572"/>
                  </a:lnTo>
                  <a:lnTo>
                    <a:pt x="7725" y="769"/>
                  </a:lnTo>
                  <a:lnTo>
                    <a:pt x="8225" y="885"/>
                  </a:lnTo>
                  <a:lnTo>
                    <a:pt x="9279" y="1153"/>
                  </a:lnTo>
                  <a:lnTo>
                    <a:pt x="11360" y="1813"/>
                  </a:lnTo>
                  <a:lnTo>
                    <a:pt x="12378" y="2197"/>
                  </a:lnTo>
                  <a:lnTo>
                    <a:pt x="13342" y="2572"/>
                  </a:lnTo>
                  <a:lnTo>
                    <a:pt x="15235" y="3412"/>
                  </a:lnTo>
                  <a:lnTo>
                    <a:pt x="16164" y="3876"/>
                  </a:lnTo>
                  <a:lnTo>
                    <a:pt x="16566" y="4091"/>
                  </a:lnTo>
                  <a:lnTo>
                    <a:pt x="17352" y="4555"/>
                  </a:lnTo>
                  <a:lnTo>
                    <a:pt x="18093" y="5100"/>
                  </a:lnTo>
                  <a:lnTo>
                    <a:pt x="18763" y="5716"/>
                  </a:lnTo>
                  <a:lnTo>
                    <a:pt x="19066" y="6064"/>
                  </a:lnTo>
                  <a:lnTo>
                    <a:pt x="19200" y="6243"/>
                  </a:lnTo>
                  <a:lnTo>
                    <a:pt x="19334" y="6421"/>
                  </a:lnTo>
                  <a:lnTo>
                    <a:pt x="19370" y="6466"/>
                  </a:lnTo>
                  <a:lnTo>
                    <a:pt x="19468" y="6484"/>
                  </a:lnTo>
                  <a:lnTo>
                    <a:pt x="19557" y="6439"/>
                  </a:lnTo>
                  <a:lnTo>
                    <a:pt x="19584" y="6350"/>
                  </a:lnTo>
                  <a:lnTo>
                    <a:pt x="19557" y="6305"/>
                  </a:lnTo>
                  <a:lnTo>
                    <a:pt x="19289" y="5921"/>
                  </a:lnTo>
                  <a:lnTo>
                    <a:pt x="18655" y="5243"/>
                  </a:lnTo>
                  <a:lnTo>
                    <a:pt x="17941" y="4653"/>
                  </a:lnTo>
                  <a:lnTo>
                    <a:pt x="17164" y="4135"/>
                  </a:lnTo>
                  <a:lnTo>
                    <a:pt x="16762" y="3903"/>
                  </a:lnTo>
                  <a:lnTo>
                    <a:pt x="15932" y="3457"/>
                  </a:lnTo>
                  <a:lnTo>
                    <a:pt x="15074" y="3064"/>
                  </a:lnTo>
                  <a:lnTo>
                    <a:pt x="14065" y="2608"/>
                  </a:lnTo>
                  <a:lnTo>
                    <a:pt x="13047" y="2180"/>
                  </a:lnTo>
                  <a:lnTo>
                    <a:pt x="12011" y="1778"/>
                  </a:lnTo>
                  <a:lnTo>
                    <a:pt x="9895" y="1054"/>
                  </a:lnTo>
                  <a:lnTo>
                    <a:pt x="8823" y="769"/>
                  </a:lnTo>
                  <a:lnTo>
                    <a:pt x="8314" y="635"/>
                  </a:lnTo>
                  <a:lnTo>
                    <a:pt x="7296" y="411"/>
                  </a:lnTo>
                  <a:lnTo>
                    <a:pt x="6270" y="233"/>
                  </a:lnTo>
                  <a:lnTo>
                    <a:pt x="5234" y="108"/>
                  </a:lnTo>
                  <a:lnTo>
                    <a:pt x="4707" y="63"/>
                  </a:lnTo>
                  <a:lnTo>
                    <a:pt x="4198" y="27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153;p36">
              <a:extLst>
                <a:ext uri="{FF2B5EF4-FFF2-40B4-BE49-F238E27FC236}">
                  <a16:creationId xmlns:a16="http://schemas.microsoft.com/office/drawing/2014/main" id="{4215083E-6F74-4585-8B78-C0D9F33A6CC8}"/>
                </a:ext>
              </a:extLst>
            </p:cNvPr>
            <p:cNvSpPr/>
            <p:nvPr/>
          </p:nvSpPr>
          <p:spPr>
            <a:xfrm>
              <a:off x="7534041" y="1735068"/>
              <a:ext cx="251437" cy="770171"/>
            </a:xfrm>
            <a:custGeom>
              <a:avLst/>
              <a:gdLst/>
              <a:ahLst/>
              <a:cxnLst/>
              <a:rect l="l" t="t" r="r" b="b"/>
              <a:pathLst>
                <a:path w="6341" h="19423" extrusionOk="0">
                  <a:moveTo>
                    <a:pt x="6198" y="0"/>
                  </a:moveTo>
                  <a:lnTo>
                    <a:pt x="6108" y="45"/>
                  </a:lnTo>
                  <a:lnTo>
                    <a:pt x="6082" y="89"/>
                  </a:lnTo>
                  <a:lnTo>
                    <a:pt x="4921" y="3849"/>
                  </a:lnTo>
                  <a:lnTo>
                    <a:pt x="3742" y="7600"/>
                  </a:lnTo>
                  <a:lnTo>
                    <a:pt x="2563" y="11332"/>
                  </a:lnTo>
                  <a:lnTo>
                    <a:pt x="1366" y="15056"/>
                  </a:lnTo>
                  <a:lnTo>
                    <a:pt x="697" y="17164"/>
                  </a:lnTo>
                  <a:lnTo>
                    <a:pt x="18" y="19262"/>
                  </a:lnTo>
                  <a:lnTo>
                    <a:pt x="0" y="19316"/>
                  </a:lnTo>
                  <a:lnTo>
                    <a:pt x="54" y="19396"/>
                  </a:lnTo>
                  <a:lnTo>
                    <a:pt x="143" y="19423"/>
                  </a:lnTo>
                  <a:lnTo>
                    <a:pt x="232" y="19387"/>
                  </a:lnTo>
                  <a:lnTo>
                    <a:pt x="259" y="19333"/>
                  </a:lnTo>
                  <a:lnTo>
                    <a:pt x="1474" y="15592"/>
                  </a:lnTo>
                  <a:lnTo>
                    <a:pt x="2670" y="11850"/>
                  </a:lnTo>
                  <a:lnTo>
                    <a:pt x="3849" y="8117"/>
                  </a:lnTo>
                  <a:lnTo>
                    <a:pt x="5019" y="4385"/>
                  </a:lnTo>
                  <a:lnTo>
                    <a:pt x="5680" y="2277"/>
                  </a:lnTo>
                  <a:lnTo>
                    <a:pt x="6332" y="170"/>
                  </a:lnTo>
                  <a:lnTo>
                    <a:pt x="6340" y="116"/>
                  </a:lnTo>
                  <a:lnTo>
                    <a:pt x="6287" y="36"/>
                  </a:lnTo>
                  <a:lnTo>
                    <a:pt x="6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154;p36">
              <a:extLst>
                <a:ext uri="{FF2B5EF4-FFF2-40B4-BE49-F238E27FC236}">
                  <a16:creationId xmlns:a16="http://schemas.microsoft.com/office/drawing/2014/main" id="{1AE44C72-E5B6-467E-AAC6-6D7609935E42}"/>
                </a:ext>
              </a:extLst>
            </p:cNvPr>
            <p:cNvSpPr/>
            <p:nvPr/>
          </p:nvSpPr>
          <p:spPr>
            <a:xfrm>
              <a:off x="7133903" y="1931588"/>
              <a:ext cx="159363" cy="143066"/>
            </a:xfrm>
            <a:custGeom>
              <a:avLst/>
              <a:gdLst/>
              <a:ahLst/>
              <a:cxnLst/>
              <a:rect l="l" t="t" r="r" b="b"/>
              <a:pathLst>
                <a:path w="4019" h="3608" extrusionOk="0">
                  <a:moveTo>
                    <a:pt x="4019" y="0"/>
                  </a:moveTo>
                  <a:lnTo>
                    <a:pt x="3912" y="250"/>
                  </a:lnTo>
                  <a:lnTo>
                    <a:pt x="3617" y="706"/>
                  </a:lnTo>
                  <a:lnTo>
                    <a:pt x="3242" y="1099"/>
                  </a:lnTo>
                  <a:lnTo>
                    <a:pt x="2786" y="1393"/>
                  </a:lnTo>
                  <a:lnTo>
                    <a:pt x="2536" y="1501"/>
                  </a:lnTo>
                  <a:lnTo>
                    <a:pt x="2054" y="1661"/>
                  </a:lnTo>
                  <a:lnTo>
                    <a:pt x="1554" y="1759"/>
                  </a:lnTo>
                  <a:lnTo>
                    <a:pt x="1304" y="1822"/>
                  </a:lnTo>
                  <a:lnTo>
                    <a:pt x="822" y="1983"/>
                  </a:lnTo>
                  <a:lnTo>
                    <a:pt x="599" y="2108"/>
                  </a:lnTo>
                  <a:lnTo>
                    <a:pt x="491" y="2179"/>
                  </a:lnTo>
                  <a:lnTo>
                    <a:pt x="295" y="2349"/>
                  </a:lnTo>
                  <a:lnTo>
                    <a:pt x="143" y="2554"/>
                  </a:lnTo>
                  <a:lnTo>
                    <a:pt x="27" y="2777"/>
                  </a:lnTo>
                  <a:lnTo>
                    <a:pt x="0" y="2903"/>
                  </a:lnTo>
                  <a:lnTo>
                    <a:pt x="340" y="3251"/>
                  </a:lnTo>
                  <a:lnTo>
                    <a:pt x="679" y="3608"/>
                  </a:lnTo>
                  <a:lnTo>
                    <a:pt x="715" y="3403"/>
                  </a:lnTo>
                  <a:lnTo>
                    <a:pt x="884" y="3028"/>
                  </a:lnTo>
                  <a:lnTo>
                    <a:pt x="1143" y="2706"/>
                  </a:lnTo>
                  <a:lnTo>
                    <a:pt x="1465" y="2447"/>
                  </a:lnTo>
                  <a:lnTo>
                    <a:pt x="1652" y="2349"/>
                  </a:lnTo>
                  <a:lnTo>
                    <a:pt x="1876" y="2260"/>
                  </a:lnTo>
                  <a:lnTo>
                    <a:pt x="2349" y="2126"/>
                  </a:lnTo>
                  <a:lnTo>
                    <a:pt x="2590" y="2054"/>
                  </a:lnTo>
                  <a:lnTo>
                    <a:pt x="2742" y="1992"/>
                  </a:lnTo>
                  <a:lnTo>
                    <a:pt x="3037" y="1822"/>
                  </a:lnTo>
                  <a:lnTo>
                    <a:pt x="3304" y="1617"/>
                  </a:lnTo>
                  <a:lnTo>
                    <a:pt x="3537" y="1367"/>
                  </a:lnTo>
                  <a:lnTo>
                    <a:pt x="3635" y="1233"/>
                  </a:lnTo>
                  <a:lnTo>
                    <a:pt x="3724" y="1090"/>
                  </a:lnTo>
                  <a:lnTo>
                    <a:pt x="3876" y="804"/>
                  </a:lnTo>
                  <a:lnTo>
                    <a:pt x="3965" y="491"/>
                  </a:lnTo>
                  <a:lnTo>
                    <a:pt x="4019" y="17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155;p36">
              <a:extLst>
                <a:ext uri="{FF2B5EF4-FFF2-40B4-BE49-F238E27FC236}">
                  <a16:creationId xmlns:a16="http://schemas.microsoft.com/office/drawing/2014/main" id="{33189E9C-0ADE-468C-AF6B-77F473C6C793}"/>
                </a:ext>
              </a:extLst>
            </p:cNvPr>
            <p:cNvSpPr/>
            <p:nvPr/>
          </p:nvSpPr>
          <p:spPr>
            <a:xfrm>
              <a:off x="7228079" y="1933689"/>
              <a:ext cx="84341" cy="224552"/>
            </a:xfrm>
            <a:custGeom>
              <a:avLst/>
              <a:gdLst/>
              <a:ahLst/>
              <a:cxnLst/>
              <a:rect l="l" t="t" r="r" b="b"/>
              <a:pathLst>
                <a:path w="2127" h="5663" extrusionOk="0">
                  <a:moveTo>
                    <a:pt x="1688" y="1"/>
                  </a:moveTo>
                  <a:lnTo>
                    <a:pt x="1546" y="153"/>
                  </a:lnTo>
                  <a:lnTo>
                    <a:pt x="1322" y="501"/>
                  </a:lnTo>
                  <a:lnTo>
                    <a:pt x="1162" y="894"/>
                  </a:lnTo>
                  <a:lnTo>
                    <a:pt x="1090" y="1305"/>
                  </a:lnTo>
                  <a:lnTo>
                    <a:pt x="1081" y="1519"/>
                  </a:lnTo>
                  <a:lnTo>
                    <a:pt x="1108" y="1840"/>
                  </a:lnTo>
                  <a:lnTo>
                    <a:pt x="1197" y="2492"/>
                  </a:lnTo>
                  <a:lnTo>
                    <a:pt x="1188" y="2823"/>
                  </a:lnTo>
                  <a:lnTo>
                    <a:pt x="1171" y="2975"/>
                  </a:lnTo>
                  <a:lnTo>
                    <a:pt x="1081" y="3260"/>
                  </a:lnTo>
                  <a:lnTo>
                    <a:pt x="876" y="3671"/>
                  </a:lnTo>
                  <a:lnTo>
                    <a:pt x="706" y="3930"/>
                  </a:lnTo>
                  <a:lnTo>
                    <a:pt x="340" y="4412"/>
                  </a:lnTo>
                  <a:lnTo>
                    <a:pt x="1" y="4921"/>
                  </a:lnTo>
                  <a:lnTo>
                    <a:pt x="161" y="4975"/>
                  </a:lnTo>
                  <a:lnTo>
                    <a:pt x="474" y="5127"/>
                  </a:lnTo>
                  <a:lnTo>
                    <a:pt x="921" y="5421"/>
                  </a:lnTo>
                  <a:lnTo>
                    <a:pt x="1179" y="5662"/>
                  </a:lnTo>
                  <a:lnTo>
                    <a:pt x="1188" y="5520"/>
                  </a:lnTo>
                  <a:lnTo>
                    <a:pt x="1251" y="5252"/>
                  </a:lnTo>
                  <a:lnTo>
                    <a:pt x="1412" y="4868"/>
                  </a:lnTo>
                  <a:lnTo>
                    <a:pt x="1563" y="4635"/>
                  </a:lnTo>
                  <a:lnTo>
                    <a:pt x="1715" y="4394"/>
                  </a:lnTo>
                  <a:lnTo>
                    <a:pt x="1992" y="3912"/>
                  </a:lnTo>
                  <a:lnTo>
                    <a:pt x="2072" y="3644"/>
                  </a:lnTo>
                  <a:lnTo>
                    <a:pt x="2108" y="3492"/>
                  </a:lnTo>
                  <a:lnTo>
                    <a:pt x="2126" y="3171"/>
                  </a:lnTo>
                  <a:lnTo>
                    <a:pt x="2072" y="2698"/>
                  </a:lnTo>
                  <a:lnTo>
                    <a:pt x="1983" y="2385"/>
                  </a:lnTo>
                  <a:lnTo>
                    <a:pt x="1778" y="1787"/>
                  </a:lnTo>
                  <a:lnTo>
                    <a:pt x="1599" y="1171"/>
                  </a:lnTo>
                  <a:lnTo>
                    <a:pt x="1537" y="867"/>
                  </a:lnTo>
                  <a:lnTo>
                    <a:pt x="1546" y="429"/>
                  </a:lnTo>
                  <a:lnTo>
                    <a:pt x="1617" y="144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156;p36">
              <a:extLst>
                <a:ext uri="{FF2B5EF4-FFF2-40B4-BE49-F238E27FC236}">
                  <a16:creationId xmlns:a16="http://schemas.microsoft.com/office/drawing/2014/main" id="{274AC6B5-4C68-4B80-8B65-1BED638C9A3C}"/>
                </a:ext>
              </a:extLst>
            </p:cNvPr>
            <p:cNvSpPr/>
            <p:nvPr/>
          </p:nvSpPr>
          <p:spPr>
            <a:xfrm>
              <a:off x="7103450" y="1935830"/>
              <a:ext cx="188786" cy="78274"/>
            </a:xfrm>
            <a:custGeom>
              <a:avLst/>
              <a:gdLst/>
              <a:ahLst/>
              <a:cxnLst/>
              <a:rect l="l" t="t" r="r" b="b"/>
              <a:pathLst>
                <a:path w="4761" h="1974" extrusionOk="0">
                  <a:moveTo>
                    <a:pt x="4760" y="0"/>
                  </a:moveTo>
                  <a:lnTo>
                    <a:pt x="4706" y="108"/>
                  </a:lnTo>
                  <a:lnTo>
                    <a:pt x="4537" y="277"/>
                  </a:lnTo>
                  <a:lnTo>
                    <a:pt x="4322" y="384"/>
                  </a:lnTo>
                  <a:lnTo>
                    <a:pt x="4072" y="438"/>
                  </a:lnTo>
                  <a:lnTo>
                    <a:pt x="3947" y="438"/>
                  </a:lnTo>
                  <a:lnTo>
                    <a:pt x="3706" y="420"/>
                  </a:lnTo>
                  <a:lnTo>
                    <a:pt x="3233" y="277"/>
                  </a:lnTo>
                  <a:lnTo>
                    <a:pt x="3001" y="206"/>
                  </a:lnTo>
                  <a:lnTo>
                    <a:pt x="2760" y="143"/>
                  </a:lnTo>
                  <a:lnTo>
                    <a:pt x="2385" y="125"/>
                  </a:lnTo>
                  <a:lnTo>
                    <a:pt x="2152" y="170"/>
                  </a:lnTo>
                  <a:lnTo>
                    <a:pt x="2036" y="215"/>
                  </a:lnTo>
                  <a:lnTo>
                    <a:pt x="1760" y="402"/>
                  </a:lnTo>
                  <a:lnTo>
                    <a:pt x="1501" y="617"/>
                  </a:lnTo>
                  <a:lnTo>
                    <a:pt x="1367" y="706"/>
                  </a:lnTo>
                  <a:lnTo>
                    <a:pt x="1063" y="804"/>
                  </a:lnTo>
                  <a:lnTo>
                    <a:pt x="750" y="822"/>
                  </a:lnTo>
                  <a:lnTo>
                    <a:pt x="447" y="759"/>
                  </a:lnTo>
                  <a:lnTo>
                    <a:pt x="304" y="688"/>
                  </a:lnTo>
                  <a:lnTo>
                    <a:pt x="152" y="1260"/>
                  </a:lnTo>
                  <a:lnTo>
                    <a:pt x="0" y="1822"/>
                  </a:lnTo>
                  <a:lnTo>
                    <a:pt x="125" y="1876"/>
                  </a:lnTo>
                  <a:lnTo>
                    <a:pt x="384" y="1947"/>
                  </a:lnTo>
                  <a:lnTo>
                    <a:pt x="777" y="1974"/>
                  </a:lnTo>
                  <a:lnTo>
                    <a:pt x="1313" y="1885"/>
                  </a:lnTo>
                  <a:lnTo>
                    <a:pt x="1670" y="1706"/>
                  </a:lnTo>
                  <a:lnTo>
                    <a:pt x="1885" y="1545"/>
                  </a:lnTo>
                  <a:lnTo>
                    <a:pt x="1974" y="1456"/>
                  </a:lnTo>
                  <a:lnTo>
                    <a:pt x="2161" y="1233"/>
                  </a:lnTo>
                  <a:lnTo>
                    <a:pt x="2340" y="1018"/>
                  </a:lnTo>
                  <a:lnTo>
                    <a:pt x="2438" y="911"/>
                  </a:lnTo>
                  <a:lnTo>
                    <a:pt x="2670" y="751"/>
                  </a:lnTo>
                  <a:lnTo>
                    <a:pt x="2804" y="706"/>
                  </a:lnTo>
                  <a:lnTo>
                    <a:pt x="2920" y="688"/>
                  </a:lnTo>
                  <a:lnTo>
                    <a:pt x="3144" y="706"/>
                  </a:lnTo>
                  <a:lnTo>
                    <a:pt x="3492" y="795"/>
                  </a:lnTo>
                  <a:lnTo>
                    <a:pt x="3724" y="831"/>
                  </a:lnTo>
                  <a:lnTo>
                    <a:pt x="3912" y="831"/>
                  </a:lnTo>
                  <a:lnTo>
                    <a:pt x="4260" y="724"/>
                  </a:lnTo>
                  <a:lnTo>
                    <a:pt x="4421" y="626"/>
                  </a:lnTo>
                  <a:lnTo>
                    <a:pt x="4492" y="572"/>
                  </a:lnTo>
                  <a:lnTo>
                    <a:pt x="4599" y="429"/>
                  </a:lnTo>
                  <a:lnTo>
                    <a:pt x="4715" y="179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157;p36">
              <a:extLst>
                <a:ext uri="{FF2B5EF4-FFF2-40B4-BE49-F238E27FC236}">
                  <a16:creationId xmlns:a16="http://schemas.microsoft.com/office/drawing/2014/main" id="{59A9DAD7-4426-455A-8E53-F936B415579B}"/>
                </a:ext>
              </a:extLst>
            </p:cNvPr>
            <p:cNvSpPr/>
            <p:nvPr/>
          </p:nvSpPr>
          <p:spPr>
            <a:xfrm>
              <a:off x="8053494" y="2175215"/>
              <a:ext cx="97426" cy="188746"/>
            </a:xfrm>
            <a:custGeom>
              <a:avLst/>
              <a:gdLst/>
              <a:ahLst/>
              <a:cxnLst/>
              <a:rect l="l" t="t" r="r" b="b"/>
              <a:pathLst>
                <a:path w="2457" h="4760" extrusionOk="0">
                  <a:moveTo>
                    <a:pt x="268" y="0"/>
                  </a:moveTo>
                  <a:lnTo>
                    <a:pt x="188" y="152"/>
                  </a:lnTo>
                  <a:lnTo>
                    <a:pt x="81" y="456"/>
                  </a:lnTo>
                  <a:lnTo>
                    <a:pt x="18" y="777"/>
                  </a:lnTo>
                  <a:lnTo>
                    <a:pt x="0" y="1098"/>
                  </a:lnTo>
                  <a:lnTo>
                    <a:pt x="18" y="1268"/>
                  </a:lnTo>
                  <a:lnTo>
                    <a:pt x="36" y="1429"/>
                  </a:lnTo>
                  <a:lnTo>
                    <a:pt x="125" y="1759"/>
                  </a:lnTo>
                  <a:lnTo>
                    <a:pt x="259" y="2072"/>
                  </a:lnTo>
                  <a:lnTo>
                    <a:pt x="438" y="2358"/>
                  </a:lnTo>
                  <a:lnTo>
                    <a:pt x="545" y="2483"/>
                  </a:lnTo>
                  <a:lnTo>
                    <a:pt x="715" y="2670"/>
                  </a:lnTo>
                  <a:lnTo>
                    <a:pt x="1072" y="3009"/>
                  </a:lnTo>
                  <a:lnTo>
                    <a:pt x="1224" y="3197"/>
                  </a:lnTo>
                  <a:lnTo>
                    <a:pt x="1340" y="3367"/>
                  </a:lnTo>
                  <a:lnTo>
                    <a:pt x="1501" y="3751"/>
                  </a:lnTo>
                  <a:lnTo>
                    <a:pt x="1572" y="4161"/>
                  </a:lnTo>
                  <a:lnTo>
                    <a:pt x="1536" y="4563"/>
                  </a:lnTo>
                  <a:lnTo>
                    <a:pt x="1474" y="4760"/>
                  </a:lnTo>
                  <a:lnTo>
                    <a:pt x="1474" y="4760"/>
                  </a:lnTo>
                  <a:lnTo>
                    <a:pt x="1947" y="4617"/>
                  </a:lnTo>
                  <a:lnTo>
                    <a:pt x="2412" y="4474"/>
                  </a:lnTo>
                  <a:lnTo>
                    <a:pt x="2447" y="4349"/>
                  </a:lnTo>
                  <a:lnTo>
                    <a:pt x="2456" y="4099"/>
                  </a:lnTo>
                  <a:lnTo>
                    <a:pt x="2412" y="3849"/>
                  </a:lnTo>
                  <a:lnTo>
                    <a:pt x="2322" y="3599"/>
                  </a:lnTo>
                  <a:lnTo>
                    <a:pt x="2260" y="3492"/>
                  </a:lnTo>
                  <a:lnTo>
                    <a:pt x="2126" y="3277"/>
                  </a:lnTo>
                  <a:lnTo>
                    <a:pt x="1778" y="2902"/>
                  </a:lnTo>
                  <a:lnTo>
                    <a:pt x="1590" y="2733"/>
                  </a:lnTo>
                  <a:lnTo>
                    <a:pt x="1197" y="2393"/>
                  </a:lnTo>
                  <a:lnTo>
                    <a:pt x="849" y="2027"/>
                  </a:lnTo>
                  <a:lnTo>
                    <a:pt x="679" y="1813"/>
                  </a:lnTo>
                  <a:lnTo>
                    <a:pt x="429" y="1331"/>
                  </a:lnTo>
                  <a:lnTo>
                    <a:pt x="277" y="813"/>
                  </a:lnTo>
                  <a:lnTo>
                    <a:pt x="242" y="27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158;p36">
              <a:extLst>
                <a:ext uri="{FF2B5EF4-FFF2-40B4-BE49-F238E27FC236}">
                  <a16:creationId xmlns:a16="http://schemas.microsoft.com/office/drawing/2014/main" id="{8935F48F-018B-4FB9-B513-6E572FB3BF83}"/>
                </a:ext>
              </a:extLst>
            </p:cNvPr>
            <p:cNvSpPr/>
            <p:nvPr/>
          </p:nvSpPr>
          <p:spPr>
            <a:xfrm>
              <a:off x="7955749" y="2173074"/>
              <a:ext cx="110512" cy="199412"/>
            </a:xfrm>
            <a:custGeom>
              <a:avLst/>
              <a:gdLst/>
              <a:ahLst/>
              <a:cxnLst/>
              <a:rect l="l" t="t" r="r" b="b"/>
              <a:pathLst>
                <a:path w="2787" h="5029" extrusionOk="0">
                  <a:moveTo>
                    <a:pt x="2760" y="0"/>
                  </a:moveTo>
                  <a:lnTo>
                    <a:pt x="2733" y="161"/>
                  </a:lnTo>
                  <a:lnTo>
                    <a:pt x="2635" y="438"/>
                  </a:lnTo>
                  <a:lnTo>
                    <a:pt x="2394" y="804"/>
                  </a:lnTo>
                  <a:lnTo>
                    <a:pt x="2171" y="1019"/>
                  </a:lnTo>
                  <a:lnTo>
                    <a:pt x="1680" y="1429"/>
                  </a:lnTo>
                  <a:lnTo>
                    <a:pt x="1171" y="1813"/>
                  </a:lnTo>
                  <a:lnTo>
                    <a:pt x="930" y="2019"/>
                  </a:lnTo>
                  <a:lnTo>
                    <a:pt x="608" y="2385"/>
                  </a:lnTo>
                  <a:lnTo>
                    <a:pt x="447" y="2653"/>
                  </a:lnTo>
                  <a:lnTo>
                    <a:pt x="394" y="2804"/>
                  </a:lnTo>
                  <a:lnTo>
                    <a:pt x="313" y="3072"/>
                  </a:lnTo>
                  <a:lnTo>
                    <a:pt x="269" y="3626"/>
                  </a:lnTo>
                  <a:lnTo>
                    <a:pt x="260" y="3912"/>
                  </a:lnTo>
                  <a:lnTo>
                    <a:pt x="251" y="4189"/>
                  </a:lnTo>
                  <a:lnTo>
                    <a:pt x="170" y="4599"/>
                  </a:lnTo>
                  <a:lnTo>
                    <a:pt x="72" y="4849"/>
                  </a:lnTo>
                  <a:lnTo>
                    <a:pt x="1" y="4974"/>
                  </a:lnTo>
                  <a:lnTo>
                    <a:pt x="349" y="4921"/>
                  </a:lnTo>
                  <a:lnTo>
                    <a:pt x="876" y="4930"/>
                  </a:lnTo>
                  <a:lnTo>
                    <a:pt x="1224" y="4983"/>
                  </a:lnTo>
                  <a:lnTo>
                    <a:pt x="1394" y="5028"/>
                  </a:lnTo>
                  <a:lnTo>
                    <a:pt x="1394" y="4412"/>
                  </a:lnTo>
                  <a:lnTo>
                    <a:pt x="1367" y="3805"/>
                  </a:lnTo>
                  <a:lnTo>
                    <a:pt x="1367" y="3501"/>
                  </a:lnTo>
                  <a:lnTo>
                    <a:pt x="1430" y="3046"/>
                  </a:lnTo>
                  <a:lnTo>
                    <a:pt x="1519" y="2751"/>
                  </a:lnTo>
                  <a:lnTo>
                    <a:pt x="1590" y="2617"/>
                  </a:lnTo>
                  <a:lnTo>
                    <a:pt x="1760" y="2340"/>
                  </a:lnTo>
                  <a:lnTo>
                    <a:pt x="2207" y="1858"/>
                  </a:lnTo>
                  <a:lnTo>
                    <a:pt x="2412" y="1599"/>
                  </a:lnTo>
                  <a:lnTo>
                    <a:pt x="2519" y="1420"/>
                  </a:lnTo>
                  <a:lnTo>
                    <a:pt x="2689" y="1036"/>
                  </a:lnTo>
                  <a:lnTo>
                    <a:pt x="2778" y="626"/>
                  </a:lnTo>
                  <a:lnTo>
                    <a:pt x="2787" y="206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159;p36">
              <a:extLst>
                <a:ext uri="{FF2B5EF4-FFF2-40B4-BE49-F238E27FC236}">
                  <a16:creationId xmlns:a16="http://schemas.microsoft.com/office/drawing/2014/main" id="{30F4DA63-3FF6-4475-8299-96413DCAC741}"/>
                </a:ext>
              </a:extLst>
            </p:cNvPr>
            <p:cNvSpPr/>
            <p:nvPr/>
          </p:nvSpPr>
          <p:spPr>
            <a:xfrm>
              <a:off x="8060591" y="2175572"/>
              <a:ext cx="135294" cy="165747"/>
            </a:xfrm>
            <a:custGeom>
              <a:avLst/>
              <a:gdLst/>
              <a:ahLst/>
              <a:cxnLst/>
              <a:rect l="l" t="t" r="r" b="b"/>
              <a:pathLst>
                <a:path w="3412" h="4180" extrusionOk="0">
                  <a:moveTo>
                    <a:pt x="107" y="0"/>
                  </a:moveTo>
                  <a:lnTo>
                    <a:pt x="45" y="170"/>
                  </a:lnTo>
                  <a:lnTo>
                    <a:pt x="0" y="447"/>
                  </a:lnTo>
                  <a:lnTo>
                    <a:pt x="9" y="625"/>
                  </a:lnTo>
                  <a:lnTo>
                    <a:pt x="36" y="714"/>
                  </a:lnTo>
                  <a:lnTo>
                    <a:pt x="107" y="884"/>
                  </a:lnTo>
                  <a:lnTo>
                    <a:pt x="348" y="1170"/>
                  </a:lnTo>
                  <a:lnTo>
                    <a:pt x="500" y="1268"/>
                  </a:lnTo>
                  <a:lnTo>
                    <a:pt x="714" y="1366"/>
                  </a:lnTo>
                  <a:lnTo>
                    <a:pt x="1045" y="1491"/>
                  </a:lnTo>
                  <a:lnTo>
                    <a:pt x="1241" y="1607"/>
                  </a:lnTo>
                  <a:lnTo>
                    <a:pt x="1331" y="1688"/>
                  </a:lnTo>
                  <a:lnTo>
                    <a:pt x="1420" y="1795"/>
                  </a:lnTo>
                  <a:lnTo>
                    <a:pt x="1518" y="2063"/>
                  </a:lnTo>
                  <a:lnTo>
                    <a:pt x="1545" y="2197"/>
                  </a:lnTo>
                  <a:lnTo>
                    <a:pt x="1572" y="2483"/>
                  </a:lnTo>
                  <a:lnTo>
                    <a:pt x="1599" y="2768"/>
                  </a:lnTo>
                  <a:lnTo>
                    <a:pt x="1625" y="2893"/>
                  </a:lnTo>
                  <a:lnTo>
                    <a:pt x="1706" y="3143"/>
                  </a:lnTo>
                  <a:lnTo>
                    <a:pt x="1911" y="3492"/>
                  </a:lnTo>
                  <a:lnTo>
                    <a:pt x="2295" y="3867"/>
                  </a:lnTo>
                  <a:lnTo>
                    <a:pt x="2643" y="4063"/>
                  </a:lnTo>
                  <a:lnTo>
                    <a:pt x="2893" y="4152"/>
                  </a:lnTo>
                  <a:lnTo>
                    <a:pt x="3027" y="4179"/>
                  </a:lnTo>
                  <a:lnTo>
                    <a:pt x="3215" y="3626"/>
                  </a:lnTo>
                  <a:lnTo>
                    <a:pt x="3411" y="3072"/>
                  </a:lnTo>
                  <a:lnTo>
                    <a:pt x="3251" y="3045"/>
                  </a:lnTo>
                  <a:lnTo>
                    <a:pt x="2965" y="2929"/>
                  </a:lnTo>
                  <a:lnTo>
                    <a:pt x="2715" y="2733"/>
                  </a:lnTo>
                  <a:lnTo>
                    <a:pt x="2527" y="2491"/>
                  </a:lnTo>
                  <a:lnTo>
                    <a:pt x="2456" y="2349"/>
                  </a:lnTo>
                  <a:lnTo>
                    <a:pt x="2367" y="2018"/>
                  </a:lnTo>
                  <a:lnTo>
                    <a:pt x="2241" y="1706"/>
                  </a:lnTo>
                  <a:lnTo>
                    <a:pt x="2179" y="1607"/>
                  </a:lnTo>
                  <a:lnTo>
                    <a:pt x="2000" y="1438"/>
                  </a:lnTo>
                  <a:lnTo>
                    <a:pt x="1688" y="1250"/>
                  </a:lnTo>
                  <a:lnTo>
                    <a:pt x="1447" y="1161"/>
                  </a:lnTo>
                  <a:lnTo>
                    <a:pt x="1215" y="1089"/>
                  </a:lnTo>
                  <a:lnTo>
                    <a:pt x="741" y="938"/>
                  </a:lnTo>
                  <a:lnTo>
                    <a:pt x="527" y="822"/>
                  </a:lnTo>
                  <a:lnTo>
                    <a:pt x="429" y="750"/>
                  </a:lnTo>
                  <a:lnTo>
                    <a:pt x="250" y="572"/>
                  </a:lnTo>
                  <a:lnTo>
                    <a:pt x="134" y="357"/>
                  </a:lnTo>
                  <a:lnTo>
                    <a:pt x="89" y="11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60;p36">
              <a:extLst>
                <a:ext uri="{FF2B5EF4-FFF2-40B4-BE49-F238E27FC236}">
                  <a16:creationId xmlns:a16="http://schemas.microsoft.com/office/drawing/2014/main" id="{99A16198-639D-4CB1-B81C-6A59323BC687}"/>
                </a:ext>
              </a:extLst>
            </p:cNvPr>
            <p:cNvSpPr/>
            <p:nvPr/>
          </p:nvSpPr>
          <p:spPr>
            <a:xfrm>
              <a:off x="7358735" y="2505563"/>
              <a:ext cx="259962" cy="195844"/>
            </a:xfrm>
            <a:custGeom>
              <a:avLst/>
              <a:gdLst/>
              <a:ahLst/>
              <a:cxnLst/>
              <a:rect l="l" t="t" r="r" b="b"/>
              <a:pathLst>
                <a:path w="6556" h="4939" extrusionOk="0">
                  <a:moveTo>
                    <a:pt x="4573" y="1"/>
                  </a:moveTo>
                  <a:lnTo>
                    <a:pt x="4091" y="233"/>
                  </a:lnTo>
                  <a:lnTo>
                    <a:pt x="1760" y="1510"/>
                  </a:lnTo>
                  <a:lnTo>
                    <a:pt x="688" y="2206"/>
                  </a:lnTo>
                  <a:lnTo>
                    <a:pt x="162" y="2626"/>
                  </a:lnTo>
                  <a:lnTo>
                    <a:pt x="1" y="2814"/>
                  </a:lnTo>
                  <a:lnTo>
                    <a:pt x="90" y="2894"/>
                  </a:lnTo>
                  <a:lnTo>
                    <a:pt x="751" y="3412"/>
                  </a:lnTo>
                  <a:lnTo>
                    <a:pt x="1439" y="3858"/>
                  </a:lnTo>
                  <a:lnTo>
                    <a:pt x="2305" y="4296"/>
                  </a:lnTo>
                  <a:lnTo>
                    <a:pt x="3082" y="4582"/>
                  </a:lnTo>
                  <a:lnTo>
                    <a:pt x="3635" y="4743"/>
                  </a:lnTo>
                  <a:lnTo>
                    <a:pt x="4234" y="4859"/>
                  </a:lnTo>
                  <a:lnTo>
                    <a:pt x="4859" y="4930"/>
                  </a:lnTo>
                  <a:lnTo>
                    <a:pt x="5511" y="4939"/>
                  </a:lnTo>
                  <a:lnTo>
                    <a:pt x="6198" y="4876"/>
                  </a:lnTo>
                  <a:lnTo>
                    <a:pt x="6555" y="4823"/>
                  </a:lnTo>
                  <a:lnTo>
                    <a:pt x="6538" y="4743"/>
                  </a:lnTo>
                  <a:lnTo>
                    <a:pt x="6359" y="3930"/>
                  </a:lnTo>
                  <a:lnTo>
                    <a:pt x="6055" y="2930"/>
                  </a:lnTo>
                  <a:lnTo>
                    <a:pt x="5752" y="2153"/>
                  </a:lnTo>
                  <a:lnTo>
                    <a:pt x="5359" y="1313"/>
                  </a:lnTo>
                  <a:lnTo>
                    <a:pt x="4868" y="438"/>
                  </a:lnTo>
                  <a:lnTo>
                    <a:pt x="4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161;p36">
              <a:extLst>
                <a:ext uri="{FF2B5EF4-FFF2-40B4-BE49-F238E27FC236}">
                  <a16:creationId xmlns:a16="http://schemas.microsoft.com/office/drawing/2014/main" id="{BDA8EFE2-6661-4B2E-AE1D-28D52E5D2BF3}"/>
                </a:ext>
              </a:extLst>
            </p:cNvPr>
            <p:cNvSpPr/>
            <p:nvPr/>
          </p:nvSpPr>
          <p:spPr>
            <a:xfrm>
              <a:off x="8047823" y="2160345"/>
              <a:ext cx="32277" cy="30136"/>
            </a:xfrm>
            <a:custGeom>
              <a:avLst/>
              <a:gdLst/>
              <a:ahLst/>
              <a:cxnLst/>
              <a:rect l="l" t="t" r="r" b="b"/>
              <a:pathLst>
                <a:path w="814" h="760" extrusionOk="0">
                  <a:moveTo>
                    <a:pt x="438" y="0"/>
                  </a:moveTo>
                  <a:lnTo>
                    <a:pt x="286" y="9"/>
                  </a:lnTo>
                  <a:lnTo>
                    <a:pt x="143" y="71"/>
                  </a:lnTo>
                  <a:lnTo>
                    <a:pt x="45" y="188"/>
                  </a:lnTo>
                  <a:lnTo>
                    <a:pt x="18" y="259"/>
                  </a:lnTo>
                  <a:lnTo>
                    <a:pt x="1" y="330"/>
                  </a:lnTo>
                  <a:lnTo>
                    <a:pt x="18" y="482"/>
                  </a:lnTo>
                  <a:lnTo>
                    <a:pt x="99" y="616"/>
                  </a:lnTo>
                  <a:lnTo>
                    <a:pt x="224" y="714"/>
                  </a:lnTo>
                  <a:lnTo>
                    <a:pt x="295" y="741"/>
                  </a:lnTo>
                  <a:lnTo>
                    <a:pt x="376" y="759"/>
                  </a:lnTo>
                  <a:lnTo>
                    <a:pt x="536" y="750"/>
                  </a:lnTo>
                  <a:lnTo>
                    <a:pt x="670" y="679"/>
                  </a:lnTo>
                  <a:lnTo>
                    <a:pt x="769" y="572"/>
                  </a:lnTo>
                  <a:lnTo>
                    <a:pt x="795" y="500"/>
                  </a:lnTo>
                  <a:lnTo>
                    <a:pt x="813" y="420"/>
                  </a:lnTo>
                  <a:lnTo>
                    <a:pt x="795" y="277"/>
                  </a:lnTo>
                  <a:lnTo>
                    <a:pt x="724" y="143"/>
                  </a:lnTo>
                  <a:lnTo>
                    <a:pt x="599" y="45"/>
                  </a:lnTo>
                  <a:lnTo>
                    <a:pt x="519" y="1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162;p36">
              <a:extLst>
                <a:ext uri="{FF2B5EF4-FFF2-40B4-BE49-F238E27FC236}">
                  <a16:creationId xmlns:a16="http://schemas.microsoft.com/office/drawing/2014/main" id="{AFF2BA38-DD71-4A3E-A05D-B9A70128A778}"/>
                </a:ext>
              </a:extLst>
            </p:cNvPr>
            <p:cNvSpPr/>
            <p:nvPr/>
          </p:nvSpPr>
          <p:spPr>
            <a:xfrm>
              <a:off x="7514888" y="2484666"/>
              <a:ext cx="47504" cy="42904"/>
            </a:xfrm>
            <a:custGeom>
              <a:avLst/>
              <a:gdLst/>
              <a:ahLst/>
              <a:cxnLst/>
              <a:rect l="l" t="t" r="r" b="b"/>
              <a:pathLst>
                <a:path w="1198" h="1082" extrusionOk="0">
                  <a:moveTo>
                    <a:pt x="626" y="1"/>
                  </a:moveTo>
                  <a:lnTo>
                    <a:pt x="394" y="10"/>
                  </a:lnTo>
                  <a:lnTo>
                    <a:pt x="197" y="99"/>
                  </a:lnTo>
                  <a:lnTo>
                    <a:pt x="64" y="242"/>
                  </a:lnTo>
                  <a:lnTo>
                    <a:pt x="19" y="340"/>
                  </a:lnTo>
                  <a:lnTo>
                    <a:pt x="1" y="438"/>
                  </a:lnTo>
                  <a:lnTo>
                    <a:pt x="28" y="653"/>
                  </a:lnTo>
                  <a:lnTo>
                    <a:pt x="144" y="858"/>
                  </a:lnTo>
                  <a:lnTo>
                    <a:pt x="322" y="1010"/>
                  </a:lnTo>
                  <a:lnTo>
                    <a:pt x="439" y="1055"/>
                  </a:lnTo>
                  <a:lnTo>
                    <a:pt x="555" y="1081"/>
                  </a:lnTo>
                  <a:lnTo>
                    <a:pt x="787" y="1055"/>
                  </a:lnTo>
                  <a:lnTo>
                    <a:pt x="992" y="956"/>
                  </a:lnTo>
                  <a:lnTo>
                    <a:pt x="1135" y="796"/>
                  </a:lnTo>
                  <a:lnTo>
                    <a:pt x="1180" y="697"/>
                  </a:lnTo>
                  <a:lnTo>
                    <a:pt x="1198" y="590"/>
                  </a:lnTo>
                  <a:lnTo>
                    <a:pt x="1162" y="394"/>
                  </a:lnTo>
                  <a:lnTo>
                    <a:pt x="1046" y="215"/>
                  </a:lnTo>
                  <a:lnTo>
                    <a:pt x="867" y="72"/>
                  </a:lnTo>
                  <a:lnTo>
                    <a:pt x="751" y="3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163;p36">
              <a:extLst>
                <a:ext uri="{FF2B5EF4-FFF2-40B4-BE49-F238E27FC236}">
                  <a16:creationId xmlns:a16="http://schemas.microsoft.com/office/drawing/2014/main" id="{666CA8D3-F6CD-4FA5-8167-CEE53BB582C2}"/>
                </a:ext>
              </a:extLst>
            </p:cNvPr>
            <p:cNvSpPr/>
            <p:nvPr/>
          </p:nvSpPr>
          <p:spPr>
            <a:xfrm>
              <a:off x="7271301" y="1924490"/>
              <a:ext cx="32237" cy="30136"/>
            </a:xfrm>
            <a:custGeom>
              <a:avLst/>
              <a:gdLst/>
              <a:ahLst/>
              <a:cxnLst/>
              <a:rect l="l" t="t" r="r" b="b"/>
              <a:pathLst>
                <a:path w="813" h="760" extrusionOk="0">
                  <a:moveTo>
                    <a:pt x="438" y="1"/>
                  </a:moveTo>
                  <a:lnTo>
                    <a:pt x="277" y="10"/>
                  </a:lnTo>
                  <a:lnTo>
                    <a:pt x="143" y="72"/>
                  </a:lnTo>
                  <a:lnTo>
                    <a:pt x="45" y="188"/>
                  </a:lnTo>
                  <a:lnTo>
                    <a:pt x="18" y="260"/>
                  </a:lnTo>
                  <a:lnTo>
                    <a:pt x="0" y="340"/>
                  </a:lnTo>
                  <a:lnTo>
                    <a:pt x="18" y="483"/>
                  </a:lnTo>
                  <a:lnTo>
                    <a:pt x="98" y="617"/>
                  </a:lnTo>
                  <a:lnTo>
                    <a:pt x="214" y="715"/>
                  </a:lnTo>
                  <a:lnTo>
                    <a:pt x="295" y="742"/>
                  </a:lnTo>
                  <a:lnTo>
                    <a:pt x="375" y="760"/>
                  </a:lnTo>
                  <a:lnTo>
                    <a:pt x="536" y="751"/>
                  </a:lnTo>
                  <a:lnTo>
                    <a:pt x="670" y="679"/>
                  </a:lnTo>
                  <a:lnTo>
                    <a:pt x="768" y="572"/>
                  </a:lnTo>
                  <a:lnTo>
                    <a:pt x="795" y="501"/>
                  </a:lnTo>
                  <a:lnTo>
                    <a:pt x="813" y="420"/>
                  </a:lnTo>
                  <a:lnTo>
                    <a:pt x="795" y="278"/>
                  </a:lnTo>
                  <a:lnTo>
                    <a:pt x="715" y="144"/>
                  </a:lnTo>
                  <a:lnTo>
                    <a:pt x="598" y="45"/>
                  </a:lnTo>
                  <a:lnTo>
                    <a:pt x="518" y="19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164;p36">
              <a:extLst>
                <a:ext uri="{FF2B5EF4-FFF2-40B4-BE49-F238E27FC236}">
                  <a16:creationId xmlns:a16="http://schemas.microsoft.com/office/drawing/2014/main" id="{48E32CFD-FDF7-40C3-9A4C-C3560D318029}"/>
                </a:ext>
              </a:extLst>
            </p:cNvPr>
            <p:cNvSpPr/>
            <p:nvPr/>
          </p:nvSpPr>
          <p:spPr>
            <a:xfrm>
              <a:off x="6982350" y="1977268"/>
              <a:ext cx="725918" cy="981598"/>
            </a:xfrm>
            <a:custGeom>
              <a:avLst/>
              <a:gdLst/>
              <a:ahLst/>
              <a:cxnLst/>
              <a:rect l="l" t="t" r="r" b="b"/>
              <a:pathLst>
                <a:path w="18307" h="24755" extrusionOk="0">
                  <a:moveTo>
                    <a:pt x="18191" y="0"/>
                  </a:moveTo>
                  <a:lnTo>
                    <a:pt x="18164" y="27"/>
                  </a:lnTo>
                  <a:lnTo>
                    <a:pt x="17914" y="259"/>
                  </a:lnTo>
                  <a:lnTo>
                    <a:pt x="17387" y="670"/>
                  </a:lnTo>
                  <a:lnTo>
                    <a:pt x="16815" y="1009"/>
                  </a:lnTo>
                  <a:lnTo>
                    <a:pt x="16217" y="1286"/>
                  </a:lnTo>
                  <a:lnTo>
                    <a:pt x="15601" y="1518"/>
                  </a:lnTo>
                  <a:lnTo>
                    <a:pt x="14958" y="1697"/>
                  </a:lnTo>
                  <a:lnTo>
                    <a:pt x="13967" y="1911"/>
                  </a:lnTo>
                  <a:lnTo>
                    <a:pt x="13297" y="2018"/>
                  </a:lnTo>
                  <a:lnTo>
                    <a:pt x="13270" y="2009"/>
                  </a:lnTo>
                  <a:lnTo>
                    <a:pt x="13243" y="2027"/>
                  </a:lnTo>
                  <a:lnTo>
                    <a:pt x="12234" y="2170"/>
                  </a:lnTo>
                  <a:lnTo>
                    <a:pt x="11261" y="2331"/>
                  </a:lnTo>
                  <a:lnTo>
                    <a:pt x="10815" y="2411"/>
                  </a:lnTo>
                  <a:lnTo>
                    <a:pt x="9922" y="2626"/>
                  </a:lnTo>
                  <a:lnTo>
                    <a:pt x="9055" y="2902"/>
                  </a:lnTo>
                  <a:lnTo>
                    <a:pt x="8234" y="3286"/>
                  </a:lnTo>
                  <a:lnTo>
                    <a:pt x="7841" y="3528"/>
                  </a:lnTo>
                  <a:lnTo>
                    <a:pt x="7519" y="3751"/>
                  </a:lnTo>
                  <a:lnTo>
                    <a:pt x="6930" y="4260"/>
                  </a:lnTo>
                  <a:lnTo>
                    <a:pt x="6430" y="4849"/>
                  </a:lnTo>
                  <a:lnTo>
                    <a:pt x="6037" y="5528"/>
                  </a:lnTo>
                  <a:lnTo>
                    <a:pt x="5903" y="5894"/>
                  </a:lnTo>
                  <a:lnTo>
                    <a:pt x="5832" y="6135"/>
                  </a:lnTo>
                  <a:lnTo>
                    <a:pt x="5751" y="6617"/>
                  </a:lnTo>
                  <a:lnTo>
                    <a:pt x="5724" y="7100"/>
                  </a:lnTo>
                  <a:lnTo>
                    <a:pt x="5760" y="7582"/>
                  </a:lnTo>
                  <a:lnTo>
                    <a:pt x="5876" y="8314"/>
                  </a:lnTo>
                  <a:lnTo>
                    <a:pt x="6135" y="9270"/>
                  </a:lnTo>
                  <a:lnTo>
                    <a:pt x="6278" y="9734"/>
                  </a:lnTo>
                  <a:lnTo>
                    <a:pt x="6555" y="10654"/>
                  </a:lnTo>
                  <a:lnTo>
                    <a:pt x="6903" y="12056"/>
                  </a:lnTo>
                  <a:lnTo>
                    <a:pt x="7082" y="13002"/>
                  </a:lnTo>
                  <a:lnTo>
                    <a:pt x="7144" y="13476"/>
                  </a:lnTo>
                  <a:lnTo>
                    <a:pt x="7207" y="13940"/>
                  </a:lnTo>
                  <a:lnTo>
                    <a:pt x="7260" y="14878"/>
                  </a:lnTo>
                  <a:lnTo>
                    <a:pt x="7260" y="15815"/>
                  </a:lnTo>
                  <a:lnTo>
                    <a:pt x="7171" y="16753"/>
                  </a:lnTo>
                  <a:lnTo>
                    <a:pt x="7091" y="17208"/>
                  </a:lnTo>
                  <a:lnTo>
                    <a:pt x="7001" y="17646"/>
                  </a:lnTo>
                  <a:lnTo>
                    <a:pt x="6742" y="18503"/>
                  </a:lnTo>
                  <a:lnTo>
                    <a:pt x="6394" y="19316"/>
                  </a:lnTo>
                  <a:lnTo>
                    <a:pt x="5957" y="20093"/>
                  </a:lnTo>
                  <a:lnTo>
                    <a:pt x="5707" y="20459"/>
                  </a:lnTo>
                  <a:lnTo>
                    <a:pt x="5448" y="20798"/>
                  </a:lnTo>
                  <a:lnTo>
                    <a:pt x="4894" y="21441"/>
                  </a:lnTo>
                  <a:lnTo>
                    <a:pt x="4287" y="22039"/>
                  </a:lnTo>
                  <a:lnTo>
                    <a:pt x="3626" y="22584"/>
                  </a:lnTo>
                  <a:lnTo>
                    <a:pt x="2938" y="23093"/>
                  </a:lnTo>
                  <a:lnTo>
                    <a:pt x="2224" y="23557"/>
                  </a:lnTo>
                  <a:lnTo>
                    <a:pt x="1108" y="24200"/>
                  </a:lnTo>
                  <a:lnTo>
                    <a:pt x="358" y="24575"/>
                  </a:lnTo>
                  <a:lnTo>
                    <a:pt x="179" y="24665"/>
                  </a:lnTo>
                  <a:lnTo>
                    <a:pt x="0" y="24754"/>
                  </a:lnTo>
                  <a:lnTo>
                    <a:pt x="384" y="24754"/>
                  </a:lnTo>
                  <a:lnTo>
                    <a:pt x="1054" y="24415"/>
                  </a:lnTo>
                  <a:lnTo>
                    <a:pt x="2367" y="23665"/>
                  </a:lnTo>
                  <a:lnTo>
                    <a:pt x="3617" y="22816"/>
                  </a:lnTo>
                  <a:lnTo>
                    <a:pt x="4474" y="22084"/>
                  </a:lnTo>
                  <a:lnTo>
                    <a:pt x="5010" y="21557"/>
                  </a:lnTo>
                  <a:lnTo>
                    <a:pt x="5269" y="21271"/>
                  </a:lnTo>
                  <a:lnTo>
                    <a:pt x="5546" y="20950"/>
                  </a:lnTo>
                  <a:lnTo>
                    <a:pt x="6046" y="20253"/>
                  </a:lnTo>
                  <a:lnTo>
                    <a:pt x="6483" y="19512"/>
                  </a:lnTo>
                  <a:lnTo>
                    <a:pt x="6832" y="18726"/>
                  </a:lnTo>
                  <a:lnTo>
                    <a:pt x="6975" y="18324"/>
                  </a:lnTo>
                  <a:lnTo>
                    <a:pt x="7109" y="17878"/>
                  </a:lnTo>
                  <a:lnTo>
                    <a:pt x="7305" y="16976"/>
                  </a:lnTo>
                  <a:lnTo>
                    <a:pt x="7412" y="16065"/>
                  </a:lnTo>
                  <a:lnTo>
                    <a:pt x="7439" y="15145"/>
                  </a:lnTo>
                  <a:lnTo>
                    <a:pt x="7421" y="14690"/>
                  </a:lnTo>
                  <a:lnTo>
                    <a:pt x="7394" y="14217"/>
                  </a:lnTo>
                  <a:lnTo>
                    <a:pt x="7287" y="13270"/>
                  </a:lnTo>
                  <a:lnTo>
                    <a:pt x="7126" y="12332"/>
                  </a:lnTo>
                  <a:lnTo>
                    <a:pt x="6921" y="11413"/>
                  </a:lnTo>
                  <a:lnTo>
                    <a:pt x="6805" y="10948"/>
                  </a:lnTo>
                  <a:lnTo>
                    <a:pt x="6537" y="10011"/>
                  </a:lnTo>
                  <a:lnTo>
                    <a:pt x="6251" y="9073"/>
                  </a:lnTo>
                  <a:lnTo>
                    <a:pt x="6108" y="8573"/>
                  </a:lnTo>
                  <a:lnTo>
                    <a:pt x="5948" y="7805"/>
                  </a:lnTo>
                  <a:lnTo>
                    <a:pt x="5894" y="7287"/>
                  </a:lnTo>
                  <a:lnTo>
                    <a:pt x="5894" y="7028"/>
                  </a:lnTo>
                  <a:lnTo>
                    <a:pt x="5903" y="6814"/>
                  </a:lnTo>
                  <a:lnTo>
                    <a:pt x="5957" y="6394"/>
                  </a:lnTo>
                  <a:lnTo>
                    <a:pt x="6055" y="5992"/>
                  </a:lnTo>
                  <a:lnTo>
                    <a:pt x="6198" y="5608"/>
                  </a:lnTo>
                  <a:lnTo>
                    <a:pt x="6492" y="5064"/>
                  </a:lnTo>
                  <a:lnTo>
                    <a:pt x="7010" y="4412"/>
                  </a:lnTo>
                  <a:lnTo>
                    <a:pt x="7323" y="4126"/>
                  </a:lnTo>
                  <a:lnTo>
                    <a:pt x="7671" y="3840"/>
                  </a:lnTo>
                  <a:lnTo>
                    <a:pt x="8430" y="3376"/>
                  </a:lnTo>
                  <a:lnTo>
                    <a:pt x="9243" y="3019"/>
                  </a:lnTo>
                  <a:lnTo>
                    <a:pt x="10100" y="2742"/>
                  </a:lnTo>
                  <a:lnTo>
                    <a:pt x="10538" y="2644"/>
                  </a:lnTo>
                  <a:lnTo>
                    <a:pt x="11199" y="2501"/>
                  </a:lnTo>
                  <a:lnTo>
                    <a:pt x="12565" y="2295"/>
                  </a:lnTo>
                  <a:lnTo>
                    <a:pt x="13252" y="2188"/>
                  </a:lnTo>
                  <a:lnTo>
                    <a:pt x="13520" y="2492"/>
                  </a:lnTo>
                  <a:lnTo>
                    <a:pt x="13976" y="3135"/>
                  </a:lnTo>
                  <a:lnTo>
                    <a:pt x="14333" y="3831"/>
                  </a:lnTo>
                  <a:lnTo>
                    <a:pt x="14601" y="4563"/>
                  </a:lnTo>
                  <a:lnTo>
                    <a:pt x="14806" y="5331"/>
                  </a:lnTo>
                  <a:lnTo>
                    <a:pt x="14940" y="6108"/>
                  </a:lnTo>
                  <a:lnTo>
                    <a:pt x="15038" y="7296"/>
                  </a:lnTo>
                  <a:lnTo>
                    <a:pt x="15047" y="8082"/>
                  </a:lnTo>
                  <a:lnTo>
                    <a:pt x="15021" y="9073"/>
                  </a:lnTo>
                  <a:lnTo>
                    <a:pt x="14967" y="10064"/>
                  </a:lnTo>
                  <a:lnTo>
                    <a:pt x="14976" y="10100"/>
                  </a:lnTo>
                  <a:lnTo>
                    <a:pt x="15021" y="10136"/>
                  </a:lnTo>
                  <a:lnTo>
                    <a:pt x="15083" y="10136"/>
                  </a:lnTo>
                  <a:lnTo>
                    <a:pt x="15128" y="10100"/>
                  </a:lnTo>
                  <a:lnTo>
                    <a:pt x="15137" y="10064"/>
                  </a:lnTo>
                  <a:lnTo>
                    <a:pt x="15181" y="9225"/>
                  </a:lnTo>
                  <a:lnTo>
                    <a:pt x="15217" y="7528"/>
                  </a:lnTo>
                  <a:lnTo>
                    <a:pt x="15128" y="6269"/>
                  </a:lnTo>
                  <a:lnTo>
                    <a:pt x="15003" y="5439"/>
                  </a:lnTo>
                  <a:lnTo>
                    <a:pt x="14797" y="4617"/>
                  </a:lnTo>
                  <a:lnTo>
                    <a:pt x="14512" y="3822"/>
                  </a:lnTo>
                  <a:lnTo>
                    <a:pt x="14324" y="3438"/>
                  </a:lnTo>
                  <a:lnTo>
                    <a:pt x="14145" y="3099"/>
                  </a:lnTo>
                  <a:lnTo>
                    <a:pt x="13699" y="2456"/>
                  </a:lnTo>
                  <a:lnTo>
                    <a:pt x="13449" y="2161"/>
                  </a:lnTo>
                  <a:lnTo>
                    <a:pt x="14003" y="2072"/>
                  </a:lnTo>
                  <a:lnTo>
                    <a:pt x="15101" y="1831"/>
                  </a:lnTo>
                  <a:lnTo>
                    <a:pt x="16164" y="1492"/>
                  </a:lnTo>
                  <a:lnTo>
                    <a:pt x="16923" y="1143"/>
                  </a:lnTo>
                  <a:lnTo>
                    <a:pt x="17414" y="849"/>
                  </a:lnTo>
                  <a:lnTo>
                    <a:pt x="17646" y="688"/>
                  </a:lnTo>
                  <a:lnTo>
                    <a:pt x="17976" y="429"/>
                  </a:lnTo>
                  <a:lnTo>
                    <a:pt x="18280" y="143"/>
                  </a:lnTo>
                  <a:lnTo>
                    <a:pt x="18307" y="107"/>
                  </a:lnTo>
                  <a:lnTo>
                    <a:pt x="18298" y="45"/>
                  </a:lnTo>
                  <a:lnTo>
                    <a:pt x="18253" y="9"/>
                  </a:lnTo>
                  <a:lnTo>
                    <a:pt x="18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4" descr="SCAN0003">
            <a:extLst>
              <a:ext uri="{FF2B5EF4-FFF2-40B4-BE49-F238E27FC236}">
                <a16:creationId xmlns:a16="http://schemas.microsoft.com/office/drawing/2014/main" id="{EAC833F3-9A40-4377-BBFB-642F4078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4" y="87780"/>
            <a:ext cx="3613917" cy="496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Google Shape;3629;p63">
            <a:extLst>
              <a:ext uri="{FF2B5EF4-FFF2-40B4-BE49-F238E27FC236}">
                <a16:creationId xmlns:a16="http://schemas.microsoft.com/office/drawing/2014/main" id="{A1B28C14-8629-4BD8-90E4-CA8029912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5709" y="1140910"/>
            <a:ext cx="4361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1" dirty="0" err="1"/>
              <a:t>Trong</a:t>
            </a:r>
            <a:r>
              <a:rPr lang="en-US" altLang="en-US" b="1" dirty="0"/>
              <a:t> </a:t>
            </a:r>
            <a:r>
              <a:rPr lang="en-US" altLang="en-US" b="1" dirty="0" err="1"/>
              <a:t>cuộc</a:t>
            </a:r>
            <a:r>
              <a:rPr lang="en-US" altLang="en-US" b="1" dirty="0"/>
              <a:t> </a:t>
            </a:r>
            <a:r>
              <a:rPr lang="en-US" altLang="en-US" b="1" dirty="0" err="1"/>
              <a:t>sống</a:t>
            </a:r>
            <a:r>
              <a:rPr lang="en-US" altLang="en-US" b="1" dirty="0"/>
              <a:t> con </a:t>
            </a:r>
            <a:r>
              <a:rPr lang="en-US" altLang="en-US" b="1" dirty="0" err="1"/>
              <a:t>người</a:t>
            </a:r>
            <a:r>
              <a:rPr lang="en-US" altLang="en-US" b="1" dirty="0"/>
              <a:t>, ai </a:t>
            </a:r>
            <a:r>
              <a:rPr lang="en-US" altLang="en-US" b="1" dirty="0" err="1"/>
              <a:t>cũng</a:t>
            </a:r>
            <a:r>
              <a:rPr lang="en-US" altLang="en-US" b="1" dirty="0"/>
              <a:t> </a:t>
            </a:r>
            <a:r>
              <a:rPr lang="en-US" altLang="en-US" b="1" dirty="0" err="1"/>
              <a:t>có</a:t>
            </a:r>
            <a:r>
              <a:rPr lang="en-US" altLang="en-US" b="1" dirty="0"/>
              <a:t> </a:t>
            </a:r>
            <a:r>
              <a:rPr lang="en-US" altLang="en-US" b="1" dirty="0" err="1"/>
              <a:t>quyền</a:t>
            </a:r>
            <a:r>
              <a:rPr lang="en-US" altLang="en-US" b="1" dirty="0"/>
              <a:t> </a:t>
            </a:r>
            <a:r>
              <a:rPr lang="en-US" altLang="en-US" b="1" dirty="0" err="1"/>
              <a:t>mơ</a:t>
            </a:r>
            <a:r>
              <a:rPr lang="en-US" altLang="en-US" b="1" dirty="0"/>
              <a:t> </a:t>
            </a:r>
            <a:r>
              <a:rPr lang="en-US" altLang="en-US" b="1" dirty="0" err="1"/>
              <a:t>ước</a:t>
            </a:r>
            <a:r>
              <a:rPr lang="en-US" altLang="en-US" b="1" dirty="0"/>
              <a:t>. </a:t>
            </a:r>
            <a:r>
              <a:rPr lang="en-US" altLang="en-US" b="1" dirty="0" err="1"/>
              <a:t>Mơ</a:t>
            </a:r>
            <a:r>
              <a:rPr lang="en-US" altLang="en-US" b="1" dirty="0"/>
              <a:t> </a:t>
            </a:r>
            <a:r>
              <a:rPr lang="en-US" altLang="en-US" b="1" dirty="0" err="1"/>
              <a:t>ước</a:t>
            </a:r>
            <a:r>
              <a:rPr lang="en-US" altLang="en-US" b="1" dirty="0"/>
              <a:t> </a:t>
            </a:r>
            <a:r>
              <a:rPr lang="en-US" altLang="en-US" b="1" dirty="0" err="1"/>
              <a:t>giúp</a:t>
            </a:r>
            <a:r>
              <a:rPr lang="en-US" altLang="en-US" b="1" dirty="0"/>
              <a:t> con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</a:t>
            </a:r>
            <a:r>
              <a:rPr lang="en-US" altLang="en-US" b="1" dirty="0" err="1"/>
              <a:t>hình</a:t>
            </a:r>
            <a:r>
              <a:rPr lang="en-US" altLang="en-US" b="1" dirty="0"/>
              <a:t> dung ra </a:t>
            </a:r>
            <a:r>
              <a:rPr lang="en-US" altLang="en-US" b="1" dirty="0" err="1"/>
              <a:t>tương</a:t>
            </a:r>
            <a:r>
              <a:rPr lang="en-US" altLang="en-US" b="1" dirty="0"/>
              <a:t> </a:t>
            </a:r>
            <a:r>
              <a:rPr lang="en-US" altLang="en-US" b="1" dirty="0" err="1"/>
              <a:t>lai</a:t>
            </a:r>
            <a:r>
              <a:rPr lang="en-US" altLang="en-US" b="1" dirty="0"/>
              <a:t> </a:t>
            </a:r>
            <a:r>
              <a:rPr lang="en-US" altLang="en-US" b="1" dirty="0" err="1"/>
              <a:t>và</a:t>
            </a:r>
            <a:r>
              <a:rPr lang="en-US" altLang="en-US" b="1" dirty="0"/>
              <a:t> </a:t>
            </a:r>
            <a:r>
              <a:rPr lang="en-US" altLang="en-US" b="1" dirty="0" err="1"/>
              <a:t>luôn</a:t>
            </a:r>
            <a:r>
              <a:rPr lang="en-US" altLang="en-US" b="1" dirty="0"/>
              <a:t> </a:t>
            </a:r>
            <a:r>
              <a:rPr lang="en-US" altLang="en-US" b="1" dirty="0" err="1"/>
              <a:t>có</a:t>
            </a:r>
            <a:r>
              <a:rPr lang="en-US" altLang="en-US" b="1" dirty="0"/>
              <a:t> ý </a:t>
            </a:r>
            <a:r>
              <a:rPr lang="en-US" altLang="en-US" b="1" dirty="0" err="1"/>
              <a:t>thức</a:t>
            </a:r>
            <a:r>
              <a:rPr lang="en-US" altLang="en-US" b="1" dirty="0"/>
              <a:t> </a:t>
            </a:r>
            <a:r>
              <a:rPr lang="en-US" altLang="en-US" b="1" dirty="0" err="1"/>
              <a:t>vươn</a:t>
            </a:r>
            <a:r>
              <a:rPr lang="en-US" altLang="en-US" b="1" dirty="0"/>
              <a:t> </a:t>
            </a:r>
            <a:r>
              <a:rPr lang="en-US" altLang="en-US" b="1" dirty="0" err="1"/>
              <a:t>lên</a:t>
            </a:r>
            <a:r>
              <a:rPr lang="en-US" altLang="en-US" b="1" dirty="0"/>
              <a:t> </a:t>
            </a:r>
            <a:r>
              <a:rPr lang="en-US" altLang="en-US" b="1" dirty="0" err="1"/>
              <a:t>trong</a:t>
            </a:r>
            <a:r>
              <a:rPr lang="en-US" altLang="en-US" b="1" dirty="0"/>
              <a:t> </a:t>
            </a:r>
            <a:r>
              <a:rPr lang="en-US" altLang="en-US" b="1" dirty="0" err="1"/>
              <a:t>cuộc</a:t>
            </a:r>
            <a:r>
              <a:rPr lang="en-US" altLang="en-US" b="1" dirty="0"/>
              <a:t> </a:t>
            </a:r>
            <a:r>
              <a:rPr lang="en-US" altLang="en-US" b="1" dirty="0" err="1"/>
              <a:t>sống</a:t>
            </a:r>
            <a:r>
              <a:rPr lang="en-US" altLang="en-US" b="1" dirty="0"/>
              <a:t>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19840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" name="Google Shape;3349;p56"/>
          <p:cNvSpPr txBox="1">
            <a:spLocks noGrp="1"/>
          </p:cNvSpPr>
          <p:nvPr>
            <p:ph type="title"/>
          </p:nvPr>
        </p:nvSpPr>
        <p:spPr>
          <a:xfrm>
            <a:off x="1378487" y="257238"/>
            <a:ext cx="8520600" cy="733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err="1"/>
              <a:t>Nội</a:t>
            </a:r>
            <a:r>
              <a:rPr lang="vi-VN" sz="4000" b="1" dirty="0"/>
              <a:t> dung</a:t>
            </a:r>
            <a:endParaRPr sz="4000" b="1" dirty="0"/>
          </a:p>
        </p:txBody>
      </p:sp>
      <p:grpSp>
        <p:nvGrpSpPr>
          <p:cNvPr id="3358" name="Google Shape;3358;p56"/>
          <p:cNvGrpSpPr/>
          <p:nvPr/>
        </p:nvGrpSpPr>
        <p:grpSpPr>
          <a:xfrm rot="4403038">
            <a:off x="-172643" y="-416294"/>
            <a:ext cx="1206585" cy="2080070"/>
            <a:chOff x="617200" y="1351349"/>
            <a:chExt cx="2279407" cy="3209107"/>
          </a:xfrm>
        </p:grpSpPr>
        <p:sp>
          <p:nvSpPr>
            <p:cNvPr id="3359" name="Google Shape;3359;p56"/>
            <p:cNvSpPr/>
            <p:nvPr/>
          </p:nvSpPr>
          <p:spPr>
            <a:xfrm>
              <a:off x="2296223" y="3887822"/>
              <a:ext cx="600383" cy="672635"/>
            </a:xfrm>
            <a:custGeom>
              <a:avLst/>
              <a:gdLst/>
              <a:ahLst/>
              <a:cxnLst/>
              <a:rect l="l" t="t" r="r" b="b"/>
              <a:pathLst>
                <a:path w="6691" h="7496" extrusionOk="0">
                  <a:moveTo>
                    <a:pt x="1685" y="1"/>
                  </a:moveTo>
                  <a:lnTo>
                    <a:pt x="1384" y="51"/>
                  </a:lnTo>
                  <a:lnTo>
                    <a:pt x="1283" y="127"/>
                  </a:lnTo>
                  <a:lnTo>
                    <a:pt x="1031" y="604"/>
                  </a:lnTo>
                  <a:lnTo>
                    <a:pt x="629" y="1711"/>
                  </a:lnTo>
                  <a:lnTo>
                    <a:pt x="176" y="3597"/>
                  </a:lnTo>
                  <a:lnTo>
                    <a:pt x="0" y="5157"/>
                  </a:lnTo>
                  <a:lnTo>
                    <a:pt x="76" y="5534"/>
                  </a:lnTo>
                  <a:lnTo>
                    <a:pt x="302" y="5760"/>
                  </a:lnTo>
                  <a:lnTo>
                    <a:pt x="1660" y="6414"/>
                  </a:lnTo>
                  <a:lnTo>
                    <a:pt x="3446" y="7093"/>
                  </a:lnTo>
                  <a:lnTo>
                    <a:pt x="4854" y="7496"/>
                  </a:lnTo>
                  <a:lnTo>
                    <a:pt x="5106" y="7470"/>
                  </a:lnTo>
                  <a:lnTo>
                    <a:pt x="5282" y="7244"/>
                  </a:lnTo>
                  <a:lnTo>
                    <a:pt x="5810" y="5836"/>
                  </a:lnTo>
                  <a:lnTo>
                    <a:pt x="6363" y="3949"/>
                  </a:lnTo>
                  <a:lnTo>
                    <a:pt x="6690" y="2415"/>
                  </a:lnTo>
                  <a:lnTo>
                    <a:pt x="6640" y="2088"/>
                  </a:lnTo>
                  <a:lnTo>
                    <a:pt x="6414" y="1837"/>
                  </a:lnTo>
                  <a:lnTo>
                    <a:pt x="4980" y="1107"/>
                  </a:lnTo>
                  <a:lnTo>
                    <a:pt x="3144" y="403"/>
                  </a:lnTo>
                  <a:lnTo>
                    <a:pt x="1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6"/>
            <p:cNvSpPr/>
            <p:nvPr/>
          </p:nvSpPr>
          <p:spPr>
            <a:xfrm>
              <a:off x="2296223" y="3948748"/>
              <a:ext cx="453675" cy="611706"/>
            </a:xfrm>
            <a:custGeom>
              <a:avLst/>
              <a:gdLst/>
              <a:ahLst/>
              <a:cxnLst/>
              <a:rect l="l" t="t" r="r" b="b"/>
              <a:pathLst>
                <a:path w="5056" h="6817" extrusionOk="0">
                  <a:moveTo>
                    <a:pt x="294" y="2424"/>
                  </a:moveTo>
                  <a:lnTo>
                    <a:pt x="277" y="2491"/>
                  </a:lnTo>
                  <a:lnTo>
                    <a:pt x="280" y="2492"/>
                  </a:lnTo>
                  <a:lnTo>
                    <a:pt x="280" y="2492"/>
                  </a:lnTo>
                  <a:lnTo>
                    <a:pt x="294" y="2424"/>
                  </a:lnTo>
                  <a:close/>
                  <a:moveTo>
                    <a:pt x="1006" y="1"/>
                  </a:moveTo>
                  <a:lnTo>
                    <a:pt x="654" y="931"/>
                  </a:lnTo>
                  <a:lnTo>
                    <a:pt x="352" y="2139"/>
                  </a:lnTo>
                  <a:lnTo>
                    <a:pt x="294" y="2424"/>
                  </a:lnTo>
                  <a:lnTo>
                    <a:pt x="294" y="2424"/>
                  </a:lnTo>
                  <a:lnTo>
                    <a:pt x="378" y="2088"/>
                  </a:lnTo>
                  <a:lnTo>
                    <a:pt x="478" y="1686"/>
                  </a:lnTo>
                  <a:lnTo>
                    <a:pt x="1660" y="2164"/>
                  </a:lnTo>
                  <a:lnTo>
                    <a:pt x="2842" y="2617"/>
                  </a:lnTo>
                  <a:lnTo>
                    <a:pt x="2214" y="1334"/>
                  </a:lnTo>
                  <a:lnTo>
                    <a:pt x="1610" y="1"/>
                  </a:lnTo>
                  <a:lnTo>
                    <a:pt x="1509" y="26"/>
                  </a:lnTo>
                  <a:lnTo>
                    <a:pt x="1208" y="26"/>
                  </a:lnTo>
                  <a:lnTo>
                    <a:pt x="1006" y="1"/>
                  </a:lnTo>
                  <a:close/>
                  <a:moveTo>
                    <a:pt x="280" y="2492"/>
                  </a:moveTo>
                  <a:lnTo>
                    <a:pt x="176" y="2994"/>
                  </a:lnTo>
                  <a:lnTo>
                    <a:pt x="0" y="4452"/>
                  </a:lnTo>
                  <a:lnTo>
                    <a:pt x="51" y="4805"/>
                  </a:lnTo>
                  <a:lnTo>
                    <a:pt x="51" y="4830"/>
                  </a:lnTo>
                  <a:lnTo>
                    <a:pt x="76" y="4830"/>
                  </a:lnTo>
                  <a:lnTo>
                    <a:pt x="76" y="4855"/>
                  </a:lnTo>
                  <a:lnTo>
                    <a:pt x="176" y="4981"/>
                  </a:lnTo>
                  <a:lnTo>
                    <a:pt x="453" y="5157"/>
                  </a:lnTo>
                  <a:lnTo>
                    <a:pt x="478" y="5157"/>
                  </a:lnTo>
                  <a:lnTo>
                    <a:pt x="1484" y="5685"/>
                  </a:lnTo>
                  <a:lnTo>
                    <a:pt x="4276" y="6666"/>
                  </a:lnTo>
                  <a:lnTo>
                    <a:pt x="5005" y="6817"/>
                  </a:lnTo>
                  <a:lnTo>
                    <a:pt x="5030" y="6817"/>
                  </a:lnTo>
                  <a:lnTo>
                    <a:pt x="5056" y="6791"/>
                  </a:lnTo>
                  <a:lnTo>
                    <a:pt x="4150" y="5182"/>
                  </a:lnTo>
                  <a:lnTo>
                    <a:pt x="3295" y="3522"/>
                  </a:lnTo>
                  <a:lnTo>
                    <a:pt x="1786" y="3019"/>
                  </a:lnTo>
                  <a:lnTo>
                    <a:pt x="280" y="2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6"/>
            <p:cNvSpPr/>
            <p:nvPr/>
          </p:nvSpPr>
          <p:spPr>
            <a:xfrm>
              <a:off x="617200" y="1351349"/>
              <a:ext cx="2092055" cy="2599909"/>
            </a:xfrm>
            <a:custGeom>
              <a:avLst/>
              <a:gdLst/>
              <a:ahLst/>
              <a:cxnLst/>
              <a:rect l="l" t="t" r="r" b="b"/>
              <a:pathLst>
                <a:path w="23315" h="28974" extrusionOk="0">
                  <a:moveTo>
                    <a:pt x="4125" y="0"/>
                  </a:moveTo>
                  <a:lnTo>
                    <a:pt x="3949" y="25"/>
                  </a:lnTo>
                  <a:lnTo>
                    <a:pt x="3748" y="126"/>
                  </a:lnTo>
                  <a:lnTo>
                    <a:pt x="3321" y="629"/>
                  </a:lnTo>
                  <a:lnTo>
                    <a:pt x="2692" y="1987"/>
                  </a:lnTo>
                  <a:lnTo>
                    <a:pt x="1887" y="4703"/>
                  </a:lnTo>
                  <a:lnTo>
                    <a:pt x="1183" y="8073"/>
                  </a:lnTo>
                  <a:lnTo>
                    <a:pt x="579" y="11720"/>
                  </a:lnTo>
                  <a:lnTo>
                    <a:pt x="177" y="15241"/>
                  </a:lnTo>
                  <a:lnTo>
                    <a:pt x="1" y="18259"/>
                  </a:lnTo>
                  <a:lnTo>
                    <a:pt x="51" y="19919"/>
                  </a:lnTo>
                  <a:lnTo>
                    <a:pt x="177" y="20699"/>
                  </a:lnTo>
                  <a:lnTo>
                    <a:pt x="277" y="20925"/>
                  </a:lnTo>
                  <a:lnTo>
                    <a:pt x="403" y="21101"/>
                  </a:lnTo>
                  <a:lnTo>
                    <a:pt x="956" y="21554"/>
                  </a:lnTo>
                  <a:lnTo>
                    <a:pt x="2340" y="22384"/>
                  </a:lnTo>
                  <a:lnTo>
                    <a:pt x="5081" y="23717"/>
                  </a:lnTo>
                  <a:lnTo>
                    <a:pt x="8426" y="25150"/>
                  </a:lnTo>
                  <a:lnTo>
                    <a:pt x="11997" y="26533"/>
                  </a:lnTo>
                  <a:lnTo>
                    <a:pt x="15393" y="27766"/>
                  </a:lnTo>
                  <a:lnTo>
                    <a:pt x="18209" y="28621"/>
                  </a:lnTo>
                  <a:lnTo>
                    <a:pt x="19643" y="28948"/>
                  </a:lnTo>
                  <a:lnTo>
                    <a:pt x="20221" y="28973"/>
                  </a:lnTo>
                  <a:lnTo>
                    <a:pt x="20372" y="28923"/>
                  </a:lnTo>
                  <a:lnTo>
                    <a:pt x="20498" y="28822"/>
                  </a:lnTo>
                  <a:lnTo>
                    <a:pt x="20749" y="28294"/>
                  </a:lnTo>
                  <a:lnTo>
                    <a:pt x="21152" y="26911"/>
                  </a:lnTo>
                  <a:lnTo>
                    <a:pt x="22007" y="22459"/>
                  </a:lnTo>
                  <a:lnTo>
                    <a:pt x="22988" y="14964"/>
                  </a:lnTo>
                  <a:lnTo>
                    <a:pt x="23315" y="10261"/>
                  </a:lnTo>
                  <a:lnTo>
                    <a:pt x="23290" y="8224"/>
                  </a:lnTo>
                  <a:lnTo>
                    <a:pt x="23139" y="7797"/>
                  </a:lnTo>
                  <a:lnTo>
                    <a:pt x="23013" y="7596"/>
                  </a:lnTo>
                  <a:lnTo>
                    <a:pt x="22485" y="7118"/>
                  </a:lnTo>
                  <a:lnTo>
                    <a:pt x="21177" y="6288"/>
                  </a:lnTo>
                  <a:lnTo>
                    <a:pt x="18612" y="4980"/>
                  </a:lnTo>
                  <a:lnTo>
                    <a:pt x="15468" y="3622"/>
                  </a:lnTo>
                  <a:lnTo>
                    <a:pt x="12123" y="2314"/>
                  </a:lnTo>
                  <a:lnTo>
                    <a:pt x="8904" y="1182"/>
                  </a:lnTo>
                  <a:lnTo>
                    <a:pt x="6213" y="352"/>
                  </a:lnTo>
                  <a:lnTo>
                    <a:pt x="4779" y="51"/>
                  </a:lnTo>
                  <a:lnTo>
                    <a:pt x="4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6"/>
            <p:cNvSpPr/>
            <p:nvPr/>
          </p:nvSpPr>
          <p:spPr>
            <a:xfrm>
              <a:off x="1768164" y="1971918"/>
              <a:ext cx="329578" cy="266416"/>
            </a:xfrm>
            <a:custGeom>
              <a:avLst/>
              <a:gdLst/>
              <a:ahLst/>
              <a:cxnLst/>
              <a:rect l="l" t="t" r="r" b="b"/>
              <a:pathLst>
                <a:path w="3673" h="2969" extrusionOk="0">
                  <a:moveTo>
                    <a:pt x="1308" y="0"/>
                  </a:moveTo>
                  <a:lnTo>
                    <a:pt x="679" y="26"/>
                  </a:lnTo>
                  <a:lnTo>
                    <a:pt x="227" y="227"/>
                  </a:lnTo>
                  <a:lnTo>
                    <a:pt x="101" y="403"/>
                  </a:lnTo>
                  <a:lnTo>
                    <a:pt x="0" y="705"/>
                  </a:lnTo>
                  <a:lnTo>
                    <a:pt x="51" y="1308"/>
                  </a:lnTo>
                  <a:lnTo>
                    <a:pt x="352" y="1887"/>
                  </a:lnTo>
                  <a:lnTo>
                    <a:pt x="855" y="2390"/>
                  </a:lnTo>
                  <a:lnTo>
                    <a:pt x="1484" y="2767"/>
                  </a:lnTo>
                  <a:lnTo>
                    <a:pt x="2163" y="2968"/>
                  </a:lnTo>
                  <a:lnTo>
                    <a:pt x="2792" y="2943"/>
                  </a:lnTo>
                  <a:lnTo>
                    <a:pt x="3320" y="2641"/>
                  </a:lnTo>
                  <a:lnTo>
                    <a:pt x="3521" y="2339"/>
                  </a:lnTo>
                  <a:lnTo>
                    <a:pt x="3672" y="2012"/>
                  </a:lnTo>
                  <a:lnTo>
                    <a:pt x="3622" y="1409"/>
                  </a:lnTo>
                  <a:lnTo>
                    <a:pt x="3270" y="881"/>
                  </a:lnTo>
                  <a:lnTo>
                    <a:pt x="2691" y="478"/>
                  </a:lnTo>
                  <a:lnTo>
                    <a:pt x="2012" y="17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6"/>
            <p:cNvSpPr/>
            <p:nvPr/>
          </p:nvSpPr>
          <p:spPr>
            <a:xfrm>
              <a:off x="617200" y="1872588"/>
              <a:ext cx="2092055" cy="1636272"/>
            </a:xfrm>
            <a:custGeom>
              <a:avLst/>
              <a:gdLst/>
              <a:ahLst/>
              <a:cxnLst/>
              <a:rect l="l" t="t" r="r" b="b"/>
              <a:pathLst>
                <a:path w="23315" h="18235" extrusionOk="0">
                  <a:moveTo>
                    <a:pt x="20246" y="1"/>
                  </a:moveTo>
                  <a:lnTo>
                    <a:pt x="18939" y="2994"/>
                  </a:lnTo>
                  <a:lnTo>
                    <a:pt x="16046" y="8904"/>
                  </a:lnTo>
                  <a:lnTo>
                    <a:pt x="14864" y="11042"/>
                  </a:lnTo>
                  <a:lnTo>
                    <a:pt x="14311" y="11847"/>
                  </a:lnTo>
                  <a:lnTo>
                    <a:pt x="14160" y="11947"/>
                  </a:lnTo>
                  <a:lnTo>
                    <a:pt x="13557" y="12098"/>
                  </a:lnTo>
                  <a:lnTo>
                    <a:pt x="10287" y="12400"/>
                  </a:lnTo>
                  <a:lnTo>
                    <a:pt x="3471" y="12878"/>
                  </a:lnTo>
                  <a:lnTo>
                    <a:pt x="1" y="13029"/>
                  </a:lnTo>
                  <a:lnTo>
                    <a:pt x="26" y="13758"/>
                  </a:lnTo>
                  <a:lnTo>
                    <a:pt x="152" y="14814"/>
                  </a:lnTo>
                  <a:lnTo>
                    <a:pt x="277" y="15116"/>
                  </a:lnTo>
                  <a:lnTo>
                    <a:pt x="453" y="15368"/>
                  </a:lnTo>
                  <a:lnTo>
                    <a:pt x="1384" y="16021"/>
                  </a:lnTo>
                  <a:lnTo>
                    <a:pt x="3723" y="17279"/>
                  </a:lnTo>
                  <a:lnTo>
                    <a:pt x="5836" y="18235"/>
                  </a:lnTo>
                  <a:lnTo>
                    <a:pt x="9155" y="18184"/>
                  </a:lnTo>
                  <a:lnTo>
                    <a:pt x="14563" y="18059"/>
                  </a:lnTo>
                  <a:lnTo>
                    <a:pt x="17027" y="17908"/>
                  </a:lnTo>
                  <a:lnTo>
                    <a:pt x="17480" y="17782"/>
                  </a:lnTo>
                  <a:lnTo>
                    <a:pt x="17631" y="17631"/>
                  </a:lnTo>
                  <a:lnTo>
                    <a:pt x="18134" y="16776"/>
                  </a:lnTo>
                  <a:lnTo>
                    <a:pt x="19115" y="14462"/>
                  </a:lnTo>
                  <a:lnTo>
                    <a:pt x="21705" y="7772"/>
                  </a:lnTo>
                  <a:lnTo>
                    <a:pt x="23315" y="3648"/>
                  </a:lnTo>
                  <a:lnTo>
                    <a:pt x="23315" y="3044"/>
                  </a:lnTo>
                  <a:lnTo>
                    <a:pt x="23239" y="2189"/>
                  </a:lnTo>
                  <a:lnTo>
                    <a:pt x="23139" y="1988"/>
                  </a:lnTo>
                  <a:lnTo>
                    <a:pt x="23013" y="1761"/>
                  </a:lnTo>
                  <a:lnTo>
                    <a:pt x="22585" y="1309"/>
                  </a:lnTo>
                  <a:lnTo>
                    <a:pt x="21454" y="604"/>
                  </a:lnTo>
                  <a:lnTo>
                    <a:pt x="20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6"/>
            <p:cNvSpPr/>
            <p:nvPr/>
          </p:nvSpPr>
          <p:spPr>
            <a:xfrm>
              <a:off x="642055" y="1920055"/>
              <a:ext cx="1956652" cy="1451154"/>
            </a:xfrm>
            <a:custGeom>
              <a:avLst/>
              <a:gdLst/>
              <a:ahLst/>
              <a:cxnLst/>
              <a:rect l="l" t="t" r="r" b="b"/>
              <a:pathLst>
                <a:path w="21806" h="16172" extrusionOk="0">
                  <a:moveTo>
                    <a:pt x="20975" y="0"/>
                  </a:moveTo>
                  <a:lnTo>
                    <a:pt x="19693" y="3144"/>
                  </a:lnTo>
                  <a:lnTo>
                    <a:pt x="16826" y="9783"/>
                  </a:lnTo>
                  <a:lnTo>
                    <a:pt x="15644" y="12198"/>
                  </a:lnTo>
                  <a:lnTo>
                    <a:pt x="15116" y="13128"/>
                  </a:lnTo>
                  <a:lnTo>
                    <a:pt x="14965" y="13254"/>
                  </a:lnTo>
                  <a:lnTo>
                    <a:pt x="14210" y="13380"/>
                  </a:lnTo>
                  <a:lnTo>
                    <a:pt x="9909" y="13807"/>
                  </a:lnTo>
                  <a:lnTo>
                    <a:pt x="1761" y="14461"/>
                  </a:lnTo>
                  <a:lnTo>
                    <a:pt x="0" y="14587"/>
                  </a:lnTo>
                  <a:lnTo>
                    <a:pt x="227" y="14889"/>
                  </a:lnTo>
                  <a:lnTo>
                    <a:pt x="1434" y="15694"/>
                  </a:lnTo>
                  <a:lnTo>
                    <a:pt x="2339" y="16171"/>
                  </a:lnTo>
                  <a:lnTo>
                    <a:pt x="5911" y="15895"/>
                  </a:lnTo>
                  <a:lnTo>
                    <a:pt x="12626" y="15492"/>
                  </a:lnTo>
                  <a:lnTo>
                    <a:pt x="16197" y="15191"/>
                  </a:lnTo>
                  <a:lnTo>
                    <a:pt x="18586" y="8953"/>
                  </a:lnTo>
                  <a:lnTo>
                    <a:pt x="21805" y="478"/>
                  </a:lnTo>
                  <a:lnTo>
                    <a:pt x="21579" y="277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6"/>
            <p:cNvSpPr/>
            <p:nvPr/>
          </p:nvSpPr>
          <p:spPr>
            <a:xfrm>
              <a:off x="802313" y="3343972"/>
              <a:ext cx="1642956" cy="607220"/>
            </a:xfrm>
            <a:custGeom>
              <a:avLst/>
              <a:gdLst/>
              <a:ahLst/>
              <a:cxnLst/>
              <a:rect l="l" t="t" r="r" b="b"/>
              <a:pathLst>
                <a:path w="18310" h="6767" fill="none" extrusionOk="0">
                  <a:moveTo>
                    <a:pt x="18033" y="6766"/>
                  </a:moveTo>
                  <a:lnTo>
                    <a:pt x="17555" y="6741"/>
                  </a:lnTo>
                  <a:lnTo>
                    <a:pt x="15995" y="6364"/>
                  </a:lnTo>
                  <a:lnTo>
                    <a:pt x="12625" y="5307"/>
                  </a:lnTo>
                  <a:lnTo>
                    <a:pt x="7092" y="3245"/>
                  </a:lnTo>
                  <a:lnTo>
                    <a:pt x="1886" y="982"/>
                  </a:lnTo>
                  <a:lnTo>
                    <a:pt x="0" y="1"/>
                  </a:lnTo>
                  <a:lnTo>
                    <a:pt x="1635" y="856"/>
                  </a:lnTo>
                  <a:lnTo>
                    <a:pt x="3773" y="1837"/>
                  </a:lnTo>
                  <a:lnTo>
                    <a:pt x="7092" y="1786"/>
                  </a:lnTo>
                  <a:lnTo>
                    <a:pt x="12500" y="1661"/>
                  </a:lnTo>
                  <a:lnTo>
                    <a:pt x="14964" y="1510"/>
                  </a:lnTo>
                  <a:lnTo>
                    <a:pt x="15417" y="1384"/>
                  </a:lnTo>
                  <a:lnTo>
                    <a:pt x="15417" y="1384"/>
                  </a:lnTo>
                  <a:lnTo>
                    <a:pt x="17781" y="5609"/>
                  </a:lnTo>
                  <a:lnTo>
                    <a:pt x="18309" y="6716"/>
                  </a:lnTo>
                  <a:lnTo>
                    <a:pt x="18309" y="6716"/>
                  </a:lnTo>
                  <a:lnTo>
                    <a:pt x="18209" y="6766"/>
                  </a:lnTo>
                  <a:lnTo>
                    <a:pt x="18033" y="67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6"/>
            <p:cNvSpPr/>
            <p:nvPr/>
          </p:nvSpPr>
          <p:spPr>
            <a:xfrm>
              <a:off x="644298" y="3233425"/>
              <a:ext cx="1541382" cy="275389"/>
            </a:xfrm>
            <a:custGeom>
              <a:avLst/>
              <a:gdLst/>
              <a:ahLst/>
              <a:cxnLst/>
              <a:rect l="l" t="t" r="r" b="b"/>
              <a:pathLst>
                <a:path w="17178" h="3069" extrusionOk="0">
                  <a:moveTo>
                    <a:pt x="1" y="0"/>
                  </a:moveTo>
                  <a:lnTo>
                    <a:pt x="202" y="227"/>
                  </a:lnTo>
                  <a:lnTo>
                    <a:pt x="215" y="236"/>
                  </a:lnTo>
                  <a:lnTo>
                    <a:pt x="1" y="0"/>
                  </a:lnTo>
                  <a:close/>
                  <a:moveTo>
                    <a:pt x="215" y="236"/>
                  </a:moveTo>
                  <a:lnTo>
                    <a:pt x="252" y="277"/>
                  </a:lnTo>
                  <a:lnTo>
                    <a:pt x="515" y="450"/>
                  </a:lnTo>
                  <a:lnTo>
                    <a:pt x="215" y="236"/>
                  </a:lnTo>
                  <a:close/>
                  <a:moveTo>
                    <a:pt x="515" y="450"/>
                  </a:moveTo>
                  <a:lnTo>
                    <a:pt x="1082" y="855"/>
                  </a:lnTo>
                  <a:lnTo>
                    <a:pt x="1736" y="1233"/>
                  </a:lnTo>
                  <a:lnTo>
                    <a:pt x="1758" y="1233"/>
                  </a:lnTo>
                  <a:lnTo>
                    <a:pt x="1434" y="1057"/>
                  </a:lnTo>
                  <a:lnTo>
                    <a:pt x="515" y="450"/>
                  </a:lnTo>
                  <a:close/>
                  <a:moveTo>
                    <a:pt x="1758" y="1233"/>
                  </a:moveTo>
                  <a:lnTo>
                    <a:pt x="2314" y="1534"/>
                  </a:lnTo>
                  <a:lnTo>
                    <a:pt x="2335" y="1533"/>
                  </a:lnTo>
                  <a:lnTo>
                    <a:pt x="2335" y="1533"/>
                  </a:lnTo>
                  <a:lnTo>
                    <a:pt x="1761" y="1233"/>
                  </a:lnTo>
                  <a:close/>
                  <a:moveTo>
                    <a:pt x="16021" y="554"/>
                  </a:moveTo>
                  <a:lnTo>
                    <a:pt x="12500" y="855"/>
                  </a:lnTo>
                  <a:lnTo>
                    <a:pt x="5860" y="1258"/>
                  </a:lnTo>
                  <a:lnTo>
                    <a:pt x="2335" y="1533"/>
                  </a:lnTo>
                  <a:lnTo>
                    <a:pt x="2335" y="1533"/>
                  </a:lnTo>
                  <a:lnTo>
                    <a:pt x="3396" y="2088"/>
                  </a:lnTo>
                  <a:lnTo>
                    <a:pt x="5534" y="3069"/>
                  </a:lnTo>
                  <a:lnTo>
                    <a:pt x="8853" y="3018"/>
                  </a:lnTo>
                  <a:lnTo>
                    <a:pt x="14261" y="2893"/>
                  </a:lnTo>
                  <a:lnTo>
                    <a:pt x="16725" y="2742"/>
                  </a:lnTo>
                  <a:lnTo>
                    <a:pt x="17178" y="2616"/>
                  </a:lnTo>
                  <a:lnTo>
                    <a:pt x="16625" y="1610"/>
                  </a:lnTo>
                  <a:lnTo>
                    <a:pt x="1602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56"/>
            <p:cNvSpPr/>
            <p:nvPr/>
          </p:nvSpPr>
          <p:spPr>
            <a:xfrm>
              <a:off x="617200" y="2942253"/>
              <a:ext cx="1367665" cy="286785"/>
            </a:xfrm>
            <a:custGeom>
              <a:avLst/>
              <a:gdLst/>
              <a:ahLst/>
              <a:cxnLst/>
              <a:rect l="l" t="t" r="r" b="b"/>
              <a:pathLst>
                <a:path w="15242" h="3196" fill="none" extrusionOk="0">
                  <a:moveTo>
                    <a:pt x="277" y="3195"/>
                  </a:moveTo>
                  <a:lnTo>
                    <a:pt x="277" y="3195"/>
                  </a:lnTo>
                  <a:lnTo>
                    <a:pt x="277" y="3195"/>
                  </a:lnTo>
                  <a:lnTo>
                    <a:pt x="277" y="3195"/>
                  </a:lnTo>
                  <a:lnTo>
                    <a:pt x="277" y="3195"/>
                  </a:lnTo>
                  <a:lnTo>
                    <a:pt x="277" y="3195"/>
                  </a:lnTo>
                  <a:lnTo>
                    <a:pt x="277" y="3195"/>
                  </a:lnTo>
                  <a:lnTo>
                    <a:pt x="277" y="3195"/>
                  </a:lnTo>
                  <a:lnTo>
                    <a:pt x="277" y="3195"/>
                  </a:lnTo>
                  <a:lnTo>
                    <a:pt x="177" y="2944"/>
                  </a:lnTo>
                  <a:lnTo>
                    <a:pt x="51" y="2114"/>
                  </a:lnTo>
                  <a:lnTo>
                    <a:pt x="26" y="1535"/>
                  </a:lnTo>
                  <a:lnTo>
                    <a:pt x="26" y="1535"/>
                  </a:lnTo>
                  <a:lnTo>
                    <a:pt x="26" y="1535"/>
                  </a:lnTo>
                  <a:lnTo>
                    <a:pt x="26" y="1535"/>
                  </a:lnTo>
                  <a:lnTo>
                    <a:pt x="26" y="1535"/>
                  </a:lnTo>
                  <a:lnTo>
                    <a:pt x="1" y="1334"/>
                  </a:lnTo>
                  <a:lnTo>
                    <a:pt x="1" y="1108"/>
                  </a:lnTo>
                  <a:lnTo>
                    <a:pt x="3471" y="957"/>
                  </a:lnTo>
                  <a:lnTo>
                    <a:pt x="10287" y="479"/>
                  </a:lnTo>
                  <a:lnTo>
                    <a:pt x="13557" y="177"/>
                  </a:lnTo>
                  <a:lnTo>
                    <a:pt x="14160" y="26"/>
                  </a:lnTo>
                  <a:lnTo>
                    <a:pt x="14160" y="26"/>
                  </a:lnTo>
                  <a:lnTo>
                    <a:pt x="14185" y="1"/>
                  </a:lnTo>
                  <a:lnTo>
                    <a:pt x="14713" y="932"/>
                  </a:lnTo>
                  <a:lnTo>
                    <a:pt x="15242" y="1862"/>
                  </a:lnTo>
                  <a:lnTo>
                    <a:pt x="15242" y="1862"/>
                  </a:lnTo>
                  <a:lnTo>
                    <a:pt x="14487" y="1988"/>
                  </a:lnTo>
                  <a:lnTo>
                    <a:pt x="10186" y="2415"/>
                  </a:lnTo>
                  <a:lnTo>
                    <a:pt x="2038" y="3069"/>
                  </a:lnTo>
                  <a:lnTo>
                    <a:pt x="277" y="31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56"/>
            <p:cNvSpPr/>
            <p:nvPr/>
          </p:nvSpPr>
          <p:spPr>
            <a:xfrm>
              <a:off x="642055" y="3109329"/>
              <a:ext cx="1439897" cy="261839"/>
            </a:xfrm>
            <a:custGeom>
              <a:avLst/>
              <a:gdLst/>
              <a:ahLst/>
              <a:cxnLst/>
              <a:rect l="l" t="t" r="r" b="b"/>
              <a:pathLst>
                <a:path w="16047" h="2918" extrusionOk="0">
                  <a:moveTo>
                    <a:pt x="14965" y="0"/>
                  </a:moveTo>
                  <a:lnTo>
                    <a:pt x="14210" y="126"/>
                  </a:lnTo>
                  <a:lnTo>
                    <a:pt x="9909" y="553"/>
                  </a:lnTo>
                  <a:lnTo>
                    <a:pt x="1761" y="1207"/>
                  </a:lnTo>
                  <a:lnTo>
                    <a:pt x="0" y="1333"/>
                  </a:lnTo>
                  <a:lnTo>
                    <a:pt x="0" y="1358"/>
                  </a:lnTo>
                  <a:lnTo>
                    <a:pt x="26" y="1358"/>
                  </a:lnTo>
                  <a:lnTo>
                    <a:pt x="26" y="1383"/>
                  </a:lnTo>
                  <a:lnTo>
                    <a:pt x="277" y="1660"/>
                  </a:lnTo>
                  <a:lnTo>
                    <a:pt x="1459" y="2440"/>
                  </a:lnTo>
                  <a:lnTo>
                    <a:pt x="2339" y="2917"/>
                  </a:lnTo>
                  <a:lnTo>
                    <a:pt x="5885" y="2641"/>
                  </a:lnTo>
                  <a:lnTo>
                    <a:pt x="12525" y="2238"/>
                  </a:lnTo>
                  <a:lnTo>
                    <a:pt x="16046" y="1937"/>
                  </a:lnTo>
                  <a:lnTo>
                    <a:pt x="15518" y="981"/>
                  </a:lnTo>
                  <a:lnTo>
                    <a:pt x="149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56"/>
            <p:cNvSpPr/>
            <p:nvPr/>
          </p:nvSpPr>
          <p:spPr>
            <a:xfrm>
              <a:off x="2395465" y="3303324"/>
              <a:ext cx="108484" cy="295758"/>
            </a:xfrm>
            <a:custGeom>
              <a:avLst/>
              <a:gdLst/>
              <a:ahLst/>
              <a:cxnLst/>
              <a:rect l="l" t="t" r="r" b="b"/>
              <a:pathLst>
                <a:path w="1209" h="3296" extrusionOk="0">
                  <a:moveTo>
                    <a:pt x="730" y="1"/>
                  </a:moveTo>
                  <a:lnTo>
                    <a:pt x="529" y="26"/>
                  </a:lnTo>
                  <a:lnTo>
                    <a:pt x="278" y="278"/>
                  </a:lnTo>
                  <a:lnTo>
                    <a:pt x="227" y="479"/>
                  </a:lnTo>
                  <a:lnTo>
                    <a:pt x="102" y="1636"/>
                  </a:lnTo>
                  <a:lnTo>
                    <a:pt x="1" y="2793"/>
                  </a:lnTo>
                  <a:lnTo>
                    <a:pt x="1" y="2994"/>
                  </a:lnTo>
                  <a:lnTo>
                    <a:pt x="278" y="3270"/>
                  </a:lnTo>
                  <a:lnTo>
                    <a:pt x="454" y="3296"/>
                  </a:lnTo>
                  <a:lnTo>
                    <a:pt x="479" y="3296"/>
                  </a:lnTo>
                  <a:lnTo>
                    <a:pt x="680" y="3270"/>
                  </a:lnTo>
                  <a:lnTo>
                    <a:pt x="931" y="2994"/>
                  </a:lnTo>
                  <a:lnTo>
                    <a:pt x="957" y="2818"/>
                  </a:lnTo>
                  <a:lnTo>
                    <a:pt x="1082" y="1661"/>
                  </a:lnTo>
                  <a:lnTo>
                    <a:pt x="1208" y="504"/>
                  </a:lnTo>
                  <a:lnTo>
                    <a:pt x="1183" y="303"/>
                  </a:lnTo>
                  <a:lnTo>
                    <a:pt x="906" y="2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56"/>
            <p:cNvSpPr/>
            <p:nvPr/>
          </p:nvSpPr>
          <p:spPr>
            <a:xfrm>
              <a:off x="2320989" y="4099942"/>
              <a:ext cx="270895" cy="164839"/>
            </a:xfrm>
            <a:custGeom>
              <a:avLst/>
              <a:gdLst/>
              <a:ahLst/>
              <a:cxnLst/>
              <a:rect l="l" t="t" r="r" b="b"/>
              <a:pathLst>
                <a:path w="3019" h="1837" extrusionOk="0">
                  <a:moveTo>
                    <a:pt x="202" y="1"/>
                  </a:moveTo>
                  <a:lnTo>
                    <a:pt x="102" y="403"/>
                  </a:lnTo>
                  <a:lnTo>
                    <a:pt x="1" y="806"/>
                  </a:lnTo>
                  <a:lnTo>
                    <a:pt x="1510" y="1334"/>
                  </a:lnTo>
                  <a:lnTo>
                    <a:pt x="3019" y="1837"/>
                  </a:lnTo>
                  <a:lnTo>
                    <a:pt x="2793" y="1384"/>
                  </a:lnTo>
                  <a:lnTo>
                    <a:pt x="2566" y="932"/>
                  </a:lnTo>
                  <a:lnTo>
                    <a:pt x="1384" y="479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56"/>
            <p:cNvSpPr/>
            <p:nvPr/>
          </p:nvSpPr>
          <p:spPr>
            <a:xfrm>
              <a:off x="2576001" y="4023224"/>
              <a:ext cx="230337" cy="142316"/>
            </a:xfrm>
            <a:custGeom>
              <a:avLst/>
              <a:gdLst/>
              <a:ahLst/>
              <a:cxnLst/>
              <a:rect l="l" t="t" r="r" b="b"/>
              <a:pathLst>
                <a:path w="2567" h="1586" extrusionOk="0">
                  <a:moveTo>
                    <a:pt x="479" y="1"/>
                  </a:moveTo>
                  <a:lnTo>
                    <a:pt x="278" y="26"/>
                  </a:lnTo>
                  <a:lnTo>
                    <a:pt x="76" y="227"/>
                  </a:lnTo>
                  <a:lnTo>
                    <a:pt x="1" y="403"/>
                  </a:lnTo>
                  <a:lnTo>
                    <a:pt x="76" y="781"/>
                  </a:lnTo>
                  <a:lnTo>
                    <a:pt x="252" y="881"/>
                  </a:lnTo>
                  <a:lnTo>
                    <a:pt x="579" y="1057"/>
                  </a:lnTo>
                  <a:lnTo>
                    <a:pt x="1761" y="1535"/>
                  </a:lnTo>
                  <a:lnTo>
                    <a:pt x="2189" y="1585"/>
                  </a:lnTo>
                  <a:lnTo>
                    <a:pt x="2290" y="1585"/>
                  </a:lnTo>
                  <a:lnTo>
                    <a:pt x="2340" y="1560"/>
                  </a:lnTo>
                  <a:lnTo>
                    <a:pt x="2466" y="1485"/>
                  </a:lnTo>
                  <a:lnTo>
                    <a:pt x="2566" y="1258"/>
                  </a:lnTo>
                  <a:lnTo>
                    <a:pt x="2491" y="881"/>
                  </a:lnTo>
                  <a:lnTo>
                    <a:pt x="2315" y="705"/>
                  </a:lnTo>
                  <a:lnTo>
                    <a:pt x="1560" y="328"/>
                  </a:lnTo>
                  <a:lnTo>
                    <a:pt x="655" y="26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56"/>
            <p:cNvSpPr/>
            <p:nvPr/>
          </p:nvSpPr>
          <p:spPr>
            <a:xfrm>
              <a:off x="1522125" y="2366818"/>
              <a:ext cx="284444" cy="320614"/>
            </a:xfrm>
            <a:custGeom>
              <a:avLst/>
              <a:gdLst/>
              <a:ahLst/>
              <a:cxnLst/>
              <a:rect l="l" t="t" r="r" b="b"/>
              <a:pathLst>
                <a:path w="3170" h="3573" extrusionOk="0">
                  <a:moveTo>
                    <a:pt x="630" y="1"/>
                  </a:moveTo>
                  <a:lnTo>
                    <a:pt x="428" y="126"/>
                  </a:lnTo>
                  <a:lnTo>
                    <a:pt x="202" y="353"/>
                  </a:lnTo>
                  <a:lnTo>
                    <a:pt x="1" y="906"/>
                  </a:lnTo>
                  <a:lnTo>
                    <a:pt x="26" y="1585"/>
                  </a:lnTo>
                  <a:lnTo>
                    <a:pt x="278" y="2264"/>
                  </a:lnTo>
                  <a:lnTo>
                    <a:pt x="680" y="2868"/>
                  </a:lnTo>
                  <a:lnTo>
                    <a:pt x="1183" y="3321"/>
                  </a:lnTo>
                  <a:lnTo>
                    <a:pt x="1787" y="3572"/>
                  </a:lnTo>
                  <a:lnTo>
                    <a:pt x="2390" y="3522"/>
                  </a:lnTo>
                  <a:lnTo>
                    <a:pt x="2692" y="3321"/>
                  </a:lnTo>
                  <a:lnTo>
                    <a:pt x="2969" y="3094"/>
                  </a:lnTo>
                  <a:lnTo>
                    <a:pt x="3170" y="2541"/>
                  </a:lnTo>
                  <a:lnTo>
                    <a:pt x="3094" y="1912"/>
                  </a:lnTo>
                  <a:lnTo>
                    <a:pt x="2767" y="1283"/>
                  </a:lnTo>
                  <a:lnTo>
                    <a:pt x="2264" y="730"/>
                  </a:lnTo>
                  <a:lnTo>
                    <a:pt x="1711" y="277"/>
                  </a:lnTo>
                  <a:lnTo>
                    <a:pt x="1133" y="26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56"/>
            <p:cNvSpPr/>
            <p:nvPr/>
          </p:nvSpPr>
          <p:spPr>
            <a:xfrm>
              <a:off x="617200" y="1890713"/>
              <a:ext cx="1272910" cy="1189404"/>
            </a:xfrm>
            <a:custGeom>
              <a:avLst/>
              <a:gdLst/>
              <a:ahLst/>
              <a:cxnLst/>
              <a:rect l="l" t="t" r="r" b="b"/>
              <a:pathLst>
                <a:path w="14186" h="13255" fill="none" extrusionOk="0">
                  <a:moveTo>
                    <a:pt x="26" y="13254"/>
                  </a:moveTo>
                  <a:lnTo>
                    <a:pt x="1" y="12072"/>
                  </a:lnTo>
                  <a:lnTo>
                    <a:pt x="202" y="8979"/>
                  </a:lnTo>
                  <a:lnTo>
                    <a:pt x="629" y="5382"/>
                  </a:lnTo>
                  <a:lnTo>
                    <a:pt x="1233" y="1735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0"/>
                  </a:lnTo>
                  <a:lnTo>
                    <a:pt x="1610" y="25"/>
                  </a:lnTo>
                  <a:lnTo>
                    <a:pt x="1610" y="25"/>
                  </a:lnTo>
                  <a:lnTo>
                    <a:pt x="1610" y="25"/>
                  </a:lnTo>
                  <a:lnTo>
                    <a:pt x="1887" y="226"/>
                  </a:lnTo>
                  <a:lnTo>
                    <a:pt x="3597" y="880"/>
                  </a:lnTo>
                  <a:lnTo>
                    <a:pt x="5911" y="1585"/>
                  </a:lnTo>
                  <a:lnTo>
                    <a:pt x="7848" y="2062"/>
                  </a:lnTo>
                  <a:lnTo>
                    <a:pt x="8325" y="2113"/>
                  </a:lnTo>
                  <a:lnTo>
                    <a:pt x="8376" y="2113"/>
                  </a:lnTo>
                  <a:lnTo>
                    <a:pt x="8426" y="2113"/>
                  </a:lnTo>
                  <a:lnTo>
                    <a:pt x="8476" y="2037"/>
                  </a:lnTo>
                  <a:lnTo>
                    <a:pt x="8552" y="1861"/>
                  </a:lnTo>
                  <a:lnTo>
                    <a:pt x="9533" y="3571"/>
                  </a:lnTo>
                  <a:lnTo>
                    <a:pt x="10589" y="5382"/>
                  </a:lnTo>
                  <a:lnTo>
                    <a:pt x="10539" y="5407"/>
                  </a:lnTo>
                  <a:lnTo>
                    <a:pt x="10513" y="5432"/>
                  </a:lnTo>
                  <a:lnTo>
                    <a:pt x="10312" y="5609"/>
                  </a:lnTo>
                  <a:lnTo>
                    <a:pt x="10111" y="6086"/>
                  </a:lnTo>
                  <a:lnTo>
                    <a:pt x="10086" y="6640"/>
                  </a:lnTo>
                  <a:lnTo>
                    <a:pt x="10212" y="7218"/>
                  </a:lnTo>
                  <a:lnTo>
                    <a:pt x="10488" y="7771"/>
                  </a:lnTo>
                  <a:lnTo>
                    <a:pt x="10840" y="8274"/>
                  </a:lnTo>
                  <a:lnTo>
                    <a:pt x="11293" y="8652"/>
                  </a:lnTo>
                  <a:lnTo>
                    <a:pt x="11796" y="8853"/>
                  </a:lnTo>
                  <a:lnTo>
                    <a:pt x="12073" y="8878"/>
                  </a:lnTo>
                  <a:lnTo>
                    <a:pt x="12299" y="8878"/>
                  </a:lnTo>
                  <a:lnTo>
                    <a:pt x="12525" y="8777"/>
                  </a:lnTo>
                  <a:lnTo>
                    <a:pt x="13355" y="10261"/>
                  </a:lnTo>
                  <a:lnTo>
                    <a:pt x="14185" y="11720"/>
                  </a:lnTo>
                  <a:lnTo>
                    <a:pt x="14160" y="11745"/>
                  </a:lnTo>
                  <a:lnTo>
                    <a:pt x="14160" y="11745"/>
                  </a:lnTo>
                  <a:lnTo>
                    <a:pt x="13557" y="11896"/>
                  </a:lnTo>
                  <a:lnTo>
                    <a:pt x="10287" y="12198"/>
                  </a:lnTo>
                  <a:lnTo>
                    <a:pt x="3471" y="12676"/>
                  </a:lnTo>
                  <a:lnTo>
                    <a:pt x="1" y="12827"/>
                  </a:lnTo>
                  <a:lnTo>
                    <a:pt x="1" y="13053"/>
                  </a:lnTo>
                  <a:lnTo>
                    <a:pt x="26" y="13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56"/>
            <p:cNvSpPr/>
            <p:nvPr/>
          </p:nvSpPr>
          <p:spPr>
            <a:xfrm>
              <a:off x="1522125" y="2373637"/>
              <a:ext cx="219031" cy="313795"/>
            </a:xfrm>
            <a:custGeom>
              <a:avLst/>
              <a:gdLst/>
              <a:ahLst/>
              <a:cxnLst/>
              <a:rect l="l" t="t" r="r" b="b"/>
              <a:pathLst>
                <a:path w="2441" h="3497" extrusionOk="0">
                  <a:moveTo>
                    <a:pt x="504" y="0"/>
                  </a:moveTo>
                  <a:lnTo>
                    <a:pt x="454" y="25"/>
                  </a:lnTo>
                  <a:lnTo>
                    <a:pt x="428" y="50"/>
                  </a:lnTo>
                  <a:lnTo>
                    <a:pt x="227" y="227"/>
                  </a:lnTo>
                  <a:lnTo>
                    <a:pt x="26" y="704"/>
                  </a:lnTo>
                  <a:lnTo>
                    <a:pt x="1" y="1258"/>
                  </a:lnTo>
                  <a:lnTo>
                    <a:pt x="127" y="1836"/>
                  </a:lnTo>
                  <a:lnTo>
                    <a:pt x="403" y="2389"/>
                  </a:lnTo>
                  <a:lnTo>
                    <a:pt x="755" y="2892"/>
                  </a:lnTo>
                  <a:lnTo>
                    <a:pt x="1208" y="3270"/>
                  </a:lnTo>
                  <a:lnTo>
                    <a:pt x="1711" y="3471"/>
                  </a:lnTo>
                  <a:lnTo>
                    <a:pt x="1988" y="3496"/>
                  </a:lnTo>
                  <a:lnTo>
                    <a:pt x="2214" y="3496"/>
                  </a:lnTo>
                  <a:lnTo>
                    <a:pt x="2440" y="3395"/>
                  </a:lnTo>
                  <a:lnTo>
                    <a:pt x="1460" y="168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 Box 15">
            <a:extLst>
              <a:ext uri="{FF2B5EF4-FFF2-40B4-BE49-F238E27FC236}">
                <a16:creationId xmlns:a16="http://schemas.microsoft.com/office/drawing/2014/main" id="{0DE08F3A-B75B-4DF1-A0B6-DBF2B1364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865" y="1383395"/>
            <a:ext cx="555048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chemeClr val="tx1">
                  <a:lumMod val="90000"/>
                  <a:lumOff val="10000"/>
                </a:schemeClr>
              </a:solidFill>
              <a:latin typeface="Lobster"/>
              <a:cs typeface="Times New Roman" panose="02020603050405020304" pitchFamily="18" charset="0"/>
            </a:endParaRPr>
          </a:p>
        </p:txBody>
      </p:sp>
      <p:pic>
        <p:nvPicPr>
          <p:cNvPr id="45" name="Picture 10" descr="SCAN0004">
            <a:extLst>
              <a:ext uri="{FF2B5EF4-FFF2-40B4-BE49-F238E27FC236}">
                <a16:creationId xmlns:a16="http://schemas.microsoft.com/office/drawing/2014/main" id="{D58786AB-1E96-4220-898B-39336FAC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15" y="1494330"/>
            <a:ext cx="3219450" cy="330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0" name="Google Shape;2270;p38"/>
          <p:cNvGrpSpPr/>
          <p:nvPr/>
        </p:nvGrpSpPr>
        <p:grpSpPr>
          <a:xfrm>
            <a:off x="818351" y="274221"/>
            <a:ext cx="735612" cy="1045777"/>
            <a:chOff x="3253406" y="487641"/>
            <a:chExt cx="735612" cy="1045777"/>
          </a:xfrm>
        </p:grpSpPr>
        <p:sp>
          <p:nvSpPr>
            <p:cNvPr id="2271" name="Google Shape;2271;p38"/>
            <p:cNvSpPr/>
            <p:nvPr/>
          </p:nvSpPr>
          <p:spPr>
            <a:xfrm>
              <a:off x="3533534" y="48764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3556214" y="58986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3712818" y="53997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3712818" y="59136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3720729" y="74945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3720729" y="74945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3588354" y="79144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3603677" y="79144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3408517" y="71483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3529053" y="71483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8"/>
            <p:cNvSpPr/>
            <p:nvPr/>
          </p:nvSpPr>
          <p:spPr>
            <a:xfrm>
              <a:off x="3633327" y="69956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2" name="Google Shape;2282;p38"/>
            <p:cNvGrpSpPr/>
            <p:nvPr/>
          </p:nvGrpSpPr>
          <p:grpSpPr>
            <a:xfrm>
              <a:off x="3253406" y="1141162"/>
              <a:ext cx="405145" cy="392256"/>
              <a:chOff x="3253406" y="1141162"/>
              <a:chExt cx="405145" cy="392256"/>
            </a:xfrm>
          </p:grpSpPr>
          <p:sp>
            <p:nvSpPr>
              <p:cNvPr id="2283" name="Google Shape;2283;p38"/>
              <p:cNvSpPr/>
              <p:nvPr/>
            </p:nvSpPr>
            <p:spPr>
              <a:xfrm>
                <a:off x="3361110" y="114116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3391755" y="120931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3457417" y="117280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3456975" y="122762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3464830" y="131308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3465328" y="132000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3452992" y="134517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3457417" y="134417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3309277" y="134224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3361607" y="134467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3253406" y="127010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3322609" y="129627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3424835" y="130617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96" name="Google Shape;2296;p38"/>
          <p:cNvGrpSpPr/>
          <p:nvPr/>
        </p:nvGrpSpPr>
        <p:grpSpPr>
          <a:xfrm>
            <a:off x="7810180" y="315055"/>
            <a:ext cx="902609" cy="1288655"/>
            <a:chOff x="4524775" y="3187375"/>
            <a:chExt cx="622575" cy="888850"/>
          </a:xfrm>
        </p:grpSpPr>
        <p:sp>
          <p:nvSpPr>
            <p:cNvPr id="2297" name="Google Shape;2297;p38"/>
            <p:cNvSpPr/>
            <p:nvPr/>
          </p:nvSpPr>
          <p:spPr>
            <a:xfrm>
              <a:off x="4936475" y="3836925"/>
              <a:ext cx="89475" cy="239300"/>
            </a:xfrm>
            <a:custGeom>
              <a:avLst/>
              <a:gdLst/>
              <a:ahLst/>
              <a:cxnLst/>
              <a:rect l="l" t="t" r="r" b="b"/>
              <a:pathLst>
                <a:path w="3579" h="9572" extrusionOk="0">
                  <a:moveTo>
                    <a:pt x="3495" y="1"/>
                  </a:moveTo>
                  <a:lnTo>
                    <a:pt x="3420" y="38"/>
                  </a:lnTo>
                  <a:lnTo>
                    <a:pt x="3327" y="131"/>
                  </a:lnTo>
                  <a:lnTo>
                    <a:pt x="3243" y="327"/>
                  </a:lnTo>
                  <a:lnTo>
                    <a:pt x="3122" y="765"/>
                  </a:lnTo>
                  <a:lnTo>
                    <a:pt x="2861" y="1287"/>
                  </a:lnTo>
                  <a:lnTo>
                    <a:pt x="2572" y="1744"/>
                  </a:lnTo>
                  <a:lnTo>
                    <a:pt x="2367" y="2005"/>
                  </a:lnTo>
                  <a:lnTo>
                    <a:pt x="2050" y="2424"/>
                  </a:lnTo>
                  <a:lnTo>
                    <a:pt x="1426" y="3291"/>
                  </a:lnTo>
                  <a:lnTo>
                    <a:pt x="857" y="4195"/>
                  </a:lnTo>
                  <a:lnTo>
                    <a:pt x="401" y="5145"/>
                  </a:lnTo>
                  <a:lnTo>
                    <a:pt x="224" y="5648"/>
                  </a:lnTo>
                  <a:lnTo>
                    <a:pt x="149" y="5900"/>
                  </a:lnTo>
                  <a:lnTo>
                    <a:pt x="47" y="6431"/>
                  </a:lnTo>
                  <a:lnTo>
                    <a:pt x="0" y="6972"/>
                  </a:lnTo>
                  <a:lnTo>
                    <a:pt x="28" y="7503"/>
                  </a:lnTo>
                  <a:lnTo>
                    <a:pt x="112" y="8025"/>
                  </a:lnTo>
                  <a:lnTo>
                    <a:pt x="280" y="8528"/>
                  </a:lnTo>
                  <a:lnTo>
                    <a:pt x="513" y="8985"/>
                  </a:lnTo>
                  <a:lnTo>
                    <a:pt x="839" y="9395"/>
                  </a:lnTo>
                  <a:lnTo>
                    <a:pt x="1025" y="9572"/>
                  </a:lnTo>
                  <a:lnTo>
                    <a:pt x="1566" y="9097"/>
                  </a:lnTo>
                  <a:lnTo>
                    <a:pt x="2116" y="8621"/>
                  </a:lnTo>
                  <a:lnTo>
                    <a:pt x="1929" y="8528"/>
                  </a:lnTo>
                  <a:lnTo>
                    <a:pt x="1612" y="8267"/>
                  </a:lnTo>
                  <a:lnTo>
                    <a:pt x="1361" y="7950"/>
                  </a:lnTo>
                  <a:lnTo>
                    <a:pt x="1174" y="7578"/>
                  </a:lnTo>
                  <a:lnTo>
                    <a:pt x="1062" y="7177"/>
                  </a:lnTo>
                  <a:lnTo>
                    <a:pt x="1007" y="6748"/>
                  </a:lnTo>
                  <a:lnTo>
                    <a:pt x="1007" y="6310"/>
                  </a:lnTo>
                  <a:lnTo>
                    <a:pt x="1072" y="5881"/>
                  </a:lnTo>
                  <a:lnTo>
                    <a:pt x="1128" y="5676"/>
                  </a:lnTo>
                  <a:lnTo>
                    <a:pt x="1268" y="5276"/>
                  </a:lnTo>
                  <a:lnTo>
                    <a:pt x="1650" y="4521"/>
                  </a:lnTo>
                  <a:lnTo>
                    <a:pt x="2349" y="3458"/>
                  </a:lnTo>
                  <a:lnTo>
                    <a:pt x="2805" y="2741"/>
                  </a:lnTo>
                  <a:lnTo>
                    <a:pt x="2982" y="2443"/>
                  </a:lnTo>
                  <a:lnTo>
                    <a:pt x="3308" y="1781"/>
                  </a:lnTo>
                  <a:lnTo>
                    <a:pt x="3476" y="1240"/>
                  </a:lnTo>
                  <a:lnTo>
                    <a:pt x="3551" y="877"/>
                  </a:lnTo>
                  <a:lnTo>
                    <a:pt x="3579" y="514"/>
                  </a:lnTo>
                  <a:lnTo>
                    <a:pt x="3541" y="169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5014050" y="3827150"/>
              <a:ext cx="133300" cy="218100"/>
            </a:xfrm>
            <a:custGeom>
              <a:avLst/>
              <a:gdLst/>
              <a:ahLst/>
              <a:cxnLst/>
              <a:rect l="l" t="t" r="r" b="b"/>
              <a:pathLst>
                <a:path w="5332" h="8724" extrusionOk="0">
                  <a:moveTo>
                    <a:pt x="951" y="1"/>
                  </a:moveTo>
                  <a:lnTo>
                    <a:pt x="839" y="56"/>
                  </a:lnTo>
                  <a:lnTo>
                    <a:pt x="765" y="178"/>
                  </a:lnTo>
                  <a:lnTo>
                    <a:pt x="746" y="243"/>
                  </a:lnTo>
                  <a:lnTo>
                    <a:pt x="746" y="373"/>
                  </a:lnTo>
                  <a:lnTo>
                    <a:pt x="811" y="597"/>
                  </a:lnTo>
                  <a:lnTo>
                    <a:pt x="942" y="988"/>
                  </a:lnTo>
                  <a:lnTo>
                    <a:pt x="970" y="1370"/>
                  </a:lnTo>
                  <a:lnTo>
                    <a:pt x="932" y="1687"/>
                  </a:lnTo>
                  <a:lnTo>
                    <a:pt x="886" y="1874"/>
                  </a:lnTo>
                  <a:lnTo>
                    <a:pt x="718" y="2545"/>
                  </a:lnTo>
                  <a:lnTo>
                    <a:pt x="532" y="3206"/>
                  </a:lnTo>
                  <a:lnTo>
                    <a:pt x="383" y="3598"/>
                  </a:lnTo>
                  <a:lnTo>
                    <a:pt x="122" y="4381"/>
                  </a:lnTo>
                  <a:lnTo>
                    <a:pt x="38" y="4791"/>
                  </a:lnTo>
                  <a:lnTo>
                    <a:pt x="0" y="5033"/>
                  </a:lnTo>
                  <a:lnTo>
                    <a:pt x="0" y="5536"/>
                  </a:lnTo>
                  <a:lnTo>
                    <a:pt x="75" y="6021"/>
                  </a:lnTo>
                  <a:lnTo>
                    <a:pt x="215" y="6496"/>
                  </a:lnTo>
                  <a:lnTo>
                    <a:pt x="410" y="6953"/>
                  </a:lnTo>
                  <a:lnTo>
                    <a:pt x="681" y="7372"/>
                  </a:lnTo>
                  <a:lnTo>
                    <a:pt x="998" y="7745"/>
                  </a:lnTo>
                  <a:lnTo>
                    <a:pt x="1370" y="8071"/>
                  </a:lnTo>
                  <a:lnTo>
                    <a:pt x="1575" y="8211"/>
                  </a:lnTo>
                  <a:lnTo>
                    <a:pt x="1790" y="8341"/>
                  </a:lnTo>
                  <a:lnTo>
                    <a:pt x="2246" y="8537"/>
                  </a:lnTo>
                  <a:lnTo>
                    <a:pt x="2722" y="8668"/>
                  </a:lnTo>
                  <a:lnTo>
                    <a:pt x="3216" y="8723"/>
                  </a:lnTo>
                  <a:lnTo>
                    <a:pt x="3710" y="8714"/>
                  </a:lnTo>
                  <a:lnTo>
                    <a:pt x="4203" y="8640"/>
                  </a:lnTo>
                  <a:lnTo>
                    <a:pt x="4679" y="8490"/>
                  </a:lnTo>
                  <a:lnTo>
                    <a:pt x="5117" y="8276"/>
                  </a:lnTo>
                  <a:lnTo>
                    <a:pt x="5331" y="8146"/>
                  </a:lnTo>
                  <a:lnTo>
                    <a:pt x="5266" y="8062"/>
                  </a:lnTo>
                  <a:lnTo>
                    <a:pt x="5163" y="7885"/>
                  </a:lnTo>
                  <a:lnTo>
                    <a:pt x="5089" y="7568"/>
                  </a:lnTo>
                  <a:lnTo>
                    <a:pt x="5061" y="7363"/>
                  </a:lnTo>
                  <a:lnTo>
                    <a:pt x="5033" y="6888"/>
                  </a:lnTo>
                  <a:lnTo>
                    <a:pt x="5079" y="5937"/>
                  </a:lnTo>
                  <a:lnTo>
                    <a:pt x="5145" y="5462"/>
                  </a:lnTo>
                  <a:lnTo>
                    <a:pt x="5052" y="5611"/>
                  </a:lnTo>
                  <a:lnTo>
                    <a:pt x="4763" y="5825"/>
                  </a:lnTo>
                  <a:lnTo>
                    <a:pt x="4418" y="5946"/>
                  </a:lnTo>
                  <a:lnTo>
                    <a:pt x="4036" y="6012"/>
                  </a:lnTo>
                  <a:lnTo>
                    <a:pt x="3849" y="6021"/>
                  </a:lnTo>
                  <a:lnTo>
                    <a:pt x="3598" y="6039"/>
                  </a:lnTo>
                  <a:lnTo>
                    <a:pt x="3094" y="6058"/>
                  </a:lnTo>
                  <a:lnTo>
                    <a:pt x="2601" y="5993"/>
                  </a:lnTo>
                  <a:lnTo>
                    <a:pt x="2153" y="5825"/>
                  </a:lnTo>
                  <a:lnTo>
                    <a:pt x="1957" y="5676"/>
                  </a:lnTo>
                  <a:lnTo>
                    <a:pt x="1846" y="5574"/>
                  </a:lnTo>
                  <a:lnTo>
                    <a:pt x="1669" y="5341"/>
                  </a:lnTo>
                  <a:lnTo>
                    <a:pt x="1547" y="5070"/>
                  </a:lnTo>
                  <a:lnTo>
                    <a:pt x="1464" y="4781"/>
                  </a:lnTo>
                  <a:lnTo>
                    <a:pt x="1445" y="4632"/>
                  </a:lnTo>
                  <a:lnTo>
                    <a:pt x="1417" y="4343"/>
                  </a:lnTo>
                  <a:lnTo>
                    <a:pt x="1464" y="3747"/>
                  </a:lnTo>
                  <a:lnTo>
                    <a:pt x="1510" y="3449"/>
                  </a:lnTo>
                  <a:lnTo>
                    <a:pt x="1613" y="2806"/>
                  </a:lnTo>
                  <a:lnTo>
                    <a:pt x="1678" y="2153"/>
                  </a:lnTo>
                  <a:lnTo>
                    <a:pt x="1687" y="1995"/>
                  </a:lnTo>
                  <a:lnTo>
                    <a:pt x="1650" y="1622"/>
                  </a:lnTo>
                  <a:lnTo>
                    <a:pt x="1519" y="988"/>
                  </a:lnTo>
                  <a:lnTo>
                    <a:pt x="1305" y="411"/>
                  </a:lnTo>
                  <a:lnTo>
                    <a:pt x="1147" y="131"/>
                  </a:lnTo>
                  <a:lnTo>
                    <a:pt x="1026" y="2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4547625" y="3189000"/>
              <a:ext cx="492550" cy="643300"/>
            </a:xfrm>
            <a:custGeom>
              <a:avLst/>
              <a:gdLst/>
              <a:ahLst/>
              <a:cxnLst/>
              <a:rect l="l" t="t" r="r" b="b"/>
              <a:pathLst>
                <a:path w="19702" h="25732" extrusionOk="0">
                  <a:moveTo>
                    <a:pt x="2619" y="1"/>
                  </a:moveTo>
                  <a:lnTo>
                    <a:pt x="2190" y="3086"/>
                  </a:lnTo>
                  <a:lnTo>
                    <a:pt x="1827" y="5779"/>
                  </a:lnTo>
                  <a:lnTo>
                    <a:pt x="1342" y="9264"/>
                  </a:lnTo>
                  <a:lnTo>
                    <a:pt x="0" y="19031"/>
                  </a:lnTo>
                  <a:lnTo>
                    <a:pt x="19040" y="25732"/>
                  </a:lnTo>
                  <a:lnTo>
                    <a:pt x="19701" y="5956"/>
                  </a:lnTo>
                  <a:lnTo>
                    <a:pt x="12441" y="3421"/>
                  </a:lnTo>
                  <a:lnTo>
                    <a:pt x="9357" y="2349"/>
                  </a:lnTo>
                  <a:lnTo>
                    <a:pt x="5909" y="1147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4581175" y="3189000"/>
              <a:ext cx="277975" cy="294750"/>
            </a:xfrm>
            <a:custGeom>
              <a:avLst/>
              <a:gdLst/>
              <a:ahLst/>
              <a:cxnLst/>
              <a:rect l="l" t="t" r="r" b="b"/>
              <a:pathLst>
                <a:path w="11119" h="11790" extrusionOk="0">
                  <a:moveTo>
                    <a:pt x="1277" y="1"/>
                  </a:moveTo>
                  <a:lnTo>
                    <a:pt x="848" y="3086"/>
                  </a:lnTo>
                  <a:lnTo>
                    <a:pt x="485" y="5779"/>
                  </a:lnTo>
                  <a:lnTo>
                    <a:pt x="0" y="9264"/>
                  </a:lnTo>
                  <a:lnTo>
                    <a:pt x="531" y="9488"/>
                  </a:lnTo>
                  <a:lnTo>
                    <a:pt x="1594" y="9898"/>
                  </a:lnTo>
                  <a:lnTo>
                    <a:pt x="3243" y="10429"/>
                  </a:lnTo>
                  <a:lnTo>
                    <a:pt x="5480" y="11007"/>
                  </a:lnTo>
                  <a:lnTo>
                    <a:pt x="7744" y="11492"/>
                  </a:lnTo>
                  <a:lnTo>
                    <a:pt x="8881" y="11715"/>
                  </a:lnTo>
                  <a:lnTo>
                    <a:pt x="9096" y="11762"/>
                  </a:lnTo>
                  <a:lnTo>
                    <a:pt x="9422" y="11790"/>
                  </a:lnTo>
                  <a:lnTo>
                    <a:pt x="9636" y="11762"/>
                  </a:lnTo>
                  <a:lnTo>
                    <a:pt x="9739" y="11734"/>
                  </a:lnTo>
                  <a:lnTo>
                    <a:pt x="9916" y="11650"/>
                  </a:lnTo>
                  <a:lnTo>
                    <a:pt x="10186" y="11389"/>
                  </a:lnTo>
                  <a:lnTo>
                    <a:pt x="10373" y="11044"/>
                  </a:lnTo>
                  <a:lnTo>
                    <a:pt x="10503" y="10662"/>
                  </a:lnTo>
                  <a:lnTo>
                    <a:pt x="10540" y="10467"/>
                  </a:lnTo>
                  <a:lnTo>
                    <a:pt x="10727" y="9600"/>
                  </a:lnTo>
                  <a:lnTo>
                    <a:pt x="10969" y="7848"/>
                  </a:lnTo>
                  <a:lnTo>
                    <a:pt x="11099" y="6086"/>
                  </a:lnTo>
                  <a:lnTo>
                    <a:pt x="11118" y="4316"/>
                  </a:lnTo>
                  <a:lnTo>
                    <a:pt x="11099" y="3421"/>
                  </a:lnTo>
                  <a:lnTo>
                    <a:pt x="8015" y="2349"/>
                  </a:lnTo>
                  <a:lnTo>
                    <a:pt x="4567" y="114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4593275" y="3189000"/>
              <a:ext cx="188275" cy="188275"/>
            </a:xfrm>
            <a:custGeom>
              <a:avLst/>
              <a:gdLst/>
              <a:ahLst/>
              <a:cxnLst/>
              <a:rect l="l" t="t" r="r" b="b"/>
              <a:pathLst>
                <a:path w="7531" h="7531" extrusionOk="0">
                  <a:moveTo>
                    <a:pt x="793" y="1"/>
                  </a:moveTo>
                  <a:lnTo>
                    <a:pt x="364" y="3086"/>
                  </a:lnTo>
                  <a:lnTo>
                    <a:pt x="1" y="5779"/>
                  </a:lnTo>
                  <a:lnTo>
                    <a:pt x="541" y="6040"/>
                  </a:lnTo>
                  <a:lnTo>
                    <a:pt x="1650" y="6515"/>
                  </a:lnTo>
                  <a:lnTo>
                    <a:pt x="2787" y="6934"/>
                  </a:lnTo>
                  <a:lnTo>
                    <a:pt x="3933" y="7279"/>
                  </a:lnTo>
                  <a:lnTo>
                    <a:pt x="4521" y="7419"/>
                  </a:lnTo>
                  <a:lnTo>
                    <a:pt x="4819" y="7475"/>
                  </a:lnTo>
                  <a:lnTo>
                    <a:pt x="5425" y="7531"/>
                  </a:lnTo>
                  <a:lnTo>
                    <a:pt x="5872" y="7494"/>
                  </a:lnTo>
                  <a:lnTo>
                    <a:pt x="6151" y="7419"/>
                  </a:lnTo>
                  <a:lnTo>
                    <a:pt x="6394" y="7298"/>
                  </a:lnTo>
                  <a:lnTo>
                    <a:pt x="6617" y="7121"/>
                  </a:lnTo>
                  <a:lnTo>
                    <a:pt x="6701" y="7009"/>
                  </a:lnTo>
                  <a:lnTo>
                    <a:pt x="6832" y="6813"/>
                  </a:lnTo>
                  <a:lnTo>
                    <a:pt x="6972" y="6375"/>
                  </a:lnTo>
                  <a:lnTo>
                    <a:pt x="7018" y="6152"/>
                  </a:lnTo>
                  <a:lnTo>
                    <a:pt x="7205" y="5210"/>
                  </a:lnTo>
                  <a:lnTo>
                    <a:pt x="7456" y="3309"/>
                  </a:lnTo>
                  <a:lnTo>
                    <a:pt x="7531" y="2349"/>
                  </a:lnTo>
                  <a:lnTo>
                    <a:pt x="4083" y="114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4602375" y="3189000"/>
              <a:ext cx="92975" cy="77150"/>
            </a:xfrm>
            <a:custGeom>
              <a:avLst/>
              <a:gdLst/>
              <a:ahLst/>
              <a:cxnLst/>
              <a:rect l="l" t="t" r="r" b="b"/>
              <a:pathLst>
                <a:path w="3719" h="3086" extrusionOk="0">
                  <a:moveTo>
                    <a:pt x="429" y="1"/>
                  </a:moveTo>
                  <a:lnTo>
                    <a:pt x="0" y="3086"/>
                  </a:lnTo>
                  <a:lnTo>
                    <a:pt x="121" y="3086"/>
                  </a:lnTo>
                  <a:lnTo>
                    <a:pt x="392" y="3076"/>
                  </a:lnTo>
                  <a:lnTo>
                    <a:pt x="923" y="2992"/>
                  </a:lnTo>
                  <a:lnTo>
                    <a:pt x="1454" y="2834"/>
                  </a:lnTo>
                  <a:lnTo>
                    <a:pt x="1957" y="2620"/>
                  </a:lnTo>
                  <a:lnTo>
                    <a:pt x="2199" y="2498"/>
                  </a:lnTo>
                  <a:lnTo>
                    <a:pt x="2432" y="2377"/>
                  </a:lnTo>
                  <a:lnTo>
                    <a:pt x="2870" y="2098"/>
                  </a:lnTo>
                  <a:lnTo>
                    <a:pt x="3271" y="1762"/>
                  </a:lnTo>
                  <a:lnTo>
                    <a:pt x="3597" y="1371"/>
                  </a:lnTo>
                  <a:lnTo>
                    <a:pt x="3719" y="114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4705800" y="3342075"/>
              <a:ext cx="203200" cy="275175"/>
            </a:xfrm>
            <a:custGeom>
              <a:avLst/>
              <a:gdLst/>
              <a:ahLst/>
              <a:cxnLst/>
              <a:rect l="l" t="t" r="r" b="b"/>
              <a:pathLst>
                <a:path w="8128" h="11007" extrusionOk="0">
                  <a:moveTo>
                    <a:pt x="541" y="1"/>
                  </a:moveTo>
                  <a:lnTo>
                    <a:pt x="1" y="7745"/>
                  </a:lnTo>
                  <a:lnTo>
                    <a:pt x="7615" y="11007"/>
                  </a:lnTo>
                  <a:lnTo>
                    <a:pt x="8127" y="2237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4611925" y="3187375"/>
              <a:ext cx="413575" cy="645400"/>
            </a:xfrm>
            <a:custGeom>
              <a:avLst/>
              <a:gdLst/>
              <a:ahLst/>
              <a:cxnLst/>
              <a:rect l="l" t="t" r="r" b="b"/>
              <a:pathLst>
                <a:path w="16543" h="25816" extrusionOk="0">
                  <a:moveTo>
                    <a:pt x="84" y="1"/>
                  </a:moveTo>
                  <a:lnTo>
                    <a:pt x="0" y="131"/>
                  </a:lnTo>
                  <a:lnTo>
                    <a:pt x="112" y="196"/>
                  </a:lnTo>
                  <a:lnTo>
                    <a:pt x="1147" y="951"/>
                  </a:lnTo>
                  <a:lnTo>
                    <a:pt x="2461" y="2042"/>
                  </a:lnTo>
                  <a:lnTo>
                    <a:pt x="3504" y="2992"/>
                  </a:lnTo>
                  <a:lnTo>
                    <a:pt x="4679" y="4138"/>
                  </a:lnTo>
                  <a:lnTo>
                    <a:pt x="5937" y="5480"/>
                  </a:lnTo>
                  <a:lnTo>
                    <a:pt x="6598" y="6235"/>
                  </a:lnTo>
                  <a:lnTo>
                    <a:pt x="7213" y="6972"/>
                  </a:lnTo>
                  <a:lnTo>
                    <a:pt x="8518" y="8658"/>
                  </a:lnTo>
                  <a:lnTo>
                    <a:pt x="9860" y="10587"/>
                  </a:lnTo>
                  <a:lnTo>
                    <a:pt x="11221" y="12777"/>
                  </a:lnTo>
                  <a:lnTo>
                    <a:pt x="12218" y="14595"/>
                  </a:lnTo>
                  <a:lnTo>
                    <a:pt x="12861" y="15881"/>
                  </a:lnTo>
                  <a:lnTo>
                    <a:pt x="13495" y="17232"/>
                  </a:lnTo>
                  <a:lnTo>
                    <a:pt x="14100" y="18649"/>
                  </a:lnTo>
                  <a:lnTo>
                    <a:pt x="14678" y="20121"/>
                  </a:lnTo>
                  <a:lnTo>
                    <a:pt x="15219" y="21668"/>
                  </a:lnTo>
                  <a:lnTo>
                    <a:pt x="15722" y="23280"/>
                  </a:lnTo>
                  <a:lnTo>
                    <a:pt x="16179" y="24949"/>
                  </a:lnTo>
                  <a:lnTo>
                    <a:pt x="16393" y="25815"/>
                  </a:lnTo>
                  <a:lnTo>
                    <a:pt x="16542" y="25778"/>
                  </a:lnTo>
                  <a:lnTo>
                    <a:pt x="16337" y="24911"/>
                  </a:lnTo>
                  <a:lnTo>
                    <a:pt x="15871" y="23234"/>
                  </a:lnTo>
                  <a:lnTo>
                    <a:pt x="15368" y="21622"/>
                  </a:lnTo>
                  <a:lnTo>
                    <a:pt x="14818" y="20065"/>
                  </a:lnTo>
                  <a:lnTo>
                    <a:pt x="14240" y="18583"/>
                  </a:lnTo>
                  <a:lnTo>
                    <a:pt x="13634" y="17167"/>
                  </a:lnTo>
                  <a:lnTo>
                    <a:pt x="13001" y="15806"/>
                  </a:lnTo>
                  <a:lnTo>
                    <a:pt x="12348" y="14520"/>
                  </a:lnTo>
                  <a:lnTo>
                    <a:pt x="11351" y="12694"/>
                  </a:lnTo>
                  <a:lnTo>
                    <a:pt x="9991" y="10504"/>
                  </a:lnTo>
                  <a:lnTo>
                    <a:pt x="8639" y="8556"/>
                  </a:lnTo>
                  <a:lnTo>
                    <a:pt x="7335" y="6869"/>
                  </a:lnTo>
                  <a:lnTo>
                    <a:pt x="6710" y="6133"/>
                  </a:lnTo>
                  <a:lnTo>
                    <a:pt x="6048" y="5369"/>
                  </a:lnTo>
                  <a:lnTo>
                    <a:pt x="4781" y="4017"/>
                  </a:lnTo>
                  <a:lnTo>
                    <a:pt x="3607" y="2871"/>
                  </a:lnTo>
                  <a:lnTo>
                    <a:pt x="2554" y="1911"/>
                  </a:lnTo>
                  <a:lnTo>
                    <a:pt x="1230" y="821"/>
                  </a:lnTo>
                  <a:lnTo>
                    <a:pt x="196" y="66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4546225" y="3336025"/>
              <a:ext cx="494175" cy="329925"/>
            </a:xfrm>
            <a:custGeom>
              <a:avLst/>
              <a:gdLst/>
              <a:ahLst/>
              <a:cxnLst/>
              <a:rect l="l" t="t" r="r" b="b"/>
              <a:pathLst>
                <a:path w="19767" h="13197" extrusionOk="0">
                  <a:moveTo>
                    <a:pt x="19739" y="0"/>
                  </a:moveTo>
                  <a:lnTo>
                    <a:pt x="19263" y="84"/>
                  </a:lnTo>
                  <a:lnTo>
                    <a:pt x="18303" y="308"/>
                  </a:lnTo>
                  <a:lnTo>
                    <a:pt x="17353" y="578"/>
                  </a:lnTo>
                  <a:lnTo>
                    <a:pt x="16412" y="886"/>
                  </a:lnTo>
                  <a:lnTo>
                    <a:pt x="15014" y="1436"/>
                  </a:lnTo>
                  <a:lnTo>
                    <a:pt x="13206" y="2293"/>
                  </a:lnTo>
                  <a:lnTo>
                    <a:pt x="11463" y="3271"/>
                  </a:lnTo>
                  <a:lnTo>
                    <a:pt x="9795" y="4334"/>
                  </a:lnTo>
                  <a:lnTo>
                    <a:pt x="8211" y="5452"/>
                  </a:lnTo>
                  <a:lnTo>
                    <a:pt x="6738" y="6598"/>
                  </a:lnTo>
                  <a:lnTo>
                    <a:pt x="5377" y="7735"/>
                  </a:lnTo>
                  <a:lnTo>
                    <a:pt x="4138" y="8844"/>
                  </a:lnTo>
                  <a:lnTo>
                    <a:pt x="2516" y="10382"/>
                  </a:lnTo>
                  <a:lnTo>
                    <a:pt x="326" y="12712"/>
                  </a:lnTo>
                  <a:lnTo>
                    <a:pt x="0" y="13094"/>
                  </a:lnTo>
                  <a:lnTo>
                    <a:pt x="121" y="13197"/>
                  </a:lnTo>
                  <a:lnTo>
                    <a:pt x="438" y="12805"/>
                  </a:lnTo>
                  <a:lnTo>
                    <a:pt x="2628" y="10494"/>
                  </a:lnTo>
                  <a:lnTo>
                    <a:pt x="4240" y="8956"/>
                  </a:lnTo>
                  <a:lnTo>
                    <a:pt x="5471" y="7857"/>
                  </a:lnTo>
                  <a:lnTo>
                    <a:pt x="6831" y="6720"/>
                  </a:lnTo>
                  <a:lnTo>
                    <a:pt x="8294" y="5583"/>
                  </a:lnTo>
                  <a:lnTo>
                    <a:pt x="9869" y="4464"/>
                  </a:lnTo>
                  <a:lnTo>
                    <a:pt x="11528" y="3411"/>
                  </a:lnTo>
                  <a:lnTo>
                    <a:pt x="13271" y="2433"/>
                  </a:lnTo>
                  <a:lnTo>
                    <a:pt x="15070" y="1585"/>
                  </a:lnTo>
                  <a:lnTo>
                    <a:pt x="16449" y="1035"/>
                  </a:lnTo>
                  <a:lnTo>
                    <a:pt x="17390" y="727"/>
                  </a:lnTo>
                  <a:lnTo>
                    <a:pt x="18341" y="457"/>
                  </a:lnTo>
                  <a:lnTo>
                    <a:pt x="19291" y="243"/>
                  </a:lnTo>
                  <a:lnTo>
                    <a:pt x="19767" y="150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4524775" y="3636350"/>
              <a:ext cx="57350" cy="52200"/>
            </a:xfrm>
            <a:custGeom>
              <a:avLst/>
              <a:gdLst/>
              <a:ahLst/>
              <a:cxnLst/>
              <a:rect l="l" t="t" r="r" b="b"/>
              <a:pathLst>
                <a:path w="2294" h="2088" extrusionOk="0">
                  <a:moveTo>
                    <a:pt x="1324" y="0"/>
                  </a:moveTo>
                  <a:lnTo>
                    <a:pt x="905" y="28"/>
                  </a:lnTo>
                  <a:lnTo>
                    <a:pt x="532" y="177"/>
                  </a:lnTo>
                  <a:lnTo>
                    <a:pt x="234" y="429"/>
                  </a:lnTo>
                  <a:lnTo>
                    <a:pt x="38" y="755"/>
                  </a:lnTo>
                  <a:lnTo>
                    <a:pt x="1" y="1044"/>
                  </a:lnTo>
                  <a:lnTo>
                    <a:pt x="19" y="1239"/>
                  </a:lnTo>
                  <a:lnTo>
                    <a:pt x="94" y="1445"/>
                  </a:lnTo>
                  <a:lnTo>
                    <a:pt x="224" y="1650"/>
                  </a:lnTo>
                  <a:lnTo>
                    <a:pt x="308" y="1752"/>
                  </a:lnTo>
                  <a:lnTo>
                    <a:pt x="439" y="1873"/>
                  </a:lnTo>
                  <a:lnTo>
                    <a:pt x="765" y="2041"/>
                  </a:lnTo>
                  <a:lnTo>
                    <a:pt x="1128" y="2088"/>
                  </a:lnTo>
                  <a:lnTo>
                    <a:pt x="1483" y="2013"/>
                  </a:lnTo>
                  <a:lnTo>
                    <a:pt x="1641" y="1929"/>
                  </a:lnTo>
                  <a:lnTo>
                    <a:pt x="1762" y="1845"/>
                  </a:lnTo>
                  <a:lnTo>
                    <a:pt x="1958" y="1631"/>
                  </a:lnTo>
                  <a:lnTo>
                    <a:pt x="2051" y="1510"/>
                  </a:lnTo>
                  <a:lnTo>
                    <a:pt x="2163" y="1351"/>
                  </a:lnTo>
                  <a:lnTo>
                    <a:pt x="2275" y="1072"/>
                  </a:lnTo>
                  <a:lnTo>
                    <a:pt x="2293" y="885"/>
                  </a:lnTo>
                  <a:lnTo>
                    <a:pt x="2284" y="792"/>
                  </a:lnTo>
                  <a:lnTo>
                    <a:pt x="2247" y="643"/>
                  </a:lnTo>
                  <a:lnTo>
                    <a:pt x="2060" y="382"/>
                  </a:lnTo>
                  <a:lnTo>
                    <a:pt x="1939" y="280"/>
                  </a:lnTo>
                  <a:lnTo>
                    <a:pt x="1846" y="205"/>
                  </a:lnTo>
                  <a:lnTo>
                    <a:pt x="1641" y="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5015900" y="331225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61" y="1"/>
                  </a:moveTo>
                  <a:lnTo>
                    <a:pt x="625" y="47"/>
                  </a:lnTo>
                  <a:lnTo>
                    <a:pt x="458" y="150"/>
                  </a:lnTo>
                  <a:lnTo>
                    <a:pt x="281" y="271"/>
                  </a:lnTo>
                  <a:lnTo>
                    <a:pt x="76" y="579"/>
                  </a:lnTo>
                  <a:lnTo>
                    <a:pt x="1" y="923"/>
                  </a:lnTo>
                  <a:lnTo>
                    <a:pt x="57" y="1259"/>
                  </a:lnTo>
                  <a:lnTo>
                    <a:pt x="225" y="1548"/>
                  </a:lnTo>
                  <a:lnTo>
                    <a:pt x="476" y="1781"/>
                  </a:lnTo>
                  <a:lnTo>
                    <a:pt x="802" y="1902"/>
                  </a:lnTo>
                  <a:lnTo>
                    <a:pt x="1185" y="1893"/>
                  </a:lnTo>
                  <a:lnTo>
                    <a:pt x="1399" y="1818"/>
                  </a:lnTo>
                  <a:lnTo>
                    <a:pt x="1576" y="1734"/>
                  </a:lnTo>
                  <a:lnTo>
                    <a:pt x="1734" y="1604"/>
                  </a:lnTo>
                  <a:lnTo>
                    <a:pt x="1865" y="1464"/>
                  </a:lnTo>
                  <a:lnTo>
                    <a:pt x="1977" y="1147"/>
                  </a:lnTo>
                  <a:lnTo>
                    <a:pt x="1958" y="821"/>
                  </a:lnTo>
                  <a:lnTo>
                    <a:pt x="1818" y="513"/>
                  </a:lnTo>
                  <a:lnTo>
                    <a:pt x="1585" y="252"/>
                  </a:lnTo>
                  <a:lnTo>
                    <a:pt x="1296" y="7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4997050" y="3801525"/>
              <a:ext cx="50800" cy="49175"/>
            </a:xfrm>
            <a:custGeom>
              <a:avLst/>
              <a:gdLst/>
              <a:ahLst/>
              <a:cxnLst/>
              <a:rect l="l" t="t" r="r" b="b"/>
              <a:pathLst>
                <a:path w="2032" h="1967" extrusionOk="0">
                  <a:moveTo>
                    <a:pt x="969" y="0"/>
                  </a:moveTo>
                  <a:lnTo>
                    <a:pt x="736" y="19"/>
                  </a:lnTo>
                  <a:lnTo>
                    <a:pt x="522" y="94"/>
                  </a:lnTo>
                  <a:lnTo>
                    <a:pt x="336" y="205"/>
                  </a:lnTo>
                  <a:lnTo>
                    <a:pt x="177" y="364"/>
                  </a:lnTo>
                  <a:lnTo>
                    <a:pt x="65" y="550"/>
                  </a:lnTo>
                  <a:lnTo>
                    <a:pt x="0" y="783"/>
                  </a:lnTo>
                  <a:lnTo>
                    <a:pt x="0" y="904"/>
                  </a:lnTo>
                  <a:lnTo>
                    <a:pt x="0" y="1016"/>
                  </a:lnTo>
                  <a:lnTo>
                    <a:pt x="56" y="1231"/>
                  </a:lnTo>
                  <a:lnTo>
                    <a:pt x="214" y="1529"/>
                  </a:lnTo>
                  <a:lnTo>
                    <a:pt x="364" y="1697"/>
                  </a:lnTo>
                  <a:lnTo>
                    <a:pt x="447" y="1780"/>
                  </a:lnTo>
                  <a:lnTo>
                    <a:pt x="643" y="1911"/>
                  </a:lnTo>
                  <a:lnTo>
                    <a:pt x="755" y="1948"/>
                  </a:lnTo>
                  <a:lnTo>
                    <a:pt x="867" y="1967"/>
                  </a:lnTo>
                  <a:lnTo>
                    <a:pt x="1081" y="1957"/>
                  </a:lnTo>
                  <a:lnTo>
                    <a:pt x="1398" y="1855"/>
                  </a:lnTo>
                  <a:lnTo>
                    <a:pt x="1594" y="1734"/>
                  </a:lnTo>
                  <a:lnTo>
                    <a:pt x="1687" y="1678"/>
                  </a:lnTo>
                  <a:lnTo>
                    <a:pt x="1855" y="1538"/>
                  </a:lnTo>
                  <a:lnTo>
                    <a:pt x="1920" y="1454"/>
                  </a:lnTo>
                  <a:lnTo>
                    <a:pt x="1966" y="1380"/>
                  </a:lnTo>
                  <a:lnTo>
                    <a:pt x="2013" y="1212"/>
                  </a:lnTo>
                  <a:lnTo>
                    <a:pt x="2032" y="951"/>
                  </a:lnTo>
                  <a:lnTo>
                    <a:pt x="1985" y="774"/>
                  </a:lnTo>
                  <a:lnTo>
                    <a:pt x="1948" y="653"/>
                  </a:lnTo>
                  <a:lnTo>
                    <a:pt x="1817" y="438"/>
                  </a:lnTo>
                  <a:lnTo>
                    <a:pt x="1640" y="252"/>
                  </a:lnTo>
                  <a:lnTo>
                    <a:pt x="1426" y="112"/>
                  </a:lnTo>
                  <a:lnTo>
                    <a:pt x="1314" y="66"/>
                  </a:lnTo>
                  <a:lnTo>
                    <a:pt x="1202" y="28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09" name="Google Shape;2309;p38"/>
          <p:cNvGrpSpPr/>
          <p:nvPr/>
        </p:nvGrpSpPr>
        <p:grpSpPr>
          <a:xfrm>
            <a:off x="7598756" y="3540791"/>
            <a:ext cx="735612" cy="1045777"/>
            <a:chOff x="7598756" y="3540791"/>
            <a:chExt cx="735612" cy="1045777"/>
          </a:xfrm>
        </p:grpSpPr>
        <p:sp>
          <p:nvSpPr>
            <p:cNvPr id="2310" name="Google Shape;2310;p38"/>
            <p:cNvSpPr/>
            <p:nvPr/>
          </p:nvSpPr>
          <p:spPr>
            <a:xfrm>
              <a:off x="7878884" y="354079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7901564" y="364301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058168" y="359312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8058168" y="364451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8066079" y="380260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8066079" y="380260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7933704" y="384459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949027" y="384459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753867" y="376798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7874403" y="376798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7978677" y="375271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21" name="Google Shape;2321;p38"/>
            <p:cNvGrpSpPr/>
            <p:nvPr/>
          </p:nvGrpSpPr>
          <p:grpSpPr>
            <a:xfrm>
              <a:off x="7598756" y="4194312"/>
              <a:ext cx="405145" cy="392256"/>
              <a:chOff x="7598756" y="4194312"/>
              <a:chExt cx="405145" cy="392256"/>
            </a:xfrm>
          </p:grpSpPr>
          <p:sp>
            <p:nvSpPr>
              <p:cNvPr id="2322" name="Google Shape;2322;p38"/>
              <p:cNvSpPr/>
              <p:nvPr/>
            </p:nvSpPr>
            <p:spPr>
              <a:xfrm>
                <a:off x="7706460" y="419431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38"/>
              <p:cNvSpPr/>
              <p:nvPr/>
            </p:nvSpPr>
            <p:spPr>
              <a:xfrm>
                <a:off x="7737105" y="426246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7802767" y="422595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7802325" y="428077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7810180" y="436623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7810678" y="437315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7798342" y="439832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7802767" y="439732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7654627" y="439539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7706957" y="439782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7598756" y="432325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7667959" y="434942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7770185" y="435932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35" name="Google Shape;2335;p38"/>
          <p:cNvGrpSpPr/>
          <p:nvPr/>
        </p:nvGrpSpPr>
        <p:grpSpPr>
          <a:xfrm rot="3600018">
            <a:off x="2072337" y="3392396"/>
            <a:ext cx="750085" cy="1070896"/>
            <a:chOff x="4524775" y="3187375"/>
            <a:chExt cx="622575" cy="888850"/>
          </a:xfrm>
        </p:grpSpPr>
        <p:sp>
          <p:nvSpPr>
            <p:cNvPr id="2336" name="Google Shape;2336;p38"/>
            <p:cNvSpPr/>
            <p:nvPr/>
          </p:nvSpPr>
          <p:spPr>
            <a:xfrm>
              <a:off x="4936475" y="3836925"/>
              <a:ext cx="89475" cy="239300"/>
            </a:xfrm>
            <a:custGeom>
              <a:avLst/>
              <a:gdLst/>
              <a:ahLst/>
              <a:cxnLst/>
              <a:rect l="l" t="t" r="r" b="b"/>
              <a:pathLst>
                <a:path w="3579" h="9572" extrusionOk="0">
                  <a:moveTo>
                    <a:pt x="3495" y="1"/>
                  </a:moveTo>
                  <a:lnTo>
                    <a:pt x="3420" y="38"/>
                  </a:lnTo>
                  <a:lnTo>
                    <a:pt x="3327" y="131"/>
                  </a:lnTo>
                  <a:lnTo>
                    <a:pt x="3243" y="327"/>
                  </a:lnTo>
                  <a:lnTo>
                    <a:pt x="3122" y="765"/>
                  </a:lnTo>
                  <a:lnTo>
                    <a:pt x="2861" y="1287"/>
                  </a:lnTo>
                  <a:lnTo>
                    <a:pt x="2572" y="1744"/>
                  </a:lnTo>
                  <a:lnTo>
                    <a:pt x="2367" y="2005"/>
                  </a:lnTo>
                  <a:lnTo>
                    <a:pt x="2050" y="2424"/>
                  </a:lnTo>
                  <a:lnTo>
                    <a:pt x="1426" y="3291"/>
                  </a:lnTo>
                  <a:lnTo>
                    <a:pt x="857" y="4195"/>
                  </a:lnTo>
                  <a:lnTo>
                    <a:pt x="401" y="5145"/>
                  </a:lnTo>
                  <a:lnTo>
                    <a:pt x="224" y="5648"/>
                  </a:lnTo>
                  <a:lnTo>
                    <a:pt x="149" y="5900"/>
                  </a:lnTo>
                  <a:lnTo>
                    <a:pt x="47" y="6431"/>
                  </a:lnTo>
                  <a:lnTo>
                    <a:pt x="0" y="6972"/>
                  </a:lnTo>
                  <a:lnTo>
                    <a:pt x="28" y="7503"/>
                  </a:lnTo>
                  <a:lnTo>
                    <a:pt x="112" y="8025"/>
                  </a:lnTo>
                  <a:lnTo>
                    <a:pt x="280" y="8528"/>
                  </a:lnTo>
                  <a:lnTo>
                    <a:pt x="513" y="8985"/>
                  </a:lnTo>
                  <a:lnTo>
                    <a:pt x="839" y="9395"/>
                  </a:lnTo>
                  <a:lnTo>
                    <a:pt x="1025" y="9572"/>
                  </a:lnTo>
                  <a:lnTo>
                    <a:pt x="1566" y="9097"/>
                  </a:lnTo>
                  <a:lnTo>
                    <a:pt x="2116" y="8621"/>
                  </a:lnTo>
                  <a:lnTo>
                    <a:pt x="1929" y="8528"/>
                  </a:lnTo>
                  <a:lnTo>
                    <a:pt x="1612" y="8267"/>
                  </a:lnTo>
                  <a:lnTo>
                    <a:pt x="1361" y="7950"/>
                  </a:lnTo>
                  <a:lnTo>
                    <a:pt x="1174" y="7578"/>
                  </a:lnTo>
                  <a:lnTo>
                    <a:pt x="1062" y="7177"/>
                  </a:lnTo>
                  <a:lnTo>
                    <a:pt x="1007" y="6748"/>
                  </a:lnTo>
                  <a:lnTo>
                    <a:pt x="1007" y="6310"/>
                  </a:lnTo>
                  <a:lnTo>
                    <a:pt x="1072" y="5881"/>
                  </a:lnTo>
                  <a:lnTo>
                    <a:pt x="1128" y="5676"/>
                  </a:lnTo>
                  <a:lnTo>
                    <a:pt x="1268" y="5276"/>
                  </a:lnTo>
                  <a:lnTo>
                    <a:pt x="1650" y="4521"/>
                  </a:lnTo>
                  <a:lnTo>
                    <a:pt x="2349" y="3458"/>
                  </a:lnTo>
                  <a:lnTo>
                    <a:pt x="2805" y="2741"/>
                  </a:lnTo>
                  <a:lnTo>
                    <a:pt x="2982" y="2443"/>
                  </a:lnTo>
                  <a:lnTo>
                    <a:pt x="3308" y="1781"/>
                  </a:lnTo>
                  <a:lnTo>
                    <a:pt x="3476" y="1240"/>
                  </a:lnTo>
                  <a:lnTo>
                    <a:pt x="3551" y="877"/>
                  </a:lnTo>
                  <a:lnTo>
                    <a:pt x="3579" y="514"/>
                  </a:lnTo>
                  <a:lnTo>
                    <a:pt x="3541" y="169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5014050" y="3827150"/>
              <a:ext cx="133300" cy="218100"/>
            </a:xfrm>
            <a:custGeom>
              <a:avLst/>
              <a:gdLst/>
              <a:ahLst/>
              <a:cxnLst/>
              <a:rect l="l" t="t" r="r" b="b"/>
              <a:pathLst>
                <a:path w="5332" h="8724" extrusionOk="0">
                  <a:moveTo>
                    <a:pt x="951" y="1"/>
                  </a:moveTo>
                  <a:lnTo>
                    <a:pt x="839" y="56"/>
                  </a:lnTo>
                  <a:lnTo>
                    <a:pt x="765" y="178"/>
                  </a:lnTo>
                  <a:lnTo>
                    <a:pt x="746" y="243"/>
                  </a:lnTo>
                  <a:lnTo>
                    <a:pt x="746" y="373"/>
                  </a:lnTo>
                  <a:lnTo>
                    <a:pt x="811" y="597"/>
                  </a:lnTo>
                  <a:lnTo>
                    <a:pt x="942" y="988"/>
                  </a:lnTo>
                  <a:lnTo>
                    <a:pt x="970" y="1370"/>
                  </a:lnTo>
                  <a:lnTo>
                    <a:pt x="932" y="1687"/>
                  </a:lnTo>
                  <a:lnTo>
                    <a:pt x="886" y="1874"/>
                  </a:lnTo>
                  <a:lnTo>
                    <a:pt x="718" y="2545"/>
                  </a:lnTo>
                  <a:lnTo>
                    <a:pt x="532" y="3206"/>
                  </a:lnTo>
                  <a:lnTo>
                    <a:pt x="383" y="3598"/>
                  </a:lnTo>
                  <a:lnTo>
                    <a:pt x="122" y="4381"/>
                  </a:lnTo>
                  <a:lnTo>
                    <a:pt x="38" y="4791"/>
                  </a:lnTo>
                  <a:lnTo>
                    <a:pt x="0" y="5033"/>
                  </a:lnTo>
                  <a:lnTo>
                    <a:pt x="0" y="5536"/>
                  </a:lnTo>
                  <a:lnTo>
                    <a:pt x="75" y="6021"/>
                  </a:lnTo>
                  <a:lnTo>
                    <a:pt x="215" y="6496"/>
                  </a:lnTo>
                  <a:lnTo>
                    <a:pt x="410" y="6953"/>
                  </a:lnTo>
                  <a:lnTo>
                    <a:pt x="681" y="7372"/>
                  </a:lnTo>
                  <a:lnTo>
                    <a:pt x="998" y="7745"/>
                  </a:lnTo>
                  <a:lnTo>
                    <a:pt x="1370" y="8071"/>
                  </a:lnTo>
                  <a:lnTo>
                    <a:pt x="1575" y="8211"/>
                  </a:lnTo>
                  <a:lnTo>
                    <a:pt x="1790" y="8341"/>
                  </a:lnTo>
                  <a:lnTo>
                    <a:pt x="2246" y="8537"/>
                  </a:lnTo>
                  <a:lnTo>
                    <a:pt x="2722" y="8668"/>
                  </a:lnTo>
                  <a:lnTo>
                    <a:pt x="3216" y="8723"/>
                  </a:lnTo>
                  <a:lnTo>
                    <a:pt x="3710" y="8714"/>
                  </a:lnTo>
                  <a:lnTo>
                    <a:pt x="4203" y="8640"/>
                  </a:lnTo>
                  <a:lnTo>
                    <a:pt x="4679" y="8490"/>
                  </a:lnTo>
                  <a:lnTo>
                    <a:pt x="5117" y="8276"/>
                  </a:lnTo>
                  <a:lnTo>
                    <a:pt x="5331" y="8146"/>
                  </a:lnTo>
                  <a:lnTo>
                    <a:pt x="5266" y="8062"/>
                  </a:lnTo>
                  <a:lnTo>
                    <a:pt x="5163" y="7885"/>
                  </a:lnTo>
                  <a:lnTo>
                    <a:pt x="5089" y="7568"/>
                  </a:lnTo>
                  <a:lnTo>
                    <a:pt x="5061" y="7363"/>
                  </a:lnTo>
                  <a:lnTo>
                    <a:pt x="5033" y="6888"/>
                  </a:lnTo>
                  <a:lnTo>
                    <a:pt x="5079" y="5937"/>
                  </a:lnTo>
                  <a:lnTo>
                    <a:pt x="5145" y="5462"/>
                  </a:lnTo>
                  <a:lnTo>
                    <a:pt x="5052" y="5611"/>
                  </a:lnTo>
                  <a:lnTo>
                    <a:pt x="4763" y="5825"/>
                  </a:lnTo>
                  <a:lnTo>
                    <a:pt x="4418" y="5946"/>
                  </a:lnTo>
                  <a:lnTo>
                    <a:pt x="4036" y="6012"/>
                  </a:lnTo>
                  <a:lnTo>
                    <a:pt x="3849" y="6021"/>
                  </a:lnTo>
                  <a:lnTo>
                    <a:pt x="3598" y="6039"/>
                  </a:lnTo>
                  <a:lnTo>
                    <a:pt x="3094" y="6058"/>
                  </a:lnTo>
                  <a:lnTo>
                    <a:pt x="2601" y="5993"/>
                  </a:lnTo>
                  <a:lnTo>
                    <a:pt x="2153" y="5825"/>
                  </a:lnTo>
                  <a:lnTo>
                    <a:pt x="1957" y="5676"/>
                  </a:lnTo>
                  <a:lnTo>
                    <a:pt x="1846" y="5574"/>
                  </a:lnTo>
                  <a:lnTo>
                    <a:pt x="1669" y="5341"/>
                  </a:lnTo>
                  <a:lnTo>
                    <a:pt x="1547" y="5070"/>
                  </a:lnTo>
                  <a:lnTo>
                    <a:pt x="1464" y="4781"/>
                  </a:lnTo>
                  <a:lnTo>
                    <a:pt x="1445" y="4632"/>
                  </a:lnTo>
                  <a:lnTo>
                    <a:pt x="1417" y="4343"/>
                  </a:lnTo>
                  <a:lnTo>
                    <a:pt x="1464" y="3747"/>
                  </a:lnTo>
                  <a:lnTo>
                    <a:pt x="1510" y="3449"/>
                  </a:lnTo>
                  <a:lnTo>
                    <a:pt x="1613" y="2806"/>
                  </a:lnTo>
                  <a:lnTo>
                    <a:pt x="1678" y="2153"/>
                  </a:lnTo>
                  <a:lnTo>
                    <a:pt x="1687" y="1995"/>
                  </a:lnTo>
                  <a:lnTo>
                    <a:pt x="1650" y="1622"/>
                  </a:lnTo>
                  <a:lnTo>
                    <a:pt x="1519" y="988"/>
                  </a:lnTo>
                  <a:lnTo>
                    <a:pt x="1305" y="411"/>
                  </a:lnTo>
                  <a:lnTo>
                    <a:pt x="1147" y="131"/>
                  </a:lnTo>
                  <a:lnTo>
                    <a:pt x="1026" y="2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4547625" y="3189000"/>
              <a:ext cx="492550" cy="643300"/>
            </a:xfrm>
            <a:custGeom>
              <a:avLst/>
              <a:gdLst/>
              <a:ahLst/>
              <a:cxnLst/>
              <a:rect l="l" t="t" r="r" b="b"/>
              <a:pathLst>
                <a:path w="19702" h="25732" extrusionOk="0">
                  <a:moveTo>
                    <a:pt x="2619" y="1"/>
                  </a:moveTo>
                  <a:lnTo>
                    <a:pt x="2190" y="3086"/>
                  </a:lnTo>
                  <a:lnTo>
                    <a:pt x="1827" y="5779"/>
                  </a:lnTo>
                  <a:lnTo>
                    <a:pt x="1342" y="9264"/>
                  </a:lnTo>
                  <a:lnTo>
                    <a:pt x="0" y="19031"/>
                  </a:lnTo>
                  <a:lnTo>
                    <a:pt x="19040" y="25732"/>
                  </a:lnTo>
                  <a:lnTo>
                    <a:pt x="19701" y="5956"/>
                  </a:lnTo>
                  <a:lnTo>
                    <a:pt x="12441" y="3421"/>
                  </a:lnTo>
                  <a:lnTo>
                    <a:pt x="9357" y="2349"/>
                  </a:lnTo>
                  <a:lnTo>
                    <a:pt x="5909" y="1147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4581175" y="3189000"/>
              <a:ext cx="277975" cy="294750"/>
            </a:xfrm>
            <a:custGeom>
              <a:avLst/>
              <a:gdLst/>
              <a:ahLst/>
              <a:cxnLst/>
              <a:rect l="l" t="t" r="r" b="b"/>
              <a:pathLst>
                <a:path w="11119" h="11790" extrusionOk="0">
                  <a:moveTo>
                    <a:pt x="1277" y="1"/>
                  </a:moveTo>
                  <a:lnTo>
                    <a:pt x="848" y="3086"/>
                  </a:lnTo>
                  <a:lnTo>
                    <a:pt x="485" y="5779"/>
                  </a:lnTo>
                  <a:lnTo>
                    <a:pt x="0" y="9264"/>
                  </a:lnTo>
                  <a:lnTo>
                    <a:pt x="531" y="9488"/>
                  </a:lnTo>
                  <a:lnTo>
                    <a:pt x="1594" y="9898"/>
                  </a:lnTo>
                  <a:lnTo>
                    <a:pt x="3243" y="10429"/>
                  </a:lnTo>
                  <a:lnTo>
                    <a:pt x="5480" y="11007"/>
                  </a:lnTo>
                  <a:lnTo>
                    <a:pt x="7744" y="11492"/>
                  </a:lnTo>
                  <a:lnTo>
                    <a:pt x="8881" y="11715"/>
                  </a:lnTo>
                  <a:lnTo>
                    <a:pt x="9096" y="11762"/>
                  </a:lnTo>
                  <a:lnTo>
                    <a:pt x="9422" y="11790"/>
                  </a:lnTo>
                  <a:lnTo>
                    <a:pt x="9636" y="11762"/>
                  </a:lnTo>
                  <a:lnTo>
                    <a:pt x="9739" y="11734"/>
                  </a:lnTo>
                  <a:lnTo>
                    <a:pt x="9916" y="11650"/>
                  </a:lnTo>
                  <a:lnTo>
                    <a:pt x="10186" y="11389"/>
                  </a:lnTo>
                  <a:lnTo>
                    <a:pt x="10373" y="11044"/>
                  </a:lnTo>
                  <a:lnTo>
                    <a:pt x="10503" y="10662"/>
                  </a:lnTo>
                  <a:lnTo>
                    <a:pt x="10540" y="10467"/>
                  </a:lnTo>
                  <a:lnTo>
                    <a:pt x="10727" y="9600"/>
                  </a:lnTo>
                  <a:lnTo>
                    <a:pt x="10969" y="7848"/>
                  </a:lnTo>
                  <a:lnTo>
                    <a:pt x="11099" y="6086"/>
                  </a:lnTo>
                  <a:lnTo>
                    <a:pt x="11118" y="4316"/>
                  </a:lnTo>
                  <a:lnTo>
                    <a:pt x="11099" y="3421"/>
                  </a:lnTo>
                  <a:lnTo>
                    <a:pt x="8015" y="2349"/>
                  </a:lnTo>
                  <a:lnTo>
                    <a:pt x="4567" y="114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4593275" y="3189000"/>
              <a:ext cx="188275" cy="188275"/>
            </a:xfrm>
            <a:custGeom>
              <a:avLst/>
              <a:gdLst/>
              <a:ahLst/>
              <a:cxnLst/>
              <a:rect l="l" t="t" r="r" b="b"/>
              <a:pathLst>
                <a:path w="7531" h="7531" extrusionOk="0">
                  <a:moveTo>
                    <a:pt x="793" y="1"/>
                  </a:moveTo>
                  <a:lnTo>
                    <a:pt x="364" y="3086"/>
                  </a:lnTo>
                  <a:lnTo>
                    <a:pt x="1" y="5779"/>
                  </a:lnTo>
                  <a:lnTo>
                    <a:pt x="541" y="6040"/>
                  </a:lnTo>
                  <a:lnTo>
                    <a:pt x="1650" y="6515"/>
                  </a:lnTo>
                  <a:lnTo>
                    <a:pt x="2787" y="6934"/>
                  </a:lnTo>
                  <a:lnTo>
                    <a:pt x="3933" y="7279"/>
                  </a:lnTo>
                  <a:lnTo>
                    <a:pt x="4521" y="7419"/>
                  </a:lnTo>
                  <a:lnTo>
                    <a:pt x="4819" y="7475"/>
                  </a:lnTo>
                  <a:lnTo>
                    <a:pt x="5425" y="7531"/>
                  </a:lnTo>
                  <a:lnTo>
                    <a:pt x="5872" y="7494"/>
                  </a:lnTo>
                  <a:lnTo>
                    <a:pt x="6151" y="7419"/>
                  </a:lnTo>
                  <a:lnTo>
                    <a:pt x="6394" y="7298"/>
                  </a:lnTo>
                  <a:lnTo>
                    <a:pt x="6617" y="7121"/>
                  </a:lnTo>
                  <a:lnTo>
                    <a:pt x="6701" y="7009"/>
                  </a:lnTo>
                  <a:lnTo>
                    <a:pt x="6832" y="6813"/>
                  </a:lnTo>
                  <a:lnTo>
                    <a:pt x="6972" y="6375"/>
                  </a:lnTo>
                  <a:lnTo>
                    <a:pt x="7018" y="6152"/>
                  </a:lnTo>
                  <a:lnTo>
                    <a:pt x="7205" y="5210"/>
                  </a:lnTo>
                  <a:lnTo>
                    <a:pt x="7456" y="3309"/>
                  </a:lnTo>
                  <a:lnTo>
                    <a:pt x="7531" y="2349"/>
                  </a:lnTo>
                  <a:lnTo>
                    <a:pt x="4083" y="114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8"/>
            <p:cNvSpPr/>
            <p:nvPr/>
          </p:nvSpPr>
          <p:spPr>
            <a:xfrm>
              <a:off x="4602375" y="3189000"/>
              <a:ext cx="92975" cy="77150"/>
            </a:xfrm>
            <a:custGeom>
              <a:avLst/>
              <a:gdLst/>
              <a:ahLst/>
              <a:cxnLst/>
              <a:rect l="l" t="t" r="r" b="b"/>
              <a:pathLst>
                <a:path w="3719" h="3086" extrusionOk="0">
                  <a:moveTo>
                    <a:pt x="429" y="1"/>
                  </a:moveTo>
                  <a:lnTo>
                    <a:pt x="0" y="3086"/>
                  </a:lnTo>
                  <a:lnTo>
                    <a:pt x="121" y="3086"/>
                  </a:lnTo>
                  <a:lnTo>
                    <a:pt x="392" y="3076"/>
                  </a:lnTo>
                  <a:lnTo>
                    <a:pt x="923" y="2992"/>
                  </a:lnTo>
                  <a:lnTo>
                    <a:pt x="1454" y="2834"/>
                  </a:lnTo>
                  <a:lnTo>
                    <a:pt x="1957" y="2620"/>
                  </a:lnTo>
                  <a:lnTo>
                    <a:pt x="2199" y="2498"/>
                  </a:lnTo>
                  <a:lnTo>
                    <a:pt x="2432" y="2377"/>
                  </a:lnTo>
                  <a:lnTo>
                    <a:pt x="2870" y="2098"/>
                  </a:lnTo>
                  <a:lnTo>
                    <a:pt x="3271" y="1762"/>
                  </a:lnTo>
                  <a:lnTo>
                    <a:pt x="3597" y="1371"/>
                  </a:lnTo>
                  <a:lnTo>
                    <a:pt x="3719" y="114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4705800" y="3342075"/>
              <a:ext cx="203200" cy="275175"/>
            </a:xfrm>
            <a:custGeom>
              <a:avLst/>
              <a:gdLst/>
              <a:ahLst/>
              <a:cxnLst/>
              <a:rect l="l" t="t" r="r" b="b"/>
              <a:pathLst>
                <a:path w="8128" h="11007" extrusionOk="0">
                  <a:moveTo>
                    <a:pt x="541" y="1"/>
                  </a:moveTo>
                  <a:lnTo>
                    <a:pt x="1" y="7745"/>
                  </a:lnTo>
                  <a:lnTo>
                    <a:pt x="7615" y="11007"/>
                  </a:lnTo>
                  <a:lnTo>
                    <a:pt x="8127" y="2237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4611925" y="3187375"/>
              <a:ext cx="413575" cy="645400"/>
            </a:xfrm>
            <a:custGeom>
              <a:avLst/>
              <a:gdLst/>
              <a:ahLst/>
              <a:cxnLst/>
              <a:rect l="l" t="t" r="r" b="b"/>
              <a:pathLst>
                <a:path w="16543" h="25816" extrusionOk="0">
                  <a:moveTo>
                    <a:pt x="84" y="1"/>
                  </a:moveTo>
                  <a:lnTo>
                    <a:pt x="0" y="131"/>
                  </a:lnTo>
                  <a:lnTo>
                    <a:pt x="112" y="196"/>
                  </a:lnTo>
                  <a:lnTo>
                    <a:pt x="1147" y="951"/>
                  </a:lnTo>
                  <a:lnTo>
                    <a:pt x="2461" y="2042"/>
                  </a:lnTo>
                  <a:lnTo>
                    <a:pt x="3504" y="2992"/>
                  </a:lnTo>
                  <a:lnTo>
                    <a:pt x="4679" y="4138"/>
                  </a:lnTo>
                  <a:lnTo>
                    <a:pt x="5937" y="5480"/>
                  </a:lnTo>
                  <a:lnTo>
                    <a:pt x="6598" y="6235"/>
                  </a:lnTo>
                  <a:lnTo>
                    <a:pt x="7213" y="6972"/>
                  </a:lnTo>
                  <a:lnTo>
                    <a:pt x="8518" y="8658"/>
                  </a:lnTo>
                  <a:lnTo>
                    <a:pt x="9860" y="10587"/>
                  </a:lnTo>
                  <a:lnTo>
                    <a:pt x="11221" y="12777"/>
                  </a:lnTo>
                  <a:lnTo>
                    <a:pt x="12218" y="14595"/>
                  </a:lnTo>
                  <a:lnTo>
                    <a:pt x="12861" y="15881"/>
                  </a:lnTo>
                  <a:lnTo>
                    <a:pt x="13495" y="17232"/>
                  </a:lnTo>
                  <a:lnTo>
                    <a:pt x="14100" y="18649"/>
                  </a:lnTo>
                  <a:lnTo>
                    <a:pt x="14678" y="20121"/>
                  </a:lnTo>
                  <a:lnTo>
                    <a:pt x="15219" y="21668"/>
                  </a:lnTo>
                  <a:lnTo>
                    <a:pt x="15722" y="23280"/>
                  </a:lnTo>
                  <a:lnTo>
                    <a:pt x="16179" y="24949"/>
                  </a:lnTo>
                  <a:lnTo>
                    <a:pt x="16393" y="25815"/>
                  </a:lnTo>
                  <a:lnTo>
                    <a:pt x="16542" y="25778"/>
                  </a:lnTo>
                  <a:lnTo>
                    <a:pt x="16337" y="24911"/>
                  </a:lnTo>
                  <a:lnTo>
                    <a:pt x="15871" y="23234"/>
                  </a:lnTo>
                  <a:lnTo>
                    <a:pt x="15368" y="21622"/>
                  </a:lnTo>
                  <a:lnTo>
                    <a:pt x="14818" y="20065"/>
                  </a:lnTo>
                  <a:lnTo>
                    <a:pt x="14240" y="18583"/>
                  </a:lnTo>
                  <a:lnTo>
                    <a:pt x="13634" y="17167"/>
                  </a:lnTo>
                  <a:lnTo>
                    <a:pt x="13001" y="15806"/>
                  </a:lnTo>
                  <a:lnTo>
                    <a:pt x="12348" y="14520"/>
                  </a:lnTo>
                  <a:lnTo>
                    <a:pt x="11351" y="12694"/>
                  </a:lnTo>
                  <a:lnTo>
                    <a:pt x="9991" y="10504"/>
                  </a:lnTo>
                  <a:lnTo>
                    <a:pt x="8639" y="8556"/>
                  </a:lnTo>
                  <a:lnTo>
                    <a:pt x="7335" y="6869"/>
                  </a:lnTo>
                  <a:lnTo>
                    <a:pt x="6710" y="6133"/>
                  </a:lnTo>
                  <a:lnTo>
                    <a:pt x="6048" y="5369"/>
                  </a:lnTo>
                  <a:lnTo>
                    <a:pt x="4781" y="4017"/>
                  </a:lnTo>
                  <a:lnTo>
                    <a:pt x="3607" y="2871"/>
                  </a:lnTo>
                  <a:lnTo>
                    <a:pt x="2554" y="1911"/>
                  </a:lnTo>
                  <a:lnTo>
                    <a:pt x="1230" y="821"/>
                  </a:lnTo>
                  <a:lnTo>
                    <a:pt x="196" y="66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4546225" y="3336025"/>
              <a:ext cx="494175" cy="329925"/>
            </a:xfrm>
            <a:custGeom>
              <a:avLst/>
              <a:gdLst/>
              <a:ahLst/>
              <a:cxnLst/>
              <a:rect l="l" t="t" r="r" b="b"/>
              <a:pathLst>
                <a:path w="19767" h="13197" extrusionOk="0">
                  <a:moveTo>
                    <a:pt x="19739" y="0"/>
                  </a:moveTo>
                  <a:lnTo>
                    <a:pt x="19263" y="84"/>
                  </a:lnTo>
                  <a:lnTo>
                    <a:pt x="18303" y="308"/>
                  </a:lnTo>
                  <a:lnTo>
                    <a:pt x="17353" y="578"/>
                  </a:lnTo>
                  <a:lnTo>
                    <a:pt x="16412" y="886"/>
                  </a:lnTo>
                  <a:lnTo>
                    <a:pt x="15014" y="1436"/>
                  </a:lnTo>
                  <a:lnTo>
                    <a:pt x="13206" y="2293"/>
                  </a:lnTo>
                  <a:lnTo>
                    <a:pt x="11463" y="3271"/>
                  </a:lnTo>
                  <a:lnTo>
                    <a:pt x="9795" y="4334"/>
                  </a:lnTo>
                  <a:lnTo>
                    <a:pt x="8211" y="5452"/>
                  </a:lnTo>
                  <a:lnTo>
                    <a:pt x="6738" y="6598"/>
                  </a:lnTo>
                  <a:lnTo>
                    <a:pt x="5377" y="7735"/>
                  </a:lnTo>
                  <a:lnTo>
                    <a:pt x="4138" y="8844"/>
                  </a:lnTo>
                  <a:lnTo>
                    <a:pt x="2516" y="10382"/>
                  </a:lnTo>
                  <a:lnTo>
                    <a:pt x="326" y="12712"/>
                  </a:lnTo>
                  <a:lnTo>
                    <a:pt x="0" y="13094"/>
                  </a:lnTo>
                  <a:lnTo>
                    <a:pt x="121" y="13197"/>
                  </a:lnTo>
                  <a:lnTo>
                    <a:pt x="438" y="12805"/>
                  </a:lnTo>
                  <a:lnTo>
                    <a:pt x="2628" y="10494"/>
                  </a:lnTo>
                  <a:lnTo>
                    <a:pt x="4240" y="8956"/>
                  </a:lnTo>
                  <a:lnTo>
                    <a:pt x="5471" y="7857"/>
                  </a:lnTo>
                  <a:lnTo>
                    <a:pt x="6831" y="6720"/>
                  </a:lnTo>
                  <a:lnTo>
                    <a:pt x="8294" y="5583"/>
                  </a:lnTo>
                  <a:lnTo>
                    <a:pt x="9869" y="4464"/>
                  </a:lnTo>
                  <a:lnTo>
                    <a:pt x="11528" y="3411"/>
                  </a:lnTo>
                  <a:lnTo>
                    <a:pt x="13271" y="2433"/>
                  </a:lnTo>
                  <a:lnTo>
                    <a:pt x="15070" y="1585"/>
                  </a:lnTo>
                  <a:lnTo>
                    <a:pt x="16449" y="1035"/>
                  </a:lnTo>
                  <a:lnTo>
                    <a:pt x="17390" y="727"/>
                  </a:lnTo>
                  <a:lnTo>
                    <a:pt x="18341" y="457"/>
                  </a:lnTo>
                  <a:lnTo>
                    <a:pt x="19291" y="243"/>
                  </a:lnTo>
                  <a:lnTo>
                    <a:pt x="19767" y="150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4524775" y="3636350"/>
              <a:ext cx="57350" cy="52200"/>
            </a:xfrm>
            <a:custGeom>
              <a:avLst/>
              <a:gdLst/>
              <a:ahLst/>
              <a:cxnLst/>
              <a:rect l="l" t="t" r="r" b="b"/>
              <a:pathLst>
                <a:path w="2294" h="2088" extrusionOk="0">
                  <a:moveTo>
                    <a:pt x="1324" y="0"/>
                  </a:moveTo>
                  <a:lnTo>
                    <a:pt x="905" y="28"/>
                  </a:lnTo>
                  <a:lnTo>
                    <a:pt x="532" y="177"/>
                  </a:lnTo>
                  <a:lnTo>
                    <a:pt x="234" y="429"/>
                  </a:lnTo>
                  <a:lnTo>
                    <a:pt x="38" y="755"/>
                  </a:lnTo>
                  <a:lnTo>
                    <a:pt x="1" y="1044"/>
                  </a:lnTo>
                  <a:lnTo>
                    <a:pt x="19" y="1239"/>
                  </a:lnTo>
                  <a:lnTo>
                    <a:pt x="94" y="1445"/>
                  </a:lnTo>
                  <a:lnTo>
                    <a:pt x="224" y="1650"/>
                  </a:lnTo>
                  <a:lnTo>
                    <a:pt x="308" y="1752"/>
                  </a:lnTo>
                  <a:lnTo>
                    <a:pt x="439" y="1873"/>
                  </a:lnTo>
                  <a:lnTo>
                    <a:pt x="765" y="2041"/>
                  </a:lnTo>
                  <a:lnTo>
                    <a:pt x="1128" y="2088"/>
                  </a:lnTo>
                  <a:lnTo>
                    <a:pt x="1483" y="2013"/>
                  </a:lnTo>
                  <a:lnTo>
                    <a:pt x="1641" y="1929"/>
                  </a:lnTo>
                  <a:lnTo>
                    <a:pt x="1762" y="1845"/>
                  </a:lnTo>
                  <a:lnTo>
                    <a:pt x="1958" y="1631"/>
                  </a:lnTo>
                  <a:lnTo>
                    <a:pt x="2051" y="1510"/>
                  </a:lnTo>
                  <a:lnTo>
                    <a:pt x="2163" y="1351"/>
                  </a:lnTo>
                  <a:lnTo>
                    <a:pt x="2275" y="1072"/>
                  </a:lnTo>
                  <a:lnTo>
                    <a:pt x="2293" y="885"/>
                  </a:lnTo>
                  <a:lnTo>
                    <a:pt x="2284" y="792"/>
                  </a:lnTo>
                  <a:lnTo>
                    <a:pt x="2247" y="643"/>
                  </a:lnTo>
                  <a:lnTo>
                    <a:pt x="2060" y="382"/>
                  </a:lnTo>
                  <a:lnTo>
                    <a:pt x="1939" y="280"/>
                  </a:lnTo>
                  <a:lnTo>
                    <a:pt x="1846" y="205"/>
                  </a:lnTo>
                  <a:lnTo>
                    <a:pt x="1641" y="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5015900" y="331225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61" y="1"/>
                  </a:moveTo>
                  <a:lnTo>
                    <a:pt x="625" y="47"/>
                  </a:lnTo>
                  <a:lnTo>
                    <a:pt x="458" y="150"/>
                  </a:lnTo>
                  <a:lnTo>
                    <a:pt x="281" y="271"/>
                  </a:lnTo>
                  <a:lnTo>
                    <a:pt x="76" y="579"/>
                  </a:lnTo>
                  <a:lnTo>
                    <a:pt x="1" y="923"/>
                  </a:lnTo>
                  <a:lnTo>
                    <a:pt x="57" y="1259"/>
                  </a:lnTo>
                  <a:lnTo>
                    <a:pt x="225" y="1548"/>
                  </a:lnTo>
                  <a:lnTo>
                    <a:pt x="476" y="1781"/>
                  </a:lnTo>
                  <a:lnTo>
                    <a:pt x="802" y="1902"/>
                  </a:lnTo>
                  <a:lnTo>
                    <a:pt x="1185" y="1893"/>
                  </a:lnTo>
                  <a:lnTo>
                    <a:pt x="1399" y="1818"/>
                  </a:lnTo>
                  <a:lnTo>
                    <a:pt x="1576" y="1734"/>
                  </a:lnTo>
                  <a:lnTo>
                    <a:pt x="1734" y="1604"/>
                  </a:lnTo>
                  <a:lnTo>
                    <a:pt x="1865" y="1464"/>
                  </a:lnTo>
                  <a:lnTo>
                    <a:pt x="1977" y="1147"/>
                  </a:lnTo>
                  <a:lnTo>
                    <a:pt x="1958" y="821"/>
                  </a:lnTo>
                  <a:lnTo>
                    <a:pt x="1818" y="513"/>
                  </a:lnTo>
                  <a:lnTo>
                    <a:pt x="1585" y="252"/>
                  </a:lnTo>
                  <a:lnTo>
                    <a:pt x="1296" y="7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4997050" y="3801525"/>
              <a:ext cx="50800" cy="49175"/>
            </a:xfrm>
            <a:custGeom>
              <a:avLst/>
              <a:gdLst/>
              <a:ahLst/>
              <a:cxnLst/>
              <a:rect l="l" t="t" r="r" b="b"/>
              <a:pathLst>
                <a:path w="2032" h="1967" extrusionOk="0">
                  <a:moveTo>
                    <a:pt x="969" y="0"/>
                  </a:moveTo>
                  <a:lnTo>
                    <a:pt x="736" y="19"/>
                  </a:lnTo>
                  <a:lnTo>
                    <a:pt x="522" y="94"/>
                  </a:lnTo>
                  <a:lnTo>
                    <a:pt x="336" y="205"/>
                  </a:lnTo>
                  <a:lnTo>
                    <a:pt x="177" y="364"/>
                  </a:lnTo>
                  <a:lnTo>
                    <a:pt x="65" y="550"/>
                  </a:lnTo>
                  <a:lnTo>
                    <a:pt x="0" y="783"/>
                  </a:lnTo>
                  <a:lnTo>
                    <a:pt x="0" y="904"/>
                  </a:lnTo>
                  <a:lnTo>
                    <a:pt x="0" y="1016"/>
                  </a:lnTo>
                  <a:lnTo>
                    <a:pt x="56" y="1231"/>
                  </a:lnTo>
                  <a:lnTo>
                    <a:pt x="214" y="1529"/>
                  </a:lnTo>
                  <a:lnTo>
                    <a:pt x="364" y="1697"/>
                  </a:lnTo>
                  <a:lnTo>
                    <a:pt x="447" y="1780"/>
                  </a:lnTo>
                  <a:lnTo>
                    <a:pt x="643" y="1911"/>
                  </a:lnTo>
                  <a:lnTo>
                    <a:pt x="755" y="1948"/>
                  </a:lnTo>
                  <a:lnTo>
                    <a:pt x="867" y="1967"/>
                  </a:lnTo>
                  <a:lnTo>
                    <a:pt x="1081" y="1957"/>
                  </a:lnTo>
                  <a:lnTo>
                    <a:pt x="1398" y="1855"/>
                  </a:lnTo>
                  <a:lnTo>
                    <a:pt x="1594" y="1734"/>
                  </a:lnTo>
                  <a:lnTo>
                    <a:pt x="1687" y="1678"/>
                  </a:lnTo>
                  <a:lnTo>
                    <a:pt x="1855" y="1538"/>
                  </a:lnTo>
                  <a:lnTo>
                    <a:pt x="1920" y="1454"/>
                  </a:lnTo>
                  <a:lnTo>
                    <a:pt x="1966" y="1380"/>
                  </a:lnTo>
                  <a:lnTo>
                    <a:pt x="2013" y="1212"/>
                  </a:lnTo>
                  <a:lnTo>
                    <a:pt x="2032" y="951"/>
                  </a:lnTo>
                  <a:lnTo>
                    <a:pt x="1985" y="774"/>
                  </a:lnTo>
                  <a:lnTo>
                    <a:pt x="1948" y="653"/>
                  </a:lnTo>
                  <a:lnTo>
                    <a:pt x="1817" y="438"/>
                  </a:lnTo>
                  <a:lnTo>
                    <a:pt x="1640" y="252"/>
                  </a:lnTo>
                  <a:lnTo>
                    <a:pt x="1426" y="112"/>
                  </a:lnTo>
                  <a:lnTo>
                    <a:pt x="1314" y="66"/>
                  </a:lnTo>
                  <a:lnTo>
                    <a:pt x="1202" y="28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8" name="Google Shape;2348;p38"/>
          <p:cNvGrpSpPr/>
          <p:nvPr/>
        </p:nvGrpSpPr>
        <p:grpSpPr>
          <a:xfrm>
            <a:off x="1666092" y="2386866"/>
            <a:ext cx="580502" cy="587361"/>
            <a:chOff x="1610542" y="2953441"/>
            <a:chExt cx="580502" cy="587361"/>
          </a:xfrm>
        </p:grpSpPr>
        <p:sp>
          <p:nvSpPr>
            <p:cNvPr id="2349" name="Google Shape;2349;p38"/>
            <p:cNvSpPr/>
            <p:nvPr/>
          </p:nvSpPr>
          <p:spPr>
            <a:xfrm>
              <a:off x="1735559" y="295344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1758239" y="305566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1914843" y="300577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1914843" y="305716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1922754" y="321525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1922754" y="321525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1790379" y="325724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1805702" y="325724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1610542" y="318063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1731078" y="318063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1835352" y="316536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BB634F0-D176-4C1D-BF18-29B190B40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144" y="1237609"/>
            <a:ext cx="6574486" cy="1185000"/>
          </a:xfrm>
        </p:spPr>
        <p:txBody>
          <a:bodyPr/>
          <a:lstStyle/>
          <a:p>
            <a:r>
              <a:rPr lang="vi-VN" dirty="0"/>
              <a:t>3.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diễn</a:t>
            </a:r>
            <a:r>
              <a:rPr lang="vi-VN" dirty="0"/>
              <a:t> </a:t>
            </a:r>
            <a:r>
              <a:rPr lang="vi-VN" dirty="0" err="1"/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41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6">
            <a:extLst>
              <a:ext uri="{FF2B5EF4-FFF2-40B4-BE49-F238E27FC236}">
                <a16:creationId xmlns:a16="http://schemas.microsoft.com/office/drawing/2014/main" id="{F5DB39F4-C711-4BF4-B3B5-5855AC12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9475"/>
            <a:ext cx="8763000" cy="4124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defRPr/>
            </a:pPr>
            <a:endParaRPr lang="en-US" alt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ở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phấp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phới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WordArt 15">
            <a:extLst>
              <a:ext uri="{FF2B5EF4-FFF2-40B4-BE49-F238E27FC236}">
                <a16:creationId xmlns:a16="http://schemas.microsoft.com/office/drawing/2014/main" id="{C6E75081-BBAA-46AC-9489-B4EBFA4542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450" y="127238"/>
            <a:ext cx="37338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>
            <a:extLst>
              <a:ext uri="{FF2B5EF4-FFF2-40B4-BE49-F238E27FC236}">
                <a16:creationId xmlns:a16="http://schemas.microsoft.com/office/drawing/2014/main" id="{9FA94B80-5F26-4B57-8CA0-E5EA0911E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140618"/>
            <a:ext cx="8763000" cy="2862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5715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737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p48"/>
          <p:cNvSpPr txBox="1">
            <a:spLocks noGrp="1"/>
          </p:cNvSpPr>
          <p:nvPr>
            <p:ph type="body" idx="1"/>
          </p:nvPr>
        </p:nvSpPr>
        <p:spPr>
          <a:xfrm>
            <a:off x="2238725" y="1088100"/>
            <a:ext cx="3220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/>
              <a:t>Dặn</a:t>
            </a:r>
            <a:r>
              <a:rPr lang="vi-VN" dirty="0"/>
              <a:t> </a:t>
            </a:r>
            <a:r>
              <a:rPr lang="vi-VN" dirty="0" err="1"/>
              <a:t>dò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2121;p36">
            <a:extLst>
              <a:ext uri="{FF2B5EF4-FFF2-40B4-BE49-F238E27FC236}">
                <a16:creationId xmlns:a16="http://schemas.microsoft.com/office/drawing/2014/main" id="{A152EB02-DF59-421B-86F4-8FA4C5DE2B26}"/>
              </a:ext>
            </a:extLst>
          </p:cNvPr>
          <p:cNvGrpSpPr/>
          <p:nvPr/>
        </p:nvGrpSpPr>
        <p:grpSpPr>
          <a:xfrm>
            <a:off x="175199" y="4298612"/>
            <a:ext cx="537838" cy="764613"/>
            <a:chOff x="4589675" y="2804250"/>
            <a:chExt cx="332450" cy="472625"/>
          </a:xfrm>
        </p:grpSpPr>
        <p:sp>
          <p:nvSpPr>
            <p:cNvPr id="53" name="Google Shape;2122;p36">
              <a:extLst>
                <a:ext uri="{FF2B5EF4-FFF2-40B4-BE49-F238E27FC236}">
                  <a16:creationId xmlns:a16="http://schemas.microsoft.com/office/drawing/2014/main" id="{2CDD204D-3FF4-49BC-BA15-1ADA7DF2E676}"/>
                </a:ext>
              </a:extLst>
            </p:cNvPr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23;p36">
              <a:extLst>
                <a:ext uri="{FF2B5EF4-FFF2-40B4-BE49-F238E27FC236}">
                  <a16:creationId xmlns:a16="http://schemas.microsoft.com/office/drawing/2014/main" id="{CF0C8AB4-2506-4A80-9ADF-B36506415383}"/>
                </a:ext>
              </a:extLst>
            </p:cNvPr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24;p36">
              <a:extLst>
                <a:ext uri="{FF2B5EF4-FFF2-40B4-BE49-F238E27FC236}">
                  <a16:creationId xmlns:a16="http://schemas.microsoft.com/office/drawing/2014/main" id="{0AA90DFB-137D-4579-AD8A-D46373B40F18}"/>
                </a:ext>
              </a:extLst>
            </p:cNvPr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25;p36">
              <a:extLst>
                <a:ext uri="{FF2B5EF4-FFF2-40B4-BE49-F238E27FC236}">
                  <a16:creationId xmlns:a16="http://schemas.microsoft.com/office/drawing/2014/main" id="{841C506A-E414-4857-881A-A5B22DF3D288}"/>
                </a:ext>
              </a:extLst>
            </p:cNvPr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26;p36">
              <a:extLst>
                <a:ext uri="{FF2B5EF4-FFF2-40B4-BE49-F238E27FC236}">
                  <a16:creationId xmlns:a16="http://schemas.microsoft.com/office/drawing/2014/main" id="{F8243CD9-AE0F-45C1-8547-6C82B9652C25}"/>
                </a:ext>
              </a:extLst>
            </p:cNvPr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27;p36">
              <a:extLst>
                <a:ext uri="{FF2B5EF4-FFF2-40B4-BE49-F238E27FC236}">
                  <a16:creationId xmlns:a16="http://schemas.microsoft.com/office/drawing/2014/main" id="{EB817434-3BFC-4622-A0ED-807EC65C749D}"/>
                </a:ext>
              </a:extLst>
            </p:cNvPr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28;p36">
              <a:extLst>
                <a:ext uri="{FF2B5EF4-FFF2-40B4-BE49-F238E27FC236}">
                  <a16:creationId xmlns:a16="http://schemas.microsoft.com/office/drawing/2014/main" id="{5E7509EF-F0BB-4EA4-815E-8270379F6156}"/>
                </a:ext>
              </a:extLst>
            </p:cNvPr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29;p36">
              <a:extLst>
                <a:ext uri="{FF2B5EF4-FFF2-40B4-BE49-F238E27FC236}">
                  <a16:creationId xmlns:a16="http://schemas.microsoft.com/office/drawing/2014/main" id="{5AB4ACF6-32C4-4E81-9390-C8D1E5204A87}"/>
                </a:ext>
              </a:extLst>
            </p:cNvPr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30;p36">
              <a:extLst>
                <a:ext uri="{FF2B5EF4-FFF2-40B4-BE49-F238E27FC236}">
                  <a16:creationId xmlns:a16="http://schemas.microsoft.com/office/drawing/2014/main" id="{631E1827-BCF0-451D-8960-B997ED8C4B86}"/>
                </a:ext>
              </a:extLst>
            </p:cNvPr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31;p36">
              <a:extLst>
                <a:ext uri="{FF2B5EF4-FFF2-40B4-BE49-F238E27FC236}">
                  <a16:creationId xmlns:a16="http://schemas.microsoft.com/office/drawing/2014/main" id="{B88CDC8B-02C8-41DB-8924-E4E49677B5C3}"/>
                </a:ext>
              </a:extLst>
            </p:cNvPr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32;p36">
              <a:extLst>
                <a:ext uri="{FF2B5EF4-FFF2-40B4-BE49-F238E27FC236}">
                  <a16:creationId xmlns:a16="http://schemas.microsoft.com/office/drawing/2014/main" id="{FC09E5B3-82B3-463C-9FDD-936682635264}"/>
                </a:ext>
              </a:extLst>
            </p:cNvPr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133;p36">
              <a:extLst>
                <a:ext uri="{FF2B5EF4-FFF2-40B4-BE49-F238E27FC236}">
                  <a16:creationId xmlns:a16="http://schemas.microsoft.com/office/drawing/2014/main" id="{89BDE488-752E-4C51-9697-C0B25C33C012}"/>
                </a:ext>
              </a:extLst>
            </p:cNvPr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34;p36">
              <a:extLst>
                <a:ext uri="{FF2B5EF4-FFF2-40B4-BE49-F238E27FC236}">
                  <a16:creationId xmlns:a16="http://schemas.microsoft.com/office/drawing/2014/main" id="{87F121AA-C8A2-413B-B1A0-1E2C2C257B1F}"/>
                </a:ext>
              </a:extLst>
            </p:cNvPr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35;p36">
              <a:extLst>
                <a:ext uri="{FF2B5EF4-FFF2-40B4-BE49-F238E27FC236}">
                  <a16:creationId xmlns:a16="http://schemas.microsoft.com/office/drawing/2014/main" id="{76FB5A95-9F98-48FD-B68B-9915A76817EF}"/>
                </a:ext>
              </a:extLst>
            </p:cNvPr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36;p36">
              <a:extLst>
                <a:ext uri="{FF2B5EF4-FFF2-40B4-BE49-F238E27FC236}">
                  <a16:creationId xmlns:a16="http://schemas.microsoft.com/office/drawing/2014/main" id="{CE543EAD-1DCB-4F41-8E05-551770BCB6A5}"/>
                </a:ext>
              </a:extLst>
            </p:cNvPr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7;p36">
              <a:extLst>
                <a:ext uri="{FF2B5EF4-FFF2-40B4-BE49-F238E27FC236}">
                  <a16:creationId xmlns:a16="http://schemas.microsoft.com/office/drawing/2014/main" id="{43F53FB2-D57B-488B-92F8-216EFA17B192}"/>
                </a:ext>
              </a:extLst>
            </p:cNvPr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38;p36">
              <a:extLst>
                <a:ext uri="{FF2B5EF4-FFF2-40B4-BE49-F238E27FC236}">
                  <a16:creationId xmlns:a16="http://schemas.microsoft.com/office/drawing/2014/main" id="{6EECC4F5-507F-4453-A0BF-C9282AA34AA9}"/>
                </a:ext>
              </a:extLst>
            </p:cNvPr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39;p36">
              <a:extLst>
                <a:ext uri="{FF2B5EF4-FFF2-40B4-BE49-F238E27FC236}">
                  <a16:creationId xmlns:a16="http://schemas.microsoft.com/office/drawing/2014/main" id="{2504EDA5-78F8-47C7-BF83-DAC04BC2221C}"/>
                </a:ext>
              </a:extLst>
            </p:cNvPr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140;p36">
              <a:extLst>
                <a:ext uri="{FF2B5EF4-FFF2-40B4-BE49-F238E27FC236}">
                  <a16:creationId xmlns:a16="http://schemas.microsoft.com/office/drawing/2014/main" id="{60CFD190-D9F5-4D9E-951D-7B8DDB26AC7D}"/>
                </a:ext>
              </a:extLst>
            </p:cNvPr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141;p36">
              <a:extLst>
                <a:ext uri="{FF2B5EF4-FFF2-40B4-BE49-F238E27FC236}">
                  <a16:creationId xmlns:a16="http://schemas.microsoft.com/office/drawing/2014/main" id="{90B1F42C-C074-42C3-ABBA-33541C08590F}"/>
                </a:ext>
              </a:extLst>
            </p:cNvPr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42;p36">
              <a:extLst>
                <a:ext uri="{FF2B5EF4-FFF2-40B4-BE49-F238E27FC236}">
                  <a16:creationId xmlns:a16="http://schemas.microsoft.com/office/drawing/2014/main" id="{11FF7A99-6FE3-4565-A704-A64FAABB6BCB}"/>
                </a:ext>
              </a:extLst>
            </p:cNvPr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143;p36">
              <a:extLst>
                <a:ext uri="{FF2B5EF4-FFF2-40B4-BE49-F238E27FC236}">
                  <a16:creationId xmlns:a16="http://schemas.microsoft.com/office/drawing/2014/main" id="{07376883-86A5-4966-933D-860523A7F6AE}"/>
                </a:ext>
              </a:extLst>
            </p:cNvPr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144;p36">
              <a:extLst>
                <a:ext uri="{FF2B5EF4-FFF2-40B4-BE49-F238E27FC236}">
                  <a16:creationId xmlns:a16="http://schemas.microsoft.com/office/drawing/2014/main" id="{FEA4C4AA-63C9-4CFE-8E35-1B909142A622}"/>
                </a:ext>
              </a:extLst>
            </p:cNvPr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145;p36">
              <a:extLst>
                <a:ext uri="{FF2B5EF4-FFF2-40B4-BE49-F238E27FC236}">
                  <a16:creationId xmlns:a16="http://schemas.microsoft.com/office/drawing/2014/main" id="{27A2C06E-19D3-448C-879F-1E6B3FB9BAFB}"/>
                </a:ext>
              </a:extLst>
            </p:cNvPr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2146;p36">
            <a:extLst>
              <a:ext uri="{FF2B5EF4-FFF2-40B4-BE49-F238E27FC236}">
                <a16:creationId xmlns:a16="http://schemas.microsoft.com/office/drawing/2014/main" id="{6CFB1EC2-8AC8-4EA3-B033-48F99BFAA102}"/>
              </a:ext>
            </a:extLst>
          </p:cNvPr>
          <p:cNvGrpSpPr/>
          <p:nvPr/>
        </p:nvGrpSpPr>
        <p:grpSpPr>
          <a:xfrm>
            <a:off x="5154" y="133641"/>
            <a:ext cx="982357" cy="994099"/>
            <a:chOff x="6982350" y="1730825"/>
            <a:chExt cx="1213536" cy="1228040"/>
          </a:xfrm>
        </p:grpSpPr>
        <p:sp>
          <p:nvSpPr>
            <p:cNvPr id="78" name="Google Shape;2147;p36">
              <a:extLst>
                <a:ext uri="{FF2B5EF4-FFF2-40B4-BE49-F238E27FC236}">
                  <a16:creationId xmlns:a16="http://schemas.microsoft.com/office/drawing/2014/main" id="{0EAC7F92-ED2B-498A-B716-45C67E53D950}"/>
                </a:ext>
              </a:extLst>
            </p:cNvPr>
            <p:cNvSpPr/>
            <p:nvPr/>
          </p:nvSpPr>
          <p:spPr>
            <a:xfrm>
              <a:off x="7284743" y="1730825"/>
              <a:ext cx="782582" cy="781511"/>
            </a:xfrm>
            <a:custGeom>
              <a:avLst/>
              <a:gdLst/>
              <a:ahLst/>
              <a:cxnLst/>
              <a:rect l="l" t="t" r="r" b="b"/>
              <a:pathLst>
                <a:path w="19736" h="19709" extrusionOk="0">
                  <a:moveTo>
                    <a:pt x="12360" y="0"/>
                  </a:moveTo>
                  <a:lnTo>
                    <a:pt x="11538" y="161"/>
                  </a:lnTo>
                  <a:lnTo>
                    <a:pt x="10332" y="500"/>
                  </a:lnTo>
                  <a:lnTo>
                    <a:pt x="8841" y="982"/>
                  </a:lnTo>
                  <a:lnTo>
                    <a:pt x="8020" y="1268"/>
                  </a:lnTo>
                  <a:lnTo>
                    <a:pt x="6609" y="1777"/>
                  </a:lnTo>
                  <a:lnTo>
                    <a:pt x="5180" y="2340"/>
                  </a:lnTo>
                  <a:lnTo>
                    <a:pt x="4296" y="2715"/>
                  </a:lnTo>
                  <a:lnTo>
                    <a:pt x="2662" y="3456"/>
                  </a:lnTo>
                  <a:lnTo>
                    <a:pt x="1322" y="4179"/>
                  </a:lnTo>
                  <a:lnTo>
                    <a:pt x="599" y="4670"/>
                  </a:lnTo>
                  <a:lnTo>
                    <a:pt x="268" y="4974"/>
                  </a:lnTo>
                  <a:lnTo>
                    <a:pt x="170" y="5117"/>
                  </a:lnTo>
                  <a:lnTo>
                    <a:pt x="108" y="5215"/>
                  </a:lnTo>
                  <a:lnTo>
                    <a:pt x="36" y="5492"/>
                  </a:lnTo>
                  <a:lnTo>
                    <a:pt x="1" y="6028"/>
                  </a:lnTo>
                  <a:lnTo>
                    <a:pt x="126" y="6983"/>
                  </a:lnTo>
                  <a:lnTo>
                    <a:pt x="393" y="8126"/>
                  </a:lnTo>
                  <a:lnTo>
                    <a:pt x="590" y="8769"/>
                  </a:lnTo>
                  <a:lnTo>
                    <a:pt x="831" y="9519"/>
                  </a:lnTo>
                  <a:lnTo>
                    <a:pt x="1420" y="11109"/>
                  </a:lnTo>
                  <a:lnTo>
                    <a:pt x="2117" y="12752"/>
                  </a:lnTo>
                  <a:lnTo>
                    <a:pt x="2885" y="14395"/>
                  </a:lnTo>
                  <a:lnTo>
                    <a:pt x="3698" y="15940"/>
                  </a:lnTo>
                  <a:lnTo>
                    <a:pt x="4510" y="17342"/>
                  </a:lnTo>
                  <a:lnTo>
                    <a:pt x="5314" y="18521"/>
                  </a:lnTo>
                  <a:lnTo>
                    <a:pt x="5876" y="19208"/>
                  </a:lnTo>
                  <a:lnTo>
                    <a:pt x="6225" y="19566"/>
                  </a:lnTo>
                  <a:lnTo>
                    <a:pt x="6394" y="19708"/>
                  </a:lnTo>
                  <a:lnTo>
                    <a:pt x="6707" y="19673"/>
                  </a:lnTo>
                  <a:lnTo>
                    <a:pt x="7466" y="19494"/>
                  </a:lnTo>
                  <a:lnTo>
                    <a:pt x="8341" y="19190"/>
                  </a:lnTo>
                  <a:lnTo>
                    <a:pt x="9314" y="18789"/>
                  </a:lnTo>
                  <a:lnTo>
                    <a:pt x="10368" y="18289"/>
                  </a:lnTo>
                  <a:lnTo>
                    <a:pt x="11467" y="17726"/>
                  </a:lnTo>
                  <a:lnTo>
                    <a:pt x="13154" y="16770"/>
                  </a:lnTo>
                  <a:lnTo>
                    <a:pt x="15351" y="15377"/>
                  </a:lnTo>
                  <a:lnTo>
                    <a:pt x="16834" y="14306"/>
                  </a:lnTo>
                  <a:lnTo>
                    <a:pt x="17709" y="13618"/>
                  </a:lnTo>
                  <a:lnTo>
                    <a:pt x="18459" y="12957"/>
                  </a:lnTo>
                  <a:lnTo>
                    <a:pt x="19057" y="12341"/>
                  </a:lnTo>
                  <a:lnTo>
                    <a:pt x="19486" y="11796"/>
                  </a:lnTo>
                  <a:lnTo>
                    <a:pt x="19664" y="11430"/>
                  </a:lnTo>
                  <a:lnTo>
                    <a:pt x="19727" y="11216"/>
                  </a:lnTo>
                  <a:lnTo>
                    <a:pt x="19736" y="11127"/>
                  </a:lnTo>
                  <a:lnTo>
                    <a:pt x="19727" y="10948"/>
                  </a:lnTo>
                  <a:lnTo>
                    <a:pt x="19629" y="10519"/>
                  </a:lnTo>
                  <a:lnTo>
                    <a:pt x="19325" y="9707"/>
                  </a:lnTo>
                  <a:lnTo>
                    <a:pt x="18646" y="8367"/>
                  </a:lnTo>
                  <a:lnTo>
                    <a:pt x="17744" y="6849"/>
                  </a:lnTo>
                  <a:lnTo>
                    <a:pt x="17235" y="6046"/>
                  </a:lnTo>
                  <a:lnTo>
                    <a:pt x="16959" y="5626"/>
                  </a:lnTo>
                  <a:lnTo>
                    <a:pt x="16682" y="5206"/>
                  </a:lnTo>
                  <a:lnTo>
                    <a:pt x="16110" y="4376"/>
                  </a:lnTo>
                  <a:lnTo>
                    <a:pt x="15539" y="3572"/>
                  </a:lnTo>
                  <a:lnTo>
                    <a:pt x="15039" y="2884"/>
                  </a:lnTo>
                  <a:lnTo>
                    <a:pt x="14101" y="1661"/>
                  </a:lnTo>
                  <a:lnTo>
                    <a:pt x="13315" y="705"/>
                  </a:lnTo>
                  <a:lnTo>
                    <a:pt x="12735" y="116"/>
                  </a:lnTo>
                  <a:lnTo>
                    <a:pt x="12565" y="9"/>
                  </a:lnTo>
                  <a:lnTo>
                    <a:pt x="12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148;p36">
              <a:extLst>
                <a:ext uri="{FF2B5EF4-FFF2-40B4-BE49-F238E27FC236}">
                  <a16:creationId xmlns:a16="http://schemas.microsoft.com/office/drawing/2014/main" id="{067894DD-279C-4411-873C-514C443EFD13}"/>
                </a:ext>
              </a:extLst>
            </p:cNvPr>
            <p:cNvSpPr/>
            <p:nvPr/>
          </p:nvSpPr>
          <p:spPr>
            <a:xfrm>
              <a:off x="7490105" y="1781105"/>
              <a:ext cx="478090" cy="320115"/>
            </a:xfrm>
            <a:custGeom>
              <a:avLst/>
              <a:gdLst/>
              <a:ahLst/>
              <a:cxnLst/>
              <a:rect l="l" t="t" r="r" b="b"/>
              <a:pathLst>
                <a:path w="12057" h="8073" extrusionOk="0">
                  <a:moveTo>
                    <a:pt x="2841" y="0"/>
                  </a:moveTo>
                  <a:lnTo>
                    <a:pt x="1430" y="509"/>
                  </a:lnTo>
                  <a:lnTo>
                    <a:pt x="1" y="1072"/>
                  </a:lnTo>
                  <a:lnTo>
                    <a:pt x="1724" y="3715"/>
                  </a:lnTo>
                  <a:lnTo>
                    <a:pt x="3448" y="6349"/>
                  </a:lnTo>
                  <a:lnTo>
                    <a:pt x="3725" y="6778"/>
                  </a:lnTo>
                  <a:lnTo>
                    <a:pt x="4225" y="7626"/>
                  </a:lnTo>
                  <a:lnTo>
                    <a:pt x="4439" y="8073"/>
                  </a:lnTo>
                  <a:lnTo>
                    <a:pt x="6368" y="7305"/>
                  </a:lnTo>
                  <a:lnTo>
                    <a:pt x="10172" y="5653"/>
                  </a:lnTo>
                  <a:lnTo>
                    <a:pt x="12056" y="4778"/>
                  </a:lnTo>
                  <a:lnTo>
                    <a:pt x="11780" y="4358"/>
                  </a:lnTo>
                  <a:lnTo>
                    <a:pt x="11503" y="3938"/>
                  </a:lnTo>
                  <a:lnTo>
                    <a:pt x="10931" y="3108"/>
                  </a:lnTo>
                  <a:lnTo>
                    <a:pt x="10360" y="2304"/>
                  </a:lnTo>
                  <a:lnTo>
                    <a:pt x="9788" y="2688"/>
                  </a:lnTo>
                  <a:lnTo>
                    <a:pt x="8600" y="3402"/>
                  </a:lnTo>
                  <a:lnTo>
                    <a:pt x="7368" y="4054"/>
                  </a:lnTo>
                  <a:lnTo>
                    <a:pt x="6109" y="4635"/>
                  </a:lnTo>
                  <a:lnTo>
                    <a:pt x="5466" y="4894"/>
                  </a:lnTo>
                  <a:lnTo>
                    <a:pt x="5189" y="4260"/>
                  </a:lnTo>
                  <a:lnTo>
                    <a:pt x="4573" y="3009"/>
                  </a:lnTo>
                  <a:lnTo>
                    <a:pt x="3921" y="1786"/>
                  </a:lnTo>
                  <a:lnTo>
                    <a:pt x="3216" y="589"/>
                  </a:lnTo>
                  <a:lnTo>
                    <a:pt x="2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149;p36">
              <a:extLst>
                <a:ext uri="{FF2B5EF4-FFF2-40B4-BE49-F238E27FC236}">
                  <a16:creationId xmlns:a16="http://schemas.microsoft.com/office/drawing/2014/main" id="{C9E73340-1703-4A1B-A4ED-E7DDBD411D90}"/>
                </a:ext>
              </a:extLst>
            </p:cNvPr>
            <p:cNvSpPr/>
            <p:nvPr/>
          </p:nvSpPr>
          <p:spPr>
            <a:xfrm>
              <a:off x="8039337" y="2091984"/>
              <a:ext cx="27995" cy="78988"/>
            </a:xfrm>
            <a:custGeom>
              <a:avLst/>
              <a:gdLst/>
              <a:ahLst/>
              <a:cxnLst/>
              <a:rect l="l" t="t" r="r" b="b"/>
              <a:pathLst>
                <a:path w="706" h="199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99" y="1394"/>
                  </a:moveTo>
                  <a:lnTo>
                    <a:pt x="654" y="1701"/>
                  </a:lnTo>
                  <a:lnTo>
                    <a:pt x="697" y="1813"/>
                  </a:lnTo>
                  <a:lnTo>
                    <a:pt x="599" y="1394"/>
                  </a:lnTo>
                  <a:close/>
                  <a:moveTo>
                    <a:pt x="0" y="1"/>
                  </a:moveTo>
                  <a:lnTo>
                    <a:pt x="703" y="1974"/>
                  </a:lnTo>
                  <a:lnTo>
                    <a:pt x="654" y="1701"/>
                  </a:lnTo>
                  <a:lnTo>
                    <a:pt x="0" y="1"/>
                  </a:lnTo>
                  <a:close/>
                  <a:moveTo>
                    <a:pt x="703" y="1974"/>
                  </a:moveTo>
                  <a:lnTo>
                    <a:pt x="706" y="1992"/>
                  </a:lnTo>
                  <a:lnTo>
                    <a:pt x="706" y="1983"/>
                  </a:lnTo>
                  <a:lnTo>
                    <a:pt x="703" y="1974"/>
                  </a:lnTo>
                  <a:close/>
                </a:path>
              </a:pathLst>
            </a:custGeom>
            <a:solidFill>
              <a:srgbClr val="F7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150;p36">
              <a:extLst>
                <a:ext uri="{FF2B5EF4-FFF2-40B4-BE49-F238E27FC236}">
                  <a16:creationId xmlns:a16="http://schemas.microsoft.com/office/drawing/2014/main" id="{79931B54-BCEC-42A1-856A-EEF197F7D4AA}"/>
                </a:ext>
              </a:extLst>
            </p:cNvPr>
            <p:cNvSpPr/>
            <p:nvPr/>
          </p:nvSpPr>
          <p:spPr>
            <a:xfrm>
              <a:off x="7308098" y="1970527"/>
              <a:ext cx="759226" cy="541812"/>
            </a:xfrm>
            <a:custGeom>
              <a:avLst/>
              <a:gdLst/>
              <a:ahLst/>
              <a:cxnLst/>
              <a:rect l="l" t="t" r="r" b="b"/>
              <a:pathLst>
                <a:path w="19147" h="13664" extrusionOk="0">
                  <a:moveTo>
                    <a:pt x="16646" y="1"/>
                  </a:moveTo>
                  <a:lnTo>
                    <a:pt x="16298" y="170"/>
                  </a:lnTo>
                  <a:lnTo>
                    <a:pt x="15950" y="331"/>
                  </a:lnTo>
                  <a:lnTo>
                    <a:pt x="15878" y="697"/>
                  </a:lnTo>
                  <a:lnTo>
                    <a:pt x="15664" y="1429"/>
                  </a:lnTo>
                  <a:lnTo>
                    <a:pt x="15396" y="2135"/>
                  </a:lnTo>
                  <a:lnTo>
                    <a:pt x="15066" y="2822"/>
                  </a:lnTo>
                  <a:lnTo>
                    <a:pt x="14682" y="3474"/>
                  </a:lnTo>
                  <a:lnTo>
                    <a:pt x="14235" y="4090"/>
                  </a:lnTo>
                  <a:lnTo>
                    <a:pt x="13744" y="4662"/>
                  </a:lnTo>
                  <a:lnTo>
                    <a:pt x="13199" y="5189"/>
                  </a:lnTo>
                  <a:lnTo>
                    <a:pt x="12905" y="5430"/>
                  </a:lnTo>
                  <a:lnTo>
                    <a:pt x="12619" y="5644"/>
                  </a:lnTo>
                  <a:lnTo>
                    <a:pt x="12021" y="6046"/>
                  </a:lnTo>
                  <a:lnTo>
                    <a:pt x="11387" y="6385"/>
                  </a:lnTo>
                  <a:lnTo>
                    <a:pt x="10726" y="6680"/>
                  </a:lnTo>
                  <a:lnTo>
                    <a:pt x="10047" y="6912"/>
                  </a:lnTo>
                  <a:lnTo>
                    <a:pt x="9351" y="7091"/>
                  </a:lnTo>
                  <a:lnTo>
                    <a:pt x="8636" y="7207"/>
                  </a:lnTo>
                  <a:lnTo>
                    <a:pt x="7922" y="7270"/>
                  </a:lnTo>
                  <a:lnTo>
                    <a:pt x="7556" y="7270"/>
                  </a:lnTo>
                  <a:lnTo>
                    <a:pt x="7038" y="7261"/>
                  </a:lnTo>
                  <a:lnTo>
                    <a:pt x="6011" y="7136"/>
                  </a:lnTo>
                  <a:lnTo>
                    <a:pt x="5511" y="7020"/>
                  </a:lnTo>
                  <a:lnTo>
                    <a:pt x="5073" y="6894"/>
                  </a:lnTo>
                  <a:lnTo>
                    <a:pt x="4216" y="6582"/>
                  </a:lnTo>
                  <a:lnTo>
                    <a:pt x="3403" y="6180"/>
                  </a:lnTo>
                  <a:lnTo>
                    <a:pt x="2635" y="5689"/>
                  </a:lnTo>
                  <a:lnTo>
                    <a:pt x="2269" y="5412"/>
                  </a:lnTo>
                  <a:lnTo>
                    <a:pt x="1930" y="5135"/>
                  </a:lnTo>
                  <a:lnTo>
                    <a:pt x="1296" y="4519"/>
                  </a:lnTo>
                  <a:lnTo>
                    <a:pt x="724" y="3840"/>
                  </a:lnTo>
                  <a:lnTo>
                    <a:pt x="224" y="3108"/>
                  </a:lnTo>
                  <a:lnTo>
                    <a:pt x="1" y="2724"/>
                  </a:lnTo>
                  <a:lnTo>
                    <a:pt x="242" y="3474"/>
                  </a:lnTo>
                  <a:lnTo>
                    <a:pt x="831" y="5064"/>
                  </a:lnTo>
                  <a:lnTo>
                    <a:pt x="1528" y="6707"/>
                  </a:lnTo>
                  <a:lnTo>
                    <a:pt x="2296" y="8350"/>
                  </a:lnTo>
                  <a:lnTo>
                    <a:pt x="3109" y="9895"/>
                  </a:lnTo>
                  <a:lnTo>
                    <a:pt x="3921" y="11297"/>
                  </a:lnTo>
                  <a:lnTo>
                    <a:pt x="4725" y="12476"/>
                  </a:lnTo>
                  <a:lnTo>
                    <a:pt x="5287" y="13163"/>
                  </a:lnTo>
                  <a:lnTo>
                    <a:pt x="5636" y="13521"/>
                  </a:lnTo>
                  <a:lnTo>
                    <a:pt x="5805" y="13663"/>
                  </a:lnTo>
                  <a:lnTo>
                    <a:pt x="6118" y="13628"/>
                  </a:lnTo>
                  <a:lnTo>
                    <a:pt x="6877" y="13449"/>
                  </a:lnTo>
                  <a:lnTo>
                    <a:pt x="7752" y="13145"/>
                  </a:lnTo>
                  <a:lnTo>
                    <a:pt x="8725" y="12744"/>
                  </a:lnTo>
                  <a:lnTo>
                    <a:pt x="9779" y="12244"/>
                  </a:lnTo>
                  <a:lnTo>
                    <a:pt x="10878" y="11681"/>
                  </a:lnTo>
                  <a:lnTo>
                    <a:pt x="12565" y="10725"/>
                  </a:lnTo>
                  <a:lnTo>
                    <a:pt x="14762" y="9332"/>
                  </a:lnTo>
                  <a:lnTo>
                    <a:pt x="16245" y="8261"/>
                  </a:lnTo>
                  <a:lnTo>
                    <a:pt x="17120" y="7573"/>
                  </a:lnTo>
                  <a:lnTo>
                    <a:pt x="17870" y="6912"/>
                  </a:lnTo>
                  <a:lnTo>
                    <a:pt x="18468" y="6296"/>
                  </a:lnTo>
                  <a:lnTo>
                    <a:pt x="18897" y="5751"/>
                  </a:lnTo>
                  <a:lnTo>
                    <a:pt x="19075" y="5385"/>
                  </a:lnTo>
                  <a:lnTo>
                    <a:pt x="19138" y="5171"/>
                  </a:lnTo>
                  <a:lnTo>
                    <a:pt x="19147" y="5082"/>
                  </a:lnTo>
                  <a:lnTo>
                    <a:pt x="19147" y="5073"/>
                  </a:lnTo>
                  <a:lnTo>
                    <a:pt x="19147" y="5064"/>
                  </a:lnTo>
                  <a:lnTo>
                    <a:pt x="19147" y="5055"/>
                  </a:lnTo>
                  <a:lnTo>
                    <a:pt x="19147" y="5046"/>
                  </a:lnTo>
                  <a:lnTo>
                    <a:pt x="19138" y="4876"/>
                  </a:lnTo>
                  <a:lnTo>
                    <a:pt x="19040" y="4457"/>
                  </a:lnTo>
                  <a:lnTo>
                    <a:pt x="18745" y="3689"/>
                  </a:lnTo>
                  <a:lnTo>
                    <a:pt x="18441" y="3064"/>
                  </a:lnTo>
                  <a:lnTo>
                    <a:pt x="18441" y="3055"/>
                  </a:lnTo>
                  <a:lnTo>
                    <a:pt x="18432" y="3046"/>
                  </a:lnTo>
                  <a:lnTo>
                    <a:pt x="18432" y="3037"/>
                  </a:lnTo>
                  <a:lnTo>
                    <a:pt x="18423" y="3028"/>
                  </a:lnTo>
                  <a:lnTo>
                    <a:pt x="18423" y="3019"/>
                  </a:lnTo>
                  <a:lnTo>
                    <a:pt x="18057" y="2322"/>
                  </a:lnTo>
                  <a:lnTo>
                    <a:pt x="17155" y="804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rgbClr val="7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151;p36">
              <a:extLst>
                <a:ext uri="{FF2B5EF4-FFF2-40B4-BE49-F238E27FC236}">
                  <a16:creationId xmlns:a16="http://schemas.microsoft.com/office/drawing/2014/main" id="{C99F60B1-3591-4165-B9B1-7CED40CF5519}"/>
                </a:ext>
              </a:extLst>
            </p:cNvPr>
            <p:cNvSpPr/>
            <p:nvPr/>
          </p:nvSpPr>
          <p:spPr>
            <a:xfrm>
              <a:off x="7940522" y="1937258"/>
              <a:ext cx="27677" cy="46393"/>
            </a:xfrm>
            <a:custGeom>
              <a:avLst/>
              <a:gdLst/>
              <a:ahLst/>
              <a:cxnLst/>
              <a:rect l="l" t="t" r="r" b="b"/>
              <a:pathLst>
                <a:path w="698" h="1170" extrusionOk="0">
                  <a:moveTo>
                    <a:pt x="144" y="0"/>
                  </a:moveTo>
                  <a:lnTo>
                    <a:pt x="99" y="590"/>
                  </a:lnTo>
                  <a:lnTo>
                    <a:pt x="1" y="1170"/>
                  </a:lnTo>
                  <a:lnTo>
                    <a:pt x="349" y="1009"/>
                  </a:lnTo>
                  <a:lnTo>
                    <a:pt x="697" y="840"/>
                  </a:lnTo>
                  <a:lnTo>
                    <a:pt x="421" y="4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7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152;p36">
              <a:extLst>
                <a:ext uri="{FF2B5EF4-FFF2-40B4-BE49-F238E27FC236}">
                  <a16:creationId xmlns:a16="http://schemas.microsoft.com/office/drawing/2014/main" id="{5F7EC0E9-8B8A-48C6-9193-6562B9669064}"/>
                </a:ext>
              </a:extLst>
            </p:cNvPr>
            <p:cNvSpPr/>
            <p:nvPr/>
          </p:nvSpPr>
          <p:spPr>
            <a:xfrm>
              <a:off x="7288986" y="1919533"/>
              <a:ext cx="776594" cy="257107"/>
            </a:xfrm>
            <a:custGeom>
              <a:avLst/>
              <a:gdLst/>
              <a:ahLst/>
              <a:cxnLst/>
              <a:rect l="l" t="t" r="r" b="b"/>
              <a:pathLst>
                <a:path w="19585" h="6484" extrusionOk="0">
                  <a:moveTo>
                    <a:pt x="3171" y="1"/>
                  </a:moveTo>
                  <a:lnTo>
                    <a:pt x="2144" y="27"/>
                  </a:lnTo>
                  <a:lnTo>
                    <a:pt x="1117" y="117"/>
                  </a:lnTo>
                  <a:lnTo>
                    <a:pt x="608" y="188"/>
                  </a:lnTo>
                  <a:lnTo>
                    <a:pt x="358" y="224"/>
                  </a:lnTo>
                  <a:lnTo>
                    <a:pt x="99" y="269"/>
                  </a:lnTo>
                  <a:lnTo>
                    <a:pt x="45" y="286"/>
                  </a:lnTo>
                  <a:lnTo>
                    <a:pt x="1" y="367"/>
                  </a:lnTo>
                  <a:lnTo>
                    <a:pt x="27" y="465"/>
                  </a:lnTo>
                  <a:lnTo>
                    <a:pt x="99" y="519"/>
                  </a:lnTo>
                  <a:lnTo>
                    <a:pt x="161" y="519"/>
                  </a:lnTo>
                  <a:lnTo>
                    <a:pt x="661" y="438"/>
                  </a:lnTo>
                  <a:lnTo>
                    <a:pt x="1662" y="322"/>
                  </a:lnTo>
                  <a:lnTo>
                    <a:pt x="2671" y="269"/>
                  </a:lnTo>
                  <a:lnTo>
                    <a:pt x="3680" y="269"/>
                  </a:lnTo>
                  <a:lnTo>
                    <a:pt x="4189" y="286"/>
                  </a:lnTo>
                  <a:lnTo>
                    <a:pt x="4698" y="313"/>
                  </a:lnTo>
                  <a:lnTo>
                    <a:pt x="5716" y="420"/>
                  </a:lnTo>
                  <a:lnTo>
                    <a:pt x="6725" y="572"/>
                  </a:lnTo>
                  <a:lnTo>
                    <a:pt x="7725" y="769"/>
                  </a:lnTo>
                  <a:lnTo>
                    <a:pt x="8225" y="885"/>
                  </a:lnTo>
                  <a:lnTo>
                    <a:pt x="9279" y="1153"/>
                  </a:lnTo>
                  <a:lnTo>
                    <a:pt x="11360" y="1813"/>
                  </a:lnTo>
                  <a:lnTo>
                    <a:pt x="12378" y="2197"/>
                  </a:lnTo>
                  <a:lnTo>
                    <a:pt x="13342" y="2572"/>
                  </a:lnTo>
                  <a:lnTo>
                    <a:pt x="15235" y="3412"/>
                  </a:lnTo>
                  <a:lnTo>
                    <a:pt x="16164" y="3876"/>
                  </a:lnTo>
                  <a:lnTo>
                    <a:pt x="16566" y="4091"/>
                  </a:lnTo>
                  <a:lnTo>
                    <a:pt x="17352" y="4555"/>
                  </a:lnTo>
                  <a:lnTo>
                    <a:pt x="18093" y="5100"/>
                  </a:lnTo>
                  <a:lnTo>
                    <a:pt x="18763" y="5716"/>
                  </a:lnTo>
                  <a:lnTo>
                    <a:pt x="19066" y="6064"/>
                  </a:lnTo>
                  <a:lnTo>
                    <a:pt x="19200" y="6243"/>
                  </a:lnTo>
                  <a:lnTo>
                    <a:pt x="19334" y="6421"/>
                  </a:lnTo>
                  <a:lnTo>
                    <a:pt x="19370" y="6466"/>
                  </a:lnTo>
                  <a:lnTo>
                    <a:pt x="19468" y="6484"/>
                  </a:lnTo>
                  <a:lnTo>
                    <a:pt x="19557" y="6439"/>
                  </a:lnTo>
                  <a:lnTo>
                    <a:pt x="19584" y="6350"/>
                  </a:lnTo>
                  <a:lnTo>
                    <a:pt x="19557" y="6305"/>
                  </a:lnTo>
                  <a:lnTo>
                    <a:pt x="19289" y="5921"/>
                  </a:lnTo>
                  <a:lnTo>
                    <a:pt x="18655" y="5243"/>
                  </a:lnTo>
                  <a:lnTo>
                    <a:pt x="17941" y="4653"/>
                  </a:lnTo>
                  <a:lnTo>
                    <a:pt x="17164" y="4135"/>
                  </a:lnTo>
                  <a:lnTo>
                    <a:pt x="16762" y="3903"/>
                  </a:lnTo>
                  <a:lnTo>
                    <a:pt x="15932" y="3457"/>
                  </a:lnTo>
                  <a:lnTo>
                    <a:pt x="15074" y="3064"/>
                  </a:lnTo>
                  <a:lnTo>
                    <a:pt x="14065" y="2608"/>
                  </a:lnTo>
                  <a:lnTo>
                    <a:pt x="13047" y="2180"/>
                  </a:lnTo>
                  <a:lnTo>
                    <a:pt x="12011" y="1778"/>
                  </a:lnTo>
                  <a:lnTo>
                    <a:pt x="9895" y="1054"/>
                  </a:lnTo>
                  <a:lnTo>
                    <a:pt x="8823" y="769"/>
                  </a:lnTo>
                  <a:lnTo>
                    <a:pt x="8314" y="635"/>
                  </a:lnTo>
                  <a:lnTo>
                    <a:pt x="7296" y="411"/>
                  </a:lnTo>
                  <a:lnTo>
                    <a:pt x="6270" y="233"/>
                  </a:lnTo>
                  <a:lnTo>
                    <a:pt x="5234" y="108"/>
                  </a:lnTo>
                  <a:lnTo>
                    <a:pt x="4707" y="63"/>
                  </a:lnTo>
                  <a:lnTo>
                    <a:pt x="4198" y="27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153;p36">
              <a:extLst>
                <a:ext uri="{FF2B5EF4-FFF2-40B4-BE49-F238E27FC236}">
                  <a16:creationId xmlns:a16="http://schemas.microsoft.com/office/drawing/2014/main" id="{4215083E-6F74-4585-8B78-C0D9F33A6CC8}"/>
                </a:ext>
              </a:extLst>
            </p:cNvPr>
            <p:cNvSpPr/>
            <p:nvPr/>
          </p:nvSpPr>
          <p:spPr>
            <a:xfrm>
              <a:off x="7534041" y="1735068"/>
              <a:ext cx="251437" cy="770171"/>
            </a:xfrm>
            <a:custGeom>
              <a:avLst/>
              <a:gdLst/>
              <a:ahLst/>
              <a:cxnLst/>
              <a:rect l="l" t="t" r="r" b="b"/>
              <a:pathLst>
                <a:path w="6341" h="19423" extrusionOk="0">
                  <a:moveTo>
                    <a:pt x="6198" y="0"/>
                  </a:moveTo>
                  <a:lnTo>
                    <a:pt x="6108" y="45"/>
                  </a:lnTo>
                  <a:lnTo>
                    <a:pt x="6082" y="89"/>
                  </a:lnTo>
                  <a:lnTo>
                    <a:pt x="4921" y="3849"/>
                  </a:lnTo>
                  <a:lnTo>
                    <a:pt x="3742" y="7600"/>
                  </a:lnTo>
                  <a:lnTo>
                    <a:pt x="2563" y="11332"/>
                  </a:lnTo>
                  <a:lnTo>
                    <a:pt x="1366" y="15056"/>
                  </a:lnTo>
                  <a:lnTo>
                    <a:pt x="697" y="17164"/>
                  </a:lnTo>
                  <a:lnTo>
                    <a:pt x="18" y="19262"/>
                  </a:lnTo>
                  <a:lnTo>
                    <a:pt x="0" y="19316"/>
                  </a:lnTo>
                  <a:lnTo>
                    <a:pt x="54" y="19396"/>
                  </a:lnTo>
                  <a:lnTo>
                    <a:pt x="143" y="19423"/>
                  </a:lnTo>
                  <a:lnTo>
                    <a:pt x="232" y="19387"/>
                  </a:lnTo>
                  <a:lnTo>
                    <a:pt x="259" y="19333"/>
                  </a:lnTo>
                  <a:lnTo>
                    <a:pt x="1474" y="15592"/>
                  </a:lnTo>
                  <a:lnTo>
                    <a:pt x="2670" y="11850"/>
                  </a:lnTo>
                  <a:lnTo>
                    <a:pt x="3849" y="8117"/>
                  </a:lnTo>
                  <a:lnTo>
                    <a:pt x="5019" y="4385"/>
                  </a:lnTo>
                  <a:lnTo>
                    <a:pt x="5680" y="2277"/>
                  </a:lnTo>
                  <a:lnTo>
                    <a:pt x="6332" y="170"/>
                  </a:lnTo>
                  <a:lnTo>
                    <a:pt x="6340" y="116"/>
                  </a:lnTo>
                  <a:lnTo>
                    <a:pt x="6287" y="36"/>
                  </a:lnTo>
                  <a:lnTo>
                    <a:pt x="6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154;p36">
              <a:extLst>
                <a:ext uri="{FF2B5EF4-FFF2-40B4-BE49-F238E27FC236}">
                  <a16:creationId xmlns:a16="http://schemas.microsoft.com/office/drawing/2014/main" id="{1AE44C72-E5B6-467E-AAC6-6D7609935E42}"/>
                </a:ext>
              </a:extLst>
            </p:cNvPr>
            <p:cNvSpPr/>
            <p:nvPr/>
          </p:nvSpPr>
          <p:spPr>
            <a:xfrm>
              <a:off x="7133903" y="1931588"/>
              <a:ext cx="159363" cy="143066"/>
            </a:xfrm>
            <a:custGeom>
              <a:avLst/>
              <a:gdLst/>
              <a:ahLst/>
              <a:cxnLst/>
              <a:rect l="l" t="t" r="r" b="b"/>
              <a:pathLst>
                <a:path w="4019" h="3608" extrusionOk="0">
                  <a:moveTo>
                    <a:pt x="4019" y="0"/>
                  </a:moveTo>
                  <a:lnTo>
                    <a:pt x="3912" y="250"/>
                  </a:lnTo>
                  <a:lnTo>
                    <a:pt x="3617" y="706"/>
                  </a:lnTo>
                  <a:lnTo>
                    <a:pt x="3242" y="1099"/>
                  </a:lnTo>
                  <a:lnTo>
                    <a:pt x="2786" y="1393"/>
                  </a:lnTo>
                  <a:lnTo>
                    <a:pt x="2536" y="1501"/>
                  </a:lnTo>
                  <a:lnTo>
                    <a:pt x="2054" y="1661"/>
                  </a:lnTo>
                  <a:lnTo>
                    <a:pt x="1554" y="1759"/>
                  </a:lnTo>
                  <a:lnTo>
                    <a:pt x="1304" y="1822"/>
                  </a:lnTo>
                  <a:lnTo>
                    <a:pt x="822" y="1983"/>
                  </a:lnTo>
                  <a:lnTo>
                    <a:pt x="599" y="2108"/>
                  </a:lnTo>
                  <a:lnTo>
                    <a:pt x="491" y="2179"/>
                  </a:lnTo>
                  <a:lnTo>
                    <a:pt x="295" y="2349"/>
                  </a:lnTo>
                  <a:lnTo>
                    <a:pt x="143" y="2554"/>
                  </a:lnTo>
                  <a:lnTo>
                    <a:pt x="27" y="2777"/>
                  </a:lnTo>
                  <a:lnTo>
                    <a:pt x="0" y="2903"/>
                  </a:lnTo>
                  <a:lnTo>
                    <a:pt x="340" y="3251"/>
                  </a:lnTo>
                  <a:lnTo>
                    <a:pt x="679" y="3608"/>
                  </a:lnTo>
                  <a:lnTo>
                    <a:pt x="715" y="3403"/>
                  </a:lnTo>
                  <a:lnTo>
                    <a:pt x="884" y="3028"/>
                  </a:lnTo>
                  <a:lnTo>
                    <a:pt x="1143" y="2706"/>
                  </a:lnTo>
                  <a:lnTo>
                    <a:pt x="1465" y="2447"/>
                  </a:lnTo>
                  <a:lnTo>
                    <a:pt x="1652" y="2349"/>
                  </a:lnTo>
                  <a:lnTo>
                    <a:pt x="1876" y="2260"/>
                  </a:lnTo>
                  <a:lnTo>
                    <a:pt x="2349" y="2126"/>
                  </a:lnTo>
                  <a:lnTo>
                    <a:pt x="2590" y="2054"/>
                  </a:lnTo>
                  <a:lnTo>
                    <a:pt x="2742" y="1992"/>
                  </a:lnTo>
                  <a:lnTo>
                    <a:pt x="3037" y="1822"/>
                  </a:lnTo>
                  <a:lnTo>
                    <a:pt x="3304" y="1617"/>
                  </a:lnTo>
                  <a:lnTo>
                    <a:pt x="3537" y="1367"/>
                  </a:lnTo>
                  <a:lnTo>
                    <a:pt x="3635" y="1233"/>
                  </a:lnTo>
                  <a:lnTo>
                    <a:pt x="3724" y="1090"/>
                  </a:lnTo>
                  <a:lnTo>
                    <a:pt x="3876" y="804"/>
                  </a:lnTo>
                  <a:lnTo>
                    <a:pt x="3965" y="491"/>
                  </a:lnTo>
                  <a:lnTo>
                    <a:pt x="4019" y="17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155;p36">
              <a:extLst>
                <a:ext uri="{FF2B5EF4-FFF2-40B4-BE49-F238E27FC236}">
                  <a16:creationId xmlns:a16="http://schemas.microsoft.com/office/drawing/2014/main" id="{33189E9C-0ADE-468C-AF6B-77F473C6C793}"/>
                </a:ext>
              </a:extLst>
            </p:cNvPr>
            <p:cNvSpPr/>
            <p:nvPr/>
          </p:nvSpPr>
          <p:spPr>
            <a:xfrm>
              <a:off x="7228079" y="1933689"/>
              <a:ext cx="84341" cy="224552"/>
            </a:xfrm>
            <a:custGeom>
              <a:avLst/>
              <a:gdLst/>
              <a:ahLst/>
              <a:cxnLst/>
              <a:rect l="l" t="t" r="r" b="b"/>
              <a:pathLst>
                <a:path w="2127" h="5663" extrusionOk="0">
                  <a:moveTo>
                    <a:pt x="1688" y="1"/>
                  </a:moveTo>
                  <a:lnTo>
                    <a:pt x="1546" y="153"/>
                  </a:lnTo>
                  <a:lnTo>
                    <a:pt x="1322" y="501"/>
                  </a:lnTo>
                  <a:lnTo>
                    <a:pt x="1162" y="894"/>
                  </a:lnTo>
                  <a:lnTo>
                    <a:pt x="1090" y="1305"/>
                  </a:lnTo>
                  <a:lnTo>
                    <a:pt x="1081" y="1519"/>
                  </a:lnTo>
                  <a:lnTo>
                    <a:pt x="1108" y="1840"/>
                  </a:lnTo>
                  <a:lnTo>
                    <a:pt x="1197" y="2492"/>
                  </a:lnTo>
                  <a:lnTo>
                    <a:pt x="1188" y="2823"/>
                  </a:lnTo>
                  <a:lnTo>
                    <a:pt x="1171" y="2975"/>
                  </a:lnTo>
                  <a:lnTo>
                    <a:pt x="1081" y="3260"/>
                  </a:lnTo>
                  <a:lnTo>
                    <a:pt x="876" y="3671"/>
                  </a:lnTo>
                  <a:lnTo>
                    <a:pt x="706" y="3930"/>
                  </a:lnTo>
                  <a:lnTo>
                    <a:pt x="340" y="4412"/>
                  </a:lnTo>
                  <a:lnTo>
                    <a:pt x="1" y="4921"/>
                  </a:lnTo>
                  <a:lnTo>
                    <a:pt x="161" y="4975"/>
                  </a:lnTo>
                  <a:lnTo>
                    <a:pt x="474" y="5127"/>
                  </a:lnTo>
                  <a:lnTo>
                    <a:pt x="921" y="5421"/>
                  </a:lnTo>
                  <a:lnTo>
                    <a:pt x="1179" y="5662"/>
                  </a:lnTo>
                  <a:lnTo>
                    <a:pt x="1188" y="5520"/>
                  </a:lnTo>
                  <a:lnTo>
                    <a:pt x="1251" y="5252"/>
                  </a:lnTo>
                  <a:lnTo>
                    <a:pt x="1412" y="4868"/>
                  </a:lnTo>
                  <a:lnTo>
                    <a:pt x="1563" y="4635"/>
                  </a:lnTo>
                  <a:lnTo>
                    <a:pt x="1715" y="4394"/>
                  </a:lnTo>
                  <a:lnTo>
                    <a:pt x="1992" y="3912"/>
                  </a:lnTo>
                  <a:lnTo>
                    <a:pt x="2072" y="3644"/>
                  </a:lnTo>
                  <a:lnTo>
                    <a:pt x="2108" y="3492"/>
                  </a:lnTo>
                  <a:lnTo>
                    <a:pt x="2126" y="3171"/>
                  </a:lnTo>
                  <a:lnTo>
                    <a:pt x="2072" y="2698"/>
                  </a:lnTo>
                  <a:lnTo>
                    <a:pt x="1983" y="2385"/>
                  </a:lnTo>
                  <a:lnTo>
                    <a:pt x="1778" y="1787"/>
                  </a:lnTo>
                  <a:lnTo>
                    <a:pt x="1599" y="1171"/>
                  </a:lnTo>
                  <a:lnTo>
                    <a:pt x="1537" y="867"/>
                  </a:lnTo>
                  <a:lnTo>
                    <a:pt x="1546" y="429"/>
                  </a:lnTo>
                  <a:lnTo>
                    <a:pt x="1617" y="144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156;p36">
              <a:extLst>
                <a:ext uri="{FF2B5EF4-FFF2-40B4-BE49-F238E27FC236}">
                  <a16:creationId xmlns:a16="http://schemas.microsoft.com/office/drawing/2014/main" id="{274AC6B5-4C68-4B80-8B65-1BED638C9A3C}"/>
                </a:ext>
              </a:extLst>
            </p:cNvPr>
            <p:cNvSpPr/>
            <p:nvPr/>
          </p:nvSpPr>
          <p:spPr>
            <a:xfrm>
              <a:off x="7103450" y="1935830"/>
              <a:ext cx="188786" cy="78274"/>
            </a:xfrm>
            <a:custGeom>
              <a:avLst/>
              <a:gdLst/>
              <a:ahLst/>
              <a:cxnLst/>
              <a:rect l="l" t="t" r="r" b="b"/>
              <a:pathLst>
                <a:path w="4761" h="1974" extrusionOk="0">
                  <a:moveTo>
                    <a:pt x="4760" y="0"/>
                  </a:moveTo>
                  <a:lnTo>
                    <a:pt x="4706" y="108"/>
                  </a:lnTo>
                  <a:lnTo>
                    <a:pt x="4537" y="277"/>
                  </a:lnTo>
                  <a:lnTo>
                    <a:pt x="4322" y="384"/>
                  </a:lnTo>
                  <a:lnTo>
                    <a:pt x="4072" y="438"/>
                  </a:lnTo>
                  <a:lnTo>
                    <a:pt x="3947" y="438"/>
                  </a:lnTo>
                  <a:lnTo>
                    <a:pt x="3706" y="420"/>
                  </a:lnTo>
                  <a:lnTo>
                    <a:pt x="3233" y="277"/>
                  </a:lnTo>
                  <a:lnTo>
                    <a:pt x="3001" y="206"/>
                  </a:lnTo>
                  <a:lnTo>
                    <a:pt x="2760" y="143"/>
                  </a:lnTo>
                  <a:lnTo>
                    <a:pt x="2385" y="125"/>
                  </a:lnTo>
                  <a:lnTo>
                    <a:pt x="2152" y="170"/>
                  </a:lnTo>
                  <a:lnTo>
                    <a:pt x="2036" y="215"/>
                  </a:lnTo>
                  <a:lnTo>
                    <a:pt x="1760" y="402"/>
                  </a:lnTo>
                  <a:lnTo>
                    <a:pt x="1501" y="617"/>
                  </a:lnTo>
                  <a:lnTo>
                    <a:pt x="1367" y="706"/>
                  </a:lnTo>
                  <a:lnTo>
                    <a:pt x="1063" y="804"/>
                  </a:lnTo>
                  <a:lnTo>
                    <a:pt x="750" y="822"/>
                  </a:lnTo>
                  <a:lnTo>
                    <a:pt x="447" y="759"/>
                  </a:lnTo>
                  <a:lnTo>
                    <a:pt x="304" y="688"/>
                  </a:lnTo>
                  <a:lnTo>
                    <a:pt x="152" y="1260"/>
                  </a:lnTo>
                  <a:lnTo>
                    <a:pt x="0" y="1822"/>
                  </a:lnTo>
                  <a:lnTo>
                    <a:pt x="125" y="1876"/>
                  </a:lnTo>
                  <a:lnTo>
                    <a:pt x="384" y="1947"/>
                  </a:lnTo>
                  <a:lnTo>
                    <a:pt x="777" y="1974"/>
                  </a:lnTo>
                  <a:lnTo>
                    <a:pt x="1313" y="1885"/>
                  </a:lnTo>
                  <a:lnTo>
                    <a:pt x="1670" y="1706"/>
                  </a:lnTo>
                  <a:lnTo>
                    <a:pt x="1885" y="1545"/>
                  </a:lnTo>
                  <a:lnTo>
                    <a:pt x="1974" y="1456"/>
                  </a:lnTo>
                  <a:lnTo>
                    <a:pt x="2161" y="1233"/>
                  </a:lnTo>
                  <a:lnTo>
                    <a:pt x="2340" y="1018"/>
                  </a:lnTo>
                  <a:lnTo>
                    <a:pt x="2438" y="911"/>
                  </a:lnTo>
                  <a:lnTo>
                    <a:pt x="2670" y="751"/>
                  </a:lnTo>
                  <a:lnTo>
                    <a:pt x="2804" y="706"/>
                  </a:lnTo>
                  <a:lnTo>
                    <a:pt x="2920" y="688"/>
                  </a:lnTo>
                  <a:lnTo>
                    <a:pt x="3144" y="706"/>
                  </a:lnTo>
                  <a:lnTo>
                    <a:pt x="3492" y="795"/>
                  </a:lnTo>
                  <a:lnTo>
                    <a:pt x="3724" y="831"/>
                  </a:lnTo>
                  <a:lnTo>
                    <a:pt x="3912" y="831"/>
                  </a:lnTo>
                  <a:lnTo>
                    <a:pt x="4260" y="724"/>
                  </a:lnTo>
                  <a:lnTo>
                    <a:pt x="4421" y="626"/>
                  </a:lnTo>
                  <a:lnTo>
                    <a:pt x="4492" y="572"/>
                  </a:lnTo>
                  <a:lnTo>
                    <a:pt x="4599" y="429"/>
                  </a:lnTo>
                  <a:lnTo>
                    <a:pt x="4715" y="179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157;p36">
              <a:extLst>
                <a:ext uri="{FF2B5EF4-FFF2-40B4-BE49-F238E27FC236}">
                  <a16:creationId xmlns:a16="http://schemas.microsoft.com/office/drawing/2014/main" id="{59A9DAD7-4426-455A-8E53-F936B415579B}"/>
                </a:ext>
              </a:extLst>
            </p:cNvPr>
            <p:cNvSpPr/>
            <p:nvPr/>
          </p:nvSpPr>
          <p:spPr>
            <a:xfrm>
              <a:off x="8053494" y="2175215"/>
              <a:ext cx="97426" cy="188746"/>
            </a:xfrm>
            <a:custGeom>
              <a:avLst/>
              <a:gdLst/>
              <a:ahLst/>
              <a:cxnLst/>
              <a:rect l="l" t="t" r="r" b="b"/>
              <a:pathLst>
                <a:path w="2457" h="4760" extrusionOk="0">
                  <a:moveTo>
                    <a:pt x="268" y="0"/>
                  </a:moveTo>
                  <a:lnTo>
                    <a:pt x="188" y="152"/>
                  </a:lnTo>
                  <a:lnTo>
                    <a:pt x="81" y="456"/>
                  </a:lnTo>
                  <a:lnTo>
                    <a:pt x="18" y="777"/>
                  </a:lnTo>
                  <a:lnTo>
                    <a:pt x="0" y="1098"/>
                  </a:lnTo>
                  <a:lnTo>
                    <a:pt x="18" y="1268"/>
                  </a:lnTo>
                  <a:lnTo>
                    <a:pt x="36" y="1429"/>
                  </a:lnTo>
                  <a:lnTo>
                    <a:pt x="125" y="1759"/>
                  </a:lnTo>
                  <a:lnTo>
                    <a:pt x="259" y="2072"/>
                  </a:lnTo>
                  <a:lnTo>
                    <a:pt x="438" y="2358"/>
                  </a:lnTo>
                  <a:lnTo>
                    <a:pt x="545" y="2483"/>
                  </a:lnTo>
                  <a:lnTo>
                    <a:pt x="715" y="2670"/>
                  </a:lnTo>
                  <a:lnTo>
                    <a:pt x="1072" y="3009"/>
                  </a:lnTo>
                  <a:lnTo>
                    <a:pt x="1224" y="3197"/>
                  </a:lnTo>
                  <a:lnTo>
                    <a:pt x="1340" y="3367"/>
                  </a:lnTo>
                  <a:lnTo>
                    <a:pt x="1501" y="3751"/>
                  </a:lnTo>
                  <a:lnTo>
                    <a:pt x="1572" y="4161"/>
                  </a:lnTo>
                  <a:lnTo>
                    <a:pt x="1536" y="4563"/>
                  </a:lnTo>
                  <a:lnTo>
                    <a:pt x="1474" y="4760"/>
                  </a:lnTo>
                  <a:lnTo>
                    <a:pt x="1474" y="4760"/>
                  </a:lnTo>
                  <a:lnTo>
                    <a:pt x="1947" y="4617"/>
                  </a:lnTo>
                  <a:lnTo>
                    <a:pt x="2412" y="4474"/>
                  </a:lnTo>
                  <a:lnTo>
                    <a:pt x="2447" y="4349"/>
                  </a:lnTo>
                  <a:lnTo>
                    <a:pt x="2456" y="4099"/>
                  </a:lnTo>
                  <a:lnTo>
                    <a:pt x="2412" y="3849"/>
                  </a:lnTo>
                  <a:lnTo>
                    <a:pt x="2322" y="3599"/>
                  </a:lnTo>
                  <a:lnTo>
                    <a:pt x="2260" y="3492"/>
                  </a:lnTo>
                  <a:lnTo>
                    <a:pt x="2126" y="3277"/>
                  </a:lnTo>
                  <a:lnTo>
                    <a:pt x="1778" y="2902"/>
                  </a:lnTo>
                  <a:lnTo>
                    <a:pt x="1590" y="2733"/>
                  </a:lnTo>
                  <a:lnTo>
                    <a:pt x="1197" y="2393"/>
                  </a:lnTo>
                  <a:lnTo>
                    <a:pt x="849" y="2027"/>
                  </a:lnTo>
                  <a:lnTo>
                    <a:pt x="679" y="1813"/>
                  </a:lnTo>
                  <a:lnTo>
                    <a:pt x="429" y="1331"/>
                  </a:lnTo>
                  <a:lnTo>
                    <a:pt x="277" y="813"/>
                  </a:lnTo>
                  <a:lnTo>
                    <a:pt x="242" y="27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158;p36">
              <a:extLst>
                <a:ext uri="{FF2B5EF4-FFF2-40B4-BE49-F238E27FC236}">
                  <a16:creationId xmlns:a16="http://schemas.microsoft.com/office/drawing/2014/main" id="{8935F48F-018B-4FB9-B513-6E572FB3BF83}"/>
                </a:ext>
              </a:extLst>
            </p:cNvPr>
            <p:cNvSpPr/>
            <p:nvPr/>
          </p:nvSpPr>
          <p:spPr>
            <a:xfrm>
              <a:off x="7955749" y="2173074"/>
              <a:ext cx="110512" cy="199412"/>
            </a:xfrm>
            <a:custGeom>
              <a:avLst/>
              <a:gdLst/>
              <a:ahLst/>
              <a:cxnLst/>
              <a:rect l="l" t="t" r="r" b="b"/>
              <a:pathLst>
                <a:path w="2787" h="5029" extrusionOk="0">
                  <a:moveTo>
                    <a:pt x="2760" y="0"/>
                  </a:moveTo>
                  <a:lnTo>
                    <a:pt x="2733" y="161"/>
                  </a:lnTo>
                  <a:lnTo>
                    <a:pt x="2635" y="438"/>
                  </a:lnTo>
                  <a:lnTo>
                    <a:pt x="2394" y="804"/>
                  </a:lnTo>
                  <a:lnTo>
                    <a:pt x="2171" y="1019"/>
                  </a:lnTo>
                  <a:lnTo>
                    <a:pt x="1680" y="1429"/>
                  </a:lnTo>
                  <a:lnTo>
                    <a:pt x="1171" y="1813"/>
                  </a:lnTo>
                  <a:lnTo>
                    <a:pt x="930" y="2019"/>
                  </a:lnTo>
                  <a:lnTo>
                    <a:pt x="608" y="2385"/>
                  </a:lnTo>
                  <a:lnTo>
                    <a:pt x="447" y="2653"/>
                  </a:lnTo>
                  <a:lnTo>
                    <a:pt x="394" y="2804"/>
                  </a:lnTo>
                  <a:lnTo>
                    <a:pt x="313" y="3072"/>
                  </a:lnTo>
                  <a:lnTo>
                    <a:pt x="269" y="3626"/>
                  </a:lnTo>
                  <a:lnTo>
                    <a:pt x="260" y="3912"/>
                  </a:lnTo>
                  <a:lnTo>
                    <a:pt x="251" y="4189"/>
                  </a:lnTo>
                  <a:lnTo>
                    <a:pt x="170" y="4599"/>
                  </a:lnTo>
                  <a:lnTo>
                    <a:pt x="72" y="4849"/>
                  </a:lnTo>
                  <a:lnTo>
                    <a:pt x="1" y="4974"/>
                  </a:lnTo>
                  <a:lnTo>
                    <a:pt x="349" y="4921"/>
                  </a:lnTo>
                  <a:lnTo>
                    <a:pt x="876" y="4930"/>
                  </a:lnTo>
                  <a:lnTo>
                    <a:pt x="1224" y="4983"/>
                  </a:lnTo>
                  <a:lnTo>
                    <a:pt x="1394" y="5028"/>
                  </a:lnTo>
                  <a:lnTo>
                    <a:pt x="1394" y="4412"/>
                  </a:lnTo>
                  <a:lnTo>
                    <a:pt x="1367" y="3805"/>
                  </a:lnTo>
                  <a:lnTo>
                    <a:pt x="1367" y="3501"/>
                  </a:lnTo>
                  <a:lnTo>
                    <a:pt x="1430" y="3046"/>
                  </a:lnTo>
                  <a:lnTo>
                    <a:pt x="1519" y="2751"/>
                  </a:lnTo>
                  <a:lnTo>
                    <a:pt x="1590" y="2617"/>
                  </a:lnTo>
                  <a:lnTo>
                    <a:pt x="1760" y="2340"/>
                  </a:lnTo>
                  <a:lnTo>
                    <a:pt x="2207" y="1858"/>
                  </a:lnTo>
                  <a:lnTo>
                    <a:pt x="2412" y="1599"/>
                  </a:lnTo>
                  <a:lnTo>
                    <a:pt x="2519" y="1420"/>
                  </a:lnTo>
                  <a:lnTo>
                    <a:pt x="2689" y="1036"/>
                  </a:lnTo>
                  <a:lnTo>
                    <a:pt x="2778" y="626"/>
                  </a:lnTo>
                  <a:lnTo>
                    <a:pt x="2787" y="206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159;p36">
              <a:extLst>
                <a:ext uri="{FF2B5EF4-FFF2-40B4-BE49-F238E27FC236}">
                  <a16:creationId xmlns:a16="http://schemas.microsoft.com/office/drawing/2014/main" id="{30F4DA63-3FF6-4475-8299-96413DCAC741}"/>
                </a:ext>
              </a:extLst>
            </p:cNvPr>
            <p:cNvSpPr/>
            <p:nvPr/>
          </p:nvSpPr>
          <p:spPr>
            <a:xfrm>
              <a:off x="8060591" y="2175572"/>
              <a:ext cx="135294" cy="165747"/>
            </a:xfrm>
            <a:custGeom>
              <a:avLst/>
              <a:gdLst/>
              <a:ahLst/>
              <a:cxnLst/>
              <a:rect l="l" t="t" r="r" b="b"/>
              <a:pathLst>
                <a:path w="3412" h="4180" extrusionOk="0">
                  <a:moveTo>
                    <a:pt x="107" y="0"/>
                  </a:moveTo>
                  <a:lnTo>
                    <a:pt x="45" y="170"/>
                  </a:lnTo>
                  <a:lnTo>
                    <a:pt x="0" y="447"/>
                  </a:lnTo>
                  <a:lnTo>
                    <a:pt x="9" y="625"/>
                  </a:lnTo>
                  <a:lnTo>
                    <a:pt x="36" y="714"/>
                  </a:lnTo>
                  <a:lnTo>
                    <a:pt x="107" y="884"/>
                  </a:lnTo>
                  <a:lnTo>
                    <a:pt x="348" y="1170"/>
                  </a:lnTo>
                  <a:lnTo>
                    <a:pt x="500" y="1268"/>
                  </a:lnTo>
                  <a:lnTo>
                    <a:pt x="714" y="1366"/>
                  </a:lnTo>
                  <a:lnTo>
                    <a:pt x="1045" y="1491"/>
                  </a:lnTo>
                  <a:lnTo>
                    <a:pt x="1241" y="1607"/>
                  </a:lnTo>
                  <a:lnTo>
                    <a:pt x="1331" y="1688"/>
                  </a:lnTo>
                  <a:lnTo>
                    <a:pt x="1420" y="1795"/>
                  </a:lnTo>
                  <a:lnTo>
                    <a:pt x="1518" y="2063"/>
                  </a:lnTo>
                  <a:lnTo>
                    <a:pt x="1545" y="2197"/>
                  </a:lnTo>
                  <a:lnTo>
                    <a:pt x="1572" y="2483"/>
                  </a:lnTo>
                  <a:lnTo>
                    <a:pt x="1599" y="2768"/>
                  </a:lnTo>
                  <a:lnTo>
                    <a:pt x="1625" y="2893"/>
                  </a:lnTo>
                  <a:lnTo>
                    <a:pt x="1706" y="3143"/>
                  </a:lnTo>
                  <a:lnTo>
                    <a:pt x="1911" y="3492"/>
                  </a:lnTo>
                  <a:lnTo>
                    <a:pt x="2295" y="3867"/>
                  </a:lnTo>
                  <a:lnTo>
                    <a:pt x="2643" y="4063"/>
                  </a:lnTo>
                  <a:lnTo>
                    <a:pt x="2893" y="4152"/>
                  </a:lnTo>
                  <a:lnTo>
                    <a:pt x="3027" y="4179"/>
                  </a:lnTo>
                  <a:lnTo>
                    <a:pt x="3215" y="3626"/>
                  </a:lnTo>
                  <a:lnTo>
                    <a:pt x="3411" y="3072"/>
                  </a:lnTo>
                  <a:lnTo>
                    <a:pt x="3251" y="3045"/>
                  </a:lnTo>
                  <a:lnTo>
                    <a:pt x="2965" y="2929"/>
                  </a:lnTo>
                  <a:lnTo>
                    <a:pt x="2715" y="2733"/>
                  </a:lnTo>
                  <a:lnTo>
                    <a:pt x="2527" y="2491"/>
                  </a:lnTo>
                  <a:lnTo>
                    <a:pt x="2456" y="2349"/>
                  </a:lnTo>
                  <a:lnTo>
                    <a:pt x="2367" y="2018"/>
                  </a:lnTo>
                  <a:lnTo>
                    <a:pt x="2241" y="1706"/>
                  </a:lnTo>
                  <a:lnTo>
                    <a:pt x="2179" y="1607"/>
                  </a:lnTo>
                  <a:lnTo>
                    <a:pt x="2000" y="1438"/>
                  </a:lnTo>
                  <a:lnTo>
                    <a:pt x="1688" y="1250"/>
                  </a:lnTo>
                  <a:lnTo>
                    <a:pt x="1447" y="1161"/>
                  </a:lnTo>
                  <a:lnTo>
                    <a:pt x="1215" y="1089"/>
                  </a:lnTo>
                  <a:lnTo>
                    <a:pt x="741" y="938"/>
                  </a:lnTo>
                  <a:lnTo>
                    <a:pt x="527" y="822"/>
                  </a:lnTo>
                  <a:lnTo>
                    <a:pt x="429" y="750"/>
                  </a:lnTo>
                  <a:lnTo>
                    <a:pt x="250" y="572"/>
                  </a:lnTo>
                  <a:lnTo>
                    <a:pt x="134" y="357"/>
                  </a:lnTo>
                  <a:lnTo>
                    <a:pt x="89" y="11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60;p36">
              <a:extLst>
                <a:ext uri="{FF2B5EF4-FFF2-40B4-BE49-F238E27FC236}">
                  <a16:creationId xmlns:a16="http://schemas.microsoft.com/office/drawing/2014/main" id="{99A16198-639D-4CB1-B81C-6A59323BC687}"/>
                </a:ext>
              </a:extLst>
            </p:cNvPr>
            <p:cNvSpPr/>
            <p:nvPr/>
          </p:nvSpPr>
          <p:spPr>
            <a:xfrm>
              <a:off x="7358735" y="2505563"/>
              <a:ext cx="259962" cy="195844"/>
            </a:xfrm>
            <a:custGeom>
              <a:avLst/>
              <a:gdLst/>
              <a:ahLst/>
              <a:cxnLst/>
              <a:rect l="l" t="t" r="r" b="b"/>
              <a:pathLst>
                <a:path w="6556" h="4939" extrusionOk="0">
                  <a:moveTo>
                    <a:pt x="4573" y="1"/>
                  </a:moveTo>
                  <a:lnTo>
                    <a:pt x="4091" y="233"/>
                  </a:lnTo>
                  <a:lnTo>
                    <a:pt x="1760" y="1510"/>
                  </a:lnTo>
                  <a:lnTo>
                    <a:pt x="688" y="2206"/>
                  </a:lnTo>
                  <a:lnTo>
                    <a:pt x="162" y="2626"/>
                  </a:lnTo>
                  <a:lnTo>
                    <a:pt x="1" y="2814"/>
                  </a:lnTo>
                  <a:lnTo>
                    <a:pt x="90" y="2894"/>
                  </a:lnTo>
                  <a:lnTo>
                    <a:pt x="751" y="3412"/>
                  </a:lnTo>
                  <a:lnTo>
                    <a:pt x="1439" y="3858"/>
                  </a:lnTo>
                  <a:lnTo>
                    <a:pt x="2305" y="4296"/>
                  </a:lnTo>
                  <a:lnTo>
                    <a:pt x="3082" y="4582"/>
                  </a:lnTo>
                  <a:lnTo>
                    <a:pt x="3635" y="4743"/>
                  </a:lnTo>
                  <a:lnTo>
                    <a:pt x="4234" y="4859"/>
                  </a:lnTo>
                  <a:lnTo>
                    <a:pt x="4859" y="4930"/>
                  </a:lnTo>
                  <a:lnTo>
                    <a:pt x="5511" y="4939"/>
                  </a:lnTo>
                  <a:lnTo>
                    <a:pt x="6198" y="4876"/>
                  </a:lnTo>
                  <a:lnTo>
                    <a:pt x="6555" y="4823"/>
                  </a:lnTo>
                  <a:lnTo>
                    <a:pt x="6538" y="4743"/>
                  </a:lnTo>
                  <a:lnTo>
                    <a:pt x="6359" y="3930"/>
                  </a:lnTo>
                  <a:lnTo>
                    <a:pt x="6055" y="2930"/>
                  </a:lnTo>
                  <a:lnTo>
                    <a:pt x="5752" y="2153"/>
                  </a:lnTo>
                  <a:lnTo>
                    <a:pt x="5359" y="1313"/>
                  </a:lnTo>
                  <a:lnTo>
                    <a:pt x="4868" y="438"/>
                  </a:lnTo>
                  <a:lnTo>
                    <a:pt x="4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161;p36">
              <a:extLst>
                <a:ext uri="{FF2B5EF4-FFF2-40B4-BE49-F238E27FC236}">
                  <a16:creationId xmlns:a16="http://schemas.microsoft.com/office/drawing/2014/main" id="{BDA8EFE2-6661-4B2E-AE1D-28D52E5D2BF3}"/>
                </a:ext>
              </a:extLst>
            </p:cNvPr>
            <p:cNvSpPr/>
            <p:nvPr/>
          </p:nvSpPr>
          <p:spPr>
            <a:xfrm>
              <a:off x="8047823" y="2160345"/>
              <a:ext cx="32277" cy="30136"/>
            </a:xfrm>
            <a:custGeom>
              <a:avLst/>
              <a:gdLst/>
              <a:ahLst/>
              <a:cxnLst/>
              <a:rect l="l" t="t" r="r" b="b"/>
              <a:pathLst>
                <a:path w="814" h="760" extrusionOk="0">
                  <a:moveTo>
                    <a:pt x="438" y="0"/>
                  </a:moveTo>
                  <a:lnTo>
                    <a:pt x="286" y="9"/>
                  </a:lnTo>
                  <a:lnTo>
                    <a:pt x="143" y="71"/>
                  </a:lnTo>
                  <a:lnTo>
                    <a:pt x="45" y="188"/>
                  </a:lnTo>
                  <a:lnTo>
                    <a:pt x="18" y="259"/>
                  </a:lnTo>
                  <a:lnTo>
                    <a:pt x="1" y="330"/>
                  </a:lnTo>
                  <a:lnTo>
                    <a:pt x="18" y="482"/>
                  </a:lnTo>
                  <a:lnTo>
                    <a:pt x="99" y="616"/>
                  </a:lnTo>
                  <a:lnTo>
                    <a:pt x="224" y="714"/>
                  </a:lnTo>
                  <a:lnTo>
                    <a:pt x="295" y="741"/>
                  </a:lnTo>
                  <a:lnTo>
                    <a:pt x="376" y="759"/>
                  </a:lnTo>
                  <a:lnTo>
                    <a:pt x="536" y="750"/>
                  </a:lnTo>
                  <a:lnTo>
                    <a:pt x="670" y="679"/>
                  </a:lnTo>
                  <a:lnTo>
                    <a:pt x="769" y="572"/>
                  </a:lnTo>
                  <a:lnTo>
                    <a:pt x="795" y="500"/>
                  </a:lnTo>
                  <a:lnTo>
                    <a:pt x="813" y="420"/>
                  </a:lnTo>
                  <a:lnTo>
                    <a:pt x="795" y="277"/>
                  </a:lnTo>
                  <a:lnTo>
                    <a:pt x="724" y="143"/>
                  </a:lnTo>
                  <a:lnTo>
                    <a:pt x="599" y="45"/>
                  </a:lnTo>
                  <a:lnTo>
                    <a:pt x="519" y="1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162;p36">
              <a:extLst>
                <a:ext uri="{FF2B5EF4-FFF2-40B4-BE49-F238E27FC236}">
                  <a16:creationId xmlns:a16="http://schemas.microsoft.com/office/drawing/2014/main" id="{AFF2BA38-DD71-4A3E-A05D-B9A70128A778}"/>
                </a:ext>
              </a:extLst>
            </p:cNvPr>
            <p:cNvSpPr/>
            <p:nvPr/>
          </p:nvSpPr>
          <p:spPr>
            <a:xfrm>
              <a:off x="7514888" y="2484666"/>
              <a:ext cx="47504" cy="42904"/>
            </a:xfrm>
            <a:custGeom>
              <a:avLst/>
              <a:gdLst/>
              <a:ahLst/>
              <a:cxnLst/>
              <a:rect l="l" t="t" r="r" b="b"/>
              <a:pathLst>
                <a:path w="1198" h="1082" extrusionOk="0">
                  <a:moveTo>
                    <a:pt x="626" y="1"/>
                  </a:moveTo>
                  <a:lnTo>
                    <a:pt x="394" y="10"/>
                  </a:lnTo>
                  <a:lnTo>
                    <a:pt x="197" y="99"/>
                  </a:lnTo>
                  <a:lnTo>
                    <a:pt x="64" y="242"/>
                  </a:lnTo>
                  <a:lnTo>
                    <a:pt x="19" y="340"/>
                  </a:lnTo>
                  <a:lnTo>
                    <a:pt x="1" y="438"/>
                  </a:lnTo>
                  <a:lnTo>
                    <a:pt x="28" y="653"/>
                  </a:lnTo>
                  <a:lnTo>
                    <a:pt x="144" y="858"/>
                  </a:lnTo>
                  <a:lnTo>
                    <a:pt x="322" y="1010"/>
                  </a:lnTo>
                  <a:lnTo>
                    <a:pt x="439" y="1055"/>
                  </a:lnTo>
                  <a:lnTo>
                    <a:pt x="555" y="1081"/>
                  </a:lnTo>
                  <a:lnTo>
                    <a:pt x="787" y="1055"/>
                  </a:lnTo>
                  <a:lnTo>
                    <a:pt x="992" y="956"/>
                  </a:lnTo>
                  <a:lnTo>
                    <a:pt x="1135" y="796"/>
                  </a:lnTo>
                  <a:lnTo>
                    <a:pt x="1180" y="697"/>
                  </a:lnTo>
                  <a:lnTo>
                    <a:pt x="1198" y="590"/>
                  </a:lnTo>
                  <a:lnTo>
                    <a:pt x="1162" y="394"/>
                  </a:lnTo>
                  <a:lnTo>
                    <a:pt x="1046" y="215"/>
                  </a:lnTo>
                  <a:lnTo>
                    <a:pt x="867" y="72"/>
                  </a:lnTo>
                  <a:lnTo>
                    <a:pt x="751" y="3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163;p36">
              <a:extLst>
                <a:ext uri="{FF2B5EF4-FFF2-40B4-BE49-F238E27FC236}">
                  <a16:creationId xmlns:a16="http://schemas.microsoft.com/office/drawing/2014/main" id="{666CA8D3-F6CD-4FA5-8167-CEE53BB582C2}"/>
                </a:ext>
              </a:extLst>
            </p:cNvPr>
            <p:cNvSpPr/>
            <p:nvPr/>
          </p:nvSpPr>
          <p:spPr>
            <a:xfrm>
              <a:off x="7271301" y="1924490"/>
              <a:ext cx="32237" cy="30136"/>
            </a:xfrm>
            <a:custGeom>
              <a:avLst/>
              <a:gdLst/>
              <a:ahLst/>
              <a:cxnLst/>
              <a:rect l="l" t="t" r="r" b="b"/>
              <a:pathLst>
                <a:path w="813" h="760" extrusionOk="0">
                  <a:moveTo>
                    <a:pt x="438" y="1"/>
                  </a:moveTo>
                  <a:lnTo>
                    <a:pt x="277" y="10"/>
                  </a:lnTo>
                  <a:lnTo>
                    <a:pt x="143" y="72"/>
                  </a:lnTo>
                  <a:lnTo>
                    <a:pt x="45" y="188"/>
                  </a:lnTo>
                  <a:lnTo>
                    <a:pt x="18" y="260"/>
                  </a:lnTo>
                  <a:lnTo>
                    <a:pt x="0" y="340"/>
                  </a:lnTo>
                  <a:lnTo>
                    <a:pt x="18" y="483"/>
                  </a:lnTo>
                  <a:lnTo>
                    <a:pt x="98" y="617"/>
                  </a:lnTo>
                  <a:lnTo>
                    <a:pt x="214" y="715"/>
                  </a:lnTo>
                  <a:lnTo>
                    <a:pt x="295" y="742"/>
                  </a:lnTo>
                  <a:lnTo>
                    <a:pt x="375" y="760"/>
                  </a:lnTo>
                  <a:lnTo>
                    <a:pt x="536" y="751"/>
                  </a:lnTo>
                  <a:lnTo>
                    <a:pt x="670" y="679"/>
                  </a:lnTo>
                  <a:lnTo>
                    <a:pt x="768" y="572"/>
                  </a:lnTo>
                  <a:lnTo>
                    <a:pt x="795" y="501"/>
                  </a:lnTo>
                  <a:lnTo>
                    <a:pt x="813" y="420"/>
                  </a:lnTo>
                  <a:lnTo>
                    <a:pt x="795" y="278"/>
                  </a:lnTo>
                  <a:lnTo>
                    <a:pt x="715" y="144"/>
                  </a:lnTo>
                  <a:lnTo>
                    <a:pt x="598" y="45"/>
                  </a:lnTo>
                  <a:lnTo>
                    <a:pt x="518" y="19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164;p36">
              <a:extLst>
                <a:ext uri="{FF2B5EF4-FFF2-40B4-BE49-F238E27FC236}">
                  <a16:creationId xmlns:a16="http://schemas.microsoft.com/office/drawing/2014/main" id="{48E32CFD-FDF7-40C3-9A4C-C3560D318029}"/>
                </a:ext>
              </a:extLst>
            </p:cNvPr>
            <p:cNvSpPr/>
            <p:nvPr/>
          </p:nvSpPr>
          <p:spPr>
            <a:xfrm>
              <a:off x="6982350" y="1977268"/>
              <a:ext cx="725918" cy="981598"/>
            </a:xfrm>
            <a:custGeom>
              <a:avLst/>
              <a:gdLst/>
              <a:ahLst/>
              <a:cxnLst/>
              <a:rect l="l" t="t" r="r" b="b"/>
              <a:pathLst>
                <a:path w="18307" h="24755" extrusionOk="0">
                  <a:moveTo>
                    <a:pt x="18191" y="0"/>
                  </a:moveTo>
                  <a:lnTo>
                    <a:pt x="18164" y="27"/>
                  </a:lnTo>
                  <a:lnTo>
                    <a:pt x="17914" y="259"/>
                  </a:lnTo>
                  <a:lnTo>
                    <a:pt x="17387" y="670"/>
                  </a:lnTo>
                  <a:lnTo>
                    <a:pt x="16815" y="1009"/>
                  </a:lnTo>
                  <a:lnTo>
                    <a:pt x="16217" y="1286"/>
                  </a:lnTo>
                  <a:lnTo>
                    <a:pt x="15601" y="1518"/>
                  </a:lnTo>
                  <a:lnTo>
                    <a:pt x="14958" y="1697"/>
                  </a:lnTo>
                  <a:lnTo>
                    <a:pt x="13967" y="1911"/>
                  </a:lnTo>
                  <a:lnTo>
                    <a:pt x="13297" y="2018"/>
                  </a:lnTo>
                  <a:lnTo>
                    <a:pt x="13270" y="2009"/>
                  </a:lnTo>
                  <a:lnTo>
                    <a:pt x="13243" y="2027"/>
                  </a:lnTo>
                  <a:lnTo>
                    <a:pt x="12234" y="2170"/>
                  </a:lnTo>
                  <a:lnTo>
                    <a:pt x="11261" y="2331"/>
                  </a:lnTo>
                  <a:lnTo>
                    <a:pt x="10815" y="2411"/>
                  </a:lnTo>
                  <a:lnTo>
                    <a:pt x="9922" y="2626"/>
                  </a:lnTo>
                  <a:lnTo>
                    <a:pt x="9055" y="2902"/>
                  </a:lnTo>
                  <a:lnTo>
                    <a:pt x="8234" y="3286"/>
                  </a:lnTo>
                  <a:lnTo>
                    <a:pt x="7841" y="3528"/>
                  </a:lnTo>
                  <a:lnTo>
                    <a:pt x="7519" y="3751"/>
                  </a:lnTo>
                  <a:lnTo>
                    <a:pt x="6930" y="4260"/>
                  </a:lnTo>
                  <a:lnTo>
                    <a:pt x="6430" y="4849"/>
                  </a:lnTo>
                  <a:lnTo>
                    <a:pt x="6037" y="5528"/>
                  </a:lnTo>
                  <a:lnTo>
                    <a:pt x="5903" y="5894"/>
                  </a:lnTo>
                  <a:lnTo>
                    <a:pt x="5832" y="6135"/>
                  </a:lnTo>
                  <a:lnTo>
                    <a:pt x="5751" y="6617"/>
                  </a:lnTo>
                  <a:lnTo>
                    <a:pt x="5724" y="7100"/>
                  </a:lnTo>
                  <a:lnTo>
                    <a:pt x="5760" y="7582"/>
                  </a:lnTo>
                  <a:lnTo>
                    <a:pt x="5876" y="8314"/>
                  </a:lnTo>
                  <a:lnTo>
                    <a:pt x="6135" y="9270"/>
                  </a:lnTo>
                  <a:lnTo>
                    <a:pt x="6278" y="9734"/>
                  </a:lnTo>
                  <a:lnTo>
                    <a:pt x="6555" y="10654"/>
                  </a:lnTo>
                  <a:lnTo>
                    <a:pt x="6903" y="12056"/>
                  </a:lnTo>
                  <a:lnTo>
                    <a:pt x="7082" y="13002"/>
                  </a:lnTo>
                  <a:lnTo>
                    <a:pt x="7144" y="13476"/>
                  </a:lnTo>
                  <a:lnTo>
                    <a:pt x="7207" y="13940"/>
                  </a:lnTo>
                  <a:lnTo>
                    <a:pt x="7260" y="14878"/>
                  </a:lnTo>
                  <a:lnTo>
                    <a:pt x="7260" y="15815"/>
                  </a:lnTo>
                  <a:lnTo>
                    <a:pt x="7171" y="16753"/>
                  </a:lnTo>
                  <a:lnTo>
                    <a:pt x="7091" y="17208"/>
                  </a:lnTo>
                  <a:lnTo>
                    <a:pt x="7001" y="17646"/>
                  </a:lnTo>
                  <a:lnTo>
                    <a:pt x="6742" y="18503"/>
                  </a:lnTo>
                  <a:lnTo>
                    <a:pt x="6394" y="19316"/>
                  </a:lnTo>
                  <a:lnTo>
                    <a:pt x="5957" y="20093"/>
                  </a:lnTo>
                  <a:lnTo>
                    <a:pt x="5707" y="20459"/>
                  </a:lnTo>
                  <a:lnTo>
                    <a:pt x="5448" y="20798"/>
                  </a:lnTo>
                  <a:lnTo>
                    <a:pt x="4894" y="21441"/>
                  </a:lnTo>
                  <a:lnTo>
                    <a:pt x="4287" y="22039"/>
                  </a:lnTo>
                  <a:lnTo>
                    <a:pt x="3626" y="22584"/>
                  </a:lnTo>
                  <a:lnTo>
                    <a:pt x="2938" y="23093"/>
                  </a:lnTo>
                  <a:lnTo>
                    <a:pt x="2224" y="23557"/>
                  </a:lnTo>
                  <a:lnTo>
                    <a:pt x="1108" y="24200"/>
                  </a:lnTo>
                  <a:lnTo>
                    <a:pt x="358" y="24575"/>
                  </a:lnTo>
                  <a:lnTo>
                    <a:pt x="179" y="24665"/>
                  </a:lnTo>
                  <a:lnTo>
                    <a:pt x="0" y="24754"/>
                  </a:lnTo>
                  <a:lnTo>
                    <a:pt x="384" y="24754"/>
                  </a:lnTo>
                  <a:lnTo>
                    <a:pt x="1054" y="24415"/>
                  </a:lnTo>
                  <a:lnTo>
                    <a:pt x="2367" y="23665"/>
                  </a:lnTo>
                  <a:lnTo>
                    <a:pt x="3617" y="22816"/>
                  </a:lnTo>
                  <a:lnTo>
                    <a:pt x="4474" y="22084"/>
                  </a:lnTo>
                  <a:lnTo>
                    <a:pt x="5010" y="21557"/>
                  </a:lnTo>
                  <a:lnTo>
                    <a:pt x="5269" y="21271"/>
                  </a:lnTo>
                  <a:lnTo>
                    <a:pt x="5546" y="20950"/>
                  </a:lnTo>
                  <a:lnTo>
                    <a:pt x="6046" y="20253"/>
                  </a:lnTo>
                  <a:lnTo>
                    <a:pt x="6483" y="19512"/>
                  </a:lnTo>
                  <a:lnTo>
                    <a:pt x="6832" y="18726"/>
                  </a:lnTo>
                  <a:lnTo>
                    <a:pt x="6975" y="18324"/>
                  </a:lnTo>
                  <a:lnTo>
                    <a:pt x="7109" y="17878"/>
                  </a:lnTo>
                  <a:lnTo>
                    <a:pt x="7305" y="16976"/>
                  </a:lnTo>
                  <a:lnTo>
                    <a:pt x="7412" y="16065"/>
                  </a:lnTo>
                  <a:lnTo>
                    <a:pt x="7439" y="15145"/>
                  </a:lnTo>
                  <a:lnTo>
                    <a:pt x="7421" y="14690"/>
                  </a:lnTo>
                  <a:lnTo>
                    <a:pt x="7394" y="14217"/>
                  </a:lnTo>
                  <a:lnTo>
                    <a:pt x="7287" y="13270"/>
                  </a:lnTo>
                  <a:lnTo>
                    <a:pt x="7126" y="12332"/>
                  </a:lnTo>
                  <a:lnTo>
                    <a:pt x="6921" y="11413"/>
                  </a:lnTo>
                  <a:lnTo>
                    <a:pt x="6805" y="10948"/>
                  </a:lnTo>
                  <a:lnTo>
                    <a:pt x="6537" y="10011"/>
                  </a:lnTo>
                  <a:lnTo>
                    <a:pt x="6251" y="9073"/>
                  </a:lnTo>
                  <a:lnTo>
                    <a:pt x="6108" y="8573"/>
                  </a:lnTo>
                  <a:lnTo>
                    <a:pt x="5948" y="7805"/>
                  </a:lnTo>
                  <a:lnTo>
                    <a:pt x="5894" y="7287"/>
                  </a:lnTo>
                  <a:lnTo>
                    <a:pt x="5894" y="7028"/>
                  </a:lnTo>
                  <a:lnTo>
                    <a:pt x="5903" y="6814"/>
                  </a:lnTo>
                  <a:lnTo>
                    <a:pt x="5957" y="6394"/>
                  </a:lnTo>
                  <a:lnTo>
                    <a:pt x="6055" y="5992"/>
                  </a:lnTo>
                  <a:lnTo>
                    <a:pt x="6198" y="5608"/>
                  </a:lnTo>
                  <a:lnTo>
                    <a:pt x="6492" y="5064"/>
                  </a:lnTo>
                  <a:lnTo>
                    <a:pt x="7010" y="4412"/>
                  </a:lnTo>
                  <a:lnTo>
                    <a:pt x="7323" y="4126"/>
                  </a:lnTo>
                  <a:lnTo>
                    <a:pt x="7671" y="3840"/>
                  </a:lnTo>
                  <a:lnTo>
                    <a:pt x="8430" y="3376"/>
                  </a:lnTo>
                  <a:lnTo>
                    <a:pt x="9243" y="3019"/>
                  </a:lnTo>
                  <a:lnTo>
                    <a:pt x="10100" y="2742"/>
                  </a:lnTo>
                  <a:lnTo>
                    <a:pt x="10538" y="2644"/>
                  </a:lnTo>
                  <a:lnTo>
                    <a:pt x="11199" y="2501"/>
                  </a:lnTo>
                  <a:lnTo>
                    <a:pt x="12565" y="2295"/>
                  </a:lnTo>
                  <a:lnTo>
                    <a:pt x="13252" y="2188"/>
                  </a:lnTo>
                  <a:lnTo>
                    <a:pt x="13520" y="2492"/>
                  </a:lnTo>
                  <a:lnTo>
                    <a:pt x="13976" y="3135"/>
                  </a:lnTo>
                  <a:lnTo>
                    <a:pt x="14333" y="3831"/>
                  </a:lnTo>
                  <a:lnTo>
                    <a:pt x="14601" y="4563"/>
                  </a:lnTo>
                  <a:lnTo>
                    <a:pt x="14806" y="5331"/>
                  </a:lnTo>
                  <a:lnTo>
                    <a:pt x="14940" y="6108"/>
                  </a:lnTo>
                  <a:lnTo>
                    <a:pt x="15038" y="7296"/>
                  </a:lnTo>
                  <a:lnTo>
                    <a:pt x="15047" y="8082"/>
                  </a:lnTo>
                  <a:lnTo>
                    <a:pt x="15021" y="9073"/>
                  </a:lnTo>
                  <a:lnTo>
                    <a:pt x="14967" y="10064"/>
                  </a:lnTo>
                  <a:lnTo>
                    <a:pt x="14976" y="10100"/>
                  </a:lnTo>
                  <a:lnTo>
                    <a:pt x="15021" y="10136"/>
                  </a:lnTo>
                  <a:lnTo>
                    <a:pt x="15083" y="10136"/>
                  </a:lnTo>
                  <a:lnTo>
                    <a:pt x="15128" y="10100"/>
                  </a:lnTo>
                  <a:lnTo>
                    <a:pt x="15137" y="10064"/>
                  </a:lnTo>
                  <a:lnTo>
                    <a:pt x="15181" y="9225"/>
                  </a:lnTo>
                  <a:lnTo>
                    <a:pt x="15217" y="7528"/>
                  </a:lnTo>
                  <a:lnTo>
                    <a:pt x="15128" y="6269"/>
                  </a:lnTo>
                  <a:lnTo>
                    <a:pt x="15003" y="5439"/>
                  </a:lnTo>
                  <a:lnTo>
                    <a:pt x="14797" y="4617"/>
                  </a:lnTo>
                  <a:lnTo>
                    <a:pt x="14512" y="3822"/>
                  </a:lnTo>
                  <a:lnTo>
                    <a:pt x="14324" y="3438"/>
                  </a:lnTo>
                  <a:lnTo>
                    <a:pt x="14145" y="3099"/>
                  </a:lnTo>
                  <a:lnTo>
                    <a:pt x="13699" y="2456"/>
                  </a:lnTo>
                  <a:lnTo>
                    <a:pt x="13449" y="2161"/>
                  </a:lnTo>
                  <a:lnTo>
                    <a:pt x="14003" y="2072"/>
                  </a:lnTo>
                  <a:lnTo>
                    <a:pt x="15101" y="1831"/>
                  </a:lnTo>
                  <a:lnTo>
                    <a:pt x="16164" y="1492"/>
                  </a:lnTo>
                  <a:lnTo>
                    <a:pt x="16923" y="1143"/>
                  </a:lnTo>
                  <a:lnTo>
                    <a:pt x="17414" y="849"/>
                  </a:lnTo>
                  <a:lnTo>
                    <a:pt x="17646" y="688"/>
                  </a:lnTo>
                  <a:lnTo>
                    <a:pt x="17976" y="429"/>
                  </a:lnTo>
                  <a:lnTo>
                    <a:pt x="18280" y="143"/>
                  </a:lnTo>
                  <a:lnTo>
                    <a:pt x="18307" y="107"/>
                  </a:lnTo>
                  <a:lnTo>
                    <a:pt x="18298" y="45"/>
                  </a:lnTo>
                  <a:lnTo>
                    <a:pt x="18253" y="9"/>
                  </a:lnTo>
                  <a:lnTo>
                    <a:pt x="18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2" descr="SCAN0004">
            <a:extLst>
              <a:ext uri="{FF2B5EF4-FFF2-40B4-BE49-F238E27FC236}">
                <a16:creationId xmlns:a16="http://schemas.microsoft.com/office/drawing/2014/main" id="{3DBE7C1C-4646-472A-9714-A186DBA9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079" r="3333" b="4700"/>
          <a:stretch>
            <a:fillRect/>
          </a:stretch>
        </p:blipFill>
        <p:spPr bwMode="auto">
          <a:xfrm>
            <a:off x="216048" y="738601"/>
            <a:ext cx="4459885" cy="346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A124D23-805E-4366-A67D-F77657C1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827" y="1309866"/>
            <a:ext cx="4004263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 </a:t>
            </a:r>
            <a:r>
              <a:rPr lang="vi-VN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lang="vi-VN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vi-VN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lang="vi-VN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gác</a:t>
            </a:r>
            <a:r>
              <a:rPr lang="vi-VN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vi-VN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đêm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1945</a:t>
            </a:r>
            <a:r>
              <a:rPr lang="vi-VN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b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altLang="en-US" sz="28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ta. </a:t>
            </a:r>
            <a:br>
              <a:rPr lang="en-US" altLang="en-US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en-US" altLang="en-US" sz="18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0761ED0-C20C-4968-8242-583C4E0C7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761" y="1292549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lang="en-US" altLang="en-US" sz="2800" b="1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3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F"/>
        </a:solidFill>
        <a:effectLst/>
      </p:bgPr>
    </p:bg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35"/>
          <p:cNvSpPr txBox="1">
            <a:spLocks noGrp="1"/>
          </p:cNvSpPr>
          <p:nvPr>
            <p:ph type="ctrTitle"/>
          </p:nvPr>
        </p:nvSpPr>
        <p:spPr>
          <a:xfrm>
            <a:off x="-975435" y="629125"/>
            <a:ext cx="1109472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 err="1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dirty="0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3600" b="1" dirty="0" err="1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dirty="0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3600" b="1" dirty="0" err="1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dirty="0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 </a:t>
            </a:r>
            <a:r>
              <a:rPr lang="en-US" altLang="zh-CN" sz="3600" b="1" dirty="0" err="1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dirty="0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2021</a:t>
            </a:r>
            <a:br>
              <a:rPr lang="en-US" altLang="zh-CN" sz="3600" b="1" dirty="0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vi-VN" altLang="zh-CN" sz="3600" b="1" dirty="0" err="1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ập</a:t>
            </a:r>
            <a:r>
              <a:rPr lang="vi-VN" altLang="zh-CN" sz="3600" b="1" dirty="0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600" b="1" dirty="0" err="1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br>
              <a:rPr lang="en-US" altLang="zh-CN" sz="3600" b="1" dirty="0"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vi-VN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Trung thu </a:t>
            </a:r>
            <a:r>
              <a:rPr lang="vi-VN" altLang="zh-CN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độc</a:t>
            </a:r>
            <a:r>
              <a:rPr lang="vi-VN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lập</a:t>
            </a:r>
            <a:endParaRPr lang="zh-CN" altLang="en-US" sz="3600" b="1" dirty="0">
              <a:solidFill>
                <a:srgbClr val="FF0000"/>
              </a:solidFill>
              <a:latin typeface="HP001 4 hàng" panose="020B06030503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14" name="Google Shape;2114;p35"/>
          <p:cNvSpPr txBox="1">
            <a:spLocks noGrp="1"/>
          </p:cNvSpPr>
          <p:nvPr>
            <p:ph type="subTitle" idx="1"/>
          </p:nvPr>
        </p:nvSpPr>
        <p:spPr>
          <a:xfrm>
            <a:off x="7184572" y="4350900"/>
            <a:ext cx="1533876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 err="1"/>
              <a:t>Tr</a:t>
            </a:r>
            <a:r>
              <a:rPr lang="vi-VN" sz="2400" b="1" dirty="0"/>
              <a:t>.  66</a:t>
            </a:r>
            <a:endParaRPr sz="2400" b="1" dirty="0"/>
          </a:p>
        </p:txBody>
      </p:sp>
      <p:sp>
        <p:nvSpPr>
          <p:cNvPr id="4" name="Google Shape;2114;p35">
            <a:extLst>
              <a:ext uri="{FF2B5EF4-FFF2-40B4-BE49-F238E27FC236}">
                <a16:creationId xmlns:a16="http://schemas.microsoft.com/office/drawing/2014/main" id="{BD717737-107C-497E-B119-F64343C3015B}"/>
              </a:ext>
            </a:extLst>
          </p:cNvPr>
          <p:cNvSpPr txBox="1">
            <a:spLocks/>
          </p:cNvSpPr>
          <p:nvPr/>
        </p:nvSpPr>
        <p:spPr>
          <a:xfrm>
            <a:off x="5479143" y="2571750"/>
            <a:ext cx="153387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"/>
              <a:buNone/>
              <a:defRPr sz="1600" b="0" i="0" u="none" strike="noStrike" cap="non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"/>
              <a:buNone/>
              <a:defRPr sz="2100" b="0" i="0" u="none" strike="noStrike" cap="non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"/>
              <a:buNone/>
              <a:defRPr sz="2100" b="0" i="0" u="none" strike="noStrike" cap="non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"/>
              <a:buNone/>
              <a:defRPr sz="2100" b="0" i="0" u="none" strike="noStrike" cap="non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"/>
              <a:buNone/>
              <a:defRPr sz="2100" b="0" i="0" u="none" strike="noStrike" cap="non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"/>
              <a:buNone/>
              <a:defRPr sz="2100" b="0" i="0" u="none" strike="noStrike" cap="non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"/>
              <a:buNone/>
              <a:defRPr sz="2100" b="0" i="0" u="none" strike="noStrike" cap="non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"/>
              <a:buNone/>
              <a:defRPr sz="2100" b="0" i="0" u="none" strike="noStrike" cap="non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Fira Sans"/>
              <a:buNone/>
              <a:defRPr sz="2100" b="0" i="0" u="none" strike="noStrike" cap="non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/>
            <a:r>
              <a:rPr lang="vi-VN" sz="2400" dirty="0" err="1"/>
              <a:t>Thép</a:t>
            </a:r>
            <a:r>
              <a:rPr lang="vi-VN" sz="2400" dirty="0"/>
              <a:t> </a:t>
            </a:r>
            <a:r>
              <a:rPr lang="vi-VN" sz="2400" dirty="0" err="1"/>
              <a:t>Mới</a:t>
            </a:r>
            <a:endParaRPr lang="vi-VN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2121;p36">
            <a:extLst>
              <a:ext uri="{FF2B5EF4-FFF2-40B4-BE49-F238E27FC236}">
                <a16:creationId xmlns:a16="http://schemas.microsoft.com/office/drawing/2014/main" id="{A152EB02-DF59-421B-86F4-8FA4C5DE2B26}"/>
              </a:ext>
            </a:extLst>
          </p:cNvPr>
          <p:cNvGrpSpPr/>
          <p:nvPr/>
        </p:nvGrpSpPr>
        <p:grpSpPr>
          <a:xfrm>
            <a:off x="175199" y="4298612"/>
            <a:ext cx="537838" cy="764613"/>
            <a:chOff x="4589675" y="2804250"/>
            <a:chExt cx="332450" cy="472625"/>
          </a:xfrm>
        </p:grpSpPr>
        <p:sp>
          <p:nvSpPr>
            <p:cNvPr id="53" name="Google Shape;2122;p36">
              <a:extLst>
                <a:ext uri="{FF2B5EF4-FFF2-40B4-BE49-F238E27FC236}">
                  <a16:creationId xmlns:a16="http://schemas.microsoft.com/office/drawing/2014/main" id="{2CDD204D-3FF4-49BC-BA15-1ADA7DF2E676}"/>
                </a:ext>
              </a:extLst>
            </p:cNvPr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23;p36">
              <a:extLst>
                <a:ext uri="{FF2B5EF4-FFF2-40B4-BE49-F238E27FC236}">
                  <a16:creationId xmlns:a16="http://schemas.microsoft.com/office/drawing/2014/main" id="{CF0C8AB4-2506-4A80-9ADF-B36506415383}"/>
                </a:ext>
              </a:extLst>
            </p:cNvPr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24;p36">
              <a:extLst>
                <a:ext uri="{FF2B5EF4-FFF2-40B4-BE49-F238E27FC236}">
                  <a16:creationId xmlns:a16="http://schemas.microsoft.com/office/drawing/2014/main" id="{0AA90DFB-137D-4579-AD8A-D46373B40F18}"/>
                </a:ext>
              </a:extLst>
            </p:cNvPr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25;p36">
              <a:extLst>
                <a:ext uri="{FF2B5EF4-FFF2-40B4-BE49-F238E27FC236}">
                  <a16:creationId xmlns:a16="http://schemas.microsoft.com/office/drawing/2014/main" id="{841C506A-E414-4857-881A-A5B22DF3D288}"/>
                </a:ext>
              </a:extLst>
            </p:cNvPr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26;p36">
              <a:extLst>
                <a:ext uri="{FF2B5EF4-FFF2-40B4-BE49-F238E27FC236}">
                  <a16:creationId xmlns:a16="http://schemas.microsoft.com/office/drawing/2014/main" id="{F8243CD9-AE0F-45C1-8547-6C82B9652C25}"/>
                </a:ext>
              </a:extLst>
            </p:cNvPr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27;p36">
              <a:extLst>
                <a:ext uri="{FF2B5EF4-FFF2-40B4-BE49-F238E27FC236}">
                  <a16:creationId xmlns:a16="http://schemas.microsoft.com/office/drawing/2014/main" id="{EB817434-3BFC-4622-A0ED-807EC65C749D}"/>
                </a:ext>
              </a:extLst>
            </p:cNvPr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28;p36">
              <a:extLst>
                <a:ext uri="{FF2B5EF4-FFF2-40B4-BE49-F238E27FC236}">
                  <a16:creationId xmlns:a16="http://schemas.microsoft.com/office/drawing/2014/main" id="{5E7509EF-F0BB-4EA4-815E-8270379F6156}"/>
                </a:ext>
              </a:extLst>
            </p:cNvPr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29;p36">
              <a:extLst>
                <a:ext uri="{FF2B5EF4-FFF2-40B4-BE49-F238E27FC236}">
                  <a16:creationId xmlns:a16="http://schemas.microsoft.com/office/drawing/2014/main" id="{5AB4ACF6-32C4-4E81-9390-C8D1E5204A87}"/>
                </a:ext>
              </a:extLst>
            </p:cNvPr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30;p36">
              <a:extLst>
                <a:ext uri="{FF2B5EF4-FFF2-40B4-BE49-F238E27FC236}">
                  <a16:creationId xmlns:a16="http://schemas.microsoft.com/office/drawing/2014/main" id="{631E1827-BCF0-451D-8960-B997ED8C4B86}"/>
                </a:ext>
              </a:extLst>
            </p:cNvPr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31;p36">
              <a:extLst>
                <a:ext uri="{FF2B5EF4-FFF2-40B4-BE49-F238E27FC236}">
                  <a16:creationId xmlns:a16="http://schemas.microsoft.com/office/drawing/2014/main" id="{B88CDC8B-02C8-41DB-8924-E4E49677B5C3}"/>
                </a:ext>
              </a:extLst>
            </p:cNvPr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32;p36">
              <a:extLst>
                <a:ext uri="{FF2B5EF4-FFF2-40B4-BE49-F238E27FC236}">
                  <a16:creationId xmlns:a16="http://schemas.microsoft.com/office/drawing/2014/main" id="{FC09E5B3-82B3-463C-9FDD-936682635264}"/>
                </a:ext>
              </a:extLst>
            </p:cNvPr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133;p36">
              <a:extLst>
                <a:ext uri="{FF2B5EF4-FFF2-40B4-BE49-F238E27FC236}">
                  <a16:creationId xmlns:a16="http://schemas.microsoft.com/office/drawing/2014/main" id="{89BDE488-752E-4C51-9697-C0B25C33C012}"/>
                </a:ext>
              </a:extLst>
            </p:cNvPr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34;p36">
              <a:extLst>
                <a:ext uri="{FF2B5EF4-FFF2-40B4-BE49-F238E27FC236}">
                  <a16:creationId xmlns:a16="http://schemas.microsoft.com/office/drawing/2014/main" id="{87F121AA-C8A2-413B-B1A0-1E2C2C257B1F}"/>
                </a:ext>
              </a:extLst>
            </p:cNvPr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35;p36">
              <a:extLst>
                <a:ext uri="{FF2B5EF4-FFF2-40B4-BE49-F238E27FC236}">
                  <a16:creationId xmlns:a16="http://schemas.microsoft.com/office/drawing/2014/main" id="{76FB5A95-9F98-48FD-B68B-9915A76817EF}"/>
                </a:ext>
              </a:extLst>
            </p:cNvPr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36;p36">
              <a:extLst>
                <a:ext uri="{FF2B5EF4-FFF2-40B4-BE49-F238E27FC236}">
                  <a16:creationId xmlns:a16="http://schemas.microsoft.com/office/drawing/2014/main" id="{CE543EAD-1DCB-4F41-8E05-551770BCB6A5}"/>
                </a:ext>
              </a:extLst>
            </p:cNvPr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7;p36">
              <a:extLst>
                <a:ext uri="{FF2B5EF4-FFF2-40B4-BE49-F238E27FC236}">
                  <a16:creationId xmlns:a16="http://schemas.microsoft.com/office/drawing/2014/main" id="{43F53FB2-D57B-488B-92F8-216EFA17B192}"/>
                </a:ext>
              </a:extLst>
            </p:cNvPr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38;p36">
              <a:extLst>
                <a:ext uri="{FF2B5EF4-FFF2-40B4-BE49-F238E27FC236}">
                  <a16:creationId xmlns:a16="http://schemas.microsoft.com/office/drawing/2014/main" id="{6EECC4F5-507F-4453-A0BF-C9282AA34AA9}"/>
                </a:ext>
              </a:extLst>
            </p:cNvPr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39;p36">
              <a:extLst>
                <a:ext uri="{FF2B5EF4-FFF2-40B4-BE49-F238E27FC236}">
                  <a16:creationId xmlns:a16="http://schemas.microsoft.com/office/drawing/2014/main" id="{2504EDA5-78F8-47C7-BF83-DAC04BC2221C}"/>
                </a:ext>
              </a:extLst>
            </p:cNvPr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140;p36">
              <a:extLst>
                <a:ext uri="{FF2B5EF4-FFF2-40B4-BE49-F238E27FC236}">
                  <a16:creationId xmlns:a16="http://schemas.microsoft.com/office/drawing/2014/main" id="{60CFD190-D9F5-4D9E-951D-7B8DDB26AC7D}"/>
                </a:ext>
              </a:extLst>
            </p:cNvPr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141;p36">
              <a:extLst>
                <a:ext uri="{FF2B5EF4-FFF2-40B4-BE49-F238E27FC236}">
                  <a16:creationId xmlns:a16="http://schemas.microsoft.com/office/drawing/2014/main" id="{90B1F42C-C074-42C3-ABBA-33541C08590F}"/>
                </a:ext>
              </a:extLst>
            </p:cNvPr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42;p36">
              <a:extLst>
                <a:ext uri="{FF2B5EF4-FFF2-40B4-BE49-F238E27FC236}">
                  <a16:creationId xmlns:a16="http://schemas.microsoft.com/office/drawing/2014/main" id="{11FF7A99-6FE3-4565-A704-A64FAABB6BCB}"/>
                </a:ext>
              </a:extLst>
            </p:cNvPr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143;p36">
              <a:extLst>
                <a:ext uri="{FF2B5EF4-FFF2-40B4-BE49-F238E27FC236}">
                  <a16:creationId xmlns:a16="http://schemas.microsoft.com/office/drawing/2014/main" id="{07376883-86A5-4966-933D-860523A7F6AE}"/>
                </a:ext>
              </a:extLst>
            </p:cNvPr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144;p36">
              <a:extLst>
                <a:ext uri="{FF2B5EF4-FFF2-40B4-BE49-F238E27FC236}">
                  <a16:creationId xmlns:a16="http://schemas.microsoft.com/office/drawing/2014/main" id="{FEA4C4AA-63C9-4CFE-8E35-1B909142A622}"/>
                </a:ext>
              </a:extLst>
            </p:cNvPr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145;p36">
              <a:extLst>
                <a:ext uri="{FF2B5EF4-FFF2-40B4-BE49-F238E27FC236}">
                  <a16:creationId xmlns:a16="http://schemas.microsoft.com/office/drawing/2014/main" id="{27A2C06E-19D3-448C-879F-1E6B3FB9BAFB}"/>
                </a:ext>
              </a:extLst>
            </p:cNvPr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2146;p36">
            <a:extLst>
              <a:ext uri="{FF2B5EF4-FFF2-40B4-BE49-F238E27FC236}">
                <a16:creationId xmlns:a16="http://schemas.microsoft.com/office/drawing/2014/main" id="{6CFB1EC2-8AC8-4EA3-B033-48F99BFAA102}"/>
              </a:ext>
            </a:extLst>
          </p:cNvPr>
          <p:cNvGrpSpPr/>
          <p:nvPr/>
        </p:nvGrpSpPr>
        <p:grpSpPr>
          <a:xfrm>
            <a:off x="7369687" y="366509"/>
            <a:ext cx="982357" cy="994099"/>
            <a:chOff x="6982350" y="1730825"/>
            <a:chExt cx="1213536" cy="1228040"/>
          </a:xfrm>
        </p:grpSpPr>
        <p:sp>
          <p:nvSpPr>
            <p:cNvPr id="78" name="Google Shape;2147;p36">
              <a:extLst>
                <a:ext uri="{FF2B5EF4-FFF2-40B4-BE49-F238E27FC236}">
                  <a16:creationId xmlns:a16="http://schemas.microsoft.com/office/drawing/2014/main" id="{0EAC7F92-ED2B-498A-B716-45C67E53D950}"/>
                </a:ext>
              </a:extLst>
            </p:cNvPr>
            <p:cNvSpPr/>
            <p:nvPr/>
          </p:nvSpPr>
          <p:spPr>
            <a:xfrm>
              <a:off x="7284743" y="1730825"/>
              <a:ext cx="782582" cy="781511"/>
            </a:xfrm>
            <a:custGeom>
              <a:avLst/>
              <a:gdLst/>
              <a:ahLst/>
              <a:cxnLst/>
              <a:rect l="l" t="t" r="r" b="b"/>
              <a:pathLst>
                <a:path w="19736" h="19709" extrusionOk="0">
                  <a:moveTo>
                    <a:pt x="12360" y="0"/>
                  </a:moveTo>
                  <a:lnTo>
                    <a:pt x="11538" y="161"/>
                  </a:lnTo>
                  <a:lnTo>
                    <a:pt x="10332" y="500"/>
                  </a:lnTo>
                  <a:lnTo>
                    <a:pt x="8841" y="982"/>
                  </a:lnTo>
                  <a:lnTo>
                    <a:pt x="8020" y="1268"/>
                  </a:lnTo>
                  <a:lnTo>
                    <a:pt x="6609" y="1777"/>
                  </a:lnTo>
                  <a:lnTo>
                    <a:pt x="5180" y="2340"/>
                  </a:lnTo>
                  <a:lnTo>
                    <a:pt x="4296" y="2715"/>
                  </a:lnTo>
                  <a:lnTo>
                    <a:pt x="2662" y="3456"/>
                  </a:lnTo>
                  <a:lnTo>
                    <a:pt x="1322" y="4179"/>
                  </a:lnTo>
                  <a:lnTo>
                    <a:pt x="599" y="4670"/>
                  </a:lnTo>
                  <a:lnTo>
                    <a:pt x="268" y="4974"/>
                  </a:lnTo>
                  <a:lnTo>
                    <a:pt x="170" y="5117"/>
                  </a:lnTo>
                  <a:lnTo>
                    <a:pt x="108" y="5215"/>
                  </a:lnTo>
                  <a:lnTo>
                    <a:pt x="36" y="5492"/>
                  </a:lnTo>
                  <a:lnTo>
                    <a:pt x="1" y="6028"/>
                  </a:lnTo>
                  <a:lnTo>
                    <a:pt x="126" y="6983"/>
                  </a:lnTo>
                  <a:lnTo>
                    <a:pt x="393" y="8126"/>
                  </a:lnTo>
                  <a:lnTo>
                    <a:pt x="590" y="8769"/>
                  </a:lnTo>
                  <a:lnTo>
                    <a:pt x="831" y="9519"/>
                  </a:lnTo>
                  <a:lnTo>
                    <a:pt x="1420" y="11109"/>
                  </a:lnTo>
                  <a:lnTo>
                    <a:pt x="2117" y="12752"/>
                  </a:lnTo>
                  <a:lnTo>
                    <a:pt x="2885" y="14395"/>
                  </a:lnTo>
                  <a:lnTo>
                    <a:pt x="3698" y="15940"/>
                  </a:lnTo>
                  <a:lnTo>
                    <a:pt x="4510" y="17342"/>
                  </a:lnTo>
                  <a:lnTo>
                    <a:pt x="5314" y="18521"/>
                  </a:lnTo>
                  <a:lnTo>
                    <a:pt x="5876" y="19208"/>
                  </a:lnTo>
                  <a:lnTo>
                    <a:pt x="6225" y="19566"/>
                  </a:lnTo>
                  <a:lnTo>
                    <a:pt x="6394" y="19708"/>
                  </a:lnTo>
                  <a:lnTo>
                    <a:pt x="6707" y="19673"/>
                  </a:lnTo>
                  <a:lnTo>
                    <a:pt x="7466" y="19494"/>
                  </a:lnTo>
                  <a:lnTo>
                    <a:pt x="8341" y="19190"/>
                  </a:lnTo>
                  <a:lnTo>
                    <a:pt x="9314" y="18789"/>
                  </a:lnTo>
                  <a:lnTo>
                    <a:pt x="10368" y="18289"/>
                  </a:lnTo>
                  <a:lnTo>
                    <a:pt x="11467" y="17726"/>
                  </a:lnTo>
                  <a:lnTo>
                    <a:pt x="13154" y="16770"/>
                  </a:lnTo>
                  <a:lnTo>
                    <a:pt x="15351" y="15377"/>
                  </a:lnTo>
                  <a:lnTo>
                    <a:pt x="16834" y="14306"/>
                  </a:lnTo>
                  <a:lnTo>
                    <a:pt x="17709" y="13618"/>
                  </a:lnTo>
                  <a:lnTo>
                    <a:pt x="18459" y="12957"/>
                  </a:lnTo>
                  <a:lnTo>
                    <a:pt x="19057" y="12341"/>
                  </a:lnTo>
                  <a:lnTo>
                    <a:pt x="19486" y="11796"/>
                  </a:lnTo>
                  <a:lnTo>
                    <a:pt x="19664" y="11430"/>
                  </a:lnTo>
                  <a:lnTo>
                    <a:pt x="19727" y="11216"/>
                  </a:lnTo>
                  <a:lnTo>
                    <a:pt x="19736" y="11127"/>
                  </a:lnTo>
                  <a:lnTo>
                    <a:pt x="19727" y="10948"/>
                  </a:lnTo>
                  <a:lnTo>
                    <a:pt x="19629" y="10519"/>
                  </a:lnTo>
                  <a:lnTo>
                    <a:pt x="19325" y="9707"/>
                  </a:lnTo>
                  <a:lnTo>
                    <a:pt x="18646" y="8367"/>
                  </a:lnTo>
                  <a:lnTo>
                    <a:pt x="17744" y="6849"/>
                  </a:lnTo>
                  <a:lnTo>
                    <a:pt x="17235" y="6046"/>
                  </a:lnTo>
                  <a:lnTo>
                    <a:pt x="16959" y="5626"/>
                  </a:lnTo>
                  <a:lnTo>
                    <a:pt x="16682" y="5206"/>
                  </a:lnTo>
                  <a:lnTo>
                    <a:pt x="16110" y="4376"/>
                  </a:lnTo>
                  <a:lnTo>
                    <a:pt x="15539" y="3572"/>
                  </a:lnTo>
                  <a:lnTo>
                    <a:pt x="15039" y="2884"/>
                  </a:lnTo>
                  <a:lnTo>
                    <a:pt x="14101" y="1661"/>
                  </a:lnTo>
                  <a:lnTo>
                    <a:pt x="13315" y="705"/>
                  </a:lnTo>
                  <a:lnTo>
                    <a:pt x="12735" y="116"/>
                  </a:lnTo>
                  <a:lnTo>
                    <a:pt x="12565" y="9"/>
                  </a:lnTo>
                  <a:lnTo>
                    <a:pt x="12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148;p36">
              <a:extLst>
                <a:ext uri="{FF2B5EF4-FFF2-40B4-BE49-F238E27FC236}">
                  <a16:creationId xmlns:a16="http://schemas.microsoft.com/office/drawing/2014/main" id="{067894DD-279C-4411-873C-514C443EFD13}"/>
                </a:ext>
              </a:extLst>
            </p:cNvPr>
            <p:cNvSpPr/>
            <p:nvPr/>
          </p:nvSpPr>
          <p:spPr>
            <a:xfrm>
              <a:off x="7490105" y="1781105"/>
              <a:ext cx="478090" cy="320115"/>
            </a:xfrm>
            <a:custGeom>
              <a:avLst/>
              <a:gdLst/>
              <a:ahLst/>
              <a:cxnLst/>
              <a:rect l="l" t="t" r="r" b="b"/>
              <a:pathLst>
                <a:path w="12057" h="8073" extrusionOk="0">
                  <a:moveTo>
                    <a:pt x="2841" y="0"/>
                  </a:moveTo>
                  <a:lnTo>
                    <a:pt x="1430" y="509"/>
                  </a:lnTo>
                  <a:lnTo>
                    <a:pt x="1" y="1072"/>
                  </a:lnTo>
                  <a:lnTo>
                    <a:pt x="1724" y="3715"/>
                  </a:lnTo>
                  <a:lnTo>
                    <a:pt x="3448" y="6349"/>
                  </a:lnTo>
                  <a:lnTo>
                    <a:pt x="3725" y="6778"/>
                  </a:lnTo>
                  <a:lnTo>
                    <a:pt x="4225" y="7626"/>
                  </a:lnTo>
                  <a:lnTo>
                    <a:pt x="4439" y="8073"/>
                  </a:lnTo>
                  <a:lnTo>
                    <a:pt x="6368" y="7305"/>
                  </a:lnTo>
                  <a:lnTo>
                    <a:pt x="10172" y="5653"/>
                  </a:lnTo>
                  <a:lnTo>
                    <a:pt x="12056" y="4778"/>
                  </a:lnTo>
                  <a:lnTo>
                    <a:pt x="11780" y="4358"/>
                  </a:lnTo>
                  <a:lnTo>
                    <a:pt x="11503" y="3938"/>
                  </a:lnTo>
                  <a:lnTo>
                    <a:pt x="10931" y="3108"/>
                  </a:lnTo>
                  <a:lnTo>
                    <a:pt x="10360" y="2304"/>
                  </a:lnTo>
                  <a:lnTo>
                    <a:pt x="9788" y="2688"/>
                  </a:lnTo>
                  <a:lnTo>
                    <a:pt x="8600" y="3402"/>
                  </a:lnTo>
                  <a:lnTo>
                    <a:pt x="7368" y="4054"/>
                  </a:lnTo>
                  <a:lnTo>
                    <a:pt x="6109" y="4635"/>
                  </a:lnTo>
                  <a:lnTo>
                    <a:pt x="5466" y="4894"/>
                  </a:lnTo>
                  <a:lnTo>
                    <a:pt x="5189" y="4260"/>
                  </a:lnTo>
                  <a:lnTo>
                    <a:pt x="4573" y="3009"/>
                  </a:lnTo>
                  <a:lnTo>
                    <a:pt x="3921" y="1786"/>
                  </a:lnTo>
                  <a:lnTo>
                    <a:pt x="3216" y="589"/>
                  </a:lnTo>
                  <a:lnTo>
                    <a:pt x="2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149;p36">
              <a:extLst>
                <a:ext uri="{FF2B5EF4-FFF2-40B4-BE49-F238E27FC236}">
                  <a16:creationId xmlns:a16="http://schemas.microsoft.com/office/drawing/2014/main" id="{C9E73340-1703-4A1B-A4ED-E7DDBD411D90}"/>
                </a:ext>
              </a:extLst>
            </p:cNvPr>
            <p:cNvSpPr/>
            <p:nvPr/>
          </p:nvSpPr>
          <p:spPr>
            <a:xfrm>
              <a:off x="8039337" y="2091984"/>
              <a:ext cx="27995" cy="78988"/>
            </a:xfrm>
            <a:custGeom>
              <a:avLst/>
              <a:gdLst/>
              <a:ahLst/>
              <a:cxnLst/>
              <a:rect l="l" t="t" r="r" b="b"/>
              <a:pathLst>
                <a:path w="706" h="199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99" y="1394"/>
                  </a:moveTo>
                  <a:lnTo>
                    <a:pt x="654" y="1701"/>
                  </a:lnTo>
                  <a:lnTo>
                    <a:pt x="697" y="1813"/>
                  </a:lnTo>
                  <a:lnTo>
                    <a:pt x="599" y="1394"/>
                  </a:lnTo>
                  <a:close/>
                  <a:moveTo>
                    <a:pt x="0" y="1"/>
                  </a:moveTo>
                  <a:lnTo>
                    <a:pt x="703" y="1974"/>
                  </a:lnTo>
                  <a:lnTo>
                    <a:pt x="654" y="1701"/>
                  </a:lnTo>
                  <a:lnTo>
                    <a:pt x="0" y="1"/>
                  </a:lnTo>
                  <a:close/>
                  <a:moveTo>
                    <a:pt x="703" y="1974"/>
                  </a:moveTo>
                  <a:lnTo>
                    <a:pt x="706" y="1992"/>
                  </a:lnTo>
                  <a:lnTo>
                    <a:pt x="706" y="1983"/>
                  </a:lnTo>
                  <a:lnTo>
                    <a:pt x="703" y="1974"/>
                  </a:lnTo>
                  <a:close/>
                </a:path>
              </a:pathLst>
            </a:custGeom>
            <a:solidFill>
              <a:srgbClr val="F7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150;p36">
              <a:extLst>
                <a:ext uri="{FF2B5EF4-FFF2-40B4-BE49-F238E27FC236}">
                  <a16:creationId xmlns:a16="http://schemas.microsoft.com/office/drawing/2014/main" id="{79931B54-BCEC-42A1-856A-EEF197F7D4AA}"/>
                </a:ext>
              </a:extLst>
            </p:cNvPr>
            <p:cNvSpPr/>
            <p:nvPr/>
          </p:nvSpPr>
          <p:spPr>
            <a:xfrm>
              <a:off x="7308098" y="1970527"/>
              <a:ext cx="759226" cy="541812"/>
            </a:xfrm>
            <a:custGeom>
              <a:avLst/>
              <a:gdLst/>
              <a:ahLst/>
              <a:cxnLst/>
              <a:rect l="l" t="t" r="r" b="b"/>
              <a:pathLst>
                <a:path w="19147" h="13664" extrusionOk="0">
                  <a:moveTo>
                    <a:pt x="16646" y="1"/>
                  </a:moveTo>
                  <a:lnTo>
                    <a:pt x="16298" y="170"/>
                  </a:lnTo>
                  <a:lnTo>
                    <a:pt x="15950" y="331"/>
                  </a:lnTo>
                  <a:lnTo>
                    <a:pt x="15878" y="697"/>
                  </a:lnTo>
                  <a:lnTo>
                    <a:pt x="15664" y="1429"/>
                  </a:lnTo>
                  <a:lnTo>
                    <a:pt x="15396" y="2135"/>
                  </a:lnTo>
                  <a:lnTo>
                    <a:pt x="15066" y="2822"/>
                  </a:lnTo>
                  <a:lnTo>
                    <a:pt x="14682" y="3474"/>
                  </a:lnTo>
                  <a:lnTo>
                    <a:pt x="14235" y="4090"/>
                  </a:lnTo>
                  <a:lnTo>
                    <a:pt x="13744" y="4662"/>
                  </a:lnTo>
                  <a:lnTo>
                    <a:pt x="13199" y="5189"/>
                  </a:lnTo>
                  <a:lnTo>
                    <a:pt x="12905" y="5430"/>
                  </a:lnTo>
                  <a:lnTo>
                    <a:pt x="12619" y="5644"/>
                  </a:lnTo>
                  <a:lnTo>
                    <a:pt x="12021" y="6046"/>
                  </a:lnTo>
                  <a:lnTo>
                    <a:pt x="11387" y="6385"/>
                  </a:lnTo>
                  <a:lnTo>
                    <a:pt x="10726" y="6680"/>
                  </a:lnTo>
                  <a:lnTo>
                    <a:pt x="10047" y="6912"/>
                  </a:lnTo>
                  <a:lnTo>
                    <a:pt x="9351" y="7091"/>
                  </a:lnTo>
                  <a:lnTo>
                    <a:pt x="8636" y="7207"/>
                  </a:lnTo>
                  <a:lnTo>
                    <a:pt x="7922" y="7270"/>
                  </a:lnTo>
                  <a:lnTo>
                    <a:pt x="7556" y="7270"/>
                  </a:lnTo>
                  <a:lnTo>
                    <a:pt x="7038" y="7261"/>
                  </a:lnTo>
                  <a:lnTo>
                    <a:pt x="6011" y="7136"/>
                  </a:lnTo>
                  <a:lnTo>
                    <a:pt x="5511" y="7020"/>
                  </a:lnTo>
                  <a:lnTo>
                    <a:pt x="5073" y="6894"/>
                  </a:lnTo>
                  <a:lnTo>
                    <a:pt x="4216" y="6582"/>
                  </a:lnTo>
                  <a:lnTo>
                    <a:pt x="3403" y="6180"/>
                  </a:lnTo>
                  <a:lnTo>
                    <a:pt x="2635" y="5689"/>
                  </a:lnTo>
                  <a:lnTo>
                    <a:pt x="2269" y="5412"/>
                  </a:lnTo>
                  <a:lnTo>
                    <a:pt x="1930" y="5135"/>
                  </a:lnTo>
                  <a:lnTo>
                    <a:pt x="1296" y="4519"/>
                  </a:lnTo>
                  <a:lnTo>
                    <a:pt x="724" y="3840"/>
                  </a:lnTo>
                  <a:lnTo>
                    <a:pt x="224" y="3108"/>
                  </a:lnTo>
                  <a:lnTo>
                    <a:pt x="1" y="2724"/>
                  </a:lnTo>
                  <a:lnTo>
                    <a:pt x="242" y="3474"/>
                  </a:lnTo>
                  <a:lnTo>
                    <a:pt x="831" y="5064"/>
                  </a:lnTo>
                  <a:lnTo>
                    <a:pt x="1528" y="6707"/>
                  </a:lnTo>
                  <a:lnTo>
                    <a:pt x="2296" y="8350"/>
                  </a:lnTo>
                  <a:lnTo>
                    <a:pt x="3109" y="9895"/>
                  </a:lnTo>
                  <a:lnTo>
                    <a:pt x="3921" y="11297"/>
                  </a:lnTo>
                  <a:lnTo>
                    <a:pt x="4725" y="12476"/>
                  </a:lnTo>
                  <a:lnTo>
                    <a:pt x="5287" y="13163"/>
                  </a:lnTo>
                  <a:lnTo>
                    <a:pt x="5636" y="13521"/>
                  </a:lnTo>
                  <a:lnTo>
                    <a:pt x="5805" y="13663"/>
                  </a:lnTo>
                  <a:lnTo>
                    <a:pt x="6118" y="13628"/>
                  </a:lnTo>
                  <a:lnTo>
                    <a:pt x="6877" y="13449"/>
                  </a:lnTo>
                  <a:lnTo>
                    <a:pt x="7752" y="13145"/>
                  </a:lnTo>
                  <a:lnTo>
                    <a:pt x="8725" y="12744"/>
                  </a:lnTo>
                  <a:lnTo>
                    <a:pt x="9779" y="12244"/>
                  </a:lnTo>
                  <a:lnTo>
                    <a:pt x="10878" y="11681"/>
                  </a:lnTo>
                  <a:lnTo>
                    <a:pt x="12565" y="10725"/>
                  </a:lnTo>
                  <a:lnTo>
                    <a:pt x="14762" y="9332"/>
                  </a:lnTo>
                  <a:lnTo>
                    <a:pt x="16245" y="8261"/>
                  </a:lnTo>
                  <a:lnTo>
                    <a:pt x="17120" y="7573"/>
                  </a:lnTo>
                  <a:lnTo>
                    <a:pt x="17870" y="6912"/>
                  </a:lnTo>
                  <a:lnTo>
                    <a:pt x="18468" y="6296"/>
                  </a:lnTo>
                  <a:lnTo>
                    <a:pt x="18897" y="5751"/>
                  </a:lnTo>
                  <a:lnTo>
                    <a:pt x="19075" y="5385"/>
                  </a:lnTo>
                  <a:lnTo>
                    <a:pt x="19138" y="5171"/>
                  </a:lnTo>
                  <a:lnTo>
                    <a:pt x="19147" y="5082"/>
                  </a:lnTo>
                  <a:lnTo>
                    <a:pt x="19147" y="5073"/>
                  </a:lnTo>
                  <a:lnTo>
                    <a:pt x="19147" y="5064"/>
                  </a:lnTo>
                  <a:lnTo>
                    <a:pt x="19147" y="5055"/>
                  </a:lnTo>
                  <a:lnTo>
                    <a:pt x="19147" y="5046"/>
                  </a:lnTo>
                  <a:lnTo>
                    <a:pt x="19138" y="4876"/>
                  </a:lnTo>
                  <a:lnTo>
                    <a:pt x="19040" y="4457"/>
                  </a:lnTo>
                  <a:lnTo>
                    <a:pt x="18745" y="3689"/>
                  </a:lnTo>
                  <a:lnTo>
                    <a:pt x="18441" y="3064"/>
                  </a:lnTo>
                  <a:lnTo>
                    <a:pt x="18441" y="3055"/>
                  </a:lnTo>
                  <a:lnTo>
                    <a:pt x="18432" y="3046"/>
                  </a:lnTo>
                  <a:lnTo>
                    <a:pt x="18432" y="3037"/>
                  </a:lnTo>
                  <a:lnTo>
                    <a:pt x="18423" y="3028"/>
                  </a:lnTo>
                  <a:lnTo>
                    <a:pt x="18423" y="3019"/>
                  </a:lnTo>
                  <a:lnTo>
                    <a:pt x="18057" y="2322"/>
                  </a:lnTo>
                  <a:lnTo>
                    <a:pt x="17155" y="804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rgbClr val="7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151;p36">
              <a:extLst>
                <a:ext uri="{FF2B5EF4-FFF2-40B4-BE49-F238E27FC236}">
                  <a16:creationId xmlns:a16="http://schemas.microsoft.com/office/drawing/2014/main" id="{C99F60B1-3591-4165-B9B1-7CED40CF5519}"/>
                </a:ext>
              </a:extLst>
            </p:cNvPr>
            <p:cNvSpPr/>
            <p:nvPr/>
          </p:nvSpPr>
          <p:spPr>
            <a:xfrm>
              <a:off x="7940522" y="1937258"/>
              <a:ext cx="27677" cy="46393"/>
            </a:xfrm>
            <a:custGeom>
              <a:avLst/>
              <a:gdLst/>
              <a:ahLst/>
              <a:cxnLst/>
              <a:rect l="l" t="t" r="r" b="b"/>
              <a:pathLst>
                <a:path w="698" h="1170" extrusionOk="0">
                  <a:moveTo>
                    <a:pt x="144" y="0"/>
                  </a:moveTo>
                  <a:lnTo>
                    <a:pt x="99" y="590"/>
                  </a:lnTo>
                  <a:lnTo>
                    <a:pt x="1" y="1170"/>
                  </a:lnTo>
                  <a:lnTo>
                    <a:pt x="349" y="1009"/>
                  </a:lnTo>
                  <a:lnTo>
                    <a:pt x="697" y="840"/>
                  </a:lnTo>
                  <a:lnTo>
                    <a:pt x="421" y="4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7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152;p36">
              <a:extLst>
                <a:ext uri="{FF2B5EF4-FFF2-40B4-BE49-F238E27FC236}">
                  <a16:creationId xmlns:a16="http://schemas.microsoft.com/office/drawing/2014/main" id="{5F7EC0E9-8B8A-48C6-9193-6562B9669064}"/>
                </a:ext>
              </a:extLst>
            </p:cNvPr>
            <p:cNvSpPr/>
            <p:nvPr/>
          </p:nvSpPr>
          <p:spPr>
            <a:xfrm>
              <a:off x="7288986" y="1919533"/>
              <a:ext cx="776594" cy="257107"/>
            </a:xfrm>
            <a:custGeom>
              <a:avLst/>
              <a:gdLst/>
              <a:ahLst/>
              <a:cxnLst/>
              <a:rect l="l" t="t" r="r" b="b"/>
              <a:pathLst>
                <a:path w="19585" h="6484" extrusionOk="0">
                  <a:moveTo>
                    <a:pt x="3171" y="1"/>
                  </a:moveTo>
                  <a:lnTo>
                    <a:pt x="2144" y="27"/>
                  </a:lnTo>
                  <a:lnTo>
                    <a:pt x="1117" y="117"/>
                  </a:lnTo>
                  <a:lnTo>
                    <a:pt x="608" y="188"/>
                  </a:lnTo>
                  <a:lnTo>
                    <a:pt x="358" y="224"/>
                  </a:lnTo>
                  <a:lnTo>
                    <a:pt x="99" y="269"/>
                  </a:lnTo>
                  <a:lnTo>
                    <a:pt x="45" y="286"/>
                  </a:lnTo>
                  <a:lnTo>
                    <a:pt x="1" y="367"/>
                  </a:lnTo>
                  <a:lnTo>
                    <a:pt x="27" y="465"/>
                  </a:lnTo>
                  <a:lnTo>
                    <a:pt x="99" y="519"/>
                  </a:lnTo>
                  <a:lnTo>
                    <a:pt x="161" y="519"/>
                  </a:lnTo>
                  <a:lnTo>
                    <a:pt x="661" y="438"/>
                  </a:lnTo>
                  <a:lnTo>
                    <a:pt x="1662" y="322"/>
                  </a:lnTo>
                  <a:lnTo>
                    <a:pt x="2671" y="269"/>
                  </a:lnTo>
                  <a:lnTo>
                    <a:pt x="3680" y="269"/>
                  </a:lnTo>
                  <a:lnTo>
                    <a:pt x="4189" y="286"/>
                  </a:lnTo>
                  <a:lnTo>
                    <a:pt x="4698" y="313"/>
                  </a:lnTo>
                  <a:lnTo>
                    <a:pt x="5716" y="420"/>
                  </a:lnTo>
                  <a:lnTo>
                    <a:pt x="6725" y="572"/>
                  </a:lnTo>
                  <a:lnTo>
                    <a:pt x="7725" y="769"/>
                  </a:lnTo>
                  <a:lnTo>
                    <a:pt x="8225" y="885"/>
                  </a:lnTo>
                  <a:lnTo>
                    <a:pt x="9279" y="1153"/>
                  </a:lnTo>
                  <a:lnTo>
                    <a:pt x="11360" y="1813"/>
                  </a:lnTo>
                  <a:lnTo>
                    <a:pt x="12378" y="2197"/>
                  </a:lnTo>
                  <a:lnTo>
                    <a:pt x="13342" y="2572"/>
                  </a:lnTo>
                  <a:lnTo>
                    <a:pt x="15235" y="3412"/>
                  </a:lnTo>
                  <a:lnTo>
                    <a:pt x="16164" y="3876"/>
                  </a:lnTo>
                  <a:lnTo>
                    <a:pt x="16566" y="4091"/>
                  </a:lnTo>
                  <a:lnTo>
                    <a:pt x="17352" y="4555"/>
                  </a:lnTo>
                  <a:lnTo>
                    <a:pt x="18093" y="5100"/>
                  </a:lnTo>
                  <a:lnTo>
                    <a:pt x="18763" y="5716"/>
                  </a:lnTo>
                  <a:lnTo>
                    <a:pt x="19066" y="6064"/>
                  </a:lnTo>
                  <a:lnTo>
                    <a:pt x="19200" y="6243"/>
                  </a:lnTo>
                  <a:lnTo>
                    <a:pt x="19334" y="6421"/>
                  </a:lnTo>
                  <a:lnTo>
                    <a:pt x="19370" y="6466"/>
                  </a:lnTo>
                  <a:lnTo>
                    <a:pt x="19468" y="6484"/>
                  </a:lnTo>
                  <a:lnTo>
                    <a:pt x="19557" y="6439"/>
                  </a:lnTo>
                  <a:lnTo>
                    <a:pt x="19584" y="6350"/>
                  </a:lnTo>
                  <a:lnTo>
                    <a:pt x="19557" y="6305"/>
                  </a:lnTo>
                  <a:lnTo>
                    <a:pt x="19289" y="5921"/>
                  </a:lnTo>
                  <a:lnTo>
                    <a:pt x="18655" y="5243"/>
                  </a:lnTo>
                  <a:lnTo>
                    <a:pt x="17941" y="4653"/>
                  </a:lnTo>
                  <a:lnTo>
                    <a:pt x="17164" y="4135"/>
                  </a:lnTo>
                  <a:lnTo>
                    <a:pt x="16762" y="3903"/>
                  </a:lnTo>
                  <a:lnTo>
                    <a:pt x="15932" y="3457"/>
                  </a:lnTo>
                  <a:lnTo>
                    <a:pt x="15074" y="3064"/>
                  </a:lnTo>
                  <a:lnTo>
                    <a:pt x="14065" y="2608"/>
                  </a:lnTo>
                  <a:lnTo>
                    <a:pt x="13047" y="2180"/>
                  </a:lnTo>
                  <a:lnTo>
                    <a:pt x="12011" y="1778"/>
                  </a:lnTo>
                  <a:lnTo>
                    <a:pt x="9895" y="1054"/>
                  </a:lnTo>
                  <a:lnTo>
                    <a:pt x="8823" y="769"/>
                  </a:lnTo>
                  <a:lnTo>
                    <a:pt x="8314" y="635"/>
                  </a:lnTo>
                  <a:lnTo>
                    <a:pt x="7296" y="411"/>
                  </a:lnTo>
                  <a:lnTo>
                    <a:pt x="6270" y="233"/>
                  </a:lnTo>
                  <a:lnTo>
                    <a:pt x="5234" y="108"/>
                  </a:lnTo>
                  <a:lnTo>
                    <a:pt x="4707" y="63"/>
                  </a:lnTo>
                  <a:lnTo>
                    <a:pt x="4198" y="27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153;p36">
              <a:extLst>
                <a:ext uri="{FF2B5EF4-FFF2-40B4-BE49-F238E27FC236}">
                  <a16:creationId xmlns:a16="http://schemas.microsoft.com/office/drawing/2014/main" id="{4215083E-6F74-4585-8B78-C0D9F33A6CC8}"/>
                </a:ext>
              </a:extLst>
            </p:cNvPr>
            <p:cNvSpPr/>
            <p:nvPr/>
          </p:nvSpPr>
          <p:spPr>
            <a:xfrm>
              <a:off x="7534041" y="1735068"/>
              <a:ext cx="251437" cy="770171"/>
            </a:xfrm>
            <a:custGeom>
              <a:avLst/>
              <a:gdLst/>
              <a:ahLst/>
              <a:cxnLst/>
              <a:rect l="l" t="t" r="r" b="b"/>
              <a:pathLst>
                <a:path w="6341" h="19423" extrusionOk="0">
                  <a:moveTo>
                    <a:pt x="6198" y="0"/>
                  </a:moveTo>
                  <a:lnTo>
                    <a:pt x="6108" y="45"/>
                  </a:lnTo>
                  <a:lnTo>
                    <a:pt x="6082" y="89"/>
                  </a:lnTo>
                  <a:lnTo>
                    <a:pt x="4921" y="3849"/>
                  </a:lnTo>
                  <a:lnTo>
                    <a:pt x="3742" y="7600"/>
                  </a:lnTo>
                  <a:lnTo>
                    <a:pt x="2563" y="11332"/>
                  </a:lnTo>
                  <a:lnTo>
                    <a:pt x="1366" y="15056"/>
                  </a:lnTo>
                  <a:lnTo>
                    <a:pt x="697" y="17164"/>
                  </a:lnTo>
                  <a:lnTo>
                    <a:pt x="18" y="19262"/>
                  </a:lnTo>
                  <a:lnTo>
                    <a:pt x="0" y="19316"/>
                  </a:lnTo>
                  <a:lnTo>
                    <a:pt x="54" y="19396"/>
                  </a:lnTo>
                  <a:lnTo>
                    <a:pt x="143" y="19423"/>
                  </a:lnTo>
                  <a:lnTo>
                    <a:pt x="232" y="19387"/>
                  </a:lnTo>
                  <a:lnTo>
                    <a:pt x="259" y="19333"/>
                  </a:lnTo>
                  <a:lnTo>
                    <a:pt x="1474" y="15592"/>
                  </a:lnTo>
                  <a:lnTo>
                    <a:pt x="2670" y="11850"/>
                  </a:lnTo>
                  <a:lnTo>
                    <a:pt x="3849" y="8117"/>
                  </a:lnTo>
                  <a:lnTo>
                    <a:pt x="5019" y="4385"/>
                  </a:lnTo>
                  <a:lnTo>
                    <a:pt x="5680" y="2277"/>
                  </a:lnTo>
                  <a:lnTo>
                    <a:pt x="6332" y="170"/>
                  </a:lnTo>
                  <a:lnTo>
                    <a:pt x="6340" y="116"/>
                  </a:lnTo>
                  <a:lnTo>
                    <a:pt x="6287" y="36"/>
                  </a:lnTo>
                  <a:lnTo>
                    <a:pt x="6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154;p36">
              <a:extLst>
                <a:ext uri="{FF2B5EF4-FFF2-40B4-BE49-F238E27FC236}">
                  <a16:creationId xmlns:a16="http://schemas.microsoft.com/office/drawing/2014/main" id="{1AE44C72-E5B6-467E-AAC6-6D7609935E42}"/>
                </a:ext>
              </a:extLst>
            </p:cNvPr>
            <p:cNvSpPr/>
            <p:nvPr/>
          </p:nvSpPr>
          <p:spPr>
            <a:xfrm>
              <a:off x="7133903" y="1931588"/>
              <a:ext cx="159363" cy="143066"/>
            </a:xfrm>
            <a:custGeom>
              <a:avLst/>
              <a:gdLst/>
              <a:ahLst/>
              <a:cxnLst/>
              <a:rect l="l" t="t" r="r" b="b"/>
              <a:pathLst>
                <a:path w="4019" h="3608" extrusionOk="0">
                  <a:moveTo>
                    <a:pt x="4019" y="0"/>
                  </a:moveTo>
                  <a:lnTo>
                    <a:pt x="3912" y="250"/>
                  </a:lnTo>
                  <a:lnTo>
                    <a:pt x="3617" y="706"/>
                  </a:lnTo>
                  <a:lnTo>
                    <a:pt x="3242" y="1099"/>
                  </a:lnTo>
                  <a:lnTo>
                    <a:pt x="2786" y="1393"/>
                  </a:lnTo>
                  <a:lnTo>
                    <a:pt x="2536" y="1501"/>
                  </a:lnTo>
                  <a:lnTo>
                    <a:pt x="2054" y="1661"/>
                  </a:lnTo>
                  <a:lnTo>
                    <a:pt x="1554" y="1759"/>
                  </a:lnTo>
                  <a:lnTo>
                    <a:pt x="1304" y="1822"/>
                  </a:lnTo>
                  <a:lnTo>
                    <a:pt x="822" y="1983"/>
                  </a:lnTo>
                  <a:lnTo>
                    <a:pt x="599" y="2108"/>
                  </a:lnTo>
                  <a:lnTo>
                    <a:pt x="491" y="2179"/>
                  </a:lnTo>
                  <a:lnTo>
                    <a:pt x="295" y="2349"/>
                  </a:lnTo>
                  <a:lnTo>
                    <a:pt x="143" y="2554"/>
                  </a:lnTo>
                  <a:lnTo>
                    <a:pt x="27" y="2777"/>
                  </a:lnTo>
                  <a:lnTo>
                    <a:pt x="0" y="2903"/>
                  </a:lnTo>
                  <a:lnTo>
                    <a:pt x="340" y="3251"/>
                  </a:lnTo>
                  <a:lnTo>
                    <a:pt x="679" y="3608"/>
                  </a:lnTo>
                  <a:lnTo>
                    <a:pt x="715" y="3403"/>
                  </a:lnTo>
                  <a:lnTo>
                    <a:pt x="884" y="3028"/>
                  </a:lnTo>
                  <a:lnTo>
                    <a:pt x="1143" y="2706"/>
                  </a:lnTo>
                  <a:lnTo>
                    <a:pt x="1465" y="2447"/>
                  </a:lnTo>
                  <a:lnTo>
                    <a:pt x="1652" y="2349"/>
                  </a:lnTo>
                  <a:lnTo>
                    <a:pt x="1876" y="2260"/>
                  </a:lnTo>
                  <a:lnTo>
                    <a:pt x="2349" y="2126"/>
                  </a:lnTo>
                  <a:lnTo>
                    <a:pt x="2590" y="2054"/>
                  </a:lnTo>
                  <a:lnTo>
                    <a:pt x="2742" y="1992"/>
                  </a:lnTo>
                  <a:lnTo>
                    <a:pt x="3037" y="1822"/>
                  </a:lnTo>
                  <a:lnTo>
                    <a:pt x="3304" y="1617"/>
                  </a:lnTo>
                  <a:lnTo>
                    <a:pt x="3537" y="1367"/>
                  </a:lnTo>
                  <a:lnTo>
                    <a:pt x="3635" y="1233"/>
                  </a:lnTo>
                  <a:lnTo>
                    <a:pt x="3724" y="1090"/>
                  </a:lnTo>
                  <a:lnTo>
                    <a:pt x="3876" y="804"/>
                  </a:lnTo>
                  <a:lnTo>
                    <a:pt x="3965" y="491"/>
                  </a:lnTo>
                  <a:lnTo>
                    <a:pt x="4019" y="17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155;p36">
              <a:extLst>
                <a:ext uri="{FF2B5EF4-FFF2-40B4-BE49-F238E27FC236}">
                  <a16:creationId xmlns:a16="http://schemas.microsoft.com/office/drawing/2014/main" id="{33189E9C-0ADE-468C-AF6B-77F473C6C793}"/>
                </a:ext>
              </a:extLst>
            </p:cNvPr>
            <p:cNvSpPr/>
            <p:nvPr/>
          </p:nvSpPr>
          <p:spPr>
            <a:xfrm>
              <a:off x="7228079" y="1933689"/>
              <a:ext cx="84341" cy="224552"/>
            </a:xfrm>
            <a:custGeom>
              <a:avLst/>
              <a:gdLst/>
              <a:ahLst/>
              <a:cxnLst/>
              <a:rect l="l" t="t" r="r" b="b"/>
              <a:pathLst>
                <a:path w="2127" h="5663" extrusionOk="0">
                  <a:moveTo>
                    <a:pt x="1688" y="1"/>
                  </a:moveTo>
                  <a:lnTo>
                    <a:pt x="1546" y="153"/>
                  </a:lnTo>
                  <a:lnTo>
                    <a:pt x="1322" y="501"/>
                  </a:lnTo>
                  <a:lnTo>
                    <a:pt x="1162" y="894"/>
                  </a:lnTo>
                  <a:lnTo>
                    <a:pt x="1090" y="1305"/>
                  </a:lnTo>
                  <a:lnTo>
                    <a:pt x="1081" y="1519"/>
                  </a:lnTo>
                  <a:lnTo>
                    <a:pt x="1108" y="1840"/>
                  </a:lnTo>
                  <a:lnTo>
                    <a:pt x="1197" y="2492"/>
                  </a:lnTo>
                  <a:lnTo>
                    <a:pt x="1188" y="2823"/>
                  </a:lnTo>
                  <a:lnTo>
                    <a:pt x="1171" y="2975"/>
                  </a:lnTo>
                  <a:lnTo>
                    <a:pt x="1081" y="3260"/>
                  </a:lnTo>
                  <a:lnTo>
                    <a:pt x="876" y="3671"/>
                  </a:lnTo>
                  <a:lnTo>
                    <a:pt x="706" y="3930"/>
                  </a:lnTo>
                  <a:lnTo>
                    <a:pt x="340" y="4412"/>
                  </a:lnTo>
                  <a:lnTo>
                    <a:pt x="1" y="4921"/>
                  </a:lnTo>
                  <a:lnTo>
                    <a:pt x="161" y="4975"/>
                  </a:lnTo>
                  <a:lnTo>
                    <a:pt x="474" y="5127"/>
                  </a:lnTo>
                  <a:lnTo>
                    <a:pt x="921" y="5421"/>
                  </a:lnTo>
                  <a:lnTo>
                    <a:pt x="1179" y="5662"/>
                  </a:lnTo>
                  <a:lnTo>
                    <a:pt x="1188" y="5520"/>
                  </a:lnTo>
                  <a:lnTo>
                    <a:pt x="1251" y="5252"/>
                  </a:lnTo>
                  <a:lnTo>
                    <a:pt x="1412" y="4868"/>
                  </a:lnTo>
                  <a:lnTo>
                    <a:pt x="1563" y="4635"/>
                  </a:lnTo>
                  <a:lnTo>
                    <a:pt x="1715" y="4394"/>
                  </a:lnTo>
                  <a:lnTo>
                    <a:pt x="1992" y="3912"/>
                  </a:lnTo>
                  <a:lnTo>
                    <a:pt x="2072" y="3644"/>
                  </a:lnTo>
                  <a:lnTo>
                    <a:pt x="2108" y="3492"/>
                  </a:lnTo>
                  <a:lnTo>
                    <a:pt x="2126" y="3171"/>
                  </a:lnTo>
                  <a:lnTo>
                    <a:pt x="2072" y="2698"/>
                  </a:lnTo>
                  <a:lnTo>
                    <a:pt x="1983" y="2385"/>
                  </a:lnTo>
                  <a:lnTo>
                    <a:pt x="1778" y="1787"/>
                  </a:lnTo>
                  <a:lnTo>
                    <a:pt x="1599" y="1171"/>
                  </a:lnTo>
                  <a:lnTo>
                    <a:pt x="1537" y="867"/>
                  </a:lnTo>
                  <a:lnTo>
                    <a:pt x="1546" y="429"/>
                  </a:lnTo>
                  <a:lnTo>
                    <a:pt x="1617" y="144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156;p36">
              <a:extLst>
                <a:ext uri="{FF2B5EF4-FFF2-40B4-BE49-F238E27FC236}">
                  <a16:creationId xmlns:a16="http://schemas.microsoft.com/office/drawing/2014/main" id="{274AC6B5-4C68-4B80-8B65-1BED638C9A3C}"/>
                </a:ext>
              </a:extLst>
            </p:cNvPr>
            <p:cNvSpPr/>
            <p:nvPr/>
          </p:nvSpPr>
          <p:spPr>
            <a:xfrm>
              <a:off x="7103450" y="1935830"/>
              <a:ext cx="188786" cy="78274"/>
            </a:xfrm>
            <a:custGeom>
              <a:avLst/>
              <a:gdLst/>
              <a:ahLst/>
              <a:cxnLst/>
              <a:rect l="l" t="t" r="r" b="b"/>
              <a:pathLst>
                <a:path w="4761" h="1974" extrusionOk="0">
                  <a:moveTo>
                    <a:pt x="4760" y="0"/>
                  </a:moveTo>
                  <a:lnTo>
                    <a:pt x="4706" y="108"/>
                  </a:lnTo>
                  <a:lnTo>
                    <a:pt x="4537" y="277"/>
                  </a:lnTo>
                  <a:lnTo>
                    <a:pt x="4322" y="384"/>
                  </a:lnTo>
                  <a:lnTo>
                    <a:pt x="4072" y="438"/>
                  </a:lnTo>
                  <a:lnTo>
                    <a:pt x="3947" y="438"/>
                  </a:lnTo>
                  <a:lnTo>
                    <a:pt x="3706" y="420"/>
                  </a:lnTo>
                  <a:lnTo>
                    <a:pt x="3233" y="277"/>
                  </a:lnTo>
                  <a:lnTo>
                    <a:pt x="3001" y="206"/>
                  </a:lnTo>
                  <a:lnTo>
                    <a:pt x="2760" y="143"/>
                  </a:lnTo>
                  <a:lnTo>
                    <a:pt x="2385" y="125"/>
                  </a:lnTo>
                  <a:lnTo>
                    <a:pt x="2152" y="170"/>
                  </a:lnTo>
                  <a:lnTo>
                    <a:pt x="2036" y="215"/>
                  </a:lnTo>
                  <a:lnTo>
                    <a:pt x="1760" y="402"/>
                  </a:lnTo>
                  <a:lnTo>
                    <a:pt x="1501" y="617"/>
                  </a:lnTo>
                  <a:lnTo>
                    <a:pt x="1367" y="706"/>
                  </a:lnTo>
                  <a:lnTo>
                    <a:pt x="1063" y="804"/>
                  </a:lnTo>
                  <a:lnTo>
                    <a:pt x="750" y="822"/>
                  </a:lnTo>
                  <a:lnTo>
                    <a:pt x="447" y="759"/>
                  </a:lnTo>
                  <a:lnTo>
                    <a:pt x="304" y="688"/>
                  </a:lnTo>
                  <a:lnTo>
                    <a:pt x="152" y="1260"/>
                  </a:lnTo>
                  <a:lnTo>
                    <a:pt x="0" y="1822"/>
                  </a:lnTo>
                  <a:lnTo>
                    <a:pt x="125" y="1876"/>
                  </a:lnTo>
                  <a:lnTo>
                    <a:pt x="384" y="1947"/>
                  </a:lnTo>
                  <a:lnTo>
                    <a:pt x="777" y="1974"/>
                  </a:lnTo>
                  <a:lnTo>
                    <a:pt x="1313" y="1885"/>
                  </a:lnTo>
                  <a:lnTo>
                    <a:pt x="1670" y="1706"/>
                  </a:lnTo>
                  <a:lnTo>
                    <a:pt x="1885" y="1545"/>
                  </a:lnTo>
                  <a:lnTo>
                    <a:pt x="1974" y="1456"/>
                  </a:lnTo>
                  <a:lnTo>
                    <a:pt x="2161" y="1233"/>
                  </a:lnTo>
                  <a:lnTo>
                    <a:pt x="2340" y="1018"/>
                  </a:lnTo>
                  <a:lnTo>
                    <a:pt x="2438" y="911"/>
                  </a:lnTo>
                  <a:lnTo>
                    <a:pt x="2670" y="751"/>
                  </a:lnTo>
                  <a:lnTo>
                    <a:pt x="2804" y="706"/>
                  </a:lnTo>
                  <a:lnTo>
                    <a:pt x="2920" y="688"/>
                  </a:lnTo>
                  <a:lnTo>
                    <a:pt x="3144" y="706"/>
                  </a:lnTo>
                  <a:lnTo>
                    <a:pt x="3492" y="795"/>
                  </a:lnTo>
                  <a:lnTo>
                    <a:pt x="3724" y="831"/>
                  </a:lnTo>
                  <a:lnTo>
                    <a:pt x="3912" y="831"/>
                  </a:lnTo>
                  <a:lnTo>
                    <a:pt x="4260" y="724"/>
                  </a:lnTo>
                  <a:lnTo>
                    <a:pt x="4421" y="626"/>
                  </a:lnTo>
                  <a:lnTo>
                    <a:pt x="4492" y="572"/>
                  </a:lnTo>
                  <a:lnTo>
                    <a:pt x="4599" y="429"/>
                  </a:lnTo>
                  <a:lnTo>
                    <a:pt x="4715" y="179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157;p36">
              <a:extLst>
                <a:ext uri="{FF2B5EF4-FFF2-40B4-BE49-F238E27FC236}">
                  <a16:creationId xmlns:a16="http://schemas.microsoft.com/office/drawing/2014/main" id="{59A9DAD7-4426-455A-8E53-F936B415579B}"/>
                </a:ext>
              </a:extLst>
            </p:cNvPr>
            <p:cNvSpPr/>
            <p:nvPr/>
          </p:nvSpPr>
          <p:spPr>
            <a:xfrm>
              <a:off x="8053494" y="2175215"/>
              <a:ext cx="97426" cy="188746"/>
            </a:xfrm>
            <a:custGeom>
              <a:avLst/>
              <a:gdLst/>
              <a:ahLst/>
              <a:cxnLst/>
              <a:rect l="l" t="t" r="r" b="b"/>
              <a:pathLst>
                <a:path w="2457" h="4760" extrusionOk="0">
                  <a:moveTo>
                    <a:pt x="268" y="0"/>
                  </a:moveTo>
                  <a:lnTo>
                    <a:pt x="188" y="152"/>
                  </a:lnTo>
                  <a:lnTo>
                    <a:pt x="81" y="456"/>
                  </a:lnTo>
                  <a:lnTo>
                    <a:pt x="18" y="777"/>
                  </a:lnTo>
                  <a:lnTo>
                    <a:pt x="0" y="1098"/>
                  </a:lnTo>
                  <a:lnTo>
                    <a:pt x="18" y="1268"/>
                  </a:lnTo>
                  <a:lnTo>
                    <a:pt x="36" y="1429"/>
                  </a:lnTo>
                  <a:lnTo>
                    <a:pt x="125" y="1759"/>
                  </a:lnTo>
                  <a:lnTo>
                    <a:pt x="259" y="2072"/>
                  </a:lnTo>
                  <a:lnTo>
                    <a:pt x="438" y="2358"/>
                  </a:lnTo>
                  <a:lnTo>
                    <a:pt x="545" y="2483"/>
                  </a:lnTo>
                  <a:lnTo>
                    <a:pt x="715" y="2670"/>
                  </a:lnTo>
                  <a:lnTo>
                    <a:pt x="1072" y="3009"/>
                  </a:lnTo>
                  <a:lnTo>
                    <a:pt x="1224" y="3197"/>
                  </a:lnTo>
                  <a:lnTo>
                    <a:pt x="1340" y="3367"/>
                  </a:lnTo>
                  <a:lnTo>
                    <a:pt x="1501" y="3751"/>
                  </a:lnTo>
                  <a:lnTo>
                    <a:pt x="1572" y="4161"/>
                  </a:lnTo>
                  <a:lnTo>
                    <a:pt x="1536" y="4563"/>
                  </a:lnTo>
                  <a:lnTo>
                    <a:pt x="1474" y="4760"/>
                  </a:lnTo>
                  <a:lnTo>
                    <a:pt x="1474" y="4760"/>
                  </a:lnTo>
                  <a:lnTo>
                    <a:pt x="1947" y="4617"/>
                  </a:lnTo>
                  <a:lnTo>
                    <a:pt x="2412" y="4474"/>
                  </a:lnTo>
                  <a:lnTo>
                    <a:pt x="2447" y="4349"/>
                  </a:lnTo>
                  <a:lnTo>
                    <a:pt x="2456" y="4099"/>
                  </a:lnTo>
                  <a:lnTo>
                    <a:pt x="2412" y="3849"/>
                  </a:lnTo>
                  <a:lnTo>
                    <a:pt x="2322" y="3599"/>
                  </a:lnTo>
                  <a:lnTo>
                    <a:pt x="2260" y="3492"/>
                  </a:lnTo>
                  <a:lnTo>
                    <a:pt x="2126" y="3277"/>
                  </a:lnTo>
                  <a:lnTo>
                    <a:pt x="1778" y="2902"/>
                  </a:lnTo>
                  <a:lnTo>
                    <a:pt x="1590" y="2733"/>
                  </a:lnTo>
                  <a:lnTo>
                    <a:pt x="1197" y="2393"/>
                  </a:lnTo>
                  <a:lnTo>
                    <a:pt x="849" y="2027"/>
                  </a:lnTo>
                  <a:lnTo>
                    <a:pt x="679" y="1813"/>
                  </a:lnTo>
                  <a:lnTo>
                    <a:pt x="429" y="1331"/>
                  </a:lnTo>
                  <a:lnTo>
                    <a:pt x="277" y="813"/>
                  </a:lnTo>
                  <a:lnTo>
                    <a:pt x="242" y="27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158;p36">
              <a:extLst>
                <a:ext uri="{FF2B5EF4-FFF2-40B4-BE49-F238E27FC236}">
                  <a16:creationId xmlns:a16="http://schemas.microsoft.com/office/drawing/2014/main" id="{8935F48F-018B-4FB9-B513-6E572FB3BF83}"/>
                </a:ext>
              </a:extLst>
            </p:cNvPr>
            <p:cNvSpPr/>
            <p:nvPr/>
          </p:nvSpPr>
          <p:spPr>
            <a:xfrm>
              <a:off x="7955749" y="2173074"/>
              <a:ext cx="110512" cy="199412"/>
            </a:xfrm>
            <a:custGeom>
              <a:avLst/>
              <a:gdLst/>
              <a:ahLst/>
              <a:cxnLst/>
              <a:rect l="l" t="t" r="r" b="b"/>
              <a:pathLst>
                <a:path w="2787" h="5029" extrusionOk="0">
                  <a:moveTo>
                    <a:pt x="2760" y="0"/>
                  </a:moveTo>
                  <a:lnTo>
                    <a:pt x="2733" y="161"/>
                  </a:lnTo>
                  <a:lnTo>
                    <a:pt x="2635" y="438"/>
                  </a:lnTo>
                  <a:lnTo>
                    <a:pt x="2394" y="804"/>
                  </a:lnTo>
                  <a:lnTo>
                    <a:pt x="2171" y="1019"/>
                  </a:lnTo>
                  <a:lnTo>
                    <a:pt x="1680" y="1429"/>
                  </a:lnTo>
                  <a:lnTo>
                    <a:pt x="1171" y="1813"/>
                  </a:lnTo>
                  <a:lnTo>
                    <a:pt x="930" y="2019"/>
                  </a:lnTo>
                  <a:lnTo>
                    <a:pt x="608" y="2385"/>
                  </a:lnTo>
                  <a:lnTo>
                    <a:pt x="447" y="2653"/>
                  </a:lnTo>
                  <a:lnTo>
                    <a:pt x="394" y="2804"/>
                  </a:lnTo>
                  <a:lnTo>
                    <a:pt x="313" y="3072"/>
                  </a:lnTo>
                  <a:lnTo>
                    <a:pt x="269" y="3626"/>
                  </a:lnTo>
                  <a:lnTo>
                    <a:pt x="260" y="3912"/>
                  </a:lnTo>
                  <a:lnTo>
                    <a:pt x="251" y="4189"/>
                  </a:lnTo>
                  <a:lnTo>
                    <a:pt x="170" y="4599"/>
                  </a:lnTo>
                  <a:lnTo>
                    <a:pt x="72" y="4849"/>
                  </a:lnTo>
                  <a:lnTo>
                    <a:pt x="1" y="4974"/>
                  </a:lnTo>
                  <a:lnTo>
                    <a:pt x="349" y="4921"/>
                  </a:lnTo>
                  <a:lnTo>
                    <a:pt x="876" y="4930"/>
                  </a:lnTo>
                  <a:lnTo>
                    <a:pt x="1224" y="4983"/>
                  </a:lnTo>
                  <a:lnTo>
                    <a:pt x="1394" y="5028"/>
                  </a:lnTo>
                  <a:lnTo>
                    <a:pt x="1394" y="4412"/>
                  </a:lnTo>
                  <a:lnTo>
                    <a:pt x="1367" y="3805"/>
                  </a:lnTo>
                  <a:lnTo>
                    <a:pt x="1367" y="3501"/>
                  </a:lnTo>
                  <a:lnTo>
                    <a:pt x="1430" y="3046"/>
                  </a:lnTo>
                  <a:lnTo>
                    <a:pt x="1519" y="2751"/>
                  </a:lnTo>
                  <a:lnTo>
                    <a:pt x="1590" y="2617"/>
                  </a:lnTo>
                  <a:lnTo>
                    <a:pt x="1760" y="2340"/>
                  </a:lnTo>
                  <a:lnTo>
                    <a:pt x="2207" y="1858"/>
                  </a:lnTo>
                  <a:lnTo>
                    <a:pt x="2412" y="1599"/>
                  </a:lnTo>
                  <a:lnTo>
                    <a:pt x="2519" y="1420"/>
                  </a:lnTo>
                  <a:lnTo>
                    <a:pt x="2689" y="1036"/>
                  </a:lnTo>
                  <a:lnTo>
                    <a:pt x="2778" y="626"/>
                  </a:lnTo>
                  <a:lnTo>
                    <a:pt x="2787" y="206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159;p36">
              <a:extLst>
                <a:ext uri="{FF2B5EF4-FFF2-40B4-BE49-F238E27FC236}">
                  <a16:creationId xmlns:a16="http://schemas.microsoft.com/office/drawing/2014/main" id="{30F4DA63-3FF6-4475-8299-96413DCAC741}"/>
                </a:ext>
              </a:extLst>
            </p:cNvPr>
            <p:cNvSpPr/>
            <p:nvPr/>
          </p:nvSpPr>
          <p:spPr>
            <a:xfrm>
              <a:off x="8060591" y="2175572"/>
              <a:ext cx="135294" cy="165747"/>
            </a:xfrm>
            <a:custGeom>
              <a:avLst/>
              <a:gdLst/>
              <a:ahLst/>
              <a:cxnLst/>
              <a:rect l="l" t="t" r="r" b="b"/>
              <a:pathLst>
                <a:path w="3412" h="4180" extrusionOk="0">
                  <a:moveTo>
                    <a:pt x="107" y="0"/>
                  </a:moveTo>
                  <a:lnTo>
                    <a:pt x="45" y="170"/>
                  </a:lnTo>
                  <a:lnTo>
                    <a:pt x="0" y="447"/>
                  </a:lnTo>
                  <a:lnTo>
                    <a:pt x="9" y="625"/>
                  </a:lnTo>
                  <a:lnTo>
                    <a:pt x="36" y="714"/>
                  </a:lnTo>
                  <a:lnTo>
                    <a:pt x="107" y="884"/>
                  </a:lnTo>
                  <a:lnTo>
                    <a:pt x="348" y="1170"/>
                  </a:lnTo>
                  <a:lnTo>
                    <a:pt x="500" y="1268"/>
                  </a:lnTo>
                  <a:lnTo>
                    <a:pt x="714" y="1366"/>
                  </a:lnTo>
                  <a:lnTo>
                    <a:pt x="1045" y="1491"/>
                  </a:lnTo>
                  <a:lnTo>
                    <a:pt x="1241" y="1607"/>
                  </a:lnTo>
                  <a:lnTo>
                    <a:pt x="1331" y="1688"/>
                  </a:lnTo>
                  <a:lnTo>
                    <a:pt x="1420" y="1795"/>
                  </a:lnTo>
                  <a:lnTo>
                    <a:pt x="1518" y="2063"/>
                  </a:lnTo>
                  <a:lnTo>
                    <a:pt x="1545" y="2197"/>
                  </a:lnTo>
                  <a:lnTo>
                    <a:pt x="1572" y="2483"/>
                  </a:lnTo>
                  <a:lnTo>
                    <a:pt x="1599" y="2768"/>
                  </a:lnTo>
                  <a:lnTo>
                    <a:pt x="1625" y="2893"/>
                  </a:lnTo>
                  <a:lnTo>
                    <a:pt x="1706" y="3143"/>
                  </a:lnTo>
                  <a:lnTo>
                    <a:pt x="1911" y="3492"/>
                  </a:lnTo>
                  <a:lnTo>
                    <a:pt x="2295" y="3867"/>
                  </a:lnTo>
                  <a:lnTo>
                    <a:pt x="2643" y="4063"/>
                  </a:lnTo>
                  <a:lnTo>
                    <a:pt x="2893" y="4152"/>
                  </a:lnTo>
                  <a:lnTo>
                    <a:pt x="3027" y="4179"/>
                  </a:lnTo>
                  <a:lnTo>
                    <a:pt x="3215" y="3626"/>
                  </a:lnTo>
                  <a:lnTo>
                    <a:pt x="3411" y="3072"/>
                  </a:lnTo>
                  <a:lnTo>
                    <a:pt x="3251" y="3045"/>
                  </a:lnTo>
                  <a:lnTo>
                    <a:pt x="2965" y="2929"/>
                  </a:lnTo>
                  <a:lnTo>
                    <a:pt x="2715" y="2733"/>
                  </a:lnTo>
                  <a:lnTo>
                    <a:pt x="2527" y="2491"/>
                  </a:lnTo>
                  <a:lnTo>
                    <a:pt x="2456" y="2349"/>
                  </a:lnTo>
                  <a:lnTo>
                    <a:pt x="2367" y="2018"/>
                  </a:lnTo>
                  <a:lnTo>
                    <a:pt x="2241" y="1706"/>
                  </a:lnTo>
                  <a:lnTo>
                    <a:pt x="2179" y="1607"/>
                  </a:lnTo>
                  <a:lnTo>
                    <a:pt x="2000" y="1438"/>
                  </a:lnTo>
                  <a:lnTo>
                    <a:pt x="1688" y="1250"/>
                  </a:lnTo>
                  <a:lnTo>
                    <a:pt x="1447" y="1161"/>
                  </a:lnTo>
                  <a:lnTo>
                    <a:pt x="1215" y="1089"/>
                  </a:lnTo>
                  <a:lnTo>
                    <a:pt x="741" y="938"/>
                  </a:lnTo>
                  <a:lnTo>
                    <a:pt x="527" y="822"/>
                  </a:lnTo>
                  <a:lnTo>
                    <a:pt x="429" y="750"/>
                  </a:lnTo>
                  <a:lnTo>
                    <a:pt x="250" y="572"/>
                  </a:lnTo>
                  <a:lnTo>
                    <a:pt x="134" y="357"/>
                  </a:lnTo>
                  <a:lnTo>
                    <a:pt x="89" y="11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60;p36">
              <a:extLst>
                <a:ext uri="{FF2B5EF4-FFF2-40B4-BE49-F238E27FC236}">
                  <a16:creationId xmlns:a16="http://schemas.microsoft.com/office/drawing/2014/main" id="{99A16198-639D-4CB1-B81C-6A59323BC687}"/>
                </a:ext>
              </a:extLst>
            </p:cNvPr>
            <p:cNvSpPr/>
            <p:nvPr/>
          </p:nvSpPr>
          <p:spPr>
            <a:xfrm>
              <a:off x="7358735" y="2505563"/>
              <a:ext cx="259962" cy="195844"/>
            </a:xfrm>
            <a:custGeom>
              <a:avLst/>
              <a:gdLst/>
              <a:ahLst/>
              <a:cxnLst/>
              <a:rect l="l" t="t" r="r" b="b"/>
              <a:pathLst>
                <a:path w="6556" h="4939" extrusionOk="0">
                  <a:moveTo>
                    <a:pt x="4573" y="1"/>
                  </a:moveTo>
                  <a:lnTo>
                    <a:pt x="4091" y="233"/>
                  </a:lnTo>
                  <a:lnTo>
                    <a:pt x="1760" y="1510"/>
                  </a:lnTo>
                  <a:lnTo>
                    <a:pt x="688" y="2206"/>
                  </a:lnTo>
                  <a:lnTo>
                    <a:pt x="162" y="2626"/>
                  </a:lnTo>
                  <a:lnTo>
                    <a:pt x="1" y="2814"/>
                  </a:lnTo>
                  <a:lnTo>
                    <a:pt x="90" y="2894"/>
                  </a:lnTo>
                  <a:lnTo>
                    <a:pt x="751" y="3412"/>
                  </a:lnTo>
                  <a:lnTo>
                    <a:pt x="1439" y="3858"/>
                  </a:lnTo>
                  <a:lnTo>
                    <a:pt x="2305" y="4296"/>
                  </a:lnTo>
                  <a:lnTo>
                    <a:pt x="3082" y="4582"/>
                  </a:lnTo>
                  <a:lnTo>
                    <a:pt x="3635" y="4743"/>
                  </a:lnTo>
                  <a:lnTo>
                    <a:pt x="4234" y="4859"/>
                  </a:lnTo>
                  <a:lnTo>
                    <a:pt x="4859" y="4930"/>
                  </a:lnTo>
                  <a:lnTo>
                    <a:pt x="5511" y="4939"/>
                  </a:lnTo>
                  <a:lnTo>
                    <a:pt x="6198" y="4876"/>
                  </a:lnTo>
                  <a:lnTo>
                    <a:pt x="6555" y="4823"/>
                  </a:lnTo>
                  <a:lnTo>
                    <a:pt x="6538" y="4743"/>
                  </a:lnTo>
                  <a:lnTo>
                    <a:pt x="6359" y="3930"/>
                  </a:lnTo>
                  <a:lnTo>
                    <a:pt x="6055" y="2930"/>
                  </a:lnTo>
                  <a:lnTo>
                    <a:pt x="5752" y="2153"/>
                  </a:lnTo>
                  <a:lnTo>
                    <a:pt x="5359" y="1313"/>
                  </a:lnTo>
                  <a:lnTo>
                    <a:pt x="4868" y="438"/>
                  </a:lnTo>
                  <a:lnTo>
                    <a:pt x="4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161;p36">
              <a:extLst>
                <a:ext uri="{FF2B5EF4-FFF2-40B4-BE49-F238E27FC236}">
                  <a16:creationId xmlns:a16="http://schemas.microsoft.com/office/drawing/2014/main" id="{BDA8EFE2-6661-4B2E-AE1D-28D52E5D2BF3}"/>
                </a:ext>
              </a:extLst>
            </p:cNvPr>
            <p:cNvSpPr/>
            <p:nvPr/>
          </p:nvSpPr>
          <p:spPr>
            <a:xfrm>
              <a:off x="8047823" y="2160345"/>
              <a:ext cx="32277" cy="30136"/>
            </a:xfrm>
            <a:custGeom>
              <a:avLst/>
              <a:gdLst/>
              <a:ahLst/>
              <a:cxnLst/>
              <a:rect l="l" t="t" r="r" b="b"/>
              <a:pathLst>
                <a:path w="814" h="760" extrusionOk="0">
                  <a:moveTo>
                    <a:pt x="438" y="0"/>
                  </a:moveTo>
                  <a:lnTo>
                    <a:pt x="286" y="9"/>
                  </a:lnTo>
                  <a:lnTo>
                    <a:pt x="143" y="71"/>
                  </a:lnTo>
                  <a:lnTo>
                    <a:pt x="45" y="188"/>
                  </a:lnTo>
                  <a:lnTo>
                    <a:pt x="18" y="259"/>
                  </a:lnTo>
                  <a:lnTo>
                    <a:pt x="1" y="330"/>
                  </a:lnTo>
                  <a:lnTo>
                    <a:pt x="18" y="482"/>
                  </a:lnTo>
                  <a:lnTo>
                    <a:pt x="99" y="616"/>
                  </a:lnTo>
                  <a:lnTo>
                    <a:pt x="224" y="714"/>
                  </a:lnTo>
                  <a:lnTo>
                    <a:pt x="295" y="741"/>
                  </a:lnTo>
                  <a:lnTo>
                    <a:pt x="376" y="759"/>
                  </a:lnTo>
                  <a:lnTo>
                    <a:pt x="536" y="750"/>
                  </a:lnTo>
                  <a:lnTo>
                    <a:pt x="670" y="679"/>
                  </a:lnTo>
                  <a:lnTo>
                    <a:pt x="769" y="572"/>
                  </a:lnTo>
                  <a:lnTo>
                    <a:pt x="795" y="500"/>
                  </a:lnTo>
                  <a:lnTo>
                    <a:pt x="813" y="420"/>
                  </a:lnTo>
                  <a:lnTo>
                    <a:pt x="795" y="277"/>
                  </a:lnTo>
                  <a:lnTo>
                    <a:pt x="724" y="143"/>
                  </a:lnTo>
                  <a:lnTo>
                    <a:pt x="599" y="45"/>
                  </a:lnTo>
                  <a:lnTo>
                    <a:pt x="519" y="1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162;p36">
              <a:extLst>
                <a:ext uri="{FF2B5EF4-FFF2-40B4-BE49-F238E27FC236}">
                  <a16:creationId xmlns:a16="http://schemas.microsoft.com/office/drawing/2014/main" id="{AFF2BA38-DD71-4A3E-A05D-B9A70128A778}"/>
                </a:ext>
              </a:extLst>
            </p:cNvPr>
            <p:cNvSpPr/>
            <p:nvPr/>
          </p:nvSpPr>
          <p:spPr>
            <a:xfrm>
              <a:off x="7514888" y="2484666"/>
              <a:ext cx="47504" cy="42904"/>
            </a:xfrm>
            <a:custGeom>
              <a:avLst/>
              <a:gdLst/>
              <a:ahLst/>
              <a:cxnLst/>
              <a:rect l="l" t="t" r="r" b="b"/>
              <a:pathLst>
                <a:path w="1198" h="1082" extrusionOk="0">
                  <a:moveTo>
                    <a:pt x="626" y="1"/>
                  </a:moveTo>
                  <a:lnTo>
                    <a:pt x="394" y="10"/>
                  </a:lnTo>
                  <a:lnTo>
                    <a:pt x="197" y="99"/>
                  </a:lnTo>
                  <a:lnTo>
                    <a:pt x="64" y="242"/>
                  </a:lnTo>
                  <a:lnTo>
                    <a:pt x="19" y="340"/>
                  </a:lnTo>
                  <a:lnTo>
                    <a:pt x="1" y="438"/>
                  </a:lnTo>
                  <a:lnTo>
                    <a:pt x="28" y="653"/>
                  </a:lnTo>
                  <a:lnTo>
                    <a:pt x="144" y="858"/>
                  </a:lnTo>
                  <a:lnTo>
                    <a:pt x="322" y="1010"/>
                  </a:lnTo>
                  <a:lnTo>
                    <a:pt x="439" y="1055"/>
                  </a:lnTo>
                  <a:lnTo>
                    <a:pt x="555" y="1081"/>
                  </a:lnTo>
                  <a:lnTo>
                    <a:pt x="787" y="1055"/>
                  </a:lnTo>
                  <a:lnTo>
                    <a:pt x="992" y="956"/>
                  </a:lnTo>
                  <a:lnTo>
                    <a:pt x="1135" y="796"/>
                  </a:lnTo>
                  <a:lnTo>
                    <a:pt x="1180" y="697"/>
                  </a:lnTo>
                  <a:lnTo>
                    <a:pt x="1198" y="590"/>
                  </a:lnTo>
                  <a:lnTo>
                    <a:pt x="1162" y="394"/>
                  </a:lnTo>
                  <a:lnTo>
                    <a:pt x="1046" y="215"/>
                  </a:lnTo>
                  <a:lnTo>
                    <a:pt x="867" y="72"/>
                  </a:lnTo>
                  <a:lnTo>
                    <a:pt x="751" y="3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163;p36">
              <a:extLst>
                <a:ext uri="{FF2B5EF4-FFF2-40B4-BE49-F238E27FC236}">
                  <a16:creationId xmlns:a16="http://schemas.microsoft.com/office/drawing/2014/main" id="{666CA8D3-F6CD-4FA5-8167-CEE53BB582C2}"/>
                </a:ext>
              </a:extLst>
            </p:cNvPr>
            <p:cNvSpPr/>
            <p:nvPr/>
          </p:nvSpPr>
          <p:spPr>
            <a:xfrm>
              <a:off x="7271301" y="1924490"/>
              <a:ext cx="32237" cy="30136"/>
            </a:xfrm>
            <a:custGeom>
              <a:avLst/>
              <a:gdLst/>
              <a:ahLst/>
              <a:cxnLst/>
              <a:rect l="l" t="t" r="r" b="b"/>
              <a:pathLst>
                <a:path w="813" h="760" extrusionOk="0">
                  <a:moveTo>
                    <a:pt x="438" y="1"/>
                  </a:moveTo>
                  <a:lnTo>
                    <a:pt x="277" y="10"/>
                  </a:lnTo>
                  <a:lnTo>
                    <a:pt x="143" y="72"/>
                  </a:lnTo>
                  <a:lnTo>
                    <a:pt x="45" y="188"/>
                  </a:lnTo>
                  <a:lnTo>
                    <a:pt x="18" y="260"/>
                  </a:lnTo>
                  <a:lnTo>
                    <a:pt x="0" y="340"/>
                  </a:lnTo>
                  <a:lnTo>
                    <a:pt x="18" y="483"/>
                  </a:lnTo>
                  <a:lnTo>
                    <a:pt x="98" y="617"/>
                  </a:lnTo>
                  <a:lnTo>
                    <a:pt x="214" y="715"/>
                  </a:lnTo>
                  <a:lnTo>
                    <a:pt x="295" y="742"/>
                  </a:lnTo>
                  <a:lnTo>
                    <a:pt x="375" y="760"/>
                  </a:lnTo>
                  <a:lnTo>
                    <a:pt x="536" y="751"/>
                  </a:lnTo>
                  <a:lnTo>
                    <a:pt x="670" y="679"/>
                  </a:lnTo>
                  <a:lnTo>
                    <a:pt x="768" y="572"/>
                  </a:lnTo>
                  <a:lnTo>
                    <a:pt x="795" y="501"/>
                  </a:lnTo>
                  <a:lnTo>
                    <a:pt x="813" y="420"/>
                  </a:lnTo>
                  <a:lnTo>
                    <a:pt x="795" y="278"/>
                  </a:lnTo>
                  <a:lnTo>
                    <a:pt x="715" y="144"/>
                  </a:lnTo>
                  <a:lnTo>
                    <a:pt x="598" y="45"/>
                  </a:lnTo>
                  <a:lnTo>
                    <a:pt x="518" y="19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164;p36">
              <a:extLst>
                <a:ext uri="{FF2B5EF4-FFF2-40B4-BE49-F238E27FC236}">
                  <a16:creationId xmlns:a16="http://schemas.microsoft.com/office/drawing/2014/main" id="{48E32CFD-FDF7-40C3-9A4C-C3560D318029}"/>
                </a:ext>
              </a:extLst>
            </p:cNvPr>
            <p:cNvSpPr/>
            <p:nvPr/>
          </p:nvSpPr>
          <p:spPr>
            <a:xfrm>
              <a:off x="6982350" y="1977268"/>
              <a:ext cx="725918" cy="981598"/>
            </a:xfrm>
            <a:custGeom>
              <a:avLst/>
              <a:gdLst/>
              <a:ahLst/>
              <a:cxnLst/>
              <a:rect l="l" t="t" r="r" b="b"/>
              <a:pathLst>
                <a:path w="18307" h="24755" extrusionOk="0">
                  <a:moveTo>
                    <a:pt x="18191" y="0"/>
                  </a:moveTo>
                  <a:lnTo>
                    <a:pt x="18164" y="27"/>
                  </a:lnTo>
                  <a:lnTo>
                    <a:pt x="17914" y="259"/>
                  </a:lnTo>
                  <a:lnTo>
                    <a:pt x="17387" y="670"/>
                  </a:lnTo>
                  <a:lnTo>
                    <a:pt x="16815" y="1009"/>
                  </a:lnTo>
                  <a:lnTo>
                    <a:pt x="16217" y="1286"/>
                  </a:lnTo>
                  <a:lnTo>
                    <a:pt x="15601" y="1518"/>
                  </a:lnTo>
                  <a:lnTo>
                    <a:pt x="14958" y="1697"/>
                  </a:lnTo>
                  <a:lnTo>
                    <a:pt x="13967" y="1911"/>
                  </a:lnTo>
                  <a:lnTo>
                    <a:pt x="13297" y="2018"/>
                  </a:lnTo>
                  <a:lnTo>
                    <a:pt x="13270" y="2009"/>
                  </a:lnTo>
                  <a:lnTo>
                    <a:pt x="13243" y="2027"/>
                  </a:lnTo>
                  <a:lnTo>
                    <a:pt x="12234" y="2170"/>
                  </a:lnTo>
                  <a:lnTo>
                    <a:pt x="11261" y="2331"/>
                  </a:lnTo>
                  <a:lnTo>
                    <a:pt x="10815" y="2411"/>
                  </a:lnTo>
                  <a:lnTo>
                    <a:pt x="9922" y="2626"/>
                  </a:lnTo>
                  <a:lnTo>
                    <a:pt x="9055" y="2902"/>
                  </a:lnTo>
                  <a:lnTo>
                    <a:pt x="8234" y="3286"/>
                  </a:lnTo>
                  <a:lnTo>
                    <a:pt x="7841" y="3528"/>
                  </a:lnTo>
                  <a:lnTo>
                    <a:pt x="7519" y="3751"/>
                  </a:lnTo>
                  <a:lnTo>
                    <a:pt x="6930" y="4260"/>
                  </a:lnTo>
                  <a:lnTo>
                    <a:pt x="6430" y="4849"/>
                  </a:lnTo>
                  <a:lnTo>
                    <a:pt x="6037" y="5528"/>
                  </a:lnTo>
                  <a:lnTo>
                    <a:pt x="5903" y="5894"/>
                  </a:lnTo>
                  <a:lnTo>
                    <a:pt x="5832" y="6135"/>
                  </a:lnTo>
                  <a:lnTo>
                    <a:pt x="5751" y="6617"/>
                  </a:lnTo>
                  <a:lnTo>
                    <a:pt x="5724" y="7100"/>
                  </a:lnTo>
                  <a:lnTo>
                    <a:pt x="5760" y="7582"/>
                  </a:lnTo>
                  <a:lnTo>
                    <a:pt x="5876" y="8314"/>
                  </a:lnTo>
                  <a:lnTo>
                    <a:pt x="6135" y="9270"/>
                  </a:lnTo>
                  <a:lnTo>
                    <a:pt x="6278" y="9734"/>
                  </a:lnTo>
                  <a:lnTo>
                    <a:pt x="6555" y="10654"/>
                  </a:lnTo>
                  <a:lnTo>
                    <a:pt x="6903" y="12056"/>
                  </a:lnTo>
                  <a:lnTo>
                    <a:pt x="7082" y="13002"/>
                  </a:lnTo>
                  <a:lnTo>
                    <a:pt x="7144" y="13476"/>
                  </a:lnTo>
                  <a:lnTo>
                    <a:pt x="7207" y="13940"/>
                  </a:lnTo>
                  <a:lnTo>
                    <a:pt x="7260" y="14878"/>
                  </a:lnTo>
                  <a:lnTo>
                    <a:pt x="7260" y="15815"/>
                  </a:lnTo>
                  <a:lnTo>
                    <a:pt x="7171" y="16753"/>
                  </a:lnTo>
                  <a:lnTo>
                    <a:pt x="7091" y="17208"/>
                  </a:lnTo>
                  <a:lnTo>
                    <a:pt x="7001" y="17646"/>
                  </a:lnTo>
                  <a:lnTo>
                    <a:pt x="6742" y="18503"/>
                  </a:lnTo>
                  <a:lnTo>
                    <a:pt x="6394" y="19316"/>
                  </a:lnTo>
                  <a:lnTo>
                    <a:pt x="5957" y="20093"/>
                  </a:lnTo>
                  <a:lnTo>
                    <a:pt x="5707" y="20459"/>
                  </a:lnTo>
                  <a:lnTo>
                    <a:pt x="5448" y="20798"/>
                  </a:lnTo>
                  <a:lnTo>
                    <a:pt x="4894" y="21441"/>
                  </a:lnTo>
                  <a:lnTo>
                    <a:pt x="4287" y="22039"/>
                  </a:lnTo>
                  <a:lnTo>
                    <a:pt x="3626" y="22584"/>
                  </a:lnTo>
                  <a:lnTo>
                    <a:pt x="2938" y="23093"/>
                  </a:lnTo>
                  <a:lnTo>
                    <a:pt x="2224" y="23557"/>
                  </a:lnTo>
                  <a:lnTo>
                    <a:pt x="1108" y="24200"/>
                  </a:lnTo>
                  <a:lnTo>
                    <a:pt x="358" y="24575"/>
                  </a:lnTo>
                  <a:lnTo>
                    <a:pt x="179" y="24665"/>
                  </a:lnTo>
                  <a:lnTo>
                    <a:pt x="0" y="24754"/>
                  </a:lnTo>
                  <a:lnTo>
                    <a:pt x="384" y="24754"/>
                  </a:lnTo>
                  <a:lnTo>
                    <a:pt x="1054" y="24415"/>
                  </a:lnTo>
                  <a:lnTo>
                    <a:pt x="2367" y="23665"/>
                  </a:lnTo>
                  <a:lnTo>
                    <a:pt x="3617" y="22816"/>
                  </a:lnTo>
                  <a:lnTo>
                    <a:pt x="4474" y="22084"/>
                  </a:lnTo>
                  <a:lnTo>
                    <a:pt x="5010" y="21557"/>
                  </a:lnTo>
                  <a:lnTo>
                    <a:pt x="5269" y="21271"/>
                  </a:lnTo>
                  <a:lnTo>
                    <a:pt x="5546" y="20950"/>
                  </a:lnTo>
                  <a:lnTo>
                    <a:pt x="6046" y="20253"/>
                  </a:lnTo>
                  <a:lnTo>
                    <a:pt x="6483" y="19512"/>
                  </a:lnTo>
                  <a:lnTo>
                    <a:pt x="6832" y="18726"/>
                  </a:lnTo>
                  <a:lnTo>
                    <a:pt x="6975" y="18324"/>
                  </a:lnTo>
                  <a:lnTo>
                    <a:pt x="7109" y="17878"/>
                  </a:lnTo>
                  <a:lnTo>
                    <a:pt x="7305" y="16976"/>
                  </a:lnTo>
                  <a:lnTo>
                    <a:pt x="7412" y="16065"/>
                  </a:lnTo>
                  <a:lnTo>
                    <a:pt x="7439" y="15145"/>
                  </a:lnTo>
                  <a:lnTo>
                    <a:pt x="7421" y="14690"/>
                  </a:lnTo>
                  <a:lnTo>
                    <a:pt x="7394" y="14217"/>
                  </a:lnTo>
                  <a:lnTo>
                    <a:pt x="7287" y="13270"/>
                  </a:lnTo>
                  <a:lnTo>
                    <a:pt x="7126" y="12332"/>
                  </a:lnTo>
                  <a:lnTo>
                    <a:pt x="6921" y="11413"/>
                  </a:lnTo>
                  <a:lnTo>
                    <a:pt x="6805" y="10948"/>
                  </a:lnTo>
                  <a:lnTo>
                    <a:pt x="6537" y="10011"/>
                  </a:lnTo>
                  <a:lnTo>
                    <a:pt x="6251" y="9073"/>
                  </a:lnTo>
                  <a:lnTo>
                    <a:pt x="6108" y="8573"/>
                  </a:lnTo>
                  <a:lnTo>
                    <a:pt x="5948" y="7805"/>
                  </a:lnTo>
                  <a:lnTo>
                    <a:pt x="5894" y="7287"/>
                  </a:lnTo>
                  <a:lnTo>
                    <a:pt x="5894" y="7028"/>
                  </a:lnTo>
                  <a:lnTo>
                    <a:pt x="5903" y="6814"/>
                  </a:lnTo>
                  <a:lnTo>
                    <a:pt x="5957" y="6394"/>
                  </a:lnTo>
                  <a:lnTo>
                    <a:pt x="6055" y="5992"/>
                  </a:lnTo>
                  <a:lnTo>
                    <a:pt x="6198" y="5608"/>
                  </a:lnTo>
                  <a:lnTo>
                    <a:pt x="6492" y="5064"/>
                  </a:lnTo>
                  <a:lnTo>
                    <a:pt x="7010" y="4412"/>
                  </a:lnTo>
                  <a:lnTo>
                    <a:pt x="7323" y="4126"/>
                  </a:lnTo>
                  <a:lnTo>
                    <a:pt x="7671" y="3840"/>
                  </a:lnTo>
                  <a:lnTo>
                    <a:pt x="8430" y="3376"/>
                  </a:lnTo>
                  <a:lnTo>
                    <a:pt x="9243" y="3019"/>
                  </a:lnTo>
                  <a:lnTo>
                    <a:pt x="10100" y="2742"/>
                  </a:lnTo>
                  <a:lnTo>
                    <a:pt x="10538" y="2644"/>
                  </a:lnTo>
                  <a:lnTo>
                    <a:pt x="11199" y="2501"/>
                  </a:lnTo>
                  <a:lnTo>
                    <a:pt x="12565" y="2295"/>
                  </a:lnTo>
                  <a:lnTo>
                    <a:pt x="13252" y="2188"/>
                  </a:lnTo>
                  <a:lnTo>
                    <a:pt x="13520" y="2492"/>
                  </a:lnTo>
                  <a:lnTo>
                    <a:pt x="13976" y="3135"/>
                  </a:lnTo>
                  <a:lnTo>
                    <a:pt x="14333" y="3831"/>
                  </a:lnTo>
                  <a:lnTo>
                    <a:pt x="14601" y="4563"/>
                  </a:lnTo>
                  <a:lnTo>
                    <a:pt x="14806" y="5331"/>
                  </a:lnTo>
                  <a:lnTo>
                    <a:pt x="14940" y="6108"/>
                  </a:lnTo>
                  <a:lnTo>
                    <a:pt x="15038" y="7296"/>
                  </a:lnTo>
                  <a:lnTo>
                    <a:pt x="15047" y="8082"/>
                  </a:lnTo>
                  <a:lnTo>
                    <a:pt x="15021" y="9073"/>
                  </a:lnTo>
                  <a:lnTo>
                    <a:pt x="14967" y="10064"/>
                  </a:lnTo>
                  <a:lnTo>
                    <a:pt x="14976" y="10100"/>
                  </a:lnTo>
                  <a:lnTo>
                    <a:pt x="15021" y="10136"/>
                  </a:lnTo>
                  <a:lnTo>
                    <a:pt x="15083" y="10136"/>
                  </a:lnTo>
                  <a:lnTo>
                    <a:pt x="15128" y="10100"/>
                  </a:lnTo>
                  <a:lnTo>
                    <a:pt x="15137" y="10064"/>
                  </a:lnTo>
                  <a:lnTo>
                    <a:pt x="15181" y="9225"/>
                  </a:lnTo>
                  <a:lnTo>
                    <a:pt x="15217" y="7528"/>
                  </a:lnTo>
                  <a:lnTo>
                    <a:pt x="15128" y="6269"/>
                  </a:lnTo>
                  <a:lnTo>
                    <a:pt x="15003" y="5439"/>
                  </a:lnTo>
                  <a:lnTo>
                    <a:pt x="14797" y="4617"/>
                  </a:lnTo>
                  <a:lnTo>
                    <a:pt x="14512" y="3822"/>
                  </a:lnTo>
                  <a:lnTo>
                    <a:pt x="14324" y="3438"/>
                  </a:lnTo>
                  <a:lnTo>
                    <a:pt x="14145" y="3099"/>
                  </a:lnTo>
                  <a:lnTo>
                    <a:pt x="13699" y="2456"/>
                  </a:lnTo>
                  <a:lnTo>
                    <a:pt x="13449" y="2161"/>
                  </a:lnTo>
                  <a:lnTo>
                    <a:pt x="14003" y="2072"/>
                  </a:lnTo>
                  <a:lnTo>
                    <a:pt x="15101" y="1831"/>
                  </a:lnTo>
                  <a:lnTo>
                    <a:pt x="16164" y="1492"/>
                  </a:lnTo>
                  <a:lnTo>
                    <a:pt x="16923" y="1143"/>
                  </a:lnTo>
                  <a:lnTo>
                    <a:pt x="17414" y="849"/>
                  </a:lnTo>
                  <a:lnTo>
                    <a:pt x="17646" y="688"/>
                  </a:lnTo>
                  <a:lnTo>
                    <a:pt x="17976" y="429"/>
                  </a:lnTo>
                  <a:lnTo>
                    <a:pt x="18280" y="143"/>
                  </a:lnTo>
                  <a:lnTo>
                    <a:pt x="18307" y="107"/>
                  </a:lnTo>
                  <a:lnTo>
                    <a:pt x="18298" y="45"/>
                  </a:lnTo>
                  <a:lnTo>
                    <a:pt x="18253" y="9"/>
                  </a:lnTo>
                  <a:lnTo>
                    <a:pt x="18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Picture 2">
            <a:extLst>
              <a:ext uri="{FF2B5EF4-FFF2-40B4-BE49-F238E27FC236}">
                <a16:creationId xmlns:a16="http://schemas.microsoft.com/office/drawing/2014/main" id="{5A8D1413-20A6-48E7-A4C2-A1C31A5C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7" y="228600"/>
            <a:ext cx="2780831" cy="358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2">
            <a:extLst>
              <a:ext uri="{FF2B5EF4-FFF2-40B4-BE49-F238E27FC236}">
                <a16:creationId xmlns:a16="http://schemas.microsoft.com/office/drawing/2014/main" id="{F8B44A79-1E49-4EF3-9182-72EC1D0DD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2" y="3972536"/>
            <a:ext cx="4191000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Thép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(1925- 1991)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7FA56D-B61B-4086-A1CB-CED394AB11E5}"/>
              </a:ext>
            </a:extLst>
          </p:cNvPr>
          <p:cNvSpPr txBox="1"/>
          <p:nvPr/>
        </p:nvSpPr>
        <p:spPr>
          <a:xfrm>
            <a:off x="4611094" y="211914"/>
            <a:ext cx="4343400" cy="452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T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một nhà văn nổi tiếng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chuyên viết về </a:t>
            </a:r>
            <a:r>
              <a:rPr lang="vi-VN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 tài </a:t>
            </a:r>
            <a:r>
              <a:rPr lang="vi-VN" sz="3200" i="1" dirty="0">
                <a:solidFill>
                  <a:prstClr val="black"/>
                </a:solidFill>
                <a:latin typeface="+mj-lt"/>
              </a:rPr>
              <a:t>Chiến tranh Việt Nam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. </a:t>
            </a:r>
            <a:endParaRPr lang="en-US" sz="32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Một số bút danh khác</a:t>
            </a:r>
            <a:r>
              <a:rPr lang="en-US" sz="3200" dirty="0">
                <a:solidFill>
                  <a:prstClr val="black"/>
                </a:solidFill>
                <a:latin typeface="+mj-lt"/>
              </a:rPr>
              <a:t>:</a:t>
            </a:r>
          </a:p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Phượng Kim, Hồng Châu. </a:t>
            </a:r>
          </a:p>
        </p:txBody>
      </p:sp>
    </p:spTree>
    <p:extLst>
      <p:ext uri="{BB962C8B-B14F-4D97-AF65-F5344CB8AC3E}">
        <p14:creationId xmlns:p14="http://schemas.microsoft.com/office/powerpoint/2010/main" val="249000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p47"/>
          <p:cNvSpPr/>
          <p:nvPr/>
        </p:nvSpPr>
        <p:spPr>
          <a:xfrm>
            <a:off x="4101009" y="1208750"/>
            <a:ext cx="837900" cy="837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47"/>
          <p:cNvSpPr/>
          <p:nvPr/>
        </p:nvSpPr>
        <p:spPr>
          <a:xfrm>
            <a:off x="6978684" y="1208750"/>
            <a:ext cx="837900" cy="837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47"/>
          <p:cNvSpPr/>
          <p:nvPr/>
        </p:nvSpPr>
        <p:spPr>
          <a:xfrm>
            <a:off x="1013186" y="1196392"/>
            <a:ext cx="837900" cy="837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47"/>
          <p:cNvSpPr txBox="1">
            <a:spLocks noGrp="1"/>
          </p:cNvSpPr>
          <p:nvPr>
            <p:ph type="title" idx="2"/>
          </p:nvPr>
        </p:nvSpPr>
        <p:spPr>
          <a:xfrm>
            <a:off x="3511359" y="2195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2</a:t>
            </a:r>
            <a:endParaRPr b="1" dirty="0"/>
          </a:p>
        </p:txBody>
      </p:sp>
      <p:sp>
        <p:nvSpPr>
          <p:cNvPr id="2925" name="Google Shape;2925;p47"/>
          <p:cNvSpPr txBox="1">
            <a:spLocks noGrp="1"/>
          </p:cNvSpPr>
          <p:nvPr>
            <p:ph type="title"/>
          </p:nvPr>
        </p:nvSpPr>
        <p:spPr>
          <a:xfrm>
            <a:off x="423536" y="2183480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1</a:t>
            </a:r>
            <a:endParaRPr b="1" dirty="0"/>
          </a:p>
        </p:txBody>
      </p:sp>
      <p:sp>
        <p:nvSpPr>
          <p:cNvPr id="2926" name="Google Shape;2926;p47"/>
          <p:cNvSpPr txBox="1">
            <a:spLocks noGrp="1"/>
          </p:cNvSpPr>
          <p:nvPr>
            <p:ph type="subTitle" idx="1"/>
          </p:nvPr>
        </p:nvSpPr>
        <p:spPr>
          <a:xfrm>
            <a:off x="-237448" y="2608558"/>
            <a:ext cx="28887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defRPr/>
            </a:pP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Đọc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trôi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chảy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, </a:t>
            </a:r>
            <a:endParaRPr lang="vi-VN" altLang="zh-CN" sz="2000" b="1" dirty="0">
              <a:solidFill>
                <a:srgbClr val="0C3273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Source Han Serif SC" panose="02020400000000000000" pitchFamily="18" charset="-122"/>
            </a:endParaRPr>
          </a:p>
          <a:p>
            <a:pPr lvl="0" algn="ctr">
              <a:defRPr/>
            </a:pP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diễn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cảm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bài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tập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đọc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Noto Sans S Chinese Light" panose="020B03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27" name="Google Shape;2927;p47"/>
          <p:cNvSpPr txBox="1">
            <a:spLocks noGrp="1"/>
          </p:cNvSpPr>
          <p:nvPr>
            <p:ph type="title" idx="3"/>
          </p:nvPr>
        </p:nvSpPr>
        <p:spPr>
          <a:xfrm>
            <a:off x="6389034" y="21958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3</a:t>
            </a:r>
            <a:endParaRPr b="1" dirty="0"/>
          </a:p>
        </p:txBody>
      </p:sp>
      <p:sp>
        <p:nvSpPr>
          <p:cNvPr id="2928" name="Google Shape;2928;p47"/>
          <p:cNvSpPr txBox="1">
            <a:spLocks noGrp="1"/>
          </p:cNvSpPr>
          <p:nvPr>
            <p:ph type="title" idx="4"/>
          </p:nvPr>
        </p:nvSpPr>
        <p:spPr>
          <a:xfrm>
            <a:off x="292614" y="13716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MỤC TIÊU</a:t>
            </a:r>
            <a:endParaRPr sz="3600" b="1" dirty="0"/>
          </a:p>
        </p:txBody>
      </p:sp>
      <p:sp>
        <p:nvSpPr>
          <p:cNvPr id="2929" name="Google Shape;2929;p47"/>
          <p:cNvSpPr txBox="1">
            <a:spLocks noGrp="1"/>
          </p:cNvSpPr>
          <p:nvPr>
            <p:ph type="subTitle" idx="5"/>
          </p:nvPr>
        </p:nvSpPr>
        <p:spPr>
          <a:xfrm>
            <a:off x="2651252" y="2682724"/>
            <a:ext cx="3474916" cy="918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defRPr/>
            </a:pP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Trả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lời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được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các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câu</a:t>
            </a:r>
            <a:r>
              <a:rPr lang="en-US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lang="en-US" altLang="zh-CN" sz="2000" b="1" dirty="0" err="1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hỏi</a:t>
            </a:r>
            <a:r>
              <a:rPr lang="vi-VN" altLang="zh-CN" sz="2000" b="1" dirty="0">
                <a:solidFill>
                  <a:srgbClr val="0C327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.</a:t>
            </a:r>
          </a:p>
        </p:txBody>
      </p:sp>
      <p:sp>
        <p:nvSpPr>
          <p:cNvPr id="2930" name="Google Shape;2930;p47"/>
          <p:cNvSpPr txBox="1">
            <a:spLocks noGrp="1"/>
          </p:cNvSpPr>
          <p:nvPr>
            <p:ph type="subTitle" idx="6"/>
          </p:nvPr>
        </p:nvSpPr>
        <p:spPr>
          <a:xfrm>
            <a:off x="6336684" y="2682725"/>
            <a:ext cx="2678184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2E2E"/>
              </a:buClr>
              <a:buSzPts val="1400"/>
              <a:buFont typeface="Fira Sans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C32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Nêu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C32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C32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được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C32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C32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nội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C32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dung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C32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của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C32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C32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bài</a:t>
            </a:r>
            <a:r>
              <a:rPr kumimoji="0" lang="vi-VN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C327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ource Han Serif SC" panose="02020400000000000000" pitchFamily="18" charset="-122"/>
              </a:rPr>
              <a:t>.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C3273"/>
              </a:solidFill>
              <a:effectLst/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2931" name="Google Shape;2931;p47"/>
          <p:cNvGrpSpPr/>
          <p:nvPr/>
        </p:nvGrpSpPr>
        <p:grpSpPr>
          <a:xfrm>
            <a:off x="367665" y="3499416"/>
            <a:ext cx="735612" cy="1045777"/>
            <a:chOff x="7598756" y="3540791"/>
            <a:chExt cx="735612" cy="1045777"/>
          </a:xfrm>
        </p:grpSpPr>
        <p:sp>
          <p:nvSpPr>
            <p:cNvPr id="2932" name="Google Shape;2932;p47"/>
            <p:cNvSpPr/>
            <p:nvPr/>
          </p:nvSpPr>
          <p:spPr>
            <a:xfrm>
              <a:off x="7878884" y="354079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7"/>
            <p:cNvSpPr/>
            <p:nvPr/>
          </p:nvSpPr>
          <p:spPr>
            <a:xfrm>
              <a:off x="7901564" y="364301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7"/>
            <p:cNvSpPr/>
            <p:nvPr/>
          </p:nvSpPr>
          <p:spPr>
            <a:xfrm>
              <a:off x="8058168" y="359312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8058168" y="364451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8066079" y="380260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8066079" y="380260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7933704" y="384459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7949027" y="384459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7"/>
            <p:cNvSpPr/>
            <p:nvPr/>
          </p:nvSpPr>
          <p:spPr>
            <a:xfrm>
              <a:off x="7753867" y="376798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7"/>
            <p:cNvSpPr/>
            <p:nvPr/>
          </p:nvSpPr>
          <p:spPr>
            <a:xfrm>
              <a:off x="7874403" y="376798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7"/>
            <p:cNvSpPr/>
            <p:nvPr/>
          </p:nvSpPr>
          <p:spPr>
            <a:xfrm>
              <a:off x="7978677" y="375271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3" name="Google Shape;2943;p47"/>
            <p:cNvGrpSpPr/>
            <p:nvPr/>
          </p:nvGrpSpPr>
          <p:grpSpPr>
            <a:xfrm>
              <a:off x="7598756" y="4194312"/>
              <a:ext cx="405145" cy="392256"/>
              <a:chOff x="7598756" y="4194312"/>
              <a:chExt cx="405145" cy="392256"/>
            </a:xfrm>
          </p:grpSpPr>
          <p:sp>
            <p:nvSpPr>
              <p:cNvPr id="2944" name="Google Shape;2944;p47"/>
              <p:cNvSpPr/>
              <p:nvPr/>
            </p:nvSpPr>
            <p:spPr>
              <a:xfrm>
                <a:off x="7706460" y="419431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47"/>
              <p:cNvSpPr/>
              <p:nvPr/>
            </p:nvSpPr>
            <p:spPr>
              <a:xfrm>
                <a:off x="7737105" y="426246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47"/>
              <p:cNvSpPr/>
              <p:nvPr/>
            </p:nvSpPr>
            <p:spPr>
              <a:xfrm>
                <a:off x="7802767" y="422595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47"/>
              <p:cNvSpPr/>
              <p:nvPr/>
            </p:nvSpPr>
            <p:spPr>
              <a:xfrm>
                <a:off x="7802325" y="428077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47"/>
              <p:cNvSpPr/>
              <p:nvPr/>
            </p:nvSpPr>
            <p:spPr>
              <a:xfrm>
                <a:off x="7810180" y="436623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47"/>
              <p:cNvSpPr/>
              <p:nvPr/>
            </p:nvSpPr>
            <p:spPr>
              <a:xfrm>
                <a:off x="7810678" y="437315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47"/>
              <p:cNvSpPr/>
              <p:nvPr/>
            </p:nvSpPr>
            <p:spPr>
              <a:xfrm>
                <a:off x="7798342" y="439832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47"/>
              <p:cNvSpPr/>
              <p:nvPr/>
            </p:nvSpPr>
            <p:spPr>
              <a:xfrm>
                <a:off x="7802767" y="439732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47"/>
              <p:cNvSpPr/>
              <p:nvPr/>
            </p:nvSpPr>
            <p:spPr>
              <a:xfrm>
                <a:off x="7654627" y="439539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47"/>
              <p:cNvSpPr/>
              <p:nvPr/>
            </p:nvSpPr>
            <p:spPr>
              <a:xfrm>
                <a:off x="7706957" y="439782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47"/>
              <p:cNvSpPr/>
              <p:nvPr/>
            </p:nvSpPr>
            <p:spPr>
              <a:xfrm>
                <a:off x="7598756" y="432325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47"/>
              <p:cNvSpPr/>
              <p:nvPr/>
            </p:nvSpPr>
            <p:spPr>
              <a:xfrm>
                <a:off x="7667959" y="434942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47"/>
              <p:cNvSpPr/>
              <p:nvPr/>
            </p:nvSpPr>
            <p:spPr>
              <a:xfrm>
                <a:off x="7770185" y="435932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57" name="Google Shape;2957;p47"/>
          <p:cNvSpPr/>
          <p:nvPr/>
        </p:nvSpPr>
        <p:spPr>
          <a:xfrm>
            <a:off x="4361899" y="1404207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8" name="Google Shape;2958;p47"/>
          <p:cNvGrpSpPr/>
          <p:nvPr/>
        </p:nvGrpSpPr>
        <p:grpSpPr>
          <a:xfrm>
            <a:off x="1246723" y="1404233"/>
            <a:ext cx="510940" cy="448143"/>
            <a:chOff x="-20987519" y="3318650"/>
            <a:chExt cx="345744" cy="303250"/>
          </a:xfrm>
        </p:grpSpPr>
        <p:sp>
          <p:nvSpPr>
            <p:cNvPr id="2959" name="Google Shape;2959;p47"/>
            <p:cNvSpPr/>
            <p:nvPr/>
          </p:nvSpPr>
          <p:spPr>
            <a:xfrm>
              <a:off x="-20987519" y="3328462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2" name="Google Shape;2962;p47"/>
          <p:cNvGrpSpPr/>
          <p:nvPr/>
        </p:nvGrpSpPr>
        <p:grpSpPr>
          <a:xfrm>
            <a:off x="7198576" y="1403642"/>
            <a:ext cx="398119" cy="448143"/>
            <a:chOff x="-20930075" y="4066100"/>
            <a:chExt cx="269400" cy="303250"/>
          </a:xfrm>
        </p:grpSpPr>
        <p:sp>
          <p:nvSpPr>
            <p:cNvPr id="2963" name="Google Shape;2963;p47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0" name="Google Shape;2270;p38"/>
          <p:cNvGrpSpPr/>
          <p:nvPr/>
        </p:nvGrpSpPr>
        <p:grpSpPr>
          <a:xfrm>
            <a:off x="3253406" y="487641"/>
            <a:ext cx="735612" cy="1045777"/>
            <a:chOff x="3253406" y="487641"/>
            <a:chExt cx="735612" cy="1045777"/>
          </a:xfrm>
        </p:grpSpPr>
        <p:sp>
          <p:nvSpPr>
            <p:cNvPr id="2271" name="Google Shape;2271;p38"/>
            <p:cNvSpPr/>
            <p:nvPr/>
          </p:nvSpPr>
          <p:spPr>
            <a:xfrm>
              <a:off x="3533534" y="48764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3556214" y="58986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3712818" y="53997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3712818" y="59136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3720729" y="74945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3720729" y="74945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3588354" y="79144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3603677" y="79144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3408517" y="71483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F57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3529053" y="71483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F9B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8"/>
            <p:cNvSpPr/>
            <p:nvPr/>
          </p:nvSpPr>
          <p:spPr>
            <a:xfrm>
              <a:off x="3633327" y="69956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2" name="Google Shape;2282;p38"/>
            <p:cNvGrpSpPr/>
            <p:nvPr/>
          </p:nvGrpSpPr>
          <p:grpSpPr>
            <a:xfrm>
              <a:off x="3253406" y="1141162"/>
              <a:ext cx="405145" cy="392256"/>
              <a:chOff x="3253406" y="1141162"/>
              <a:chExt cx="405145" cy="392256"/>
            </a:xfrm>
          </p:grpSpPr>
          <p:sp>
            <p:nvSpPr>
              <p:cNvPr id="2283" name="Google Shape;2283;p38"/>
              <p:cNvSpPr/>
              <p:nvPr/>
            </p:nvSpPr>
            <p:spPr>
              <a:xfrm>
                <a:off x="3361110" y="114116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3391755" y="120931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3457417" y="117280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3456975" y="122762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3464830" y="131308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3465328" y="132000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3452992" y="134517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3457417" y="134417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3309277" y="134224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3361607" y="134467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3253406" y="127010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rgbClr val="EF2E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3322609" y="129627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rgbClr val="B22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3424835" y="130617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96" name="Google Shape;2296;p38"/>
          <p:cNvGrpSpPr/>
          <p:nvPr/>
        </p:nvGrpSpPr>
        <p:grpSpPr>
          <a:xfrm>
            <a:off x="7840872" y="1050777"/>
            <a:ext cx="902609" cy="1288655"/>
            <a:chOff x="4524775" y="3187375"/>
            <a:chExt cx="622575" cy="888850"/>
          </a:xfrm>
        </p:grpSpPr>
        <p:sp>
          <p:nvSpPr>
            <p:cNvPr id="2297" name="Google Shape;2297;p38"/>
            <p:cNvSpPr/>
            <p:nvPr/>
          </p:nvSpPr>
          <p:spPr>
            <a:xfrm>
              <a:off x="4936475" y="3836925"/>
              <a:ext cx="89475" cy="239300"/>
            </a:xfrm>
            <a:custGeom>
              <a:avLst/>
              <a:gdLst/>
              <a:ahLst/>
              <a:cxnLst/>
              <a:rect l="l" t="t" r="r" b="b"/>
              <a:pathLst>
                <a:path w="3579" h="9572" extrusionOk="0">
                  <a:moveTo>
                    <a:pt x="3495" y="1"/>
                  </a:moveTo>
                  <a:lnTo>
                    <a:pt x="3420" y="38"/>
                  </a:lnTo>
                  <a:lnTo>
                    <a:pt x="3327" y="131"/>
                  </a:lnTo>
                  <a:lnTo>
                    <a:pt x="3243" y="327"/>
                  </a:lnTo>
                  <a:lnTo>
                    <a:pt x="3122" y="765"/>
                  </a:lnTo>
                  <a:lnTo>
                    <a:pt x="2861" y="1287"/>
                  </a:lnTo>
                  <a:lnTo>
                    <a:pt x="2572" y="1744"/>
                  </a:lnTo>
                  <a:lnTo>
                    <a:pt x="2367" y="2005"/>
                  </a:lnTo>
                  <a:lnTo>
                    <a:pt x="2050" y="2424"/>
                  </a:lnTo>
                  <a:lnTo>
                    <a:pt x="1426" y="3291"/>
                  </a:lnTo>
                  <a:lnTo>
                    <a:pt x="857" y="4195"/>
                  </a:lnTo>
                  <a:lnTo>
                    <a:pt x="401" y="5145"/>
                  </a:lnTo>
                  <a:lnTo>
                    <a:pt x="224" y="5648"/>
                  </a:lnTo>
                  <a:lnTo>
                    <a:pt x="149" y="5900"/>
                  </a:lnTo>
                  <a:lnTo>
                    <a:pt x="47" y="6431"/>
                  </a:lnTo>
                  <a:lnTo>
                    <a:pt x="0" y="6972"/>
                  </a:lnTo>
                  <a:lnTo>
                    <a:pt x="28" y="7503"/>
                  </a:lnTo>
                  <a:lnTo>
                    <a:pt x="112" y="8025"/>
                  </a:lnTo>
                  <a:lnTo>
                    <a:pt x="280" y="8528"/>
                  </a:lnTo>
                  <a:lnTo>
                    <a:pt x="513" y="8985"/>
                  </a:lnTo>
                  <a:lnTo>
                    <a:pt x="839" y="9395"/>
                  </a:lnTo>
                  <a:lnTo>
                    <a:pt x="1025" y="9572"/>
                  </a:lnTo>
                  <a:lnTo>
                    <a:pt x="1566" y="9097"/>
                  </a:lnTo>
                  <a:lnTo>
                    <a:pt x="2116" y="8621"/>
                  </a:lnTo>
                  <a:lnTo>
                    <a:pt x="1929" y="8528"/>
                  </a:lnTo>
                  <a:lnTo>
                    <a:pt x="1612" y="8267"/>
                  </a:lnTo>
                  <a:lnTo>
                    <a:pt x="1361" y="7950"/>
                  </a:lnTo>
                  <a:lnTo>
                    <a:pt x="1174" y="7578"/>
                  </a:lnTo>
                  <a:lnTo>
                    <a:pt x="1062" y="7177"/>
                  </a:lnTo>
                  <a:lnTo>
                    <a:pt x="1007" y="6748"/>
                  </a:lnTo>
                  <a:lnTo>
                    <a:pt x="1007" y="6310"/>
                  </a:lnTo>
                  <a:lnTo>
                    <a:pt x="1072" y="5881"/>
                  </a:lnTo>
                  <a:lnTo>
                    <a:pt x="1128" y="5676"/>
                  </a:lnTo>
                  <a:lnTo>
                    <a:pt x="1268" y="5276"/>
                  </a:lnTo>
                  <a:lnTo>
                    <a:pt x="1650" y="4521"/>
                  </a:lnTo>
                  <a:lnTo>
                    <a:pt x="2349" y="3458"/>
                  </a:lnTo>
                  <a:lnTo>
                    <a:pt x="2805" y="2741"/>
                  </a:lnTo>
                  <a:lnTo>
                    <a:pt x="2982" y="2443"/>
                  </a:lnTo>
                  <a:lnTo>
                    <a:pt x="3308" y="1781"/>
                  </a:lnTo>
                  <a:lnTo>
                    <a:pt x="3476" y="1240"/>
                  </a:lnTo>
                  <a:lnTo>
                    <a:pt x="3551" y="877"/>
                  </a:lnTo>
                  <a:lnTo>
                    <a:pt x="3579" y="514"/>
                  </a:lnTo>
                  <a:lnTo>
                    <a:pt x="3541" y="169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5014050" y="3827150"/>
              <a:ext cx="133300" cy="218100"/>
            </a:xfrm>
            <a:custGeom>
              <a:avLst/>
              <a:gdLst/>
              <a:ahLst/>
              <a:cxnLst/>
              <a:rect l="l" t="t" r="r" b="b"/>
              <a:pathLst>
                <a:path w="5332" h="8724" extrusionOk="0">
                  <a:moveTo>
                    <a:pt x="951" y="1"/>
                  </a:moveTo>
                  <a:lnTo>
                    <a:pt x="839" y="56"/>
                  </a:lnTo>
                  <a:lnTo>
                    <a:pt x="765" y="178"/>
                  </a:lnTo>
                  <a:lnTo>
                    <a:pt x="746" y="243"/>
                  </a:lnTo>
                  <a:lnTo>
                    <a:pt x="746" y="373"/>
                  </a:lnTo>
                  <a:lnTo>
                    <a:pt x="811" y="597"/>
                  </a:lnTo>
                  <a:lnTo>
                    <a:pt x="942" y="988"/>
                  </a:lnTo>
                  <a:lnTo>
                    <a:pt x="970" y="1370"/>
                  </a:lnTo>
                  <a:lnTo>
                    <a:pt x="932" y="1687"/>
                  </a:lnTo>
                  <a:lnTo>
                    <a:pt x="886" y="1874"/>
                  </a:lnTo>
                  <a:lnTo>
                    <a:pt x="718" y="2545"/>
                  </a:lnTo>
                  <a:lnTo>
                    <a:pt x="532" y="3206"/>
                  </a:lnTo>
                  <a:lnTo>
                    <a:pt x="383" y="3598"/>
                  </a:lnTo>
                  <a:lnTo>
                    <a:pt x="122" y="4381"/>
                  </a:lnTo>
                  <a:lnTo>
                    <a:pt x="38" y="4791"/>
                  </a:lnTo>
                  <a:lnTo>
                    <a:pt x="0" y="5033"/>
                  </a:lnTo>
                  <a:lnTo>
                    <a:pt x="0" y="5536"/>
                  </a:lnTo>
                  <a:lnTo>
                    <a:pt x="75" y="6021"/>
                  </a:lnTo>
                  <a:lnTo>
                    <a:pt x="215" y="6496"/>
                  </a:lnTo>
                  <a:lnTo>
                    <a:pt x="410" y="6953"/>
                  </a:lnTo>
                  <a:lnTo>
                    <a:pt x="681" y="7372"/>
                  </a:lnTo>
                  <a:lnTo>
                    <a:pt x="998" y="7745"/>
                  </a:lnTo>
                  <a:lnTo>
                    <a:pt x="1370" y="8071"/>
                  </a:lnTo>
                  <a:lnTo>
                    <a:pt x="1575" y="8211"/>
                  </a:lnTo>
                  <a:lnTo>
                    <a:pt x="1790" y="8341"/>
                  </a:lnTo>
                  <a:lnTo>
                    <a:pt x="2246" y="8537"/>
                  </a:lnTo>
                  <a:lnTo>
                    <a:pt x="2722" y="8668"/>
                  </a:lnTo>
                  <a:lnTo>
                    <a:pt x="3216" y="8723"/>
                  </a:lnTo>
                  <a:lnTo>
                    <a:pt x="3710" y="8714"/>
                  </a:lnTo>
                  <a:lnTo>
                    <a:pt x="4203" y="8640"/>
                  </a:lnTo>
                  <a:lnTo>
                    <a:pt x="4679" y="8490"/>
                  </a:lnTo>
                  <a:lnTo>
                    <a:pt x="5117" y="8276"/>
                  </a:lnTo>
                  <a:lnTo>
                    <a:pt x="5331" y="8146"/>
                  </a:lnTo>
                  <a:lnTo>
                    <a:pt x="5266" y="8062"/>
                  </a:lnTo>
                  <a:lnTo>
                    <a:pt x="5163" y="7885"/>
                  </a:lnTo>
                  <a:lnTo>
                    <a:pt x="5089" y="7568"/>
                  </a:lnTo>
                  <a:lnTo>
                    <a:pt x="5061" y="7363"/>
                  </a:lnTo>
                  <a:lnTo>
                    <a:pt x="5033" y="6888"/>
                  </a:lnTo>
                  <a:lnTo>
                    <a:pt x="5079" y="5937"/>
                  </a:lnTo>
                  <a:lnTo>
                    <a:pt x="5145" y="5462"/>
                  </a:lnTo>
                  <a:lnTo>
                    <a:pt x="5052" y="5611"/>
                  </a:lnTo>
                  <a:lnTo>
                    <a:pt x="4763" y="5825"/>
                  </a:lnTo>
                  <a:lnTo>
                    <a:pt x="4418" y="5946"/>
                  </a:lnTo>
                  <a:lnTo>
                    <a:pt x="4036" y="6012"/>
                  </a:lnTo>
                  <a:lnTo>
                    <a:pt x="3849" y="6021"/>
                  </a:lnTo>
                  <a:lnTo>
                    <a:pt x="3598" y="6039"/>
                  </a:lnTo>
                  <a:lnTo>
                    <a:pt x="3094" y="6058"/>
                  </a:lnTo>
                  <a:lnTo>
                    <a:pt x="2601" y="5993"/>
                  </a:lnTo>
                  <a:lnTo>
                    <a:pt x="2153" y="5825"/>
                  </a:lnTo>
                  <a:lnTo>
                    <a:pt x="1957" y="5676"/>
                  </a:lnTo>
                  <a:lnTo>
                    <a:pt x="1846" y="5574"/>
                  </a:lnTo>
                  <a:lnTo>
                    <a:pt x="1669" y="5341"/>
                  </a:lnTo>
                  <a:lnTo>
                    <a:pt x="1547" y="5070"/>
                  </a:lnTo>
                  <a:lnTo>
                    <a:pt x="1464" y="4781"/>
                  </a:lnTo>
                  <a:lnTo>
                    <a:pt x="1445" y="4632"/>
                  </a:lnTo>
                  <a:lnTo>
                    <a:pt x="1417" y="4343"/>
                  </a:lnTo>
                  <a:lnTo>
                    <a:pt x="1464" y="3747"/>
                  </a:lnTo>
                  <a:lnTo>
                    <a:pt x="1510" y="3449"/>
                  </a:lnTo>
                  <a:lnTo>
                    <a:pt x="1613" y="2806"/>
                  </a:lnTo>
                  <a:lnTo>
                    <a:pt x="1678" y="2153"/>
                  </a:lnTo>
                  <a:lnTo>
                    <a:pt x="1687" y="1995"/>
                  </a:lnTo>
                  <a:lnTo>
                    <a:pt x="1650" y="1622"/>
                  </a:lnTo>
                  <a:lnTo>
                    <a:pt x="1519" y="988"/>
                  </a:lnTo>
                  <a:lnTo>
                    <a:pt x="1305" y="411"/>
                  </a:lnTo>
                  <a:lnTo>
                    <a:pt x="1147" y="131"/>
                  </a:lnTo>
                  <a:lnTo>
                    <a:pt x="1026" y="2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4547625" y="3189000"/>
              <a:ext cx="492550" cy="643300"/>
            </a:xfrm>
            <a:custGeom>
              <a:avLst/>
              <a:gdLst/>
              <a:ahLst/>
              <a:cxnLst/>
              <a:rect l="l" t="t" r="r" b="b"/>
              <a:pathLst>
                <a:path w="19702" h="25732" extrusionOk="0">
                  <a:moveTo>
                    <a:pt x="2619" y="1"/>
                  </a:moveTo>
                  <a:lnTo>
                    <a:pt x="2190" y="3086"/>
                  </a:lnTo>
                  <a:lnTo>
                    <a:pt x="1827" y="5779"/>
                  </a:lnTo>
                  <a:lnTo>
                    <a:pt x="1342" y="9264"/>
                  </a:lnTo>
                  <a:lnTo>
                    <a:pt x="0" y="19031"/>
                  </a:lnTo>
                  <a:lnTo>
                    <a:pt x="19040" y="25732"/>
                  </a:lnTo>
                  <a:lnTo>
                    <a:pt x="19701" y="5956"/>
                  </a:lnTo>
                  <a:lnTo>
                    <a:pt x="12441" y="3421"/>
                  </a:lnTo>
                  <a:lnTo>
                    <a:pt x="9357" y="2349"/>
                  </a:lnTo>
                  <a:lnTo>
                    <a:pt x="5909" y="1147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4581175" y="3189000"/>
              <a:ext cx="277975" cy="294750"/>
            </a:xfrm>
            <a:custGeom>
              <a:avLst/>
              <a:gdLst/>
              <a:ahLst/>
              <a:cxnLst/>
              <a:rect l="l" t="t" r="r" b="b"/>
              <a:pathLst>
                <a:path w="11119" h="11790" extrusionOk="0">
                  <a:moveTo>
                    <a:pt x="1277" y="1"/>
                  </a:moveTo>
                  <a:lnTo>
                    <a:pt x="848" y="3086"/>
                  </a:lnTo>
                  <a:lnTo>
                    <a:pt x="485" y="5779"/>
                  </a:lnTo>
                  <a:lnTo>
                    <a:pt x="0" y="9264"/>
                  </a:lnTo>
                  <a:lnTo>
                    <a:pt x="531" y="9488"/>
                  </a:lnTo>
                  <a:lnTo>
                    <a:pt x="1594" y="9898"/>
                  </a:lnTo>
                  <a:lnTo>
                    <a:pt x="3243" y="10429"/>
                  </a:lnTo>
                  <a:lnTo>
                    <a:pt x="5480" y="11007"/>
                  </a:lnTo>
                  <a:lnTo>
                    <a:pt x="7744" y="11492"/>
                  </a:lnTo>
                  <a:lnTo>
                    <a:pt x="8881" y="11715"/>
                  </a:lnTo>
                  <a:lnTo>
                    <a:pt x="9096" y="11762"/>
                  </a:lnTo>
                  <a:lnTo>
                    <a:pt x="9422" y="11790"/>
                  </a:lnTo>
                  <a:lnTo>
                    <a:pt x="9636" y="11762"/>
                  </a:lnTo>
                  <a:lnTo>
                    <a:pt x="9739" y="11734"/>
                  </a:lnTo>
                  <a:lnTo>
                    <a:pt x="9916" y="11650"/>
                  </a:lnTo>
                  <a:lnTo>
                    <a:pt x="10186" y="11389"/>
                  </a:lnTo>
                  <a:lnTo>
                    <a:pt x="10373" y="11044"/>
                  </a:lnTo>
                  <a:lnTo>
                    <a:pt x="10503" y="10662"/>
                  </a:lnTo>
                  <a:lnTo>
                    <a:pt x="10540" y="10467"/>
                  </a:lnTo>
                  <a:lnTo>
                    <a:pt x="10727" y="9600"/>
                  </a:lnTo>
                  <a:lnTo>
                    <a:pt x="10969" y="7848"/>
                  </a:lnTo>
                  <a:lnTo>
                    <a:pt x="11099" y="6086"/>
                  </a:lnTo>
                  <a:lnTo>
                    <a:pt x="11118" y="4316"/>
                  </a:lnTo>
                  <a:lnTo>
                    <a:pt x="11099" y="3421"/>
                  </a:lnTo>
                  <a:lnTo>
                    <a:pt x="8015" y="2349"/>
                  </a:lnTo>
                  <a:lnTo>
                    <a:pt x="4567" y="114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4593275" y="3189000"/>
              <a:ext cx="188275" cy="188275"/>
            </a:xfrm>
            <a:custGeom>
              <a:avLst/>
              <a:gdLst/>
              <a:ahLst/>
              <a:cxnLst/>
              <a:rect l="l" t="t" r="r" b="b"/>
              <a:pathLst>
                <a:path w="7531" h="7531" extrusionOk="0">
                  <a:moveTo>
                    <a:pt x="793" y="1"/>
                  </a:moveTo>
                  <a:lnTo>
                    <a:pt x="364" y="3086"/>
                  </a:lnTo>
                  <a:lnTo>
                    <a:pt x="1" y="5779"/>
                  </a:lnTo>
                  <a:lnTo>
                    <a:pt x="541" y="6040"/>
                  </a:lnTo>
                  <a:lnTo>
                    <a:pt x="1650" y="6515"/>
                  </a:lnTo>
                  <a:lnTo>
                    <a:pt x="2787" y="6934"/>
                  </a:lnTo>
                  <a:lnTo>
                    <a:pt x="3933" y="7279"/>
                  </a:lnTo>
                  <a:lnTo>
                    <a:pt x="4521" y="7419"/>
                  </a:lnTo>
                  <a:lnTo>
                    <a:pt x="4819" y="7475"/>
                  </a:lnTo>
                  <a:lnTo>
                    <a:pt x="5425" y="7531"/>
                  </a:lnTo>
                  <a:lnTo>
                    <a:pt x="5872" y="7494"/>
                  </a:lnTo>
                  <a:lnTo>
                    <a:pt x="6151" y="7419"/>
                  </a:lnTo>
                  <a:lnTo>
                    <a:pt x="6394" y="7298"/>
                  </a:lnTo>
                  <a:lnTo>
                    <a:pt x="6617" y="7121"/>
                  </a:lnTo>
                  <a:lnTo>
                    <a:pt x="6701" y="7009"/>
                  </a:lnTo>
                  <a:lnTo>
                    <a:pt x="6832" y="6813"/>
                  </a:lnTo>
                  <a:lnTo>
                    <a:pt x="6972" y="6375"/>
                  </a:lnTo>
                  <a:lnTo>
                    <a:pt x="7018" y="6152"/>
                  </a:lnTo>
                  <a:lnTo>
                    <a:pt x="7205" y="5210"/>
                  </a:lnTo>
                  <a:lnTo>
                    <a:pt x="7456" y="3309"/>
                  </a:lnTo>
                  <a:lnTo>
                    <a:pt x="7531" y="2349"/>
                  </a:lnTo>
                  <a:lnTo>
                    <a:pt x="4083" y="114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4602375" y="3189000"/>
              <a:ext cx="92975" cy="77150"/>
            </a:xfrm>
            <a:custGeom>
              <a:avLst/>
              <a:gdLst/>
              <a:ahLst/>
              <a:cxnLst/>
              <a:rect l="l" t="t" r="r" b="b"/>
              <a:pathLst>
                <a:path w="3719" h="3086" extrusionOk="0">
                  <a:moveTo>
                    <a:pt x="429" y="1"/>
                  </a:moveTo>
                  <a:lnTo>
                    <a:pt x="0" y="3086"/>
                  </a:lnTo>
                  <a:lnTo>
                    <a:pt x="121" y="3086"/>
                  </a:lnTo>
                  <a:lnTo>
                    <a:pt x="392" y="3076"/>
                  </a:lnTo>
                  <a:lnTo>
                    <a:pt x="923" y="2992"/>
                  </a:lnTo>
                  <a:lnTo>
                    <a:pt x="1454" y="2834"/>
                  </a:lnTo>
                  <a:lnTo>
                    <a:pt x="1957" y="2620"/>
                  </a:lnTo>
                  <a:lnTo>
                    <a:pt x="2199" y="2498"/>
                  </a:lnTo>
                  <a:lnTo>
                    <a:pt x="2432" y="2377"/>
                  </a:lnTo>
                  <a:lnTo>
                    <a:pt x="2870" y="2098"/>
                  </a:lnTo>
                  <a:lnTo>
                    <a:pt x="3271" y="1762"/>
                  </a:lnTo>
                  <a:lnTo>
                    <a:pt x="3597" y="1371"/>
                  </a:lnTo>
                  <a:lnTo>
                    <a:pt x="3719" y="114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4705800" y="3342075"/>
              <a:ext cx="203200" cy="275175"/>
            </a:xfrm>
            <a:custGeom>
              <a:avLst/>
              <a:gdLst/>
              <a:ahLst/>
              <a:cxnLst/>
              <a:rect l="l" t="t" r="r" b="b"/>
              <a:pathLst>
                <a:path w="8128" h="11007" extrusionOk="0">
                  <a:moveTo>
                    <a:pt x="541" y="1"/>
                  </a:moveTo>
                  <a:lnTo>
                    <a:pt x="1" y="7745"/>
                  </a:lnTo>
                  <a:lnTo>
                    <a:pt x="7615" y="11007"/>
                  </a:lnTo>
                  <a:lnTo>
                    <a:pt x="8127" y="2237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4611925" y="3187375"/>
              <a:ext cx="413575" cy="645400"/>
            </a:xfrm>
            <a:custGeom>
              <a:avLst/>
              <a:gdLst/>
              <a:ahLst/>
              <a:cxnLst/>
              <a:rect l="l" t="t" r="r" b="b"/>
              <a:pathLst>
                <a:path w="16543" h="25816" extrusionOk="0">
                  <a:moveTo>
                    <a:pt x="84" y="1"/>
                  </a:moveTo>
                  <a:lnTo>
                    <a:pt x="0" y="131"/>
                  </a:lnTo>
                  <a:lnTo>
                    <a:pt x="112" y="196"/>
                  </a:lnTo>
                  <a:lnTo>
                    <a:pt x="1147" y="951"/>
                  </a:lnTo>
                  <a:lnTo>
                    <a:pt x="2461" y="2042"/>
                  </a:lnTo>
                  <a:lnTo>
                    <a:pt x="3504" y="2992"/>
                  </a:lnTo>
                  <a:lnTo>
                    <a:pt x="4679" y="4138"/>
                  </a:lnTo>
                  <a:lnTo>
                    <a:pt x="5937" y="5480"/>
                  </a:lnTo>
                  <a:lnTo>
                    <a:pt x="6598" y="6235"/>
                  </a:lnTo>
                  <a:lnTo>
                    <a:pt x="7213" y="6972"/>
                  </a:lnTo>
                  <a:lnTo>
                    <a:pt x="8518" y="8658"/>
                  </a:lnTo>
                  <a:lnTo>
                    <a:pt x="9860" y="10587"/>
                  </a:lnTo>
                  <a:lnTo>
                    <a:pt x="11221" y="12777"/>
                  </a:lnTo>
                  <a:lnTo>
                    <a:pt x="12218" y="14595"/>
                  </a:lnTo>
                  <a:lnTo>
                    <a:pt x="12861" y="15881"/>
                  </a:lnTo>
                  <a:lnTo>
                    <a:pt x="13495" y="17232"/>
                  </a:lnTo>
                  <a:lnTo>
                    <a:pt x="14100" y="18649"/>
                  </a:lnTo>
                  <a:lnTo>
                    <a:pt x="14678" y="20121"/>
                  </a:lnTo>
                  <a:lnTo>
                    <a:pt x="15219" y="21668"/>
                  </a:lnTo>
                  <a:lnTo>
                    <a:pt x="15722" y="23280"/>
                  </a:lnTo>
                  <a:lnTo>
                    <a:pt x="16179" y="24949"/>
                  </a:lnTo>
                  <a:lnTo>
                    <a:pt x="16393" y="25815"/>
                  </a:lnTo>
                  <a:lnTo>
                    <a:pt x="16542" y="25778"/>
                  </a:lnTo>
                  <a:lnTo>
                    <a:pt x="16337" y="24911"/>
                  </a:lnTo>
                  <a:lnTo>
                    <a:pt x="15871" y="23234"/>
                  </a:lnTo>
                  <a:lnTo>
                    <a:pt x="15368" y="21622"/>
                  </a:lnTo>
                  <a:lnTo>
                    <a:pt x="14818" y="20065"/>
                  </a:lnTo>
                  <a:lnTo>
                    <a:pt x="14240" y="18583"/>
                  </a:lnTo>
                  <a:lnTo>
                    <a:pt x="13634" y="17167"/>
                  </a:lnTo>
                  <a:lnTo>
                    <a:pt x="13001" y="15806"/>
                  </a:lnTo>
                  <a:lnTo>
                    <a:pt x="12348" y="14520"/>
                  </a:lnTo>
                  <a:lnTo>
                    <a:pt x="11351" y="12694"/>
                  </a:lnTo>
                  <a:lnTo>
                    <a:pt x="9991" y="10504"/>
                  </a:lnTo>
                  <a:lnTo>
                    <a:pt x="8639" y="8556"/>
                  </a:lnTo>
                  <a:lnTo>
                    <a:pt x="7335" y="6869"/>
                  </a:lnTo>
                  <a:lnTo>
                    <a:pt x="6710" y="6133"/>
                  </a:lnTo>
                  <a:lnTo>
                    <a:pt x="6048" y="5369"/>
                  </a:lnTo>
                  <a:lnTo>
                    <a:pt x="4781" y="4017"/>
                  </a:lnTo>
                  <a:lnTo>
                    <a:pt x="3607" y="2871"/>
                  </a:lnTo>
                  <a:lnTo>
                    <a:pt x="2554" y="1911"/>
                  </a:lnTo>
                  <a:lnTo>
                    <a:pt x="1230" y="821"/>
                  </a:lnTo>
                  <a:lnTo>
                    <a:pt x="196" y="66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4546225" y="3336025"/>
              <a:ext cx="494175" cy="329925"/>
            </a:xfrm>
            <a:custGeom>
              <a:avLst/>
              <a:gdLst/>
              <a:ahLst/>
              <a:cxnLst/>
              <a:rect l="l" t="t" r="r" b="b"/>
              <a:pathLst>
                <a:path w="19767" h="13197" extrusionOk="0">
                  <a:moveTo>
                    <a:pt x="19739" y="0"/>
                  </a:moveTo>
                  <a:lnTo>
                    <a:pt x="19263" y="84"/>
                  </a:lnTo>
                  <a:lnTo>
                    <a:pt x="18303" y="308"/>
                  </a:lnTo>
                  <a:lnTo>
                    <a:pt x="17353" y="578"/>
                  </a:lnTo>
                  <a:lnTo>
                    <a:pt x="16412" y="886"/>
                  </a:lnTo>
                  <a:lnTo>
                    <a:pt x="15014" y="1436"/>
                  </a:lnTo>
                  <a:lnTo>
                    <a:pt x="13206" y="2293"/>
                  </a:lnTo>
                  <a:lnTo>
                    <a:pt x="11463" y="3271"/>
                  </a:lnTo>
                  <a:lnTo>
                    <a:pt x="9795" y="4334"/>
                  </a:lnTo>
                  <a:lnTo>
                    <a:pt x="8211" y="5452"/>
                  </a:lnTo>
                  <a:lnTo>
                    <a:pt x="6738" y="6598"/>
                  </a:lnTo>
                  <a:lnTo>
                    <a:pt x="5377" y="7735"/>
                  </a:lnTo>
                  <a:lnTo>
                    <a:pt x="4138" y="8844"/>
                  </a:lnTo>
                  <a:lnTo>
                    <a:pt x="2516" y="10382"/>
                  </a:lnTo>
                  <a:lnTo>
                    <a:pt x="326" y="12712"/>
                  </a:lnTo>
                  <a:lnTo>
                    <a:pt x="0" y="13094"/>
                  </a:lnTo>
                  <a:lnTo>
                    <a:pt x="121" y="13197"/>
                  </a:lnTo>
                  <a:lnTo>
                    <a:pt x="438" y="12805"/>
                  </a:lnTo>
                  <a:lnTo>
                    <a:pt x="2628" y="10494"/>
                  </a:lnTo>
                  <a:lnTo>
                    <a:pt x="4240" y="8956"/>
                  </a:lnTo>
                  <a:lnTo>
                    <a:pt x="5471" y="7857"/>
                  </a:lnTo>
                  <a:lnTo>
                    <a:pt x="6831" y="6720"/>
                  </a:lnTo>
                  <a:lnTo>
                    <a:pt x="8294" y="5583"/>
                  </a:lnTo>
                  <a:lnTo>
                    <a:pt x="9869" y="4464"/>
                  </a:lnTo>
                  <a:lnTo>
                    <a:pt x="11528" y="3411"/>
                  </a:lnTo>
                  <a:lnTo>
                    <a:pt x="13271" y="2433"/>
                  </a:lnTo>
                  <a:lnTo>
                    <a:pt x="15070" y="1585"/>
                  </a:lnTo>
                  <a:lnTo>
                    <a:pt x="16449" y="1035"/>
                  </a:lnTo>
                  <a:lnTo>
                    <a:pt x="17390" y="727"/>
                  </a:lnTo>
                  <a:lnTo>
                    <a:pt x="18341" y="457"/>
                  </a:lnTo>
                  <a:lnTo>
                    <a:pt x="19291" y="243"/>
                  </a:lnTo>
                  <a:lnTo>
                    <a:pt x="19767" y="150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4524775" y="3636350"/>
              <a:ext cx="57350" cy="52200"/>
            </a:xfrm>
            <a:custGeom>
              <a:avLst/>
              <a:gdLst/>
              <a:ahLst/>
              <a:cxnLst/>
              <a:rect l="l" t="t" r="r" b="b"/>
              <a:pathLst>
                <a:path w="2294" h="2088" extrusionOk="0">
                  <a:moveTo>
                    <a:pt x="1324" y="0"/>
                  </a:moveTo>
                  <a:lnTo>
                    <a:pt x="905" y="28"/>
                  </a:lnTo>
                  <a:lnTo>
                    <a:pt x="532" y="177"/>
                  </a:lnTo>
                  <a:lnTo>
                    <a:pt x="234" y="429"/>
                  </a:lnTo>
                  <a:lnTo>
                    <a:pt x="38" y="755"/>
                  </a:lnTo>
                  <a:lnTo>
                    <a:pt x="1" y="1044"/>
                  </a:lnTo>
                  <a:lnTo>
                    <a:pt x="19" y="1239"/>
                  </a:lnTo>
                  <a:lnTo>
                    <a:pt x="94" y="1445"/>
                  </a:lnTo>
                  <a:lnTo>
                    <a:pt x="224" y="1650"/>
                  </a:lnTo>
                  <a:lnTo>
                    <a:pt x="308" y="1752"/>
                  </a:lnTo>
                  <a:lnTo>
                    <a:pt x="439" y="1873"/>
                  </a:lnTo>
                  <a:lnTo>
                    <a:pt x="765" y="2041"/>
                  </a:lnTo>
                  <a:lnTo>
                    <a:pt x="1128" y="2088"/>
                  </a:lnTo>
                  <a:lnTo>
                    <a:pt x="1483" y="2013"/>
                  </a:lnTo>
                  <a:lnTo>
                    <a:pt x="1641" y="1929"/>
                  </a:lnTo>
                  <a:lnTo>
                    <a:pt x="1762" y="1845"/>
                  </a:lnTo>
                  <a:lnTo>
                    <a:pt x="1958" y="1631"/>
                  </a:lnTo>
                  <a:lnTo>
                    <a:pt x="2051" y="1510"/>
                  </a:lnTo>
                  <a:lnTo>
                    <a:pt x="2163" y="1351"/>
                  </a:lnTo>
                  <a:lnTo>
                    <a:pt x="2275" y="1072"/>
                  </a:lnTo>
                  <a:lnTo>
                    <a:pt x="2293" y="885"/>
                  </a:lnTo>
                  <a:lnTo>
                    <a:pt x="2284" y="792"/>
                  </a:lnTo>
                  <a:lnTo>
                    <a:pt x="2247" y="643"/>
                  </a:lnTo>
                  <a:lnTo>
                    <a:pt x="2060" y="382"/>
                  </a:lnTo>
                  <a:lnTo>
                    <a:pt x="1939" y="280"/>
                  </a:lnTo>
                  <a:lnTo>
                    <a:pt x="1846" y="205"/>
                  </a:lnTo>
                  <a:lnTo>
                    <a:pt x="1641" y="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5015900" y="331225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61" y="1"/>
                  </a:moveTo>
                  <a:lnTo>
                    <a:pt x="625" y="47"/>
                  </a:lnTo>
                  <a:lnTo>
                    <a:pt x="458" y="150"/>
                  </a:lnTo>
                  <a:lnTo>
                    <a:pt x="281" y="271"/>
                  </a:lnTo>
                  <a:lnTo>
                    <a:pt x="76" y="579"/>
                  </a:lnTo>
                  <a:lnTo>
                    <a:pt x="1" y="923"/>
                  </a:lnTo>
                  <a:lnTo>
                    <a:pt x="57" y="1259"/>
                  </a:lnTo>
                  <a:lnTo>
                    <a:pt x="225" y="1548"/>
                  </a:lnTo>
                  <a:lnTo>
                    <a:pt x="476" y="1781"/>
                  </a:lnTo>
                  <a:lnTo>
                    <a:pt x="802" y="1902"/>
                  </a:lnTo>
                  <a:lnTo>
                    <a:pt x="1185" y="1893"/>
                  </a:lnTo>
                  <a:lnTo>
                    <a:pt x="1399" y="1818"/>
                  </a:lnTo>
                  <a:lnTo>
                    <a:pt x="1576" y="1734"/>
                  </a:lnTo>
                  <a:lnTo>
                    <a:pt x="1734" y="1604"/>
                  </a:lnTo>
                  <a:lnTo>
                    <a:pt x="1865" y="1464"/>
                  </a:lnTo>
                  <a:lnTo>
                    <a:pt x="1977" y="1147"/>
                  </a:lnTo>
                  <a:lnTo>
                    <a:pt x="1958" y="821"/>
                  </a:lnTo>
                  <a:lnTo>
                    <a:pt x="1818" y="513"/>
                  </a:lnTo>
                  <a:lnTo>
                    <a:pt x="1585" y="252"/>
                  </a:lnTo>
                  <a:lnTo>
                    <a:pt x="1296" y="7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4997050" y="3801525"/>
              <a:ext cx="50800" cy="49175"/>
            </a:xfrm>
            <a:custGeom>
              <a:avLst/>
              <a:gdLst/>
              <a:ahLst/>
              <a:cxnLst/>
              <a:rect l="l" t="t" r="r" b="b"/>
              <a:pathLst>
                <a:path w="2032" h="1967" extrusionOk="0">
                  <a:moveTo>
                    <a:pt x="969" y="0"/>
                  </a:moveTo>
                  <a:lnTo>
                    <a:pt x="736" y="19"/>
                  </a:lnTo>
                  <a:lnTo>
                    <a:pt x="522" y="94"/>
                  </a:lnTo>
                  <a:lnTo>
                    <a:pt x="336" y="205"/>
                  </a:lnTo>
                  <a:lnTo>
                    <a:pt x="177" y="364"/>
                  </a:lnTo>
                  <a:lnTo>
                    <a:pt x="65" y="550"/>
                  </a:lnTo>
                  <a:lnTo>
                    <a:pt x="0" y="783"/>
                  </a:lnTo>
                  <a:lnTo>
                    <a:pt x="0" y="904"/>
                  </a:lnTo>
                  <a:lnTo>
                    <a:pt x="0" y="1016"/>
                  </a:lnTo>
                  <a:lnTo>
                    <a:pt x="56" y="1231"/>
                  </a:lnTo>
                  <a:lnTo>
                    <a:pt x="214" y="1529"/>
                  </a:lnTo>
                  <a:lnTo>
                    <a:pt x="364" y="1697"/>
                  </a:lnTo>
                  <a:lnTo>
                    <a:pt x="447" y="1780"/>
                  </a:lnTo>
                  <a:lnTo>
                    <a:pt x="643" y="1911"/>
                  </a:lnTo>
                  <a:lnTo>
                    <a:pt x="755" y="1948"/>
                  </a:lnTo>
                  <a:lnTo>
                    <a:pt x="867" y="1967"/>
                  </a:lnTo>
                  <a:lnTo>
                    <a:pt x="1081" y="1957"/>
                  </a:lnTo>
                  <a:lnTo>
                    <a:pt x="1398" y="1855"/>
                  </a:lnTo>
                  <a:lnTo>
                    <a:pt x="1594" y="1734"/>
                  </a:lnTo>
                  <a:lnTo>
                    <a:pt x="1687" y="1678"/>
                  </a:lnTo>
                  <a:lnTo>
                    <a:pt x="1855" y="1538"/>
                  </a:lnTo>
                  <a:lnTo>
                    <a:pt x="1920" y="1454"/>
                  </a:lnTo>
                  <a:lnTo>
                    <a:pt x="1966" y="1380"/>
                  </a:lnTo>
                  <a:lnTo>
                    <a:pt x="2013" y="1212"/>
                  </a:lnTo>
                  <a:lnTo>
                    <a:pt x="2032" y="951"/>
                  </a:lnTo>
                  <a:lnTo>
                    <a:pt x="1985" y="774"/>
                  </a:lnTo>
                  <a:lnTo>
                    <a:pt x="1948" y="653"/>
                  </a:lnTo>
                  <a:lnTo>
                    <a:pt x="1817" y="438"/>
                  </a:lnTo>
                  <a:lnTo>
                    <a:pt x="1640" y="252"/>
                  </a:lnTo>
                  <a:lnTo>
                    <a:pt x="1426" y="112"/>
                  </a:lnTo>
                  <a:lnTo>
                    <a:pt x="1314" y="66"/>
                  </a:lnTo>
                  <a:lnTo>
                    <a:pt x="1202" y="28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09" name="Google Shape;2309;p38"/>
          <p:cNvGrpSpPr/>
          <p:nvPr/>
        </p:nvGrpSpPr>
        <p:grpSpPr>
          <a:xfrm>
            <a:off x="7598756" y="3540791"/>
            <a:ext cx="735612" cy="1045777"/>
            <a:chOff x="7598756" y="3540791"/>
            <a:chExt cx="735612" cy="1045777"/>
          </a:xfrm>
        </p:grpSpPr>
        <p:sp>
          <p:nvSpPr>
            <p:cNvPr id="2310" name="Google Shape;2310;p38"/>
            <p:cNvSpPr/>
            <p:nvPr/>
          </p:nvSpPr>
          <p:spPr>
            <a:xfrm>
              <a:off x="7878884" y="354079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7901564" y="364301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058168" y="359312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8058168" y="364451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8066079" y="380260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8066079" y="380260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7933704" y="384459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949027" y="384459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753867" y="376798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7874403" y="376798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7978677" y="375271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21" name="Google Shape;2321;p38"/>
            <p:cNvGrpSpPr/>
            <p:nvPr/>
          </p:nvGrpSpPr>
          <p:grpSpPr>
            <a:xfrm>
              <a:off x="7598756" y="4194312"/>
              <a:ext cx="405145" cy="392256"/>
              <a:chOff x="7598756" y="4194312"/>
              <a:chExt cx="405145" cy="392256"/>
            </a:xfrm>
          </p:grpSpPr>
          <p:sp>
            <p:nvSpPr>
              <p:cNvPr id="2322" name="Google Shape;2322;p38"/>
              <p:cNvSpPr/>
              <p:nvPr/>
            </p:nvSpPr>
            <p:spPr>
              <a:xfrm>
                <a:off x="7706460" y="4194312"/>
                <a:ext cx="97857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03" extrusionOk="0">
                    <a:moveTo>
                      <a:pt x="706" y="1"/>
                    </a:moveTo>
                    <a:lnTo>
                      <a:pt x="554" y="18"/>
                    </a:lnTo>
                    <a:lnTo>
                      <a:pt x="331" y="117"/>
                    </a:lnTo>
                    <a:lnTo>
                      <a:pt x="215" y="233"/>
                    </a:lnTo>
                    <a:lnTo>
                      <a:pt x="117" y="358"/>
                    </a:lnTo>
                    <a:lnTo>
                      <a:pt x="10" y="661"/>
                    </a:lnTo>
                    <a:lnTo>
                      <a:pt x="1" y="822"/>
                    </a:lnTo>
                    <a:lnTo>
                      <a:pt x="1" y="983"/>
                    </a:lnTo>
                    <a:lnTo>
                      <a:pt x="54" y="1304"/>
                    </a:lnTo>
                    <a:lnTo>
                      <a:pt x="99" y="1456"/>
                    </a:lnTo>
                    <a:lnTo>
                      <a:pt x="206" y="1751"/>
                    </a:lnTo>
                    <a:lnTo>
                      <a:pt x="340" y="2037"/>
                    </a:lnTo>
                    <a:lnTo>
                      <a:pt x="474" y="2287"/>
                    </a:lnTo>
                    <a:lnTo>
                      <a:pt x="804" y="2751"/>
                    </a:lnTo>
                    <a:lnTo>
                      <a:pt x="992" y="2965"/>
                    </a:lnTo>
                    <a:lnTo>
                      <a:pt x="1117" y="3099"/>
                    </a:lnTo>
                    <a:lnTo>
                      <a:pt x="1429" y="3349"/>
                    </a:lnTo>
                    <a:lnTo>
                      <a:pt x="1590" y="3403"/>
                    </a:lnTo>
                    <a:lnTo>
                      <a:pt x="1679" y="3385"/>
                    </a:lnTo>
                    <a:lnTo>
                      <a:pt x="1715" y="3349"/>
                    </a:lnTo>
                    <a:lnTo>
                      <a:pt x="1751" y="3305"/>
                    </a:lnTo>
                    <a:lnTo>
                      <a:pt x="1769" y="3180"/>
                    </a:lnTo>
                    <a:lnTo>
                      <a:pt x="1760" y="3117"/>
                    </a:lnTo>
                    <a:lnTo>
                      <a:pt x="1706" y="2563"/>
                    </a:lnTo>
                    <a:lnTo>
                      <a:pt x="1563" y="1447"/>
                    </a:lnTo>
                    <a:lnTo>
                      <a:pt x="1447" y="902"/>
                    </a:lnTo>
                    <a:lnTo>
                      <a:pt x="1412" y="760"/>
                    </a:lnTo>
                    <a:lnTo>
                      <a:pt x="1322" y="483"/>
                    </a:lnTo>
                    <a:lnTo>
                      <a:pt x="1242" y="349"/>
                    </a:lnTo>
                    <a:lnTo>
                      <a:pt x="1162" y="233"/>
                    </a:lnTo>
                    <a:lnTo>
                      <a:pt x="929" y="45"/>
                    </a:lnTo>
                    <a:lnTo>
                      <a:pt x="786" y="9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38"/>
              <p:cNvSpPr/>
              <p:nvPr/>
            </p:nvSpPr>
            <p:spPr>
              <a:xfrm>
                <a:off x="7737105" y="4262463"/>
                <a:ext cx="62785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189" extrusionOk="0">
                    <a:moveTo>
                      <a:pt x="402" y="1"/>
                    </a:moveTo>
                    <a:lnTo>
                      <a:pt x="215" y="72"/>
                    </a:lnTo>
                    <a:lnTo>
                      <a:pt x="134" y="144"/>
                    </a:lnTo>
                    <a:lnTo>
                      <a:pt x="72" y="233"/>
                    </a:lnTo>
                    <a:lnTo>
                      <a:pt x="9" y="421"/>
                    </a:lnTo>
                    <a:lnTo>
                      <a:pt x="0" y="528"/>
                    </a:lnTo>
                    <a:lnTo>
                      <a:pt x="9" y="733"/>
                    </a:lnTo>
                    <a:lnTo>
                      <a:pt x="63" y="930"/>
                    </a:lnTo>
                    <a:lnTo>
                      <a:pt x="134" y="1126"/>
                    </a:lnTo>
                    <a:lnTo>
                      <a:pt x="215" y="1305"/>
                    </a:lnTo>
                    <a:lnTo>
                      <a:pt x="304" y="1465"/>
                    </a:lnTo>
                    <a:lnTo>
                      <a:pt x="518" y="1769"/>
                    </a:lnTo>
                    <a:lnTo>
                      <a:pt x="634" y="1903"/>
                    </a:lnTo>
                    <a:lnTo>
                      <a:pt x="715" y="1983"/>
                    </a:lnTo>
                    <a:lnTo>
                      <a:pt x="920" y="2153"/>
                    </a:lnTo>
                    <a:lnTo>
                      <a:pt x="1045" y="2189"/>
                    </a:lnTo>
                    <a:lnTo>
                      <a:pt x="1099" y="2153"/>
                    </a:lnTo>
                    <a:lnTo>
                      <a:pt x="1134" y="2082"/>
                    </a:lnTo>
                    <a:lnTo>
                      <a:pt x="1125" y="2001"/>
                    </a:lnTo>
                    <a:lnTo>
                      <a:pt x="1090" y="1644"/>
                    </a:lnTo>
                    <a:lnTo>
                      <a:pt x="1000" y="930"/>
                    </a:lnTo>
                    <a:lnTo>
                      <a:pt x="929" y="581"/>
                    </a:lnTo>
                    <a:lnTo>
                      <a:pt x="884" y="394"/>
                    </a:lnTo>
                    <a:lnTo>
                      <a:pt x="795" y="224"/>
                    </a:lnTo>
                    <a:lnTo>
                      <a:pt x="741" y="144"/>
                    </a:lnTo>
                    <a:lnTo>
                      <a:pt x="599" y="28"/>
                    </a:lnTo>
                    <a:lnTo>
                      <a:pt x="500" y="10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7802767" y="4225953"/>
                <a:ext cx="144323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885" extrusionOk="0">
                    <a:moveTo>
                      <a:pt x="1939" y="0"/>
                    </a:moveTo>
                    <a:lnTo>
                      <a:pt x="1626" y="63"/>
                    </a:lnTo>
                    <a:lnTo>
                      <a:pt x="1474" y="125"/>
                    </a:lnTo>
                    <a:lnTo>
                      <a:pt x="1340" y="214"/>
                    </a:lnTo>
                    <a:lnTo>
                      <a:pt x="1090" y="420"/>
                    </a:lnTo>
                    <a:lnTo>
                      <a:pt x="983" y="536"/>
                    </a:lnTo>
                    <a:lnTo>
                      <a:pt x="778" y="768"/>
                    </a:lnTo>
                    <a:lnTo>
                      <a:pt x="590" y="1027"/>
                    </a:lnTo>
                    <a:lnTo>
                      <a:pt x="447" y="1268"/>
                    </a:lnTo>
                    <a:lnTo>
                      <a:pt x="206" y="1786"/>
                    </a:lnTo>
                    <a:lnTo>
                      <a:pt x="117" y="2054"/>
                    </a:lnTo>
                    <a:lnTo>
                      <a:pt x="64" y="2233"/>
                    </a:lnTo>
                    <a:lnTo>
                      <a:pt x="1" y="2634"/>
                    </a:lnTo>
                    <a:lnTo>
                      <a:pt x="37" y="2786"/>
                    </a:lnTo>
                    <a:lnTo>
                      <a:pt x="99" y="2858"/>
                    </a:lnTo>
                    <a:lnTo>
                      <a:pt x="144" y="2875"/>
                    </a:lnTo>
                    <a:lnTo>
                      <a:pt x="206" y="2884"/>
                    </a:lnTo>
                    <a:lnTo>
                      <a:pt x="314" y="2840"/>
                    </a:lnTo>
                    <a:lnTo>
                      <a:pt x="367" y="2804"/>
                    </a:lnTo>
                    <a:lnTo>
                      <a:pt x="823" y="2474"/>
                    </a:lnTo>
                    <a:lnTo>
                      <a:pt x="1716" y="1795"/>
                    </a:lnTo>
                    <a:lnTo>
                      <a:pt x="2135" y="1420"/>
                    </a:lnTo>
                    <a:lnTo>
                      <a:pt x="2242" y="1322"/>
                    </a:lnTo>
                    <a:lnTo>
                      <a:pt x="2430" y="1098"/>
                    </a:lnTo>
                    <a:lnTo>
                      <a:pt x="2510" y="973"/>
                    </a:lnTo>
                    <a:lnTo>
                      <a:pt x="2573" y="839"/>
                    </a:lnTo>
                    <a:lnTo>
                      <a:pt x="2609" y="545"/>
                    </a:lnTo>
                    <a:lnTo>
                      <a:pt x="2573" y="411"/>
                    </a:lnTo>
                    <a:lnTo>
                      <a:pt x="2546" y="330"/>
                    </a:lnTo>
                    <a:lnTo>
                      <a:pt x="2448" y="205"/>
                    </a:lnTo>
                    <a:lnTo>
                      <a:pt x="2251" y="63"/>
                    </a:lnTo>
                    <a:lnTo>
                      <a:pt x="2100" y="18"/>
                    </a:lnTo>
                    <a:lnTo>
                      <a:pt x="19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7802325" y="4280773"/>
                <a:ext cx="92878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49" extrusionOk="0">
                    <a:moveTo>
                      <a:pt x="1241" y="0"/>
                    </a:moveTo>
                    <a:lnTo>
                      <a:pt x="1045" y="45"/>
                    </a:lnTo>
                    <a:lnTo>
                      <a:pt x="947" y="81"/>
                    </a:lnTo>
                    <a:lnTo>
                      <a:pt x="777" y="197"/>
                    </a:lnTo>
                    <a:lnTo>
                      <a:pt x="634" y="349"/>
                    </a:lnTo>
                    <a:lnTo>
                      <a:pt x="500" y="500"/>
                    </a:lnTo>
                    <a:lnTo>
                      <a:pt x="384" y="661"/>
                    </a:lnTo>
                    <a:lnTo>
                      <a:pt x="286" y="822"/>
                    </a:lnTo>
                    <a:lnTo>
                      <a:pt x="134" y="1152"/>
                    </a:lnTo>
                    <a:lnTo>
                      <a:pt x="80" y="1322"/>
                    </a:lnTo>
                    <a:lnTo>
                      <a:pt x="45" y="1429"/>
                    </a:lnTo>
                    <a:lnTo>
                      <a:pt x="0" y="1688"/>
                    </a:lnTo>
                    <a:lnTo>
                      <a:pt x="36" y="1822"/>
                    </a:lnTo>
                    <a:lnTo>
                      <a:pt x="89" y="1849"/>
                    </a:lnTo>
                    <a:lnTo>
                      <a:pt x="170" y="1849"/>
                    </a:lnTo>
                    <a:lnTo>
                      <a:pt x="232" y="1795"/>
                    </a:lnTo>
                    <a:lnTo>
                      <a:pt x="527" y="1590"/>
                    </a:lnTo>
                    <a:lnTo>
                      <a:pt x="1098" y="1152"/>
                    </a:lnTo>
                    <a:lnTo>
                      <a:pt x="1366" y="911"/>
                    </a:lnTo>
                    <a:lnTo>
                      <a:pt x="1509" y="786"/>
                    </a:lnTo>
                    <a:lnTo>
                      <a:pt x="1607" y="625"/>
                    </a:lnTo>
                    <a:lnTo>
                      <a:pt x="1652" y="545"/>
                    </a:lnTo>
                    <a:lnTo>
                      <a:pt x="1679" y="357"/>
                    </a:lnTo>
                    <a:lnTo>
                      <a:pt x="1652" y="268"/>
                    </a:lnTo>
                    <a:lnTo>
                      <a:pt x="1607" y="170"/>
                    </a:lnTo>
                    <a:lnTo>
                      <a:pt x="1447" y="45"/>
                    </a:lnTo>
                    <a:lnTo>
                      <a:pt x="1348" y="18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7810180" y="4366239"/>
                <a:ext cx="193722" cy="90444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35" extrusionOk="0">
                    <a:moveTo>
                      <a:pt x="1546" y="0"/>
                    </a:moveTo>
                    <a:lnTo>
                      <a:pt x="983" y="45"/>
                    </a:lnTo>
                    <a:lnTo>
                      <a:pt x="706" y="107"/>
                    </a:lnTo>
                    <a:lnTo>
                      <a:pt x="528" y="143"/>
                    </a:lnTo>
                    <a:lnTo>
                      <a:pt x="153" y="286"/>
                    </a:lnTo>
                    <a:lnTo>
                      <a:pt x="28" y="402"/>
                    </a:lnTo>
                    <a:lnTo>
                      <a:pt x="1" y="491"/>
                    </a:lnTo>
                    <a:lnTo>
                      <a:pt x="10" y="536"/>
                    </a:lnTo>
                    <a:lnTo>
                      <a:pt x="28" y="590"/>
                    </a:lnTo>
                    <a:lnTo>
                      <a:pt x="126" y="670"/>
                    </a:lnTo>
                    <a:lnTo>
                      <a:pt x="188" y="697"/>
                    </a:lnTo>
                    <a:lnTo>
                      <a:pt x="697" y="929"/>
                    </a:lnTo>
                    <a:lnTo>
                      <a:pt x="1733" y="1357"/>
                    </a:lnTo>
                    <a:lnTo>
                      <a:pt x="2260" y="1536"/>
                    </a:lnTo>
                    <a:lnTo>
                      <a:pt x="2403" y="1581"/>
                    </a:lnTo>
                    <a:lnTo>
                      <a:pt x="2689" y="1634"/>
                    </a:lnTo>
                    <a:lnTo>
                      <a:pt x="2841" y="1634"/>
                    </a:lnTo>
                    <a:lnTo>
                      <a:pt x="2984" y="1625"/>
                    </a:lnTo>
                    <a:lnTo>
                      <a:pt x="3260" y="1518"/>
                    </a:lnTo>
                    <a:lnTo>
                      <a:pt x="3359" y="1411"/>
                    </a:lnTo>
                    <a:lnTo>
                      <a:pt x="3412" y="1349"/>
                    </a:lnTo>
                    <a:lnTo>
                      <a:pt x="3475" y="1206"/>
                    </a:lnTo>
                    <a:lnTo>
                      <a:pt x="3501" y="965"/>
                    </a:lnTo>
                    <a:lnTo>
                      <a:pt x="3457" y="804"/>
                    </a:lnTo>
                    <a:lnTo>
                      <a:pt x="3394" y="661"/>
                    </a:lnTo>
                    <a:lnTo>
                      <a:pt x="3189" y="411"/>
                    </a:lnTo>
                    <a:lnTo>
                      <a:pt x="3055" y="322"/>
                    </a:lnTo>
                    <a:lnTo>
                      <a:pt x="2912" y="241"/>
                    </a:lnTo>
                    <a:lnTo>
                      <a:pt x="2617" y="134"/>
                    </a:lnTo>
                    <a:lnTo>
                      <a:pt x="2457" y="98"/>
                    </a:lnTo>
                    <a:lnTo>
                      <a:pt x="2144" y="36"/>
                    </a:lnTo>
                    <a:lnTo>
                      <a:pt x="1832" y="9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7810678" y="4373153"/>
                <a:ext cx="124077" cy="57807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1045" extrusionOk="0">
                    <a:moveTo>
                      <a:pt x="992" y="0"/>
                    </a:moveTo>
                    <a:lnTo>
                      <a:pt x="626" y="27"/>
                    </a:lnTo>
                    <a:lnTo>
                      <a:pt x="447" y="63"/>
                    </a:lnTo>
                    <a:lnTo>
                      <a:pt x="340" y="89"/>
                    </a:lnTo>
                    <a:lnTo>
                      <a:pt x="90" y="188"/>
                    </a:lnTo>
                    <a:lnTo>
                      <a:pt x="1" y="277"/>
                    </a:lnTo>
                    <a:lnTo>
                      <a:pt x="1" y="340"/>
                    </a:lnTo>
                    <a:lnTo>
                      <a:pt x="46" y="411"/>
                    </a:lnTo>
                    <a:lnTo>
                      <a:pt x="117" y="447"/>
                    </a:lnTo>
                    <a:lnTo>
                      <a:pt x="447" y="590"/>
                    </a:lnTo>
                    <a:lnTo>
                      <a:pt x="1108" y="866"/>
                    </a:lnTo>
                    <a:lnTo>
                      <a:pt x="1448" y="982"/>
                    </a:lnTo>
                    <a:lnTo>
                      <a:pt x="1635" y="1036"/>
                    </a:lnTo>
                    <a:lnTo>
                      <a:pt x="1814" y="1045"/>
                    </a:lnTo>
                    <a:lnTo>
                      <a:pt x="1912" y="1045"/>
                    </a:lnTo>
                    <a:lnTo>
                      <a:pt x="2090" y="974"/>
                    </a:lnTo>
                    <a:lnTo>
                      <a:pt x="2153" y="902"/>
                    </a:lnTo>
                    <a:lnTo>
                      <a:pt x="2216" y="822"/>
                    </a:lnTo>
                    <a:lnTo>
                      <a:pt x="2242" y="616"/>
                    </a:lnTo>
                    <a:lnTo>
                      <a:pt x="2216" y="518"/>
                    </a:lnTo>
                    <a:lnTo>
                      <a:pt x="2180" y="420"/>
                    </a:lnTo>
                    <a:lnTo>
                      <a:pt x="2046" y="268"/>
                    </a:lnTo>
                    <a:lnTo>
                      <a:pt x="1957" y="206"/>
                    </a:lnTo>
                    <a:lnTo>
                      <a:pt x="1778" y="107"/>
                    </a:lnTo>
                    <a:lnTo>
                      <a:pt x="1573" y="63"/>
                    </a:lnTo>
                    <a:lnTo>
                      <a:pt x="1376" y="18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7798342" y="4398323"/>
                <a:ext cx="97359" cy="18824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403" extrusionOk="0">
                    <a:moveTo>
                      <a:pt x="179" y="1"/>
                    </a:moveTo>
                    <a:lnTo>
                      <a:pt x="90" y="18"/>
                    </a:lnTo>
                    <a:lnTo>
                      <a:pt x="54" y="54"/>
                    </a:lnTo>
                    <a:lnTo>
                      <a:pt x="18" y="99"/>
                    </a:lnTo>
                    <a:lnTo>
                      <a:pt x="1" y="224"/>
                    </a:lnTo>
                    <a:lnTo>
                      <a:pt x="1" y="286"/>
                    </a:lnTo>
                    <a:lnTo>
                      <a:pt x="54" y="840"/>
                    </a:lnTo>
                    <a:lnTo>
                      <a:pt x="197" y="1956"/>
                    </a:lnTo>
                    <a:lnTo>
                      <a:pt x="313" y="2501"/>
                    </a:lnTo>
                    <a:lnTo>
                      <a:pt x="340" y="2644"/>
                    </a:lnTo>
                    <a:lnTo>
                      <a:pt x="438" y="2930"/>
                    </a:lnTo>
                    <a:lnTo>
                      <a:pt x="510" y="3055"/>
                    </a:lnTo>
                    <a:lnTo>
                      <a:pt x="590" y="3180"/>
                    </a:lnTo>
                    <a:lnTo>
                      <a:pt x="822" y="3358"/>
                    </a:lnTo>
                    <a:lnTo>
                      <a:pt x="965" y="3394"/>
                    </a:lnTo>
                    <a:lnTo>
                      <a:pt x="1045" y="3403"/>
                    </a:lnTo>
                    <a:lnTo>
                      <a:pt x="1206" y="3385"/>
                    </a:lnTo>
                    <a:lnTo>
                      <a:pt x="1420" y="3287"/>
                    </a:lnTo>
                    <a:lnTo>
                      <a:pt x="1537" y="3180"/>
                    </a:lnTo>
                    <a:lnTo>
                      <a:pt x="1635" y="3055"/>
                    </a:lnTo>
                    <a:lnTo>
                      <a:pt x="1742" y="2751"/>
                    </a:lnTo>
                    <a:lnTo>
                      <a:pt x="1760" y="2590"/>
                    </a:lnTo>
                    <a:lnTo>
                      <a:pt x="1760" y="2430"/>
                    </a:lnTo>
                    <a:lnTo>
                      <a:pt x="1706" y="2108"/>
                    </a:lnTo>
                    <a:lnTo>
                      <a:pt x="1653" y="1956"/>
                    </a:lnTo>
                    <a:lnTo>
                      <a:pt x="1554" y="1653"/>
                    </a:lnTo>
                    <a:lnTo>
                      <a:pt x="1420" y="1367"/>
                    </a:lnTo>
                    <a:lnTo>
                      <a:pt x="1287" y="1117"/>
                    </a:lnTo>
                    <a:lnTo>
                      <a:pt x="965" y="652"/>
                    </a:lnTo>
                    <a:lnTo>
                      <a:pt x="769" y="447"/>
                    </a:lnTo>
                    <a:lnTo>
                      <a:pt x="653" y="313"/>
                    </a:lnTo>
                    <a:lnTo>
                      <a:pt x="340" y="54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7802767" y="4397327"/>
                <a:ext cx="62343" cy="12109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2189" extrusionOk="0">
                    <a:moveTo>
                      <a:pt x="81" y="1"/>
                    </a:moveTo>
                    <a:lnTo>
                      <a:pt x="28" y="36"/>
                    </a:lnTo>
                    <a:lnTo>
                      <a:pt x="1" y="108"/>
                    </a:lnTo>
                    <a:lnTo>
                      <a:pt x="1" y="188"/>
                    </a:lnTo>
                    <a:lnTo>
                      <a:pt x="37" y="545"/>
                    </a:lnTo>
                    <a:lnTo>
                      <a:pt x="126" y="1260"/>
                    </a:lnTo>
                    <a:lnTo>
                      <a:pt x="197" y="1608"/>
                    </a:lnTo>
                    <a:lnTo>
                      <a:pt x="242" y="1796"/>
                    </a:lnTo>
                    <a:lnTo>
                      <a:pt x="322" y="1965"/>
                    </a:lnTo>
                    <a:lnTo>
                      <a:pt x="385" y="2046"/>
                    </a:lnTo>
                    <a:lnTo>
                      <a:pt x="528" y="2162"/>
                    </a:lnTo>
                    <a:lnTo>
                      <a:pt x="617" y="2189"/>
                    </a:lnTo>
                    <a:lnTo>
                      <a:pt x="724" y="2189"/>
                    </a:lnTo>
                    <a:lnTo>
                      <a:pt x="912" y="2117"/>
                    </a:lnTo>
                    <a:lnTo>
                      <a:pt x="992" y="2046"/>
                    </a:lnTo>
                    <a:lnTo>
                      <a:pt x="1055" y="1965"/>
                    </a:lnTo>
                    <a:lnTo>
                      <a:pt x="1117" y="1769"/>
                    </a:lnTo>
                    <a:lnTo>
                      <a:pt x="1126" y="1662"/>
                    </a:lnTo>
                    <a:lnTo>
                      <a:pt x="1117" y="1456"/>
                    </a:lnTo>
                    <a:lnTo>
                      <a:pt x="1064" y="1260"/>
                    </a:lnTo>
                    <a:lnTo>
                      <a:pt x="1001" y="1072"/>
                    </a:lnTo>
                    <a:lnTo>
                      <a:pt x="912" y="885"/>
                    </a:lnTo>
                    <a:lnTo>
                      <a:pt x="823" y="724"/>
                    </a:lnTo>
                    <a:lnTo>
                      <a:pt x="617" y="429"/>
                    </a:lnTo>
                    <a:lnTo>
                      <a:pt x="492" y="295"/>
                    </a:lnTo>
                    <a:lnTo>
                      <a:pt x="421" y="206"/>
                    </a:lnTo>
                    <a:lnTo>
                      <a:pt x="215" y="3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7654627" y="4395391"/>
                <a:ext cx="145264" cy="159093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876" extrusionOk="0">
                    <a:moveTo>
                      <a:pt x="2420" y="0"/>
                    </a:moveTo>
                    <a:lnTo>
                      <a:pt x="2313" y="45"/>
                    </a:lnTo>
                    <a:lnTo>
                      <a:pt x="2259" y="80"/>
                    </a:lnTo>
                    <a:lnTo>
                      <a:pt x="1804" y="402"/>
                    </a:lnTo>
                    <a:lnTo>
                      <a:pt x="902" y="1081"/>
                    </a:lnTo>
                    <a:lnTo>
                      <a:pt x="482" y="1456"/>
                    </a:lnTo>
                    <a:lnTo>
                      <a:pt x="375" y="1554"/>
                    </a:lnTo>
                    <a:lnTo>
                      <a:pt x="188" y="1777"/>
                    </a:lnTo>
                    <a:lnTo>
                      <a:pt x="107" y="1902"/>
                    </a:lnTo>
                    <a:lnTo>
                      <a:pt x="45" y="2036"/>
                    </a:lnTo>
                    <a:lnTo>
                      <a:pt x="0" y="2322"/>
                    </a:lnTo>
                    <a:lnTo>
                      <a:pt x="36" y="2465"/>
                    </a:lnTo>
                    <a:lnTo>
                      <a:pt x="71" y="2536"/>
                    </a:lnTo>
                    <a:lnTo>
                      <a:pt x="161" y="2670"/>
                    </a:lnTo>
                    <a:lnTo>
                      <a:pt x="357" y="2813"/>
                    </a:lnTo>
                    <a:lnTo>
                      <a:pt x="518" y="2858"/>
                    </a:lnTo>
                    <a:lnTo>
                      <a:pt x="670" y="2875"/>
                    </a:lnTo>
                    <a:lnTo>
                      <a:pt x="991" y="2822"/>
                    </a:lnTo>
                    <a:lnTo>
                      <a:pt x="1134" y="2750"/>
                    </a:lnTo>
                    <a:lnTo>
                      <a:pt x="1277" y="2670"/>
                    </a:lnTo>
                    <a:lnTo>
                      <a:pt x="1527" y="2465"/>
                    </a:lnTo>
                    <a:lnTo>
                      <a:pt x="1634" y="2349"/>
                    </a:lnTo>
                    <a:lnTo>
                      <a:pt x="1840" y="2107"/>
                    </a:lnTo>
                    <a:lnTo>
                      <a:pt x="2018" y="1849"/>
                    </a:lnTo>
                    <a:lnTo>
                      <a:pt x="2170" y="1607"/>
                    </a:lnTo>
                    <a:lnTo>
                      <a:pt x="2411" y="1098"/>
                    </a:lnTo>
                    <a:lnTo>
                      <a:pt x="2500" y="830"/>
                    </a:lnTo>
                    <a:lnTo>
                      <a:pt x="2554" y="652"/>
                    </a:lnTo>
                    <a:lnTo>
                      <a:pt x="2625" y="250"/>
                    </a:lnTo>
                    <a:lnTo>
                      <a:pt x="2590" y="89"/>
                    </a:lnTo>
                    <a:lnTo>
                      <a:pt x="2527" y="27"/>
                    </a:lnTo>
                    <a:lnTo>
                      <a:pt x="2483" y="9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7706957" y="4397825"/>
                <a:ext cx="93431" cy="10184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841" extrusionOk="0">
                    <a:moveTo>
                      <a:pt x="1519" y="1"/>
                    </a:moveTo>
                    <a:lnTo>
                      <a:pt x="1447" y="45"/>
                    </a:lnTo>
                    <a:lnTo>
                      <a:pt x="1153" y="260"/>
                    </a:lnTo>
                    <a:lnTo>
                      <a:pt x="581" y="688"/>
                    </a:lnTo>
                    <a:lnTo>
                      <a:pt x="313" y="929"/>
                    </a:lnTo>
                    <a:lnTo>
                      <a:pt x="179" y="1063"/>
                    </a:lnTo>
                    <a:lnTo>
                      <a:pt x="72" y="1215"/>
                    </a:lnTo>
                    <a:lnTo>
                      <a:pt x="27" y="1304"/>
                    </a:lnTo>
                    <a:lnTo>
                      <a:pt x="1" y="1492"/>
                    </a:lnTo>
                    <a:lnTo>
                      <a:pt x="27" y="1581"/>
                    </a:lnTo>
                    <a:lnTo>
                      <a:pt x="72" y="1671"/>
                    </a:lnTo>
                    <a:lnTo>
                      <a:pt x="233" y="1805"/>
                    </a:lnTo>
                    <a:lnTo>
                      <a:pt x="331" y="1831"/>
                    </a:lnTo>
                    <a:lnTo>
                      <a:pt x="438" y="1840"/>
                    </a:lnTo>
                    <a:lnTo>
                      <a:pt x="635" y="1805"/>
                    </a:lnTo>
                    <a:lnTo>
                      <a:pt x="733" y="1760"/>
                    </a:lnTo>
                    <a:lnTo>
                      <a:pt x="903" y="1653"/>
                    </a:lnTo>
                    <a:lnTo>
                      <a:pt x="1045" y="1501"/>
                    </a:lnTo>
                    <a:lnTo>
                      <a:pt x="1179" y="1349"/>
                    </a:lnTo>
                    <a:lnTo>
                      <a:pt x="1295" y="1188"/>
                    </a:lnTo>
                    <a:lnTo>
                      <a:pt x="1394" y="1028"/>
                    </a:lnTo>
                    <a:lnTo>
                      <a:pt x="1545" y="697"/>
                    </a:lnTo>
                    <a:lnTo>
                      <a:pt x="1608" y="528"/>
                    </a:lnTo>
                    <a:lnTo>
                      <a:pt x="1644" y="420"/>
                    </a:lnTo>
                    <a:lnTo>
                      <a:pt x="1688" y="161"/>
                    </a:lnTo>
                    <a:lnTo>
                      <a:pt x="1653" y="27"/>
                    </a:lnTo>
                    <a:lnTo>
                      <a:pt x="15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7598756" y="4323257"/>
                <a:ext cx="193722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653" extrusionOk="0">
                    <a:moveTo>
                      <a:pt x="671" y="0"/>
                    </a:moveTo>
                    <a:lnTo>
                      <a:pt x="519" y="18"/>
                    </a:lnTo>
                    <a:lnTo>
                      <a:pt x="251" y="125"/>
                    </a:lnTo>
                    <a:lnTo>
                      <a:pt x="144" y="223"/>
                    </a:lnTo>
                    <a:lnTo>
                      <a:pt x="99" y="286"/>
                    </a:lnTo>
                    <a:lnTo>
                      <a:pt x="28" y="438"/>
                    </a:lnTo>
                    <a:lnTo>
                      <a:pt x="1" y="679"/>
                    </a:lnTo>
                    <a:lnTo>
                      <a:pt x="46" y="831"/>
                    </a:lnTo>
                    <a:lnTo>
                      <a:pt x="108" y="983"/>
                    </a:lnTo>
                    <a:lnTo>
                      <a:pt x="313" y="1224"/>
                    </a:lnTo>
                    <a:lnTo>
                      <a:pt x="447" y="1322"/>
                    </a:lnTo>
                    <a:lnTo>
                      <a:pt x="581" y="1402"/>
                    </a:lnTo>
                    <a:lnTo>
                      <a:pt x="885" y="1509"/>
                    </a:lnTo>
                    <a:lnTo>
                      <a:pt x="1046" y="1545"/>
                    </a:lnTo>
                    <a:lnTo>
                      <a:pt x="1349" y="1608"/>
                    </a:lnTo>
                    <a:lnTo>
                      <a:pt x="1662" y="1634"/>
                    </a:lnTo>
                    <a:lnTo>
                      <a:pt x="1948" y="1652"/>
                    </a:lnTo>
                    <a:lnTo>
                      <a:pt x="2519" y="1599"/>
                    </a:lnTo>
                    <a:lnTo>
                      <a:pt x="2796" y="1545"/>
                    </a:lnTo>
                    <a:lnTo>
                      <a:pt x="2975" y="1500"/>
                    </a:lnTo>
                    <a:lnTo>
                      <a:pt x="3350" y="1367"/>
                    </a:lnTo>
                    <a:lnTo>
                      <a:pt x="3475" y="1250"/>
                    </a:lnTo>
                    <a:lnTo>
                      <a:pt x="3501" y="1161"/>
                    </a:lnTo>
                    <a:lnTo>
                      <a:pt x="3493" y="1116"/>
                    </a:lnTo>
                    <a:lnTo>
                      <a:pt x="3466" y="1063"/>
                    </a:lnTo>
                    <a:lnTo>
                      <a:pt x="3376" y="983"/>
                    </a:lnTo>
                    <a:lnTo>
                      <a:pt x="3314" y="956"/>
                    </a:lnTo>
                    <a:lnTo>
                      <a:pt x="2805" y="724"/>
                    </a:lnTo>
                    <a:lnTo>
                      <a:pt x="1778" y="286"/>
                    </a:lnTo>
                    <a:lnTo>
                      <a:pt x="1242" y="107"/>
                    </a:lnTo>
                    <a:lnTo>
                      <a:pt x="1099" y="63"/>
                    </a:lnTo>
                    <a:lnTo>
                      <a:pt x="814" y="9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7667959" y="4349422"/>
                <a:ext cx="124022" cy="5836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55" extrusionOk="0">
                    <a:moveTo>
                      <a:pt x="331" y="1"/>
                    </a:moveTo>
                    <a:lnTo>
                      <a:pt x="152" y="72"/>
                    </a:lnTo>
                    <a:lnTo>
                      <a:pt x="89" y="143"/>
                    </a:lnTo>
                    <a:lnTo>
                      <a:pt x="27" y="224"/>
                    </a:lnTo>
                    <a:lnTo>
                      <a:pt x="0" y="429"/>
                    </a:lnTo>
                    <a:lnTo>
                      <a:pt x="27" y="527"/>
                    </a:lnTo>
                    <a:lnTo>
                      <a:pt x="63" y="626"/>
                    </a:lnTo>
                    <a:lnTo>
                      <a:pt x="197" y="786"/>
                    </a:lnTo>
                    <a:lnTo>
                      <a:pt x="286" y="840"/>
                    </a:lnTo>
                    <a:lnTo>
                      <a:pt x="464" y="938"/>
                    </a:lnTo>
                    <a:lnTo>
                      <a:pt x="661" y="992"/>
                    </a:lnTo>
                    <a:lnTo>
                      <a:pt x="866" y="1027"/>
                    </a:lnTo>
                    <a:lnTo>
                      <a:pt x="1063" y="1045"/>
                    </a:lnTo>
                    <a:lnTo>
                      <a:pt x="1250" y="1054"/>
                    </a:lnTo>
                    <a:lnTo>
                      <a:pt x="1608" y="1019"/>
                    </a:lnTo>
                    <a:lnTo>
                      <a:pt x="1786" y="983"/>
                    </a:lnTo>
                    <a:lnTo>
                      <a:pt x="1902" y="956"/>
                    </a:lnTo>
                    <a:lnTo>
                      <a:pt x="2143" y="867"/>
                    </a:lnTo>
                    <a:lnTo>
                      <a:pt x="2242" y="777"/>
                    </a:lnTo>
                    <a:lnTo>
                      <a:pt x="2242" y="706"/>
                    </a:lnTo>
                    <a:lnTo>
                      <a:pt x="2197" y="643"/>
                    </a:lnTo>
                    <a:lnTo>
                      <a:pt x="2125" y="608"/>
                    </a:lnTo>
                    <a:lnTo>
                      <a:pt x="1795" y="456"/>
                    </a:lnTo>
                    <a:lnTo>
                      <a:pt x="1134" y="179"/>
                    </a:lnTo>
                    <a:lnTo>
                      <a:pt x="795" y="63"/>
                    </a:lnTo>
                    <a:lnTo>
                      <a:pt x="616" y="9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7770185" y="4359324"/>
                <a:ext cx="62288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extrusionOk="0">
                    <a:moveTo>
                      <a:pt x="456" y="0"/>
                    </a:moveTo>
                    <a:lnTo>
                      <a:pt x="340" y="45"/>
                    </a:lnTo>
                    <a:lnTo>
                      <a:pt x="242" y="89"/>
                    </a:lnTo>
                    <a:lnTo>
                      <a:pt x="90" y="250"/>
                    </a:lnTo>
                    <a:lnTo>
                      <a:pt x="1" y="456"/>
                    </a:lnTo>
                    <a:lnTo>
                      <a:pt x="1" y="670"/>
                    </a:lnTo>
                    <a:lnTo>
                      <a:pt x="36" y="786"/>
                    </a:lnTo>
                    <a:lnTo>
                      <a:pt x="90" y="884"/>
                    </a:lnTo>
                    <a:lnTo>
                      <a:pt x="251" y="1036"/>
                    </a:lnTo>
                    <a:lnTo>
                      <a:pt x="447" y="1125"/>
                    </a:lnTo>
                    <a:lnTo>
                      <a:pt x="670" y="1125"/>
                    </a:lnTo>
                    <a:lnTo>
                      <a:pt x="778" y="1081"/>
                    </a:lnTo>
                    <a:lnTo>
                      <a:pt x="885" y="1036"/>
                    </a:lnTo>
                    <a:lnTo>
                      <a:pt x="1036" y="875"/>
                    </a:lnTo>
                    <a:lnTo>
                      <a:pt x="1117" y="670"/>
                    </a:lnTo>
                    <a:lnTo>
                      <a:pt x="1126" y="456"/>
                    </a:lnTo>
                    <a:lnTo>
                      <a:pt x="1081" y="339"/>
                    </a:lnTo>
                    <a:lnTo>
                      <a:pt x="1036" y="241"/>
                    </a:lnTo>
                    <a:lnTo>
                      <a:pt x="876" y="89"/>
                    </a:lnTo>
                    <a:lnTo>
                      <a:pt x="670" y="0"/>
                    </a:lnTo>
                    <a:close/>
                  </a:path>
                </a:pathLst>
              </a:custGeom>
              <a:solidFill>
                <a:srgbClr val="F57E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35" name="Google Shape;2335;p38"/>
          <p:cNvGrpSpPr/>
          <p:nvPr/>
        </p:nvGrpSpPr>
        <p:grpSpPr>
          <a:xfrm rot="3600018">
            <a:off x="2072337" y="3392396"/>
            <a:ext cx="750085" cy="1070896"/>
            <a:chOff x="4524775" y="3187375"/>
            <a:chExt cx="622575" cy="888850"/>
          </a:xfrm>
        </p:grpSpPr>
        <p:sp>
          <p:nvSpPr>
            <p:cNvPr id="2336" name="Google Shape;2336;p38"/>
            <p:cNvSpPr/>
            <p:nvPr/>
          </p:nvSpPr>
          <p:spPr>
            <a:xfrm>
              <a:off x="4936475" y="3836925"/>
              <a:ext cx="89475" cy="239300"/>
            </a:xfrm>
            <a:custGeom>
              <a:avLst/>
              <a:gdLst/>
              <a:ahLst/>
              <a:cxnLst/>
              <a:rect l="l" t="t" r="r" b="b"/>
              <a:pathLst>
                <a:path w="3579" h="9572" extrusionOk="0">
                  <a:moveTo>
                    <a:pt x="3495" y="1"/>
                  </a:moveTo>
                  <a:lnTo>
                    <a:pt x="3420" y="38"/>
                  </a:lnTo>
                  <a:lnTo>
                    <a:pt x="3327" y="131"/>
                  </a:lnTo>
                  <a:lnTo>
                    <a:pt x="3243" y="327"/>
                  </a:lnTo>
                  <a:lnTo>
                    <a:pt x="3122" y="765"/>
                  </a:lnTo>
                  <a:lnTo>
                    <a:pt x="2861" y="1287"/>
                  </a:lnTo>
                  <a:lnTo>
                    <a:pt x="2572" y="1744"/>
                  </a:lnTo>
                  <a:lnTo>
                    <a:pt x="2367" y="2005"/>
                  </a:lnTo>
                  <a:lnTo>
                    <a:pt x="2050" y="2424"/>
                  </a:lnTo>
                  <a:lnTo>
                    <a:pt x="1426" y="3291"/>
                  </a:lnTo>
                  <a:lnTo>
                    <a:pt x="857" y="4195"/>
                  </a:lnTo>
                  <a:lnTo>
                    <a:pt x="401" y="5145"/>
                  </a:lnTo>
                  <a:lnTo>
                    <a:pt x="224" y="5648"/>
                  </a:lnTo>
                  <a:lnTo>
                    <a:pt x="149" y="5900"/>
                  </a:lnTo>
                  <a:lnTo>
                    <a:pt x="47" y="6431"/>
                  </a:lnTo>
                  <a:lnTo>
                    <a:pt x="0" y="6972"/>
                  </a:lnTo>
                  <a:lnTo>
                    <a:pt x="28" y="7503"/>
                  </a:lnTo>
                  <a:lnTo>
                    <a:pt x="112" y="8025"/>
                  </a:lnTo>
                  <a:lnTo>
                    <a:pt x="280" y="8528"/>
                  </a:lnTo>
                  <a:lnTo>
                    <a:pt x="513" y="8985"/>
                  </a:lnTo>
                  <a:lnTo>
                    <a:pt x="839" y="9395"/>
                  </a:lnTo>
                  <a:lnTo>
                    <a:pt x="1025" y="9572"/>
                  </a:lnTo>
                  <a:lnTo>
                    <a:pt x="1566" y="9097"/>
                  </a:lnTo>
                  <a:lnTo>
                    <a:pt x="2116" y="8621"/>
                  </a:lnTo>
                  <a:lnTo>
                    <a:pt x="1929" y="8528"/>
                  </a:lnTo>
                  <a:lnTo>
                    <a:pt x="1612" y="8267"/>
                  </a:lnTo>
                  <a:lnTo>
                    <a:pt x="1361" y="7950"/>
                  </a:lnTo>
                  <a:lnTo>
                    <a:pt x="1174" y="7578"/>
                  </a:lnTo>
                  <a:lnTo>
                    <a:pt x="1062" y="7177"/>
                  </a:lnTo>
                  <a:lnTo>
                    <a:pt x="1007" y="6748"/>
                  </a:lnTo>
                  <a:lnTo>
                    <a:pt x="1007" y="6310"/>
                  </a:lnTo>
                  <a:lnTo>
                    <a:pt x="1072" y="5881"/>
                  </a:lnTo>
                  <a:lnTo>
                    <a:pt x="1128" y="5676"/>
                  </a:lnTo>
                  <a:lnTo>
                    <a:pt x="1268" y="5276"/>
                  </a:lnTo>
                  <a:lnTo>
                    <a:pt x="1650" y="4521"/>
                  </a:lnTo>
                  <a:lnTo>
                    <a:pt x="2349" y="3458"/>
                  </a:lnTo>
                  <a:lnTo>
                    <a:pt x="2805" y="2741"/>
                  </a:lnTo>
                  <a:lnTo>
                    <a:pt x="2982" y="2443"/>
                  </a:lnTo>
                  <a:lnTo>
                    <a:pt x="3308" y="1781"/>
                  </a:lnTo>
                  <a:lnTo>
                    <a:pt x="3476" y="1240"/>
                  </a:lnTo>
                  <a:lnTo>
                    <a:pt x="3551" y="877"/>
                  </a:lnTo>
                  <a:lnTo>
                    <a:pt x="3579" y="514"/>
                  </a:lnTo>
                  <a:lnTo>
                    <a:pt x="3541" y="169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5014050" y="3827150"/>
              <a:ext cx="133300" cy="218100"/>
            </a:xfrm>
            <a:custGeom>
              <a:avLst/>
              <a:gdLst/>
              <a:ahLst/>
              <a:cxnLst/>
              <a:rect l="l" t="t" r="r" b="b"/>
              <a:pathLst>
                <a:path w="5332" h="8724" extrusionOk="0">
                  <a:moveTo>
                    <a:pt x="951" y="1"/>
                  </a:moveTo>
                  <a:lnTo>
                    <a:pt x="839" y="56"/>
                  </a:lnTo>
                  <a:lnTo>
                    <a:pt x="765" y="178"/>
                  </a:lnTo>
                  <a:lnTo>
                    <a:pt x="746" y="243"/>
                  </a:lnTo>
                  <a:lnTo>
                    <a:pt x="746" y="373"/>
                  </a:lnTo>
                  <a:lnTo>
                    <a:pt x="811" y="597"/>
                  </a:lnTo>
                  <a:lnTo>
                    <a:pt x="942" y="988"/>
                  </a:lnTo>
                  <a:lnTo>
                    <a:pt x="970" y="1370"/>
                  </a:lnTo>
                  <a:lnTo>
                    <a:pt x="932" y="1687"/>
                  </a:lnTo>
                  <a:lnTo>
                    <a:pt x="886" y="1874"/>
                  </a:lnTo>
                  <a:lnTo>
                    <a:pt x="718" y="2545"/>
                  </a:lnTo>
                  <a:lnTo>
                    <a:pt x="532" y="3206"/>
                  </a:lnTo>
                  <a:lnTo>
                    <a:pt x="383" y="3598"/>
                  </a:lnTo>
                  <a:lnTo>
                    <a:pt x="122" y="4381"/>
                  </a:lnTo>
                  <a:lnTo>
                    <a:pt x="38" y="4791"/>
                  </a:lnTo>
                  <a:lnTo>
                    <a:pt x="0" y="5033"/>
                  </a:lnTo>
                  <a:lnTo>
                    <a:pt x="0" y="5536"/>
                  </a:lnTo>
                  <a:lnTo>
                    <a:pt x="75" y="6021"/>
                  </a:lnTo>
                  <a:lnTo>
                    <a:pt x="215" y="6496"/>
                  </a:lnTo>
                  <a:lnTo>
                    <a:pt x="410" y="6953"/>
                  </a:lnTo>
                  <a:lnTo>
                    <a:pt x="681" y="7372"/>
                  </a:lnTo>
                  <a:lnTo>
                    <a:pt x="998" y="7745"/>
                  </a:lnTo>
                  <a:lnTo>
                    <a:pt x="1370" y="8071"/>
                  </a:lnTo>
                  <a:lnTo>
                    <a:pt x="1575" y="8211"/>
                  </a:lnTo>
                  <a:lnTo>
                    <a:pt x="1790" y="8341"/>
                  </a:lnTo>
                  <a:lnTo>
                    <a:pt x="2246" y="8537"/>
                  </a:lnTo>
                  <a:lnTo>
                    <a:pt x="2722" y="8668"/>
                  </a:lnTo>
                  <a:lnTo>
                    <a:pt x="3216" y="8723"/>
                  </a:lnTo>
                  <a:lnTo>
                    <a:pt x="3710" y="8714"/>
                  </a:lnTo>
                  <a:lnTo>
                    <a:pt x="4203" y="8640"/>
                  </a:lnTo>
                  <a:lnTo>
                    <a:pt x="4679" y="8490"/>
                  </a:lnTo>
                  <a:lnTo>
                    <a:pt x="5117" y="8276"/>
                  </a:lnTo>
                  <a:lnTo>
                    <a:pt x="5331" y="8146"/>
                  </a:lnTo>
                  <a:lnTo>
                    <a:pt x="5266" y="8062"/>
                  </a:lnTo>
                  <a:lnTo>
                    <a:pt x="5163" y="7885"/>
                  </a:lnTo>
                  <a:lnTo>
                    <a:pt x="5089" y="7568"/>
                  </a:lnTo>
                  <a:lnTo>
                    <a:pt x="5061" y="7363"/>
                  </a:lnTo>
                  <a:lnTo>
                    <a:pt x="5033" y="6888"/>
                  </a:lnTo>
                  <a:lnTo>
                    <a:pt x="5079" y="5937"/>
                  </a:lnTo>
                  <a:lnTo>
                    <a:pt x="5145" y="5462"/>
                  </a:lnTo>
                  <a:lnTo>
                    <a:pt x="5052" y="5611"/>
                  </a:lnTo>
                  <a:lnTo>
                    <a:pt x="4763" y="5825"/>
                  </a:lnTo>
                  <a:lnTo>
                    <a:pt x="4418" y="5946"/>
                  </a:lnTo>
                  <a:lnTo>
                    <a:pt x="4036" y="6012"/>
                  </a:lnTo>
                  <a:lnTo>
                    <a:pt x="3849" y="6021"/>
                  </a:lnTo>
                  <a:lnTo>
                    <a:pt x="3598" y="6039"/>
                  </a:lnTo>
                  <a:lnTo>
                    <a:pt x="3094" y="6058"/>
                  </a:lnTo>
                  <a:lnTo>
                    <a:pt x="2601" y="5993"/>
                  </a:lnTo>
                  <a:lnTo>
                    <a:pt x="2153" y="5825"/>
                  </a:lnTo>
                  <a:lnTo>
                    <a:pt x="1957" y="5676"/>
                  </a:lnTo>
                  <a:lnTo>
                    <a:pt x="1846" y="5574"/>
                  </a:lnTo>
                  <a:lnTo>
                    <a:pt x="1669" y="5341"/>
                  </a:lnTo>
                  <a:lnTo>
                    <a:pt x="1547" y="5070"/>
                  </a:lnTo>
                  <a:lnTo>
                    <a:pt x="1464" y="4781"/>
                  </a:lnTo>
                  <a:lnTo>
                    <a:pt x="1445" y="4632"/>
                  </a:lnTo>
                  <a:lnTo>
                    <a:pt x="1417" y="4343"/>
                  </a:lnTo>
                  <a:lnTo>
                    <a:pt x="1464" y="3747"/>
                  </a:lnTo>
                  <a:lnTo>
                    <a:pt x="1510" y="3449"/>
                  </a:lnTo>
                  <a:lnTo>
                    <a:pt x="1613" y="2806"/>
                  </a:lnTo>
                  <a:lnTo>
                    <a:pt x="1678" y="2153"/>
                  </a:lnTo>
                  <a:lnTo>
                    <a:pt x="1687" y="1995"/>
                  </a:lnTo>
                  <a:lnTo>
                    <a:pt x="1650" y="1622"/>
                  </a:lnTo>
                  <a:lnTo>
                    <a:pt x="1519" y="988"/>
                  </a:lnTo>
                  <a:lnTo>
                    <a:pt x="1305" y="411"/>
                  </a:lnTo>
                  <a:lnTo>
                    <a:pt x="1147" y="131"/>
                  </a:lnTo>
                  <a:lnTo>
                    <a:pt x="1026" y="29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F8A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4547625" y="3189000"/>
              <a:ext cx="492550" cy="643300"/>
            </a:xfrm>
            <a:custGeom>
              <a:avLst/>
              <a:gdLst/>
              <a:ahLst/>
              <a:cxnLst/>
              <a:rect l="l" t="t" r="r" b="b"/>
              <a:pathLst>
                <a:path w="19702" h="25732" extrusionOk="0">
                  <a:moveTo>
                    <a:pt x="2619" y="1"/>
                  </a:moveTo>
                  <a:lnTo>
                    <a:pt x="2190" y="3086"/>
                  </a:lnTo>
                  <a:lnTo>
                    <a:pt x="1827" y="5779"/>
                  </a:lnTo>
                  <a:lnTo>
                    <a:pt x="1342" y="9264"/>
                  </a:lnTo>
                  <a:lnTo>
                    <a:pt x="0" y="19031"/>
                  </a:lnTo>
                  <a:lnTo>
                    <a:pt x="19040" y="25732"/>
                  </a:lnTo>
                  <a:lnTo>
                    <a:pt x="19701" y="5956"/>
                  </a:lnTo>
                  <a:lnTo>
                    <a:pt x="12441" y="3421"/>
                  </a:lnTo>
                  <a:lnTo>
                    <a:pt x="9357" y="2349"/>
                  </a:lnTo>
                  <a:lnTo>
                    <a:pt x="5909" y="1147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4581175" y="3189000"/>
              <a:ext cx="277975" cy="294750"/>
            </a:xfrm>
            <a:custGeom>
              <a:avLst/>
              <a:gdLst/>
              <a:ahLst/>
              <a:cxnLst/>
              <a:rect l="l" t="t" r="r" b="b"/>
              <a:pathLst>
                <a:path w="11119" h="11790" extrusionOk="0">
                  <a:moveTo>
                    <a:pt x="1277" y="1"/>
                  </a:moveTo>
                  <a:lnTo>
                    <a:pt x="848" y="3086"/>
                  </a:lnTo>
                  <a:lnTo>
                    <a:pt x="485" y="5779"/>
                  </a:lnTo>
                  <a:lnTo>
                    <a:pt x="0" y="9264"/>
                  </a:lnTo>
                  <a:lnTo>
                    <a:pt x="531" y="9488"/>
                  </a:lnTo>
                  <a:lnTo>
                    <a:pt x="1594" y="9898"/>
                  </a:lnTo>
                  <a:lnTo>
                    <a:pt x="3243" y="10429"/>
                  </a:lnTo>
                  <a:lnTo>
                    <a:pt x="5480" y="11007"/>
                  </a:lnTo>
                  <a:lnTo>
                    <a:pt x="7744" y="11492"/>
                  </a:lnTo>
                  <a:lnTo>
                    <a:pt x="8881" y="11715"/>
                  </a:lnTo>
                  <a:lnTo>
                    <a:pt x="9096" y="11762"/>
                  </a:lnTo>
                  <a:lnTo>
                    <a:pt x="9422" y="11790"/>
                  </a:lnTo>
                  <a:lnTo>
                    <a:pt x="9636" y="11762"/>
                  </a:lnTo>
                  <a:lnTo>
                    <a:pt x="9739" y="11734"/>
                  </a:lnTo>
                  <a:lnTo>
                    <a:pt x="9916" y="11650"/>
                  </a:lnTo>
                  <a:lnTo>
                    <a:pt x="10186" y="11389"/>
                  </a:lnTo>
                  <a:lnTo>
                    <a:pt x="10373" y="11044"/>
                  </a:lnTo>
                  <a:lnTo>
                    <a:pt x="10503" y="10662"/>
                  </a:lnTo>
                  <a:lnTo>
                    <a:pt x="10540" y="10467"/>
                  </a:lnTo>
                  <a:lnTo>
                    <a:pt x="10727" y="9600"/>
                  </a:lnTo>
                  <a:lnTo>
                    <a:pt x="10969" y="7848"/>
                  </a:lnTo>
                  <a:lnTo>
                    <a:pt x="11099" y="6086"/>
                  </a:lnTo>
                  <a:lnTo>
                    <a:pt x="11118" y="4316"/>
                  </a:lnTo>
                  <a:lnTo>
                    <a:pt x="11099" y="3421"/>
                  </a:lnTo>
                  <a:lnTo>
                    <a:pt x="8015" y="2349"/>
                  </a:lnTo>
                  <a:lnTo>
                    <a:pt x="4567" y="1147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4593275" y="3189000"/>
              <a:ext cx="188275" cy="188275"/>
            </a:xfrm>
            <a:custGeom>
              <a:avLst/>
              <a:gdLst/>
              <a:ahLst/>
              <a:cxnLst/>
              <a:rect l="l" t="t" r="r" b="b"/>
              <a:pathLst>
                <a:path w="7531" h="7531" extrusionOk="0">
                  <a:moveTo>
                    <a:pt x="793" y="1"/>
                  </a:moveTo>
                  <a:lnTo>
                    <a:pt x="364" y="3086"/>
                  </a:lnTo>
                  <a:lnTo>
                    <a:pt x="1" y="5779"/>
                  </a:lnTo>
                  <a:lnTo>
                    <a:pt x="541" y="6040"/>
                  </a:lnTo>
                  <a:lnTo>
                    <a:pt x="1650" y="6515"/>
                  </a:lnTo>
                  <a:lnTo>
                    <a:pt x="2787" y="6934"/>
                  </a:lnTo>
                  <a:lnTo>
                    <a:pt x="3933" y="7279"/>
                  </a:lnTo>
                  <a:lnTo>
                    <a:pt x="4521" y="7419"/>
                  </a:lnTo>
                  <a:lnTo>
                    <a:pt x="4819" y="7475"/>
                  </a:lnTo>
                  <a:lnTo>
                    <a:pt x="5425" y="7531"/>
                  </a:lnTo>
                  <a:lnTo>
                    <a:pt x="5872" y="7494"/>
                  </a:lnTo>
                  <a:lnTo>
                    <a:pt x="6151" y="7419"/>
                  </a:lnTo>
                  <a:lnTo>
                    <a:pt x="6394" y="7298"/>
                  </a:lnTo>
                  <a:lnTo>
                    <a:pt x="6617" y="7121"/>
                  </a:lnTo>
                  <a:lnTo>
                    <a:pt x="6701" y="7009"/>
                  </a:lnTo>
                  <a:lnTo>
                    <a:pt x="6832" y="6813"/>
                  </a:lnTo>
                  <a:lnTo>
                    <a:pt x="6972" y="6375"/>
                  </a:lnTo>
                  <a:lnTo>
                    <a:pt x="7018" y="6152"/>
                  </a:lnTo>
                  <a:lnTo>
                    <a:pt x="7205" y="5210"/>
                  </a:lnTo>
                  <a:lnTo>
                    <a:pt x="7456" y="3309"/>
                  </a:lnTo>
                  <a:lnTo>
                    <a:pt x="7531" y="2349"/>
                  </a:lnTo>
                  <a:lnTo>
                    <a:pt x="4083" y="114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8"/>
            <p:cNvSpPr/>
            <p:nvPr/>
          </p:nvSpPr>
          <p:spPr>
            <a:xfrm>
              <a:off x="4602375" y="3189000"/>
              <a:ext cx="92975" cy="77150"/>
            </a:xfrm>
            <a:custGeom>
              <a:avLst/>
              <a:gdLst/>
              <a:ahLst/>
              <a:cxnLst/>
              <a:rect l="l" t="t" r="r" b="b"/>
              <a:pathLst>
                <a:path w="3719" h="3086" extrusionOk="0">
                  <a:moveTo>
                    <a:pt x="429" y="1"/>
                  </a:moveTo>
                  <a:lnTo>
                    <a:pt x="0" y="3086"/>
                  </a:lnTo>
                  <a:lnTo>
                    <a:pt x="121" y="3086"/>
                  </a:lnTo>
                  <a:lnTo>
                    <a:pt x="392" y="3076"/>
                  </a:lnTo>
                  <a:lnTo>
                    <a:pt x="923" y="2992"/>
                  </a:lnTo>
                  <a:lnTo>
                    <a:pt x="1454" y="2834"/>
                  </a:lnTo>
                  <a:lnTo>
                    <a:pt x="1957" y="2620"/>
                  </a:lnTo>
                  <a:lnTo>
                    <a:pt x="2199" y="2498"/>
                  </a:lnTo>
                  <a:lnTo>
                    <a:pt x="2432" y="2377"/>
                  </a:lnTo>
                  <a:lnTo>
                    <a:pt x="2870" y="2098"/>
                  </a:lnTo>
                  <a:lnTo>
                    <a:pt x="3271" y="1762"/>
                  </a:lnTo>
                  <a:lnTo>
                    <a:pt x="3597" y="1371"/>
                  </a:lnTo>
                  <a:lnTo>
                    <a:pt x="3719" y="114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4705800" y="3342075"/>
              <a:ext cx="203200" cy="275175"/>
            </a:xfrm>
            <a:custGeom>
              <a:avLst/>
              <a:gdLst/>
              <a:ahLst/>
              <a:cxnLst/>
              <a:rect l="l" t="t" r="r" b="b"/>
              <a:pathLst>
                <a:path w="8128" h="11007" extrusionOk="0">
                  <a:moveTo>
                    <a:pt x="541" y="1"/>
                  </a:moveTo>
                  <a:lnTo>
                    <a:pt x="1" y="7745"/>
                  </a:lnTo>
                  <a:lnTo>
                    <a:pt x="7615" y="11007"/>
                  </a:lnTo>
                  <a:lnTo>
                    <a:pt x="8127" y="2237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4611925" y="3187375"/>
              <a:ext cx="413575" cy="645400"/>
            </a:xfrm>
            <a:custGeom>
              <a:avLst/>
              <a:gdLst/>
              <a:ahLst/>
              <a:cxnLst/>
              <a:rect l="l" t="t" r="r" b="b"/>
              <a:pathLst>
                <a:path w="16543" h="25816" extrusionOk="0">
                  <a:moveTo>
                    <a:pt x="84" y="1"/>
                  </a:moveTo>
                  <a:lnTo>
                    <a:pt x="0" y="131"/>
                  </a:lnTo>
                  <a:lnTo>
                    <a:pt x="112" y="196"/>
                  </a:lnTo>
                  <a:lnTo>
                    <a:pt x="1147" y="951"/>
                  </a:lnTo>
                  <a:lnTo>
                    <a:pt x="2461" y="2042"/>
                  </a:lnTo>
                  <a:lnTo>
                    <a:pt x="3504" y="2992"/>
                  </a:lnTo>
                  <a:lnTo>
                    <a:pt x="4679" y="4138"/>
                  </a:lnTo>
                  <a:lnTo>
                    <a:pt x="5937" y="5480"/>
                  </a:lnTo>
                  <a:lnTo>
                    <a:pt x="6598" y="6235"/>
                  </a:lnTo>
                  <a:lnTo>
                    <a:pt x="7213" y="6972"/>
                  </a:lnTo>
                  <a:lnTo>
                    <a:pt x="8518" y="8658"/>
                  </a:lnTo>
                  <a:lnTo>
                    <a:pt x="9860" y="10587"/>
                  </a:lnTo>
                  <a:lnTo>
                    <a:pt x="11221" y="12777"/>
                  </a:lnTo>
                  <a:lnTo>
                    <a:pt x="12218" y="14595"/>
                  </a:lnTo>
                  <a:lnTo>
                    <a:pt x="12861" y="15881"/>
                  </a:lnTo>
                  <a:lnTo>
                    <a:pt x="13495" y="17232"/>
                  </a:lnTo>
                  <a:lnTo>
                    <a:pt x="14100" y="18649"/>
                  </a:lnTo>
                  <a:lnTo>
                    <a:pt x="14678" y="20121"/>
                  </a:lnTo>
                  <a:lnTo>
                    <a:pt x="15219" y="21668"/>
                  </a:lnTo>
                  <a:lnTo>
                    <a:pt x="15722" y="23280"/>
                  </a:lnTo>
                  <a:lnTo>
                    <a:pt x="16179" y="24949"/>
                  </a:lnTo>
                  <a:lnTo>
                    <a:pt x="16393" y="25815"/>
                  </a:lnTo>
                  <a:lnTo>
                    <a:pt x="16542" y="25778"/>
                  </a:lnTo>
                  <a:lnTo>
                    <a:pt x="16337" y="24911"/>
                  </a:lnTo>
                  <a:lnTo>
                    <a:pt x="15871" y="23234"/>
                  </a:lnTo>
                  <a:lnTo>
                    <a:pt x="15368" y="21622"/>
                  </a:lnTo>
                  <a:lnTo>
                    <a:pt x="14818" y="20065"/>
                  </a:lnTo>
                  <a:lnTo>
                    <a:pt x="14240" y="18583"/>
                  </a:lnTo>
                  <a:lnTo>
                    <a:pt x="13634" y="17167"/>
                  </a:lnTo>
                  <a:lnTo>
                    <a:pt x="13001" y="15806"/>
                  </a:lnTo>
                  <a:lnTo>
                    <a:pt x="12348" y="14520"/>
                  </a:lnTo>
                  <a:lnTo>
                    <a:pt x="11351" y="12694"/>
                  </a:lnTo>
                  <a:lnTo>
                    <a:pt x="9991" y="10504"/>
                  </a:lnTo>
                  <a:lnTo>
                    <a:pt x="8639" y="8556"/>
                  </a:lnTo>
                  <a:lnTo>
                    <a:pt x="7335" y="6869"/>
                  </a:lnTo>
                  <a:lnTo>
                    <a:pt x="6710" y="6133"/>
                  </a:lnTo>
                  <a:lnTo>
                    <a:pt x="6048" y="5369"/>
                  </a:lnTo>
                  <a:lnTo>
                    <a:pt x="4781" y="4017"/>
                  </a:lnTo>
                  <a:lnTo>
                    <a:pt x="3607" y="2871"/>
                  </a:lnTo>
                  <a:lnTo>
                    <a:pt x="2554" y="1911"/>
                  </a:lnTo>
                  <a:lnTo>
                    <a:pt x="1230" y="821"/>
                  </a:lnTo>
                  <a:lnTo>
                    <a:pt x="196" y="66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4546225" y="3336025"/>
              <a:ext cx="494175" cy="329925"/>
            </a:xfrm>
            <a:custGeom>
              <a:avLst/>
              <a:gdLst/>
              <a:ahLst/>
              <a:cxnLst/>
              <a:rect l="l" t="t" r="r" b="b"/>
              <a:pathLst>
                <a:path w="19767" h="13197" extrusionOk="0">
                  <a:moveTo>
                    <a:pt x="19739" y="0"/>
                  </a:moveTo>
                  <a:lnTo>
                    <a:pt x="19263" y="84"/>
                  </a:lnTo>
                  <a:lnTo>
                    <a:pt x="18303" y="308"/>
                  </a:lnTo>
                  <a:lnTo>
                    <a:pt x="17353" y="578"/>
                  </a:lnTo>
                  <a:lnTo>
                    <a:pt x="16412" y="886"/>
                  </a:lnTo>
                  <a:lnTo>
                    <a:pt x="15014" y="1436"/>
                  </a:lnTo>
                  <a:lnTo>
                    <a:pt x="13206" y="2293"/>
                  </a:lnTo>
                  <a:lnTo>
                    <a:pt x="11463" y="3271"/>
                  </a:lnTo>
                  <a:lnTo>
                    <a:pt x="9795" y="4334"/>
                  </a:lnTo>
                  <a:lnTo>
                    <a:pt x="8211" y="5452"/>
                  </a:lnTo>
                  <a:lnTo>
                    <a:pt x="6738" y="6598"/>
                  </a:lnTo>
                  <a:lnTo>
                    <a:pt x="5377" y="7735"/>
                  </a:lnTo>
                  <a:lnTo>
                    <a:pt x="4138" y="8844"/>
                  </a:lnTo>
                  <a:lnTo>
                    <a:pt x="2516" y="10382"/>
                  </a:lnTo>
                  <a:lnTo>
                    <a:pt x="326" y="12712"/>
                  </a:lnTo>
                  <a:lnTo>
                    <a:pt x="0" y="13094"/>
                  </a:lnTo>
                  <a:lnTo>
                    <a:pt x="121" y="13197"/>
                  </a:lnTo>
                  <a:lnTo>
                    <a:pt x="438" y="12805"/>
                  </a:lnTo>
                  <a:lnTo>
                    <a:pt x="2628" y="10494"/>
                  </a:lnTo>
                  <a:lnTo>
                    <a:pt x="4240" y="8956"/>
                  </a:lnTo>
                  <a:lnTo>
                    <a:pt x="5471" y="7857"/>
                  </a:lnTo>
                  <a:lnTo>
                    <a:pt x="6831" y="6720"/>
                  </a:lnTo>
                  <a:lnTo>
                    <a:pt x="8294" y="5583"/>
                  </a:lnTo>
                  <a:lnTo>
                    <a:pt x="9869" y="4464"/>
                  </a:lnTo>
                  <a:lnTo>
                    <a:pt x="11528" y="3411"/>
                  </a:lnTo>
                  <a:lnTo>
                    <a:pt x="13271" y="2433"/>
                  </a:lnTo>
                  <a:lnTo>
                    <a:pt x="15070" y="1585"/>
                  </a:lnTo>
                  <a:lnTo>
                    <a:pt x="16449" y="1035"/>
                  </a:lnTo>
                  <a:lnTo>
                    <a:pt x="17390" y="727"/>
                  </a:lnTo>
                  <a:lnTo>
                    <a:pt x="18341" y="457"/>
                  </a:lnTo>
                  <a:lnTo>
                    <a:pt x="19291" y="243"/>
                  </a:lnTo>
                  <a:lnTo>
                    <a:pt x="19767" y="150"/>
                  </a:lnTo>
                  <a:lnTo>
                    <a:pt x="19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4524775" y="3636350"/>
              <a:ext cx="57350" cy="52200"/>
            </a:xfrm>
            <a:custGeom>
              <a:avLst/>
              <a:gdLst/>
              <a:ahLst/>
              <a:cxnLst/>
              <a:rect l="l" t="t" r="r" b="b"/>
              <a:pathLst>
                <a:path w="2294" h="2088" extrusionOk="0">
                  <a:moveTo>
                    <a:pt x="1324" y="0"/>
                  </a:moveTo>
                  <a:lnTo>
                    <a:pt x="905" y="28"/>
                  </a:lnTo>
                  <a:lnTo>
                    <a:pt x="532" y="177"/>
                  </a:lnTo>
                  <a:lnTo>
                    <a:pt x="234" y="429"/>
                  </a:lnTo>
                  <a:lnTo>
                    <a:pt x="38" y="755"/>
                  </a:lnTo>
                  <a:lnTo>
                    <a:pt x="1" y="1044"/>
                  </a:lnTo>
                  <a:lnTo>
                    <a:pt x="19" y="1239"/>
                  </a:lnTo>
                  <a:lnTo>
                    <a:pt x="94" y="1445"/>
                  </a:lnTo>
                  <a:lnTo>
                    <a:pt x="224" y="1650"/>
                  </a:lnTo>
                  <a:lnTo>
                    <a:pt x="308" y="1752"/>
                  </a:lnTo>
                  <a:lnTo>
                    <a:pt x="439" y="1873"/>
                  </a:lnTo>
                  <a:lnTo>
                    <a:pt x="765" y="2041"/>
                  </a:lnTo>
                  <a:lnTo>
                    <a:pt x="1128" y="2088"/>
                  </a:lnTo>
                  <a:lnTo>
                    <a:pt x="1483" y="2013"/>
                  </a:lnTo>
                  <a:lnTo>
                    <a:pt x="1641" y="1929"/>
                  </a:lnTo>
                  <a:lnTo>
                    <a:pt x="1762" y="1845"/>
                  </a:lnTo>
                  <a:lnTo>
                    <a:pt x="1958" y="1631"/>
                  </a:lnTo>
                  <a:lnTo>
                    <a:pt x="2051" y="1510"/>
                  </a:lnTo>
                  <a:lnTo>
                    <a:pt x="2163" y="1351"/>
                  </a:lnTo>
                  <a:lnTo>
                    <a:pt x="2275" y="1072"/>
                  </a:lnTo>
                  <a:lnTo>
                    <a:pt x="2293" y="885"/>
                  </a:lnTo>
                  <a:lnTo>
                    <a:pt x="2284" y="792"/>
                  </a:lnTo>
                  <a:lnTo>
                    <a:pt x="2247" y="643"/>
                  </a:lnTo>
                  <a:lnTo>
                    <a:pt x="2060" y="382"/>
                  </a:lnTo>
                  <a:lnTo>
                    <a:pt x="1939" y="280"/>
                  </a:lnTo>
                  <a:lnTo>
                    <a:pt x="1846" y="205"/>
                  </a:lnTo>
                  <a:lnTo>
                    <a:pt x="1641" y="93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5015900" y="331225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61" y="1"/>
                  </a:moveTo>
                  <a:lnTo>
                    <a:pt x="625" y="47"/>
                  </a:lnTo>
                  <a:lnTo>
                    <a:pt x="458" y="150"/>
                  </a:lnTo>
                  <a:lnTo>
                    <a:pt x="281" y="271"/>
                  </a:lnTo>
                  <a:lnTo>
                    <a:pt x="76" y="579"/>
                  </a:lnTo>
                  <a:lnTo>
                    <a:pt x="1" y="923"/>
                  </a:lnTo>
                  <a:lnTo>
                    <a:pt x="57" y="1259"/>
                  </a:lnTo>
                  <a:lnTo>
                    <a:pt x="225" y="1548"/>
                  </a:lnTo>
                  <a:lnTo>
                    <a:pt x="476" y="1781"/>
                  </a:lnTo>
                  <a:lnTo>
                    <a:pt x="802" y="1902"/>
                  </a:lnTo>
                  <a:lnTo>
                    <a:pt x="1185" y="1893"/>
                  </a:lnTo>
                  <a:lnTo>
                    <a:pt x="1399" y="1818"/>
                  </a:lnTo>
                  <a:lnTo>
                    <a:pt x="1576" y="1734"/>
                  </a:lnTo>
                  <a:lnTo>
                    <a:pt x="1734" y="1604"/>
                  </a:lnTo>
                  <a:lnTo>
                    <a:pt x="1865" y="1464"/>
                  </a:lnTo>
                  <a:lnTo>
                    <a:pt x="1977" y="1147"/>
                  </a:lnTo>
                  <a:lnTo>
                    <a:pt x="1958" y="821"/>
                  </a:lnTo>
                  <a:lnTo>
                    <a:pt x="1818" y="513"/>
                  </a:lnTo>
                  <a:lnTo>
                    <a:pt x="1585" y="252"/>
                  </a:lnTo>
                  <a:lnTo>
                    <a:pt x="1296" y="7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4997050" y="3801525"/>
              <a:ext cx="50800" cy="49175"/>
            </a:xfrm>
            <a:custGeom>
              <a:avLst/>
              <a:gdLst/>
              <a:ahLst/>
              <a:cxnLst/>
              <a:rect l="l" t="t" r="r" b="b"/>
              <a:pathLst>
                <a:path w="2032" h="1967" extrusionOk="0">
                  <a:moveTo>
                    <a:pt x="969" y="0"/>
                  </a:moveTo>
                  <a:lnTo>
                    <a:pt x="736" y="19"/>
                  </a:lnTo>
                  <a:lnTo>
                    <a:pt x="522" y="94"/>
                  </a:lnTo>
                  <a:lnTo>
                    <a:pt x="336" y="205"/>
                  </a:lnTo>
                  <a:lnTo>
                    <a:pt x="177" y="364"/>
                  </a:lnTo>
                  <a:lnTo>
                    <a:pt x="65" y="550"/>
                  </a:lnTo>
                  <a:lnTo>
                    <a:pt x="0" y="783"/>
                  </a:lnTo>
                  <a:lnTo>
                    <a:pt x="0" y="904"/>
                  </a:lnTo>
                  <a:lnTo>
                    <a:pt x="0" y="1016"/>
                  </a:lnTo>
                  <a:lnTo>
                    <a:pt x="56" y="1231"/>
                  </a:lnTo>
                  <a:lnTo>
                    <a:pt x="214" y="1529"/>
                  </a:lnTo>
                  <a:lnTo>
                    <a:pt x="364" y="1697"/>
                  </a:lnTo>
                  <a:lnTo>
                    <a:pt x="447" y="1780"/>
                  </a:lnTo>
                  <a:lnTo>
                    <a:pt x="643" y="1911"/>
                  </a:lnTo>
                  <a:lnTo>
                    <a:pt x="755" y="1948"/>
                  </a:lnTo>
                  <a:lnTo>
                    <a:pt x="867" y="1967"/>
                  </a:lnTo>
                  <a:lnTo>
                    <a:pt x="1081" y="1957"/>
                  </a:lnTo>
                  <a:lnTo>
                    <a:pt x="1398" y="1855"/>
                  </a:lnTo>
                  <a:lnTo>
                    <a:pt x="1594" y="1734"/>
                  </a:lnTo>
                  <a:lnTo>
                    <a:pt x="1687" y="1678"/>
                  </a:lnTo>
                  <a:lnTo>
                    <a:pt x="1855" y="1538"/>
                  </a:lnTo>
                  <a:lnTo>
                    <a:pt x="1920" y="1454"/>
                  </a:lnTo>
                  <a:lnTo>
                    <a:pt x="1966" y="1380"/>
                  </a:lnTo>
                  <a:lnTo>
                    <a:pt x="2013" y="1212"/>
                  </a:lnTo>
                  <a:lnTo>
                    <a:pt x="2032" y="951"/>
                  </a:lnTo>
                  <a:lnTo>
                    <a:pt x="1985" y="774"/>
                  </a:lnTo>
                  <a:lnTo>
                    <a:pt x="1948" y="653"/>
                  </a:lnTo>
                  <a:lnTo>
                    <a:pt x="1817" y="438"/>
                  </a:lnTo>
                  <a:lnTo>
                    <a:pt x="1640" y="252"/>
                  </a:lnTo>
                  <a:lnTo>
                    <a:pt x="1426" y="112"/>
                  </a:lnTo>
                  <a:lnTo>
                    <a:pt x="1314" y="66"/>
                  </a:lnTo>
                  <a:lnTo>
                    <a:pt x="1202" y="28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8" name="Google Shape;2348;p38"/>
          <p:cNvGrpSpPr/>
          <p:nvPr/>
        </p:nvGrpSpPr>
        <p:grpSpPr>
          <a:xfrm>
            <a:off x="1666092" y="2386866"/>
            <a:ext cx="580502" cy="587361"/>
            <a:chOff x="1610542" y="2953441"/>
            <a:chExt cx="580502" cy="587361"/>
          </a:xfrm>
        </p:grpSpPr>
        <p:sp>
          <p:nvSpPr>
            <p:cNvPr id="2349" name="Google Shape;2349;p38"/>
            <p:cNvSpPr/>
            <p:nvPr/>
          </p:nvSpPr>
          <p:spPr>
            <a:xfrm>
              <a:off x="1735559" y="2953441"/>
              <a:ext cx="205062" cy="27172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1758239" y="3055668"/>
              <a:ext cx="182382" cy="169493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1914843" y="3005771"/>
              <a:ext cx="248044" cy="240631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1914843" y="3057161"/>
              <a:ext cx="173476" cy="189241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1922754" y="3215259"/>
              <a:ext cx="268290" cy="216900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1922754" y="3215259"/>
              <a:ext cx="182326" cy="173420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1790379" y="3257244"/>
              <a:ext cx="188743" cy="283558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1805702" y="3257244"/>
              <a:ext cx="173420" cy="166506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1610542" y="3180630"/>
              <a:ext cx="284111" cy="17939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1731078" y="3180630"/>
              <a:ext cx="163574" cy="174969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1835352" y="3165362"/>
              <a:ext cx="159093" cy="148749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BB634F0-D176-4C1D-BF18-29B190B40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183" y="1389662"/>
            <a:ext cx="6574486" cy="1185000"/>
          </a:xfrm>
        </p:spPr>
        <p:txBody>
          <a:bodyPr/>
          <a:lstStyle/>
          <a:p>
            <a:r>
              <a:rPr lang="vi-VN" dirty="0"/>
              <a:t>1. </a:t>
            </a:r>
            <a:r>
              <a:rPr lang="vi-VN" dirty="0" err="1"/>
              <a:t>Luyện</a:t>
            </a:r>
            <a:r>
              <a:rPr lang="vi-VN" dirty="0"/>
              <a:t> </a:t>
            </a:r>
            <a:r>
              <a:rPr lang="vi-VN" dirty="0" err="1"/>
              <a:t>đọc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8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2121;p36">
            <a:extLst>
              <a:ext uri="{FF2B5EF4-FFF2-40B4-BE49-F238E27FC236}">
                <a16:creationId xmlns:a16="http://schemas.microsoft.com/office/drawing/2014/main" id="{A152EB02-DF59-421B-86F4-8FA4C5DE2B26}"/>
              </a:ext>
            </a:extLst>
          </p:cNvPr>
          <p:cNvGrpSpPr/>
          <p:nvPr/>
        </p:nvGrpSpPr>
        <p:grpSpPr>
          <a:xfrm>
            <a:off x="175199" y="4298612"/>
            <a:ext cx="537838" cy="764613"/>
            <a:chOff x="4589675" y="2804250"/>
            <a:chExt cx="332450" cy="472625"/>
          </a:xfrm>
        </p:grpSpPr>
        <p:sp>
          <p:nvSpPr>
            <p:cNvPr id="53" name="Google Shape;2122;p36">
              <a:extLst>
                <a:ext uri="{FF2B5EF4-FFF2-40B4-BE49-F238E27FC236}">
                  <a16:creationId xmlns:a16="http://schemas.microsoft.com/office/drawing/2014/main" id="{2CDD204D-3FF4-49BC-BA15-1ADA7DF2E676}"/>
                </a:ext>
              </a:extLst>
            </p:cNvPr>
            <p:cNvSpPr/>
            <p:nvPr/>
          </p:nvSpPr>
          <p:spPr>
            <a:xfrm>
              <a:off x="4716275" y="2804250"/>
              <a:ext cx="92675" cy="122800"/>
            </a:xfrm>
            <a:custGeom>
              <a:avLst/>
              <a:gdLst/>
              <a:ahLst/>
              <a:cxnLst/>
              <a:rect l="l" t="t" r="r" b="b"/>
              <a:pathLst>
                <a:path w="3707" h="4912" extrusionOk="0">
                  <a:moveTo>
                    <a:pt x="1733" y="0"/>
                  </a:moveTo>
                  <a:lnTo>
                    <a:pt x="1304" y="27"/>
                  </a:lnTo>
                  <a:lnTo>
                    <a:pt x="893" y="170"/>
                  </a:lnTo>
                  <a:lnTo>
                    <a:pt x="715" y="286"/>
                  </a:lnTo>
                  <a:lnTo>
                    <a:pt x="554" y="420"/>
                  </a:lnTo>
                  <a:lnTo>
                    <a:pt x="295" y="759"/>
                  </a:lnTo>
                  <a:lnTo>
                    <a:pt x="107" y="1143"/>
                  </a:lnTo>
                  <a:lnTo>
                    <a:pt x="18" y="1563"/>
                  </a:lnTo>
                  <a:lnTo>
                    <a:pt x="0" y="1777"/>
                  </a:lnTo>
                  <a:lnTo>
                    <a:pt x="9" y="1965"/>
                  </a:lnTo>
                  <a:lnTo>
                    <a:pt x="63" y="2340"/>
                  </a:lnTo>
                  <a:lnTo>
                    <a:pt x="170" y="2697"/>
                  </a:lnTo>
                  <a:lnTo>
                    <a:pt x="322" y="3045"/>
                  </a:lnTo>
                  <a:lnTo>
                    <a:pt x="411" y="3206"/>
                  </a:lnTo>
                  <a:lnTo>
                    <a:pt x="465" y="3295"/>
                  </a:lnTo>
                  <a:lnTo>
                    <a:pt x="527" y="3385"/>
                  </a:lnTo>
                  <a:lnTo>
                    <a:pt x="715" y="3653"/>
                  </a:lnTo>
                  <a:lnTo>
                    <a:pt x="1188" y="4188"/>
                  </a:lnTo>
                  <a:lnTo>
                    <a:pt x="1617" y="4528"/>
                  </a:lnTo>
                  <a:lnTo>
                    <a:pt x="1920" y="4715"/>
                  </a:lnTo>
                  <a:lnTo>
                    <a:pt x="2242" y="4840"/>
                  </a:lnTo>
                  <a:lnTo>
                    <a:pt x="2581" y="4912"/>
                  </a:lnTo>
                  <a:lnTo>
                    <a:pt x="2751" y="4912"/>
                  </a:lnTo>
                  <a:lnTo>
                    <a:pt x="2894" y="4903"/>
                  </a:lnTo>
                  <a:lnTo>
                    <a:pt x="3161" y="4822"/>
                  </a:lnTo>
                  <a:lnTo>
                    <a:pt x="3394" y="4671"/>
                  </a:lnTo>
                  <a:lnTo>
                    <a:pt x="3572" y="4474"/>
                  </a:lnTo>
                  <a:lnTo>
                    <a:pt x="3635" y="4349"/>
                  </a:lnTo>
                  <a:lnTo>
                    <a:pt x="3688" y="4179"/>
                  </a:lnTo>
                  <a:lnTo>
                    <a:pt x="3706" y="3831"/>
                  </a:lnTo>
                  <a:lnTo>
                    <a:pt x="3688" y="3653"/>
                  </a:lnTo>
                  <a:lnTo>
                    <a:pt x="3635" y="3206"/>
                  </a:lnTo>
                  <a:lnTo>
                    <a:pt x="3447" y="2322"/>
                  </a:lnTo>
                  <a:lnTo>
                    <a:pt x="3313" y="1893"/>
                  </a:lnTo>
                  <a:lnTo>
                    <a:pt x="3179" y="1527"/>
                  </a:lnTo>
                  <a:lnTo>
                    <a:pt x="3027" y="1170"/>
                  </a:lnTo>
                  <a:lnTo>
                    <a:pt x="2902" y="893"/>
                  </a:lnTo>
                  <a:lnTo>
                    <a:pt x="2652" y="509"/>
                  </a:lnTo>
                  <a:lnTo>
                    <a:pt x="2447" y="295"/>
                  </a:lnTo>
                  <a:lnTo>
                    <a:pt x="2322" y="206"/>
                  </a:lnTo>
                  <a:lnTo>
                    <a:pt x="2143" y="98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123;p36">
              <a:extLst>
                <a:ext uri="{FF2B5EF4-FFF2-40B4-BE49-F238E27FC236}">
                  <a16:creationId xmlns:a16="http://schemas.microsoft.com/office/drawing/2014/main" id="{CF0C8AB4-2506-4A80-9ADF-B36506415383}"/>
                </a:ext>
              </a:extLst>
            </p:cNvPr>
            <p:cNvSpPr/>
            <p:nvPr/>
          </p:nvSpPr>
          <p:spPr>
            <a:xfrm>
              <a:off x="4726525" y="2850450"/>
              <a:ext cx="82425" cy="76600"/>
            </a:xfrm>
            <a:custGeom>
              <a:avLst/>
              <a:gdLst/>
              <a:ahLst/>
              <a:cxnLst/>
              <a:rect l="l" t="t" r="r" b="b"/>
              <a:pathLst>
                <a:path w="3297" h="3064" extrusionOk="0">
                  <a:moveTo>
                    <a:pt x="2528" y="1"/>
                  </a:moveTo>
                  <a:lnTo>
                    <a:pt x="2091" y="81"/>
                  </a:lnTo>
                  <a:lnTo>
                    <a:pt x="1876" y="153"/>
                  </a:lnTo>
                  <a:lnTo>
                    <a:pt x="1617" y="251"/>
                  </a:lnTo>
                  <a:lnTo>
                    <a:pt x="1117" y="501"/>
                  </a:lnTo>
                  <a:lnTo>
                    <a:pt x="644" y="804"/>
                  </a:lnTo>
                  <a:lnTo>
                    <a:pt x="206" y="1162"/>
                  </a:lnTo>
                  <a:lnTo>
                    <a:pt x="1" y="1358"/>
                  </a:lnTo>
                  <a:lnTo>
                    <a:pt x="55" y="1447"/>
                  </a:lnTo>
                  <a:lnTo>
                    <a:pt x="117" y="1537"/>
                  </a:lnTo>
                  <a:lnTo>
                    <a:pt x="305" y="1805"/>
                  </a:lnTo>
                  <a:lnTo>
                    <a:pt x="778" y="2340"/>
                  </a:lnTo>
                  <a:lnTo>
                    <a:pt x="1207" y="2680"/>
                  </a:lnTo>
                  <a:lnTo>
                    <a:pt x="1510" y="2867"/>
                  </a:lnTo>
                  <a:lnTo>
                    <a:pt x="1832" y="2992"/>
                  </a:lnTo>
                  <a:lnTo>
                    <a:pt x="2171" y="3064"/>
                  </a:lnTo>
                  <a:lnTo>
                    <a:pt x="2341" y="3064"/>
                  </a:lnTo>
                  <a:lnTo>
                    <a:pt x="2484" y="3055"/>
                  </a:lnTo>
                  <a:lnTo>
                    <a:pt x="2751" y="2974"/>
                  </a:lnTo>
                  <a:lnTo>
                    <a:pt x="2984" y="2823"/>
                  </a:lnTo>
                  <a:lnTo>
                    <a:pt x="3162" y="2626"/>
                  </a:lnTo>
                  <a:lnTo>
                    <a:pt x="3225" y="2501"/>
                  </a:lnTo>
                  <a:lnTo>
                    <a:pt x="3278" y="2331"/>
                  </a:lnTo>
                  <a:lnTo>
                    <a:pt x="3296" y="1983"/>
                  </a:lnTo>
                  <a:lnTo>
                    <a:pt x="3278" y="1805"/>
                  </a:lnTo>
                  <a:lnTo>
                    <a:pt x="3225" y="1358"/>
                  </a:lnTo>
                  <a:lnTo>
                    <a:pt x="3037" y="474"/>
                  </a:lnTo>
                  <a:lnTo>
                    <a:pt x="2903" y="45"/>
                  </a:lnTo>
                  <a:lnTo>
                    <a:pt x="2823" y="28"/>
                  </a:lnTo>
                  <a:lnTo>
                    <a:pt x="2751" y="10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124;p36">
              <a:extLst>
                <a:ext uri="{FF2B5EF4-FFF2-40B4-BE49-F238E27FC236}">
                  <a16:creationId xmlns:a16="http://schemas.microsoft.com/office/drawing/2014/main" id="{0AA90DFB-137D-4579-AD8A-D46373B40F18}"/>
                </a:ext>
              </a:extLst>
            </p:cNvPr>
            <p:cNvSpPr/>
            <p:nvPr/>
          </p:nvSpPr>
          <p:spPr>
            <a:xfrm>
              <a:off x="4797300" y="2827900"/>
              <a:ext cx="112100" cy="108750"/>
            </a:xfrm>
            <a:custGeom>
              <a:avLst/>
              <a:gdLst/>
              <a:ahLst/>
              <a:cxnLst/>
              <a:rect l="l" t="t" r="r" b="b"/>
              <a:pathLst>
                <a:path w="4484" h="4350" extrusionOk="0">
                  <a:moveTo>
                    <a:pt x="2858" y="1"/>
                  </a:moveTo>
                  <a:lnTo>
                    <a:pt x="2430" y="45"/>
                  </a:lnTo>
                  <a:lnTo>
                    <a:pt x="2224" y="99"/>
                  </a:lnTo>
                  <a:lnTo>
                    <a:pt x="2046" y="162"/>
                  </a:lnTo>
                  <a:lnTo>
                    <a:pt x="1715" y="322"/>
                  </a:lnTo>
                  <a:lnTo>
                    <a:pt x="1403" y="537"/>
                  </a:lnTo>
                  <a:lnTo>
                    <a:pt x="1117" y="796"/>
                  </a:lnTo>
                  <a:lnTo>
                    <a:pt x="992" y="930"/>
                  </a:lnTo>
                  <a:lnTo>
                    <a:pt x="921" y="1010"/>
                  </a:lnTo>
                  <a:lnTo>
                    <a:pt x="858" y="1090"/>
                  </a:lnTo>
                  <a:lnTo>
                    <a:pt x="662" y="1349"/>
                  </a:lnTo>
                  <a:lnTo>
                    <a:pt x="304" y="1974"/>
                  </a:lnTo>
                  <a:lnTo>
                    <a:pt x="108" y="2483"/>
                  </a:lnTo>
                  <a:lnTo>
                    <a:pt x="28" y="2832"/>
                  </a:lnTo>
                  <a:lnTo>
                    <a:pt x="1" y="3180"/>
                  </a:lnTo>
                  <a:lnTo>
                    <a:pt x="45" y="3519"/>
                  </a:lnTo>
                  <a:lnTo>
                    <a:pt x="99" y="3689"/>
                  </a:lnTo>
                  <a:lnTo>
                    <a:pt x="153" y="3814"/>
                  </a:lnTo>
                  <a:lnTo>
                    <a:pt x="313" y="4037"/>
                  </a:lnTo>
                  <a:lnTo>
                    <a:pt x="519" y="4216"/>
                  </a:lnTo>
                  <a:lnTo>
                    <a:pt x="769" y="4332"/>
                  </a:lnTo>
                  <a:lnTo>
                    <a:pt x="903" y="4350"/>
                  </a:lnTo>
                  <a:lnTo>
                    <a:pt x="1081" y="4350"/>
                  </a:lnTo>
                  <a:lnTo>
                    <a:pt x="1421" y="4251"/>
                  </a:lnTo>
                  <a:lnTo>
                    <a:pt x="1581" y="4180"/>
                  </a:lnTo>
                  <a:lnTo>
                    <a:pt x="1992" y="3992"/>
                  </a:lnTo>
                  <a:lnTo>
                    <a:pt x="2769" y="3537"/>
                  </a:lnTo>
                  <a:lnTo>
                    <a:pt x="3135" y="3278"/>
                  </a:lnTo>
                  <a:lnTo>
                    <a:pt x="3448" y="3046"/>
                  </a:lnTo>
                  <a:lnTo>
                    <a:pt x="3742" y="2787"/>
                  </a:lnTo>
                  <a:lnTo>
                    <a:pt x="3966" y="2573"/>
                  </a:lnTo>
                  <a:lnTo>
                    <a:pt x="4251" y="2224"/>
                  </a:lnTo>
                  <a:lnTo>
                    <a:pt x="4394" y="1956"/>
                  </a:lnTo>
                  <a:lnTo>
                    <a:pt x="4439" y="1814"/>
                  </a:lnTo>
                  <a:lnTo>
                    <a:pt x="4484" y="1608"/>
                  </a:lnTo>
                  <a:lnTo>
                    <a:pt x="4457" y="1188"/>
                  </a:lnTo>
                  <a:lnTo>
                    <a:pt x="4296" y="787"/>
                  </a:lnTo>
                  <a:lnTo>
                    <a:pt x="4028" y="447"/>
                  </a:lnTo>
                  <a:lnTo>
                    <a:pt x="3859" y="313"/>
                  </a:lnTo>
                  <a:lnTo>
                    <a:pt x="3680" y="197"/>
                  </a:lnTo>
                  <a:lnTo>
                    <a:pt x="3287" y="5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125;p36">
              <a:extLst>
                <a:ext uri="{FF2B5EF4-FFF2-40B4-BE49-F238E27FC236}">
                  <a16:creationId xmlns:a16="http://schemas.microsoft.com/office/drawing/2014/main" id="{841C506A-E414-4857-881A-A5B22DF3D288}"/>
                </a:ext>
              </a:extLst>
            </p:cNvPr>
            <p:cNvSpPr/>
            <p:nvPr/>
          </p:nvSpPr>
          <p:spPr>
            <a:xfrm>
              <a:off x="4797300" y="2851125"/>
              <a:ext cx="78400" cy="85525"/>
            </a:xfrm>
            <a:custGeom>
              <a:avLst/>
              <a:gdLst/>
              <a:ahLst/>
              <a:cxnLst/>
              <a:rect l="l" t="t" r="r" b="b"/>
              <a:pathLst>
                <a:path w="3136" h="3421" extrusionOk="0">
                  <a:moveTo>
                    <a:pt x="992" y="1"/>
                  </a:moveTo>
                  <a:lnTo>
                    <a:pt x="921" y="81"/>
                  </a:lnTo>
                  <a:lnTo>
                    <a:pt x="858" y="161"/>
                  </a:lnTo>
                  <a:lnTo>
                    <a:pt x="662" y="420"/>
                  </a:lnTo>
                  <a:lnTo>
                    <a:pt x="304" y="1045"/>
                  </a:lnTo>
                  <a:lnTo>
                    <a:pt x="108" y="1554"/>
                  </a:lnTo>
                  <a:lnTo>
                    <a:pt x="28" y="1903"/>
                  </a:lnTo>
                  <a:lnTo>
                    <a:pt x="1" y="2251"/>
                  </a:lnTo>
                  <a:lnTo>
                    <a:pt x="45" y="2590"/>
                  </a:lnTo>
                  <a:lnTo>
                    <a:pt x="99" y="2760"/>
                  </a:lnTo>
                  <a:lnTo>
                    <a:pt x="153" y="2885"/>
                  </a:lnTo>
                  <a:lnTo>
                    <a:pt x="313" y="3108"/>
                  </a:lnTo>
                  <a:lnTo>
                    <a:pt x="519" y="3287"/>
                  </a:lnTo>
                  <a:lnTo>
                    <a:pt x="769" y="3403"/>
                  </a:lnTo>
                  <a:lnTo>
                    <a:pt x="903" y="3421"/>
                  </a:lnTo>
                  <a:lnTo>
                    <a:pt x="1081" y="3421"/>
                  </a:lnTo>
                  <a:lnTo>
                    <a:pt x="1421" y="3322"/>
                  </a:lnTo>
                  <a:lnTo>
                    <a:pt x="1581" y="3251"/>
                  </a:lnTo>
                  <a:lnTo>
                    <a:pt x="1992" y="3063"/>
                  </a:lnTo>
                  <a:lnTo>
                    <a:pt x="2769" y="2608"/>
                  </a:lnTo>
                  <a:lnTo>
                    <a:pt x="3135" y="2349"/>
                  </a:lnTo>
                  <a:lnTo>
                    <a:pt x="3135" y="2278"/>
                  </a:lnTo>
                  <a:lnTo>
                    <a:pt x="3126" y="2197"/>
                  </a:lnTo>
                  <a:lnTo>
                    <a:pt x="3073" y="1983"/>
                  </a:lnTo>
                  <a:lnTo>
                    <a:pt x="2858" y="1590"/>
                  </a:lnTo>
                  <a:lnTo>
                    <a:pt x="2724" y="1411"/>
                  </a:lnTo>
                  <a:lnTo>
                    <a:pt x="2546" y="1197"/>
                  </a:lnTo>
                  <a:lnTo>
                    <a:pt x="2153" y="795"/>
                  </a:lnTo>
                  <a:lnTo>
                    <a:pt x="1715" y="438"/>
                  </a:lnTo>
                  <a:lnTo>
                    <a:pt x="1242" y="134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126;p36">
              <a:extLst>
                <a:ext uri="{FF2B5EF4-FFF2-40B4-BE49-F238E27FC236}">
                  <a16:creationId xmlns:a16="http://schemas.microsoft.com/office/drawing/2014/main" id="{F8243CD9-AE0F-45C1-8547-6C82B9652C25}"/>
                </a:ext>
              </a:extLst>
            </p:cNvPr>
            <p:cNvSpPr/>
            <p:nvPr/>
          </p:nvSpPr>
          <p:spPr>
            <a:xfrm>
              <a:off x="4800875" y="2922575"/>
              <a:ext cx="121250" cy="98025"/>
            </a:xfrm>
            <a:custGeom>
              <a:avLst/>
              <a:gdLst/>
              <a:ahLst/>
              <a:cxnLst/>
              <a:rect l="l" t="t" r="r" b="b"/>
              <a:pathLst>
                <a:path w="4850" h="3921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2055" y="3358"/>
                  </a:lnTo>
                  <a:lnTo>
                    <a:pt x="2394" y="3554"/>
                  </a:lnTo>
                  <a:lnTo>
                    <a:pt x="2662" y="3706"/>
                  </a:lnTo>
                  <a:lnTo>
                    <a:pt x="3082" y="3867"/>
                  </a:lnTo>
                  <a:lnTo>
                    <a:pt x="3376" y="3920"/>
                  </a:lnTo>
                  <a:lnTo>
                    <a:pt x="3528" y="3920"/>
                  </a:lnTo>
                  <a:lnTo>
                    <a:pt x="3742" y="3894"/>
                  </a:lnTo>
                  <a:lnTo>
                    <a:pt x="4135" y="3733"/>
                  </a:lnTo>
                  <a:lnTo>
                    <a:pt x="4466" y="3456"/>
                  </a:lnTo>
                  <a:lnTo>
                    <a:pt x="4698" y="3099"/>
                  </a:lnTo>
                  <a:lnTo>
                    <a:pt x="4778" y="2902"/>
                  </a:lnTo>
                  <a:lnTo>
                    <a:pt x="4832" y="2697"/>
                  </a:lnTo>
                  <a:lnTo>
                    <a:pt x="4850" y="2268"/>
                  </a:lnTo>
                  <a:lnTo>
                    <a:pt x="4760" y="1849"/>
                  </a:lnTo>
                  <a:lnTo>
                    <a:pt x="4591" y="1456"/>
                  </a:lnTo>
                  <a:lnTo>
                    <a:pt x="4475" y="1277"/>
                  </a:lnTo>
                  <a:lnTo>
                    <a:pt x="4358" y="1125"/>
                  </a:lnTo>
                  <a:lnTo>
                    <a:pt x="4100" y="857"/>
                  </a:lnTo>
                  <a:lnTo>
                    <a:pt x="3796" y="634"/>
                  </a:lnTo>
                  <a:lnTo>
                    <a:pt x="3474" y="447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127;p36">
              <a:extLst>
                <a:ext uri="{FF2B5EF4-FFF2-40B4-BE49-F238E27FC236}">
                  <a16:creationId xmlns:a16="http://schemas.microsoft.com/office/drawing/2014/main" id="{EB817434-3BFC-4622-A0ED-807EC65C749D}"/>
                </a:ext>
              </a:extLst>
            </p:cNvPr>
            <p:cNvSpPr/>
            <p:nvPr/>
          </p:nvSpPr>
          <p:spPr>
            <a:xfrm>
              <a:off x="4800875" y="2922575"/>
              <a:ext cx="82400" cy="78375"/>
            </a:xfrm>
            <a:custGeom>
              <a:avLst/>
              <a:gdLst/>
              <a:ahLst/>
              <a:cxnLst/>
              <a:rect l="l" t="t" r="r" b="b"/>
              <a:pathLst>
                <a:path w="3296" h="3135" extrusionOk="0">
                  <a:moveTo>
                    <a:pt x="1546" y="0"/>
                  </a:moveTo>
                  <a:lnTo>
                    <a:pt x="1197" y="36"/>
                  </a:lnTo>
                  <a:lnTo>
                    <a:pt x="858" y="125"/>
                  </a:lnTo>
                  <a:lnTo>
                    <a:pt x="545" y="268"/>
                  </a:lnTo>
                  <a:lnTo>
                    <a:pt x="403" y="366"/>
                  </a:lnTo>
                  <a:lnTo>
                    <a:pt x="304" y="464"/>
                  </a:lnTo>
                  <a:lnTo>
                    <a:pt x="135" y="679"/>
                  </a:lnTo>
                  <a:lnTo>
                    <a:pt x="27" y="938"/>
                  </a:lnTo>
                  <a:lnTo>
                    <a:pt x="1" y="1206"/>
                  </a:lnTo>
                  <a:lnTo>
                    <a:pt x="27" y="1340"/>
                  </a:lnTo>
                  <a:lnTo>
                    <a:pt x="81" y="1509"/>
                  </a:lnTo>
                  <a:lnTo>
                    <a:pt x="277" y="1804"/>
                  </a:lnTo>
                  <a:lnTo>
                    <a:pt x="394" y="1938"/>
                  </a:lnTo>
                  <a:lnTo>
                    <a:pt x="697" y="2268"/>
                  </a:lnTo>
                  <a:lnTo>
                    <a:pt x="1367" y="2867"/>
                  </a:lnTo>
                  <a:lnTo>
                    <a:pt x="1733" y="3134"/>
                  </a:lnTo>
                  <a:lnTo>
                    <a:pt x="1805" y="3108"/>
                  </a:lnTo>
                  <a:lnTo>
                    <a:pt x="1876" y="3072"/>
                  </a:lnTo>
                  <a:lnTo>
                    <a:pt x="2063" y="2956"/>
                  </a:lnTo>
                  <a:lnTo>
                    <a:pt x="2367" y="2634"/>
                  </a:lnTo>
                  <a:lnTo>
                    <a:pt x="2501" y="2447"/>
                  </a:lnTo>
                  <a:lnTo>
                    <a:pt x="2653" y="2215"/>
                  </a:lnTo>
                  <a:lnTo>
                    <a:pt x="2912" y="1715"/>
                  </a:lnTo>
                  <a:lnTo>
                    <a:pt x="3108" y="1188"/>
                  </a:lnTo>
                  <a:lnTo>
                    <a:pt x="3251" y="643"/>
                  </a:lnTo>
                  <a:lnTo>
                    <a:pt x="3296" y="366"/>
                  </a:lnTo>
                  <a:lnTo>
                    <a:pt x="3207" y="322"/>
                  </a:lnTo>
                  <a:lnTo>
                    <a:pt x="3108" y="286"/>
                  </a:lnTo>
                  <a:lnTo>
                    <a:pt x="2796" y="179"/>
                  </a:lnTo>
                  <a:lnTo>
                    <a:pt x="2099" y="2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128;p36">
              <a:extLst>
                <a:ext uri="{FF2B5EF4-FFF2-40B4-BE49-F238E27FC236}">
                  <a16:creationId xmlns:a16="http://schemas.microsoft.com/office/drawing/2014/main" id="{5E7509EF-F0BB-4EA4-815E-8270379F6156}"/>
                </a:ext>
              </a:extLst>
            </p:cNvPr>
            <p:cNvSpPr/>
            <p:nvPr/>
          </p:nvSpPr>
          <p:spPr>
            <a:xfrm>
              <a:off x="4741050" y="2941550"/>
              <a:ext cx="85300" cy="128150"/>
            </a:xfrm>
            <a:custGeom>
              <a:avLst/>
              <a:gdLst/>
              <a:ahLst/>
              <a:cxnLst/>
              <a:rect l="l" t="t" r="r" b="b"/>
              <a:pathLst>
                <a:path w="3412" h="5126" extrusionOk="0">
                  <a:moveTo>
                    <a:pt x="1831" y="0"/>
                  </a:moveTo>
                  <a:lnTo>
                    <a:pt x="1572" y="63"/>
                  </a:lnTo>
                  <a:lnTo>
                    <a:pt x="1447" y="125"/>
                  </a:lnTo>
                  <a:lnTo>
                    <a:pt x="1304" y="232"/>
                  </a:lnTo>
                  <a:lnTo>
                    <a:pt x="1090" y="509"/>
                  </a:lnTo>
                  <a:lnTo>
                    <a:pt x="992" y="661"/>
                  </a:lnTo>
                  <a:lnTo>
                    <a:pt x="777" y="1054"/>
                  </a:lnTo>
                  <a:lnTo>
                    <a:pt x="420" y="1875"/>
                  </a:lnTo>
                  <a:lnTo>
                    <a:pt x="277" y="2304"/>
                  </a:lnTo>
                  <a:lnTo>
                    <a:pt x="161" y="2679"/>
                  </a:lnTo>
                  <a:lnTo>
                    <a:pt x="81" y="3063"/>
                  </a:lnTo>
                  <a:lnTo>
                    <a:pt x="18" y="3358"/>
                  </a:lnTo>
                  <a:lnTo>
                    <a:pt x="0" y="3813"/>
                  </a:lnTo>
                  <a:lnTo>
                    <a:pt x="36" y="4108"/>
                  </a:lnTo>
                  <a:lnTo>
                    <a:pt x="90" y="4251"/>
                  </a:lnTo>
                  <a:lnTo>
                    <a:pt x="170" y="4447"/>
                  </a:lnTo>
                  <a:lnTo>
                    <a:pt x="447" y="4769"/>
                  </a:lnTo>
                  <a:lnTo>
                    <a:pt x="813" y="5001"/>
                  </a:lnTo>
                  <a:lnTo>
                    <a:pt x="1224" y="5117"/>
                  </a:lnTo>
                  <a:lnTo>
                    <a:pt x="1438" y="5126"/>
                  </a:lnTo>
                  <a:lnTo>
                    <a:pt x="1652" y="5108"/>
                  </a:lnTo>
                  <a:lnTo>
                    <a:pt x="2063" y="4992"/>
                  </a:lnTo>
                  <a:lnTo>
                    <a:pt x="2438" y="4787"/>
                  </a:lnTo>
                  <a:lnTo>
                    <a:pt x="2760" y="4501"/>
                  </a:lnTo>
                  <a:lnTo>
                    <a:pt x="2885" y="4331"/>
                  </a:lnTo>
                  <a:lnTo>
                    <a:pt x="3001" y="4179"/>
                  </a:lnTo>
                  <a:lnTo>
                    <a:pt x="3171" y="3849"/>
                  </a:lnTo>
                  <a:lnTo>
                    <a:pt x="3296" y="3492"/>
                  </a:lnTo>
                  <a:lnTo>
                    <a:pt x="3376" y="3126"/>
                  </a:lnTo>
                  <a:lnTo>
                    <a:pt x="3394" y="2938"/>
                  </a:lnTo>
                  <a:lnTo>
                    <a:pt x="3403" y="2831"/>
                  </a:lnTo>
                  <a:lnTo>
                    <a:pt x="3403" y="2724"/>
                  </a:lnTo>
                  <a:lnTo>
                    <a:pt x="3412" y="2393"/>
                  </a:lnTo>
                  <a:lnTo>
                    <a:pt x="3340" y="1688"/>
                  </a:lnTo>
                  <a:lnTo>
                    <a:pt x="3197" y="1152"/>
                  </a:lnTo>
                  <a:lnTo>
                    <a:pt x="3054" y="831"/>
                  </a:lnTo>
                  <a:lnTo>
                    <a:pt x="2867" y="536"/>
                  </a:lnTo>
                  <a:lnTo>
                    <a:pt x="2626" y="286"/>
                  </a:lnTo>
                  <a:lnTo>
                    <a:pt x="2492" y="179"/>
                  </a:lnTo>
                  <a:lnTo>
                    <a:pt x="2367" y="107"/>
                  </a:lnTo>
                  <a:lnTo>
                    <a:pt x="2108" y="1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129;p36">
              <a:extLst>
                <a:ext uri="{FF2B5EF4-FFF2-40B4-BE49-F238E27FC236}">
                  <a16:creationId xmlns:a16="http://schemas.microsoft.com/office/drawing/2014/main" id="{5AB4ACF6-32C4-4E81-9390-C8D1E5204A87}"/>
                </a:ext>
              </a:extLst>
            </p:cNvPr>
            <p:cNvSpPr/>
            <p:nvPr/>
          </p:nvSpPr>
          <p:spPr>
            <a:xfrm>
              <a:off x="4747975" y="2941550"/>
              <a:ext cx="78375" cy="75250"/>
            </a:xfrm>
            <a:custGeom>
              <a:avLst/>
              <a:gdLst/>
              <a:ahLst/>
              <a:cxnLst/>
              <a:rect l="l" t="t" r="r" b="b"/>
              <a:pathLst>
                <a:path w="3135" h="3010" extrusionOk="0">
                  <a:moveTo>
                    <a:pt x="1554" y="0"/>
                  </a:moveTo>
                  <a:lnTo>
                    <a:pt x="1295" y="63"/>
                  </a:lnTo>
                  <a:lnTo>
                    <a:pt x="1170" y="125"/>
                  </a:lnTo>
                  <a:lnTo>
                    <a:pt x="1027" y="232"/>
                  </a:lnTo>
                  <a:lnTo>
                    <a:pt x="813" y="509"/>
                  </a:lnTo>
                  <a:lnTo>
                    <a:pt x="715" y="661"/>
                  </a:lnTo>
                  <a:lnTo>
                    <a:pt x="500" y="1054"/>
                  </a:lnTo>
                  <a:lnTo>
                    <a:pt x="143" y="1875"/>
                  </a:lnTo>
                  <a:lnTo>
                    <a:pt x="0" y="2304"/>
                  </a:lnTo>
                  <a:lnTo>
                    <a:pt x="45" y="2367"/>
                  </a:lnTo>
                  <a:lnTo>
                    <a:pt x="98" y="2420"/>
                  </a:lnTo>
                  <a:lnTo>
                    <a:pt x="268" y="2563"/>
                  </a:lnTo>
                  <a:lnTo>
                    <a:pt x="670" y="2751"/>
                  </a:lnTo>
                  <a:lnTo>
                    <a:pt x="884" y="2813"/>
                  </a:lnTo>
                  <a:lnTo>
                    <a:pt x="1161" y="2884"/>
                  </a:lnTo>
                  <a:lnTo>
                    <a:pt x="1715" y="2983"/>
                  </a:lnTo>
                  <a:lnTo>
                    <a:pt x="2277" y="3010"/>
                  </a:lnTo>
                  <a:lnTo>
                    <a:pt x="2840" y="2974"/>
                  </a:lnTo>
                  <a:lnTo>
                    <a:pt x="3117" y="2938"/>
                  </a:lnTo>
                  <a:lnTo>
                    <a:pt x="3126" y="2831"/>
                  </a:lnTo>
                  <a:lnTo>
                    <a:pt x="3126" y="2724"/>
                  </a:lnTo>
                  <a:lnTo>
                    <a:pt x="3135" y="2393"/>
                  </a:lnTo>
                  <a:lnTo>
                    <a:pt x="3063" y="1688"/>
                  </a:lnTo>
                  <a:lnTo>
                    <a:pt x="2920" y="1152"/>
                  </a:lnTo>
                  <a:lnTo>
                    <a:pt x="2777" y="831"/>
                  </a:lnTo>
                  <a:lnTo>
                    <a:pt x="2590" y="536"/>
                  </a:lnTo>
                  <a:lnTo>
                    <a:pt x="2349" y="286"/>
                  </a:lnTo>
                  <a:lnTo>
                    <a:pt x="2215" y="179"/>
                  </a:lnTo>
                  <a:lnTo>
                    <a:pt x="2090" y="107"/>
                  </a:lnTo>
                  <a:lnTo>
                    <a:pt x="1831" y="18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130;p36">
              <a:extLst>
                <a:ext uri="{FF2B5EF4-FFF2-40B4-BE49-F238E27FC236}">
                  <a16:creationId xmlns:a16="http://schemas.microsoft.com/office/drawing/2014/main" id="{631E1827-BCF0-451D-8960-B997ED8C4B86}"/>
                </a:ext>
              </a:extLst>
            </p:cNvPr>
            <p:cNvSpPr/>
            <p:nvPr/>
          </p:nvSpPr>
          <p:spPr>
            <a:xfrm>
              <a:off x="4659775" y="2906925"/>
              <a:ext cx="128400" cy="81075"/>
            </a:xfrm>
            <a:custGeom>
              <a:avLst/>
              <a:gdLst/>
              <a:ahLst/>
              <a:cxnLst/>
              <a:rect l="l" t="t" r="r" b="b"/>
              <a:pathLst>
                <a:path w="5136" h="3243" extrusionOk="0">
                  <a:moveTo>
                    <a:pt x="2394" y="1"/>
                  </a:moveTo>
                  <a:lnTo>
                    <a:pt x="2001" y="19"/>
                  </a:lnTo>
                  <a:lnTo>
                    <a:pt x="1617" y="55"/>
                  </a:lnTo>
                  <a:lnTo>
                    <a:pt x="1314" y="90"/>
                  </a:lnTo>
                  <a:lnTo>
                    <a:pt x="876" y="215"/>
                  </a:lnTo>
                  <a:lnTo>
                    <a:pt x="608" y="340"/>
                  </a:lnTo>
                  <a:lnTo>
                    <a:pt x="483" y="430"/>
                  </a:lnTo>
                  <a:lnTo>
                    <a:pt x="331" y="573"/>
                  </a:lnTo>
                  <a:lnTo>
                    <a:pt x="108" y="939"/>
                  </a:lnTo>
                  <a:lnTo>
                    <a:pt x="1" y="1349"/>
                  </a:lnTo>
                  <a:lnTo>
                    <a:pt x="19" y="1778"/>
                  </a:lnTo>
                  <a:lnTo>
                    <a:pt x="81" y="1983"/>
                  </a:lnTo>
                  <a:lnTo>
                    <a:pt x="153" y="2189"/>
                  </a:lnTo>
                  <a:lnTo>
                    <a:pt x="394" y="2537"/>
                  </a:lnTo>
                  <a:lnTo>
                    <a:pt x="706" y="2823"/>
                  </a:lnTo>
                  <a:lnTo>
                    <a:pt x="1081" y="3046"/>
                  </a:lnTo>
                  <a:lnTo>
                    <a:pt x="1278" y="3118"/>
                  </a:lnTo>
                  <a:lnTo>
                    <a:pt x="1457" y="3171"/>
                  </a:lnTo>
                  <a:lnTo>
                    <a:pt x="1832" y="3234"/>
                  </a:lnTo>
                  <a:lnTo>
                    <a:pt x="2207" y="3243"/>
                  </a:lnTo>
                  <a:lnTo>
                    <a:pt x="2582" y="3207"/>
                  </a:lnTo>
                  <a:lnTo>
                    <a:pt x="2769" y="3162"/>
                  </a:lnTo>
                  <a:lnTo>
                    <a:pt x="2867" y="3144"/>
                  </a:lnTo>
                  <a:lnTo>
                    <a:pt x="2966" y="3109"/>
                  </a:lnTo>
                  <a:lnTo>
                    <a:pt x="3278" y="3010"/>
                  </a:lnTo>
                  <a:lnTo>
                    <a:pt x="3939" y="2725"/>
                  </a:lnTo>
                  <a:lnTo>
                    <a:pt x="4394" y="2421"/>
                  </a:lnTo>
                  <a:lnTo>
                    <a:pt x="4662" y="2189"/>
                  </a:lnTo>
                  <a:lnTo>
                    <a:pt x="4886" y="1921"/>
                  </a:lnTo>
                  <a:lnTo>
                    <a:pt x="5046" y="1617"/>
                  </a:lnTo>
                  <a:lnTo>
                    <a:pt x="5100" y="1448"/>
                  </a:lnTo>
                  <a:lnTo>
                    <a:pt x="5127" y="1314"/>
                  </a:lnTo>
                  <a:lnTo>
                    <a:pt x="5136" y="1037"/>
                  </a:lnTo>
                  <a:lnTo>
                    <a:pt x="5073" y="769"/>
                  </a:lnTo>
                  <a:lnTo>
                    <a:pt x="4930" y="537"/>
                  </a:lnTo>
                  <a:lnTo>
                    <a:pt x="4832" y="447"/>
                  </a:lnTo>
                  <a:lnTo>
                    <a:pt x="4689" y="340"/>
                  </a:lnTo>
                  <a:lnTo>
                    <a:pt x="4359" y="215"/>
                  </a:lnTo>
                  <a:lnTo>
                    <a:pt x="4189" y="180"/>
                  </a:lnTo>
                  <a:lnTo>
                    <a:pt x="3743" y="90"/>
                  </a:lnTo>
                  <a:lnTo>
                    <a:pt x="2850" y="1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131;p36">
              <a:extLst>
                <a:ext uri="{FF2B5EF4-FFF2-40B4-BE49-F238E27FC236}">
                  <a16:creationId xmlns:a16="http://schemas.microsoft.com/office/drawing/2014/main" id="{B88CDC8B-02C8-41DB-8924-E4E49677B5C3}"/>
                </a:ext>
              </a:extLst>
            </p:cNvPr>
            <p:cNvSpPr/>
            <p:nvPr/>
          </p:nvSpPr>
          <p:spPr>
            <a:xfrm>
              <a:off x="4714250" y="2906925"/>
              <a:ext cx="73925" cy="79075"/>
            </a:xfrm>
            <a:custGeom>
              <a:avLst/>
              <a:gdLst/>
              <a:ahLst/>
              <a:cxnLst/>
              <a:rect l="l" t="t" r="r" b="b"/>
              <a:pathLst>
                <a:path w="2957" h="3163" extrusionOk="0">
                  <a:moveTo>
                    <a:pt x="215" y="1"/>
                  </a:moveTo>
                  <a:lnTo>
                    <a:pt x="179" y="72"/>
                  </a:lnTo>
                  <a:lnTo>
                    <a:pt x="135" y="135"/>
                  </a:lnTo>
                  <a:lnTo>
                    <a:pt x="54" y="340"/>
                  </a:lnTo>
                  <a:lnTo>
                    <a:pt x="1" y="787"/>
                  </a:lnTo>
                  <a:lnTo>
                    <a:pt x="1" y="1010"/>
                  </a:lnTo>
                  <a:lnTo>
                    <a:pt x="19" y="1287"/>
                  </a:lnTo>
                  <a:lnTo>
                    <a:pt x="108" y="1849"/>
                  </a:lnTo>
                  <a:lnTo>
                    <a:pt x="251" y="2385"/>
                  </a:lnTo>
                  <a:lnTo>
                    <a:pt x="456" y="2912"/>
                  </a:lnTo>
                  <a:lnTo>
                    <a:pt x="590" y="3162"/>
                  </a:lnTo>
                  <a:lnTo>
                    <a:pt x="688" y="3144"/>
                  </a:lnTo>
                  <a:lnTo>
                    <a:pt x="787" y="3109"/>
                  </a:lnTo>
                  <a:lnTo>
                    <a:pt x="1099" y="3010"/>
                  </a:lnTo>
                  <a:lnTo>
                    <a:pt x="1760" y="2725"/>
                  </a:lnTo>
                  <a:lnTo>
                    <a:pt x="2215" y="2421"/>
                  </a:lnTo>
                  <a:lnTo>
                    <a:pt x="2483" y="2189"/>
                  </a:lnTo>
                  <a:lnTo>
                    <a:pt x="2707" y="1921"/>
                  </a:lnTo>
                  <a:lnTo>
                    <a:pt x="2867" y="1617"/>
                  </a:lnTo>
                  <a:lnTo>
                    <a:pt x="2921" y="1448"/>
                  </a:lnTo>
                  <a:lnTo>
                    <a:pt x="2948" y="1314"/>
                  </a:lnTo>
                  <a:lnTo>
                    <a:pt x="2957" y="1037"/>
                  </a:lnTo>
                  <a:lnTo>
                    <a:pt x="2894" y="769"/>
                  </a:lnTo>
                  <a:lnTo>
                    <a:pt x="2751" y="537"/>
                  </a:lnTo>
                  <a:lnTo>
                    <a:pt x="2653" y="447"/>
                  </a:lnTo>
                  <a:lnTo>
                    <a:pt x="2510" y="340"/>
                  </a:lnTo>
                  <a:lnTo>
                    <a:pt x="2180" y="215"/>
                  </a:lnTo>
                  <a:lnTo>
                    <a:pt x="2010" y="180"/>
                  </a:lnTo>
                  <a:lnTo>
                    <a:pt x="1564" y="90"/>
                  </a:lnTo>
                  <a:lnTo>
                    <a:pt x="671" y="1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132;p36">
              <a:extLst>
                <a:ext uri="{FF2B5EF4-FFF2-40B4-BE49-F238E27FC236}">
                  <a16:creationId xmlns:a16="http://schemas.microsoft.com/office/drawing/2014/main" id="{FC09E5B3-82B3-463C-9FDD-936682635264}"/>
                </a:ext>
              </a:extLst>
            </p:cNvPr>
            <p:cNvSpPr/>
            <p:nvPr/>
          </p:nvSpPr>
          <p:spPr>
            <a:xfrm>
              <a:off x="4761375" y="2900025"/>
              <a:ext cx="71900" cy="67225"/>
            </a:xfrm>
            <a:custGeom>
              <a:avLst/>
              <a:gdLst/>
              <a:ahLst/>
              <a:cxnLst/>
              <a:rect l="l" t="t" r="r" b="b"/>
              <a:pathLst>
                <a:path w="2876" h="2689" extrusionOk="0">
                  <a:moveTo>
                    <a:pt x="1527" y="0"/>
                  </a:moveTo>
                  <a:lnTo>
                    <a:pt x="1241" y="36"/>
                  </a:lnTo>
                  <a:lnTo>
                    <a:pt x="964" y="116"/>
                  </a:lnTo>
                  <a:lnTo>
                    <a:pt x="831" y="188"/>
                  </a:lnTo>
                  <a:lnTo>
                    <a:pt x="697" y="259"/>
                  </a:lnTo>
                  <a:lnTo>
                    <a:pt x="464" y="438"/>
                  </a:lnTo>
                  <a:lnTo>
                    <a:pt x="277" y="652"/>
                  </a:lnTo>
                  <a:lnTo>
                    <a:pt x="134" y="884"/>
                  </a:lnTo>
                  <a:lnTo>
                    <a:pt x="45" y="1134"/>
                  </a:lnTo>
                  <a:lnTo>
                    <a:pt x="0" y="1393"/>
                  </a:lnTo>
                  <a:lnTo>
                    <a:pt x="9" y="1652"/>
                  </a:lnTo>
                  <a:lnTo>
                    <a:pt x="80" y="1911"/>
                  </a:lnTo>
                  <a:lnTo>
                    <a:pt x="134" y="2027"/>
                  </a:lnTo>
                  <a:lnTo>
                    <a:pt x="197" y="2143"/>
                  </a:lnTo>
                  <a:lnTo>
                    <a:pt x="375" y="2340"/>
                  </a:lnTo>
                  <a:lnTo>
                    <a:pt x="581" y="2501"/>
                  </a:lnTo>
                  <a:lnTo>
                    <a:pt x="813" y="2608"/>
                  </a:lnTo>
                  <a:lnTo>
                    <a:pt x="1072" y="2679"/>
                  </a:lnTo>
                  <a:lnTo>
                    <a:pt x="1348" y="2688"/>
                  </a:lnTo>
                  <a:lnTo>
                    <a:pt x="1625" y="2652"/>
                  </a:lnTo>
                  <a:lnTo>
                    <a:pt x="1911" y="2572"/>
                  </a:lnTo>
                  <a:lnTo>
                    <a:pt x="2045" y="2501"/>
                  </a:lnTo>
                  <a:lnTo>
                    <a:pt x="2179" y="2429"/>
                  </a:lnTo>
                  <a:lnTo>
                    <a:pt x="2402" y="2251"/>
                  </a:lnTo>
                  <a:lnTo>
                    <a:pt x="2590" y="2036"/>
                  </a:lnTo>
                  <a:lnTo>
                    <a:pt x="2733" y="1804"/>
                  </a:lnTo>
                  <a:lnTo>
                    <a:pt x="2831" y="1554"/>
                  </a:lnTo>
                  <a:lnTo>
                    <a:pt x="2876" y="1295"/>
                  </a:lnTo>
                  <a:lnTo>
                    <a:pt x="2867" y="1036"/>
                  </a:lnTo>
                  <a:lnTo>
                    <a:pt x="2795" y="786"/>
                  </a:lnTo>
                  <a:lnTo>
                    <a:pt x="2742" y="661"/>
                  </a:lnTo>
                  <a:lnTo>
                    <a:pt x="2670" y="545"/>
                  </a:lnTo>
                  <a:lnTo>
                    <a:pt x="2500" y="348"/>
                  </a:lnTo>
                  <a:lnTo>
                    <a:pt x="2295" y="188"/>
                  </a:lnTo>
                  <a:lnTo>
                    <a:pt x="2054" y="81"/>
                  </a:lnTo>
                  <a:lnTo>
                    <a:pt x="1795" y="18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133;p36">
              <a:extLst>
                <a:ext uri="{FF2B5EF4-FFF2-40B4-BE49-F238E27FC236}">
                  <a16:creationId xmlns:a16="http://schemas.microsoft.com/office/drawing/2014/main" id="{89BDE488-752E-4C51-9697-C0B25C33C012}"/>
                </a:ext>
              </a:extLst>
            </p:cNvPr>
            <p:cNvSpPr/>
            <p:nvPr/>
          </p:nvSpPr>
          <p:spPr>
            <a:xfrm>
              <a:off x="4638350" y="3099600"/>
              <a:ext cx="44225" cy="85075"/>
            </a:xfrm>
            <a:custGeom>
              <a:avLst/>
              <a:gdLst/>
              <a:ahLst/>
              <a:cxnLst/>
              <a:rect l="l" t="t" r="r" b="b"/>
              <a:pathLst>
                <a:path w="1769" h="3403" extrusionOk="0">
                  <a:moveTo>
                    <a:pt x="706" y="1"/>
                  </a:moveTo>
                  <a:lnTo>
                    <a:pt x="554" y="18"/>
                  </a:lnTo>
                  <a:lnTo>
                    <a:pt x="331" y="117"/>
                  </a:lnTo>
                  <a:lnTo>
                    <a:pt x="215" y="233"/>
                  </a:lnTo>
                  <a:lnTo>
                    <a:pt x="117" y="358"/>
                  </a:lnTo>
                  <a:lnTo>
                    <a:pt x="10" y="661"/>
                  </a:lnTo>
                  <a:lnTo>
                    <a:pt x="1" y="822"/>
                  </a:lnTo>
                  <a:lnTo>
                    <a:pt x="1" y="983"/>
                  </a:lnTo>
                  <a:lnTo>
                    <a:pt x="54" y="1304"/>
                  </a:lnTo>
                  <a:lnTo>
                    <a:pt x="99" y="1456"/>
                  </a:lnTo>
                  <a:lnTo>
                    <a:pt x="206" y="1751"/>
                  </a:lnTo>
                  <a:lnTo>
                    <a:pt x="340" y="2037"/>
                  </a:lnTo>
                  <a:lnTo>
                    <a:pt x="474" y="2287"/>
                  </a:lnTo>
                  <a:lnTo>
                    <a:pt x="804" y="2751"/>
                  </a:lnTo>
                  <a:lnTo>
                    <a:pt x="992" y="2965"/>
                  </a:lnTo>
                  <a:lnTo>
                    <a:pt x="1117" y="3099"/>
                  </a:lnTo>
                  <a:lnTo>
                    <a:pt x="1429" y="3349"/>
                  </a:lnTo>
                  <a:lnTo>
                    <a:pt x="1590" y="3403"/>
                  </a:lnTo>
                  <a:lnTo>
                    <a:pt x="1679" y="3385"/>
                  </a:lnTo>
                  <a:lnTo>
                    <a:pt x="1715" y="3349"/>
                  </a:lnTo>
                  <a:lnTo>
                    <a:pt x="1751" y="3305"/>
                  </a:lnTo>
                  <a:lnTo>
                    <a:pt x="1769" y="3180"/>
                  </a:lnTo>
                  <a:lnTo>
                    <a:pt x="1760" y="3117"/>
                  </a:lnTo>
                  <a:lnTo>
                    <a:pt x="1706" y="2563"/>
                  </a:lnTo>
                  <a:lnTo>
                    <a:pt x="1563" y="1447"/>
                  </a:lnTo>
                  <a:lnTo>
                    <a:pt x="1447" y="902"/>
                  </a:lnTo>
                  <a:lnTo>
                    <a:pt x="1412" y="760"/>
                  </a:lnTo>
                  <a:lnTo>
                    <a:pt x="1322" y="483"/>
                  </a:lnTo>
                  <a:lnTo>
                    <a:pt x="1242" y="349"/>
                  </a:lnTo>
                  <a:lnTo>
                    <a:pt x="1162" y="233"/>
                  </a:lnTo>
                  <a:lnTo>
                    <a:pt x="929" y="45"/>
                  </a:lnTo>
                  <a:lnTo>
                    <a:pt x="786" y="9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134;p36">
              <a:extLst>
                <a:ext uri="{FF2B5EF4-FFF2-40B4-BE49-F238E27FC236}">
                  <a16:creationId xmlns:a16="http://schemas.microsoft.com/office/drawing/2014/main" id="{87F121AA-C8A2-413B-B1A0-1E2C2C257B1F}"/>
                </a:ext>
              </a:extLst>
            </p:cNvPr>
            <p:cNvSpPr/>
            <p:nvPr/>
          </p:nvSpPr>
          <p:spPr>
            <a:xfrm>
              <a:off x="4652200" y="3130400"/>
              <a:ext cx="28375" cy="54725"/>
            </a:xfrm>
            <a:custGeom>
              <a:avLst/>
              <a:gdLst/>
              <a:ahLst/>
              <a:cxnLst/>
              <a:rect l="l" t="t" r="r" b="b"/>
              <a:pathLst>
                <a:path w="1135" h="2189" extrusionOk="0">
                  <a:moveTo>
                    <a:pt x="402" y="1"/>
                  </a:moveTo>
                  <a:lnTo>
                    <a:pt x="215" y="72"/>
                  </a:lnTo>
                  <a:lnTo>
                    <a:pt x="134" y="144"/>
                  </a:lnTo>
                  <a:lnTo>
                    <a:pt x="72" y="233"/>
                  </a:lnTo>
                  <a:lnTo>
                    <a:pt x="9" y="421"/>
                  </a:lnTo>
                  <a:lnTo>
                    <a:pt x="0" y="528"/>
                  </a:lnTo>
                  <a:lnTo>
                    <a:pt x="9" y="733"/>
                  </a:lnTo>
                  <a:lnTo>
                    <a:pt x="63" y="930"/>
                  </a:lnTo>
                  <a:lnTo>
                    <a:pt x="134" y="1126"/>
                  </a:lnTo>
                  <a:lnTo>
                    <a:pt x="215" y="1305"/>
                  </a:lnTo>
                  <a:lnTo>
                    <a:pt x="304" y="1465"/>
                  </a:lnTo>
                  <a:lnTo>
                    <a:pt x="518" y="1769"/>
                  </a:lnTo>
                  <a:lnTo>
                    <a:pt x="634" y="1903"/>
                  </a:lnTo>
                  <a:lnTo>
                    <a:pt x="715" y="1983"/>
                  </a:lnTo>
                  <a:lnTo>
                    <a:pt x="920" y="2153"/>
                  </a:lnTo>
                  <a:lnTo>
                    <a:pt x="1045" y="2189"/>
                  </a:lnTo>
                  <a:lnTo>
                    <a:pt x="1099" y="2153"/>
                  </a:lnTo>
                  <a:lnTo>
                    <a:pt x="1134" y="2082"/>
                  </a:lnTo>
                  <a:lnTo>
                    <a:pt x="1125" y="2001"/>
                  </a:lnTo>
                  <a:lnTo>
                    <a:pt x="1090" y="1644"/>
                  </a:lnTo>
                  <a:lnTo>
                    <a:pt x="1000" y="930"/>
                  </a:lnTo>
                  <a:lnTo>
                    <a:pt x="929" y="581"/>
                  </a:lnTo>
                  <a:lnTo>
                    <a:pt x="884" y="394"/>
                  </a:lnTo>
                  <a:lnTo>
                    <a:pt x="795" y="224"/>
                  </a:lnTo>
                  <a:lnTo>
                    <a:pt x="741" y="144"/>
                  </a:lnTo>
                  <a:lnTo>
                    <a:pt x="599" y="28"/>
                  </a:lnTo>
                  <a:lnTo>
                    <a:pt x="500" y="10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135;p36">
              <a:extLst>
                <a:ext uri="{FF2B5EF4-FFF2-40B4-BE49-F238E27FC236}">
                  <a16:creationId xmlns:a16="http://schemas.microsoft.com/office/drawing/2014/main" id="{76FB5A95-9F98-48FD-B68B-9915A76817EF}"/>
                </a:ext>
              </a:extLst>
            </p:cNvPr>
            <p:cNvSpPr/>
            <p:nvPr/>
          </p:nvSpPr>
          <p:spPr>
            <a:xfrm>
              <a:off x="4681875" y="3113900"/>
              <a:ext cx="65225" cy="72125"/>
            </a:xfrm>
            <a:custGeom>
              <a:avLst/>
              <a:gdLst/>
              <a:ahLst/>
              <a:cxnLst/>
              <a:rect l="l" t="t" r="r" b="b"/>
              <a:pathLst>
                <a:path w="2609" h="2885" extrusionOk="0">
                  <a:moveTo>
                    <a:pt x="1939" y="0"/>
                  </a:moveTo>
                  <a:lnTo>
                    <a:pt x="1626" y="63"/>
                  </a:lnTo>
                  <a:lnTo>
                    <a:pt x="1474" y="125"/>
                  </a:lnTo>
                  <a:lnTo>
                    <a:pt x="1340" y="214"/>
                  </a:lnTo>
                  <a:lnTo>
                    <a:pt x="1090" y="420"/>
                  </a:lnTo>
                  <a:lnTo>
                    <a:pt x="983" y="536"/>
                  </a:lnTo>
                  <a:lnTo>
                    <a:pt x="778" y="768"/>
                  </a:lnTo>
                  <a:lnTo>
                    <a:pt x="590" y="1027"/>
                  </a:lnTo>
                  <a:lnTo>
                    <a:pt x="447" y="1268"/>
                  </a:lnTo>
                  <a:lnTo>
                    <a:pt x="206" y="1786"/>
                  </a:lnTo>
                  <a:lnTo>
                    <a:pt x="117" y="2054"/>
                  </a:lnTo>
                  <a:lnTo>
                    <a:pt x="64" y="2233"/>
                  </a:lnTo>
                  <a:lnTo>
                    <a:pt x="1" y="2634"/>
                  </a:lnTo>
                  <a:lnTo>
                    <a:pt x="37" y="2786"/>
                  </a:lnTo>
                  <a:lnTo>
                    <a:pt x="99" y="2858"/>
                  </a:lnTo>
                  <a:lnTo>
                    <a:pt x="144" y="2875"/>
                  </a:lnTo>
                  <a:lnTo>
                    <a:pt x="206" y="2884"/>
                  </a:lnTo>
                  <a:lnTo>
                    <a:pt x="314" y="2840"/>
                  </a:lnTo>
                  <a:lnTo>
                    <a:pt x="367" y="2804"/>
                  </a:lnTo>
                  <a:lnTo>
                    <a:pt x="823" y="2474"/>
                  </a:lnTo>
                  <a:lnTo>
                    <a:pt x="1716" y="1795"/>
                  </a:lnTo>
                  <a:lnTo>
                    <a:pt x="2135" y="1420"/>
                  </a:lnTo>
                  <a:lnTo>
                    <a:pt x="2242" y="1322"/>
                  </a:lnTo>
                  <a:lnTo>
                    <a:pt x="2430" y="1098"/>
                  </a:lnTo>
                  <a:lnTo>
                    <a:pt x="2510" y="973"/>
                  </a:lnTo>
                  <a:lnTo>
                    <a:pt x="2573" y="839"/>
                  </a:lnTo>
                  <a:lnTo>
                    <a:pt x="2609" y="545"/>
                  </a:lnTo>
                  <a:lnTo>
                    <a:pt x="2573" y="411"/>
                  </a:lnTo>
                  <a:lnTo>
                    <a:pt x="2546" y="330"/>
                  </a:lnTo>
                  <a:lnTo>
                    <a:pt x="2448" y="205"/>
                  </a:lnTo>
                  <a:lnTo>
                    <a:pt x="2251" y="63"/>
                  </a:lnTo>
                  <a:lnTo>
                    <a:pt x="2100" y="18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36;p36">
              <a:extLst>
                <a:ext uri="{FF2B5EF4-FFF2-40B4-BE49-F238E27FC236}">
                  <a16:creationId xmlns:a16="http://schemas.microsoft.com/office/drawing/2014/main" id="{CE543EAD-1DCB-4F41-8E05-551770BCB6A5}"/>
                </a:ext>
              </a:extLst>
            </p:cNvPr>
            <p:cNvSpPr/>
            <p:nvPr/>
          </p:nvSpPr>
          <p:spPr>
            <a:xfrm>
              <a:off x="4681675" y="3138675"/>
              <a:ext cx="41975" cy="46225"/>
            </a:xfrm>
            <a:custGeom>
              <a:avLst/>
              <a:gdLst/>
              <a:ahLst/>
              <a:cxnLst/>
              <a:rect l="l" t="t" r="r" b="b"/>
              <a:pathLst>
                <a:path w="1679" h="1849" extrusionOk="0">
                  <a:moveTo>
                    <a:pt x="1241" y="0"/>
                  </a:moveTo>
                  <a:lnTo>
                    <a:pt x="1045" y="45"/>
                  </a:lnTo>
                  <a:lnTo>
                    <a:pt x="947" y="81"/>
                  </a:lnTo>
                  <a:lnTo>
                    <a:pt x="777" y="197"/>
                  </a:lnTo>
                  <a:lnTo>
                    <a:pt x="634" y="349"/>
                  </a:lnTo>
                  <a:lnTo>
                    <a:pt x="500" y="500"/>
                  </a:lnTo>
                  <a:lnTo>
                    <a:pt x="384" y="661"/>
                  </a:lnTo>
                  <a:lnTo>
                    <a:pt x="286" y="822"/>
                  </a:lnTo>
                  <a:lnTo>
                    <a:pt x="134" y="1152"/>
                  </a:lnTo>
                  <a:lnTo>
                    <a:pt x="80" y="1322"/>
                  </a:lnTo>
                  <a:lnTo>
                    <a:pt x="45" y="1429"/>
                  </a:lnTo>
                  <a:lnTo>
                    <a:pt x="0" y="1688"/>
                  </a:lnTo>
                  <a:lnTo>
                    <a:pt x="36" y="1822"/>
                  </a:lnTo>
                  <a:lnTo>
                    <a:pt x="89" y="1849"/>
                  </a:lnTo>
                  <a:lnTo>
                    <a:pt x="170" y="1849"/>
                  </a:lnTo>
                  <a:lnTo>
                    <a:pt x="232" y="1795"/>
                  </a:lnTo>
                  <a:lnTo>
                    <a:pt x="527" y="1590"/>
                  </a:lnTo>
                  <a:lnTo>
                    <a:pt x="1098" y="1152"/>
                  </a:lnTo>
                  <a:lnTo>
                    <a:pt x="1366" y="911"/>
                  </a:lnTo>
                  <a:lnTo>
                    <a:pt x="1509" y="786"/>
                  </a:lnTo>
                  <a:lnTo>
                    <a:pt x="1607" y="625"/>
                  </a:lnTo>
                  <a:lnTo>
                    <a:pt x="1652" y="545"/>
                  </a:lnTo>
                  <a:lnTo>
                    <a:pt x="1679" y="357"/>
                  </a:lnTo>
                  <a:lnTo>
                    <a:pt x="1652" y="268"/>
                  </a:lnTo>
                  <a:lnTo>
                    <a:pt x="1607" y="170"/>
                  </a:lnTo>
                  <a:lnTo>
                    <a:pt x="1447" y="45"/>
                  </a:lnTo>
                  <a:lnTo>
                    <a:pt x="1348" y="1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37;p36">
              <a:extLst>
                <a:ext uri="{FF2B5EF4-FFF2-40B4-BE49-F238E27FC236}">
                  <a16:creationId xmlns:a16="http://schemas.microsoft.com/office/drawing/2014/main" id="{43F53FB2-D57B-488B-92F8-216EFA17B192}"/>
                </a:ext>
              </a:extLst>
            </p:cNvPr>
            <p:cNvSpPr/>
            <p:nvPr/>
          </p:nvSpPr>
          <p:spPr>
            <a:xfrm>
              <a:off x="4685225" y="3177300"/>
              <a:ext cx="87550" cy="40875"/>
            </a:xfrm>
            <a:custGeom>
              <a:avLst/>
              <a:gdLst/>
              <a:ahLst/>
              <a:cxnLst/>
              <a:rect l="l" t="t" r="r" b="b"/>
              <a:pathLst>
                <a:path w="3502" h="1635" extrusionOk="0">
                  <a:moveTo>
                    <a:pt x="1546" y="0"/>
                  </a:moveTo>
                  <a:lnTo>
                    <a:pt x="983" y="45"/>
                  </a:lnTo>
                  <a:lnTo>
                    <a:pt x="706" y="107"/>
                  </a:lnTo>
                  <a:lnTo>
                    <a:pt x="528" y="143"/>
                  </a:lnTo>
                  <a:lnTo>
                    <a:pt x="153" y="286"/>
                  </a:lnTo>
                  <a:lnTo>
                    <a:pt x="28" y="402"/>
                  </a:lnTo>
                  <a:lnTo>
                    <a:pt x="1" y="491"/>
                  </a:lnTo>
                  <a:lnTo>
                    <a:pt x="10" y="536"/>
                  </a:lnTo>
                  <a:lnTo>
                    <a:pt x="28" y="590"/>
                  </a:lnTo>
                  <a:lnTo>
                    <a:pt x="126" y="670"/>
                  </a:lnTo>
                  <a:lnTo>
                    <a:pt x="188" y="697"/>
                  </a:lnTo>
                  <a:lnTo>
                    <a:pt x="697" y="929"/>
                  </a:lnTo>
                  <a:lnTo>
                    <a:pt x="1733" y="1357"/>
                  </a:lnTo>
                  <a:lnTo>
                    <a:pt x="2260" y="1536"/>
                  </a:lnTo>
                  <a:lnTo>
                    <a:pt x="2403" y="1581"/>
                  </a:lnTo>
                  <a:lnTo>
                    <a:pt x="2689" y="1634"/>
                  </a:lnTo>
                  <a:lnTo>
                    <a:pt x="2841" y="1634"/>
                  </a:lnTo>
                  <a:lnTo>
                    <a:pt x="2984" y="1625"/>
                  </a:lnTo>
                  <a:lnTo>
                    <a:pt x="3260" y="1518"/>
                  </a:lnTo>
                  <a:lnTo>
                    <a:pt x="3359" y="1411"/>
                  </a:lnTo>
                  <a:lnTo>
                    <a:pt x="3412" y="1349"/>
                  </a:lnTo>
                  <a:lnTo>
                    <a:pt x="3475" y="1206"/>
                  </a:lnTo>
                  <a:lnTo>
                    <a:pt x="3501" y="965"/>
                  </a:lnTo>
                  <a:lnTo>
                    <a:pt x="3457" y="804"/>
                  </a:lnTo>
                  <a:lnTo>
                    <a:pt x="3394" y="661"/>
                  </a:lnTo>
                  <a:lnTo>
                    <a:pt x="3189" y="411"/>
                  </a:lnTo>
                  <a:lnTo>
                    <a:pt x="3055" y="322"/>
                  </a:lnTo>
                  <a:lnTo>
                    <a:pt x="2912" y="241"/>
                  </a:lnTo>
                  <a:lnTo>
                    <a:pt x="2617" y="134"/>
                  </a:lnTo>
                  <a:lnTo>
                    <a:pt x="2457" y="98"/>
                  </a:lnTo>
                  <a:lnTo>
                    <a:pt x="2144" y="36"/>
                  </a:lnTo>
                  <a:lnTo>
                    <a:pt x="1832" y="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38;p36">
              <a:extLst>
                <a:ext uri="{FF2B5EF4-FFF2-40B4-BE49-F238E27FC236}">
                  <a16:creationId xmlns:a16="http://schemas.microsoft.com/office/drawing/2014/main" id="{6EECC4F5-507F-4453-A0BF-C9282AA34AA9}"/>
                </a:ext>
              </a:extLst>
            </p:cNvPr>
            <p:cNvSpPr/>
            <p:nvPr/>
          </p:nvSpPr>
          <p:spPr>
            <a:xfrm>
              <a:off x="4685450" y="3180425"/>
              <a:ext cx="56075" cy="26125"/>
            </a:xfrm>
            <a:custGeom>
              <a:avLst/>
              <a:gdLst/>
              <a:ahLst/>
              <a:cxnLst/>
              <a:rect l="l" t="t" r="r" b="b"/>
              <a:pathLst>
                <a:path w="2243" h="1045" extrusionOk="0">
                  <a:moveTo>
                    <a:pt x="992" y="0"/>
                  </a:moveTo>
                  <a:lnTo>
                    <a:pt x="626" y="27"/>
                  </a:lnTo>
                  <a:lnTo>
                    <a:pt x="447" y="63"/>
                  </a:lnTo>
                  <a:lnTo>
                    <a:pt x="340" y="89"/>
                  </a:lnTo>
                  <a:lnTo>
                    <a:pt x="90" y="188"/>
                  </a:lnTo>
                  <a:lnTo>
                    <a:pt x="1" y="277"/>
                  </a:lnTo>
                  <a:lnTo>
                    <a:pt x="1" y="340"/>
                  </a:lnTo>
                  <a:lnTo>
                    <a:pt x="46" y="411"/>
                  </a:lnTo>
                  <a:lnTo>
                    <a:pt x="117" y="447"/>
                  </a:lnTo>
                  <a:lnTo>
                    <a:pt x="447" y="590"/>
                  </a:lnTo>
                  <a:lnTo>
                    <a:pt x="1108" y="866"/>
                  </a:lnTo>
                  <a:lnTo>
                    <a:pt x="1448" y="982"/>
                  </a:lnTo>
                  <a:lnTo>
                    <a:pt x="1635" y="1036"/>
                  </a:lnTo>
                  <a:lnTo>
                    <a:pt x="1814" y="1045"/>
                  </a:lnTo>
                  <a:lnTo>
                    <a:pt x="1912" y="1045"/>
                  </a:lnTo>
                  <a:lnTo>
                    <a:pt x="2090" y="974"/>
                  </a:lnTo>
                  <a:lnTo>
                    <a:pt x="2153" y="902"/>
                  </a:lnTo>
                  <a:lnTo>
                    <a:pt x="2216" y="822"/>
                  </a:lnTo>
                  <a:lnTo>
                    <a:pt x="2242" y="616"/>
                  </a:lnTo>
                  <a:lnTo>
                    <a:pt x="2216" y="518"/>
                  </a:lnTo>
                  <a:lnTo>
                    <a:pt x="2180" y="420"/>
                  </a:lnTo>
                  <a:lnTo>
                    <a:pt x="2046" y="268"/>
                  </a:lnTo>
                  <a:lnTo>
                    <a:pt x="1957" y="206"/>
                  </a:lnTo>
                  <a:lnTo>
                    <a:pt x="1778" y="107"/>
                  </a:lnTo>
                  <a:lnTo>
                    <a:pt x="1573" y="63"/>
                  </a:lnTo>
                  <a:lnTo>
                    <a:pt x="1376" y="18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39;p36">
              <a:extLst>
                <a:ext uri="{FF2B5EF4-FFF2-40B4-BE49-F238E27FC236}">
                  <a16:creationId xmlns:a16="http://schemas.microsoft.com/office/drawing/2014/main" id="{2504EDA5-78F8-47C7-BF83-DAC04BC2221C}"/>
                </a:ext>
              </a:extLst>
            </p:cNvPr>
            <p:cNvSpPr/>
            <p:nvPr/>
          </p:nvSpPr>
          <p:spPr>
            <a:xfrm>
              <a:off x="4679875" y="3191800"/>
              <a:ext cx="44000" cy="85075"/>
            </a:xfrm>
            <a:custGeom>
              <a:avLst/>
              <a:gdLst/>
              <a:ahLst/>
              <a:cxnLst/>
              <a:rect l="l" t="t" r="r" b="b"/>
              <a:pathLst>
                <a:path w="1760" h="3403" extrusionOk="0">
                  <a:moveTo>
                    <a:pt x="179" y="1"/>
                  </a:moveTo>
                  <a:lnTo>
                    <a:pt x="90" y="18"/>
                  </a:lnTo>
                  <a:lnTo>
                    <a:pt x="54" y="54"/>
                  </a:lnTo>
                  <a:lnTo>
                    <a:pt x="18" y="99"/>
                  </a:lnTo>
                  <a:lnTo>
                    <a:pt x="1" y="224"/>
                  </a:lnTo>
                  <a:lnTo>
                    <a:pt x="1" y="286"/>
                  </a:lnTo>
                  <a:lnTo>
                    <a:pt x="54" y="840"/>
                  </a:lnTo>
                  <a:lnTo>
                    <a:pt x="197" y="1956"/>
                  </a:lnTo>
                  <a:lnTo>
                    <a:pt x="313" y="2501"/>
                  </a:lnTo>
                  <a:lnTo>
                    <a:pt x="340" y="2644"/>
                  </a:lnTo>
                  <a:lnTo>
                    <a:pt x="438" y="2930"/>
                  </a:lnTo>
                  <a:lnTo>
                    <a:pt x="510" y="3055"/>
                  </a:lnTo>
                  <a:lnTo>
                    <a:pt x="590" y="3180"/>
                  </a:lnTo>
                  <a:lnTo>
                    <a:pt x="822" y="3358"/>
                  </a:lnTo>
                  <a:lnTo>
                    <a:pt x="965" y="3394"/>
                  </a:lnTo>
                  <a:lnTo>
                    <a:pt x="1045" y="3403"/>
                  </a:lnTo>
                  <a:lnTo>
                    <a:pt x="1206" y="3385"/>
                  </a:lnTo>
                  <a:lnTo>
                    <a:pt x="1420" y="3287"/>
                  </a:lnTo>
                  <a:lnTo>
                    <a:pt x="1537" y="3180"/>
                  </a:lnTo>
                  <a:lnTo>
                    <a:pt x="1635" y="3055"/>
                  </a:lnTo>
                  <a:lnTo>
                    <a:pt x="1742" y="2751"/>
                  </a:lnTo>
                  <a:lnTo>
                    <a:pt x="1760" y="2590"/>
                  </a:lnTo>
                  <a:lnTo>
                    <a:pt x="1760" y="2430"/>
                  </a:lnTo>
                  <a:lnTo>
                    <a:pt x="1706" y="2108"/>
                  </a:lnTo>
                  <a:lnTo>
                    <a:pt x="1653" y="1956"/>
                  </a:lnTo>
                  <a:lnTo>
                    <a:pt x="1554" y="1653"/>
                  </a:lnTo>
                  <a:lnTo>
                    <a:pt x="1420" y="1367"/>
                  </a:lnTo>
                  <a:lnTo>
                    <a:pt x="1287" y="1117"/>
                  </a:lnTo>
                  <a:lnTo>
                    <a:pt x="965" y="652"/>
                  </a:lnTo>
                  <a:lnTo>
                    <a:pt x="769" y="447"/>
                  </a:lnTo>
                  <a:lnTo>
                    <a:pt x="653" y="313"/>
                  </a:lnTo>
                  <a:lnTo>
                    <a:pt x="340" y="54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140;p36">
              <a:extLst>
                <a:ext uri="{FF2B5EF4-FFF2-40B4-BE49-F238E27FC236}">
                  <a16:creationId xmlns:a16="http://schemas.microsoft.com/office/drawing/2014/main" id="{60CFD190-D9F5-4D9E-951D-7B8DDB26AC7D}"/>
                </a:ext>
              </a:extLst>
            </p:cNvPr>
            <p:cNvSpPr/>
            <p:nvPr/>
          </p:nvSpPr>
          <p:spPr>
            <a:xfrm>
              <a:off x="4681875" y="3191350"/>
              <a:ext cx="28175" cy="54725"/>
            </a:xfrm>
            <a:custGeom>
              <a:avLst/>
              <a:gdLst/>
              <a:ahLst/>
              <a:cxnLst/>
              <a:rect l="l" t="t" r="r" b="b"/>
              <a:pathLst>
                <a:path w="1127" h="2189" extrusionOk="0">
                  <a:moveTo>
                    <a:pt x="81" y="1"/>
                  </a:moveTo>
                  <a:lnTo>
                    <a:pt x="28" y="36"/>
                  </a:lnTo>
                  <a:lnTo>
                    <a:pt x="1" y="108"/>
                  </a:lnTo>
                  <a:lnTo>
                    <a:pt x="1" y="188"/>
                  </a:lnTo>
                  <a:lnTo>
                    <a:pt x="37" y="545"/>
                  </a:lnTo>
                  <a:lnTo>
                    <a:pt x="126" y="1260"/>
                  </a:lnTo>
                  <a:lnTo>
                    <a:pt x="197" y="1608"/>
                  </a:lnTo>
                  <a:lnTo>
                    <a:pt x="242" y="1796"/>
                  </a:lnTo>
                  <a:lnTo>
                    <a:pt x="322" y="1965"/>
                  </a:lnTo>
                  <a:lnTo>
                    <a:pt x="385" y="2046"/>
                  </a:lnTo>
                  <a:lnTo>
                    <a:pt x="528" y="2162"/>
                  </a:lnTo>
                  <a:lnTo>
                    <a:pt x="617" y="2189"/>
                  </a:lnTo>
                  <a:lnTo>
                    <a:pt x="724" y="2189"/>
                  </a:lnTo>
                  <a:lnTo>
                    <a:pt x="912" y="2117"/>
                  </a:lnTo>
                  <a:lnTo>
                    <a:pt x="992" y="2046"/>
                  </a:lnTo>
                  <a:lnTo>
                    <a:pt x="1055" y="1965"/>
                  </a:lnTo>
                  <a:lnTo>
                    <a:pt x="1117" y="1769"/>
                  </a:lnTo>
                  <a:lnTo>
                    <a:pt x="1126" y="1662"/>
                  </a:lnTo>
                  <a:lnTo>
                    <a:pt x="1117" y="1456"/>
                  </a:lnTo>
                  <a:lnTo>
                    <a:pt x="1064" y="1260"/>
                  </a:lnTo>
                  <a:lnTo>
                    <a:pt x="1001" y="1072"/>
                  </a:lnTo>
                  <a:lnTo>
                    <a:pt x="912" y="885"/>
                  </a:lnTo>
                  <a:lnTo>
                    <a:pt x="823" y="724"/>
                  </a:lnTo>
                  <a:lnTo>
                    <a:pt x="617" y="429"/>
                  </a:lnTo>
                  <a:lnTo>
                    <a:pt x="492" y="295"/>
                  </a:lnTo>
                  <a:lnTo>
                    <a:pt x="421" y="206"/>
                  </a:lnTo>
                  <a:lnTo>
                    <a:pt x="215" y="3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141;p36">
              <a:extLst>
                <a:ext uri="{FF2B5EF4-FFF2-40B4-BE49-F238E27FC236}">
                  <a16:creationId xmlns:a16="http://schemas.microsoft.com/office/drawing/2014/main" id="{90B1F42C-C074-42C3-ABBA-33541C08590F}"/>
                </a:ext>
              </a:extLst>
            </p:cNvPr>
            <p:cNvSpPr/>
            <p:nvPr/>
          </p:nvSpPr>
          <p:spPr>
            <a:xfrm>
              <a:off x="4614925" y="3190475"/>
              <a:ext cx="65650" cy="71900"/>
            </a:xfrm>
            <a:custGeom>
              <a:avLst/>
              <a:gdLst/>
              <a:ahLst/>
              <a:cxnLst/>
              <a:rect l="l" t="t" r="r" b="b"/>
              <a:pathLst>
                <a:path w="2626" h="2876" extrusionOk="0">
                  <a:moveTo>
                    <a:pt x="2420" y="0"/>
                  </a:moveTo>
                  <a:lnTo>
                    <a:pt x="2313" y="45"/>
                  </a:lnTo>
                  <a:lnTo>
                    <a:pt x="2259" y="80"/>
                  </a:lnTo>
                  <a:lnTo>
                    <a:pt x="1804" y="402"/>
                  </a:lnTo>
                  <a:lnTo>
                    <a:pt x="902" y="1081"/>
                  </a:lnTo>
                  <a:lnTo>
                    <a:pt x="482" y="1456"/>
                  </a:lnTo>
                  <a:lnTo>
                    <a:pt x="375" y="1554"/>
                  </a:lnTo>
                  <a:lnTo>
                    <a:pt x="188" y="1777"/>
                  </a:lnTo>
                  <a:lnTo>
                    <a:pt x="107" y="1902"/>
                  </a:lnTo>
                  <a:lnTo>
                    <a:pt x="45" y="2036"/>
                  </a:lnTo>
                  <a:lnTo>
                    <a:pt x="0" y="2322"/>
                  </a:lnTo>
                  <a:lnTo>
                    <a:pt x="36" y="2465"/>
                  </a:lnTo>
                  <a:lnTo>
                    <a:pt x="71" y="2536"/>
                  </a:lnTo>
                  <a:lnTo>
                    <a:pt x="161" y="2670"/>
                  </a:lnTo>
                  <a:lnTo>
                    <a:pt x="357" y="2813"/>
                  </a:lnTo>
                  <a:lnTo>
                    <a:pt x="518" y="2858"/>
                  </a:lnTo>
                  <a:lnTo>
                    <a:pt x="670" y="2875"/>
                  </a:lnTo>
                  <a:lnTo>
                    <a:pt x="991" y="2822"/>
                  </a:lnTo>
                  <a:lnTo>
                    <a:pt x="1134" y="2750"/>
                  </a:lnTo>
                  <a:lnTo>
                    <a:pt x="1277" y="2670"/>
                  </a:lnTo>
                  <a:lnTo>
                    <a:pt x="1527" y="2465"/>
                  </a:lnTo>
                  <a:lnTo>
                    <a:pt x="1634" y="2349"/>
                  </a:lnTo>
                  <a:lnTo>
                    <a:pt x="1840" y="2107"/>
                  </a:lnTo>
                  <a:lnTo>
                    <a:pt x="2018" y="1849"/>
                  </a:lnTo>
                  <a:lnTo>
                    <a:pt x="2170" y="1607"/>
                  </a:lnTo>
                  <a:lnTo>
                    <a:pt x="2411" y="1098"/>
                  </a:lnTo>
                  <a:lnTo>
                    <a:pt x="2500" y="830"/>
                  </a:lnTo>
                  <a:lnTo>
                    <a:pt x="2554" y="652"/>
                  </a:lnTo>
                  <a:lnTo>
                    <a:pt x="2625" y="250"/>
                  </a:lnTo>
                  <a:lnTo>
                    <a:pt x="2590" y="89"/>
                  </a:lnTo>
                  <a:lnTo>
                    <a:pt x="2527" y="27"/>
                  </a:lnTo>
                  <a:lnTo>
                    <a:pt x="2483" y="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142;p36">
              <a:extLst>
                <a:ext uri="{FF2B5EF4-FFF2-40B4-BE49-F238E27FC236}">
                  <a16:creationId xmlns:a16="http://schemas.microsoft.com/office/drawing/2014/main" id="{11FF7A99-6FE3-4565-A704-A64FAABB6BCB}"/>
                </a:ext>
              </a:extLst>
            </p:cNvPr>
            <p:cNvSpPr/>
            <p:nvPr/>
          </p:nvSpPr>
          <p:spPr>
            <a:xfrm>
              <a:off x="4638575" y="3191575"/>
              <a:ext cx="42225" cy="46025"/>
            </a:xfrm>
            <a:custGeom>
              <a:avLst/>
              <a:gdLst/>
              <a:ahLst/>
              <a:cxnLst/>
              <a:rect l="l" t="t" r="r" b="b"/>
              <a:pathLst>
                <a:path w="1689" h="1841" extrusionOk="0">
                  <a:moveTo>
                    <a:pt x="1519" y="1"/>
                  </a:moveTo>
                  <a:lnTo>
                    <a:pt x="1447" y="45"/>
                  </a:lnTo>
                  <a:lnTo>
                    <a:pt x="1153" y="260"/>
                  </a:lnTo>
                  <a:lnTo>
                    <a:pt x="581" y="688"/>
                  </a:lnTo>
                  <a:lnTo>
                    <a:pt x="313" y="929"/>
                  </a:lnTo>
                  <a:lnTo>
                    <a:pt x="179" y="1063"/>
                  </a:lnTo>
                  <a:lnTo>
                    <a:pt x="72" y="1215"/>
                  </a:lnTo>
                  <a:lnTo>
                    <a:pt x="27" y="1304"/>
                  </a:lnTo>
                  <a:lnTo>
                    <a:pt x="1" y="1492"/>
                  </a:lnTo>
                  <a:lnTo>
                    <a:pt x="27" y="1581"/>
                  </a:lnTo>
                  <a:lnTo>
                    <a:pt x="72" y="1671"/>
                  </a:lnTo>
                  <a:lnTo>
                    <a:pt x="233" y="1805"/>
                  </a:lnTo>
                  <a:lnTo>
                    <a:pt x="331" y="1831"/>
                  </a:lnTo>
                  <a:lnTo>
                    <a:pt x="438" y="1840"/>
                  </a:lnTo>
                  <a:lnTo>
                    <a:pt x="635" y="1805"/>
                  </a:lnTo>
                  <a:lnTo>
                    <a:pt x="733" y="1760"/>
                  </a:lnTo>
                  <a:lnTo>
                    <a:pt x="903" y="1653"/>
                  </a:lnTo>
                  <a:lnTo>
                    <a:pt x="1045" y="1501"/>
                  </a:lnTo>
                  <a:lnTo>
                    <a:pt x="1179" y="1349"/>
                  </a:lnTo>
                  <a:lnTo>
                    <a:pt x="1295" y="1188"/>
                  </a:lnTo>
                  <a:lnTo>
                    <a:pt x="1394" y="1028"/>
                  </a:lnTo>
                  <a:lnTo>
                    <a:pt x="1545" y="697"/>
                  </a:lnTo>
                  <a:lnTo>
                    <a:pt x="1608" y="528"/>
                  </a:lnTo>
                  <a:lnTo>
                    <a:pt x="1644" y="420"/>
                  </a:lnTo>
                  <a:lnTo>
                    <a:pt x="1688" y="161"/>
                  </a:lnTo>
                  <a:lnTo>
                    <a:pt x="1653" y="27"/>
                  </a:lnTo>
                  <a:lnTo>
                    <a:pt x="1590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143;p36">
              <a:extLst>
                <a:ext uri="{FF2B5EF4-FFF2-40B4-BE49-F238E27FC236}">
                  <a16:creationId xmlns:a16="http://schemas.microsoft.com/office/drawing/2014/main" id="{07376883-86A5-4966-933D-860523A7F6AE}"/>
                </a:ext>
              </a:extLst>
            </p:cNvPr>
            <p:cNvSpPr/>
            <p:nvPr/>
          </p:nvSpPr>
          <p:spPr>
            <a:xfrm>
              <a:off x="4589675" y="3157875"/>
              <a:ext cx="87550" cy="41325"/>
            </a:xfrm>
            <a:custGeom>
              <a:avLst/>
              <a:gdLst/>
              <a:ahLst/>
              <a:cxnLst/>
              <a:rect l="l" t="t" r="r" b="b"/>
              <a:pathLst>
                <a:path w="3502" h="1653" extrusionOk="0">
                  <a:moveTo>
                    <a:pt x="671" y="0"/>
                  </a:moveTo>
                  <a:lnTo>
                    <a:pt x="519" y="18"/>
                  </a:lnTo>
                  <a:lnTo>
                    <a:pt x="251" y="125"/>
                  </a:lnTo>
                  <a:lnTo>
                    <a:pt x="144" y="223"/>
                  </a:lnTo>
                  <a:lnTo>
                    <a:pt x="99" y="286"/>
                  </a:lnTo>
                  <a:lnTo>
                    <a:pt x="28" y="438"/>
                  </a:lnTo>
                  <a:lnTo>
                    <a:pt x="1" y="679"/>
                  </a:lnTo>
                  <a:lnTo>
                    <a:pt x="46" y="831"/>
                  </a:lnTo>
                  <a:lnTo>
                    <a:pt x="108" y="983"/>
                  </a:lnTo>
                  <a:lnTo>
                    <a:pt x="313" y="1224"/>
                  </a:lnTo>
                  <a:lnTo>
                    <a:pt x="447" y="1322"/>
                  </a:lnTo>
                  <a:lnTo>
                    <a:pt x="581" y="1402"/>
                  </a:lnTo>
                  <a:lnTo>
                    <a:pt x="885" y="1509"/>
                  </a:lnTo>
                  <a:lnTo>
                    <a:pt x="1046" y="1545"/>
                  </a:lnTo>
                  <a:lnTo>
                    <a:pt x="1349" y="1608"/>
                  </a:lnTo>
                  <a:lnTo>
                    <a:pt x="1662" y="1634"/>
                  </a:lnTo>
                  <a:lnTo>
                    <a:pt x="1948" y="1652"/>
                  </a:lnTo>
                  <a:lnTo>
                    <a:pt x="2519" y="1599"/>
                  </a:lnTo>
                  <a:lnTo>
                    <a:pt x="2796" y="1545"/>
                  </a:lnTo>
                  <a:lnTo>
                    <a:pt x="2975" y="1500"/>
                  </a:lnTo>
                  <a:lnTo>
                    <a:pt x="3350" y="1367"/>
                  </a:lnTo>
                  <a:lnTo>
                    <a:pt x="3475" y="1250"/>
                  </a:lnTo>
                  <a:lnTo>
                    <a:pt x="3501" y="1161"/>
                  </a:lnTo>
                  <a:lnTo>
                    <a:pt x="3493" y="1116"/>
                  </a:lnTo>
                  <a:lnTo>
                    <a:pt x="3466" y="1063"/>
                  </a:lnTo>
                  <a:lnTo>
                    <a:pt x="3376" y="983"/>
                  </a:lnTo>
                  <a:lnTo>
                    <a:pt x="3314" y="956"/>
                  </a:lnTo>
                  <a:lnTo>
                    <a:pt x="2805" y="724"/>
                  </a:lnTo>
                  <a:lnTo>
                    <a:pt x="1778" y="286"/>
                  </a:lnTo>
                  <a:lnTo>
                    <a:pt x="1242" y="107"/>
                  </a:lnTo>
                  <a:lnTo>
                    <a:pt x="1099" y="63"/>
                  </a:lnTo>
                  <a:lnTo>
                    <a:pt x="814" y="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EF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144;p36">
              <a:extLst>
                <a:ext uri="{FF2B5EF4-FFF2-40B4-BE49-F238E27FC236}">
                  <a16:creationId xmlns:a16="http://schemas.microsoft.com/office/drawing/2014/main" id="{FEA4C4AA-63C9-4CFE-8E35-1B909142A622}"/>
                </a:ext>
              </a:extLst>
            </p:cNvPr>
            <p:cNvSpPr/>
            <p:nvPr/>
          </p:nvSpPr>
          <p:spPr>
            <a:xfrm>
              <a:off x="4620950" y="3169700"/>
              <a:ext cx="56050" cy="26375"/>
            </a:xfrm>
            <a:custGeom>
              <a:avLst/>
              <a:gdLst/>
              <a:ahLst/>
              <a:cxnLst/>
              <a:rect l="l" t="t" r="r" b="b"/>
              <a:pathLst>
                <a:path w="2242" h="1055" extrusionOk="0">
                  <a:moveTo>
                    <a:pt x="331" y="1"/>
                  </a:moveTo>
                  <a:lnTo>
                    <a:pt x="152" y="72"/>
                  </a:lnTo>
                  <a:lnTo>
                    <a:pt x="89" y="143"/>
                  </a:lnTo>
                  <a:lnTo>
                    <a:pt x="27" y="224"/>
                  </a:lnTo>
                  <a:lnTo>
                    <a:pt x="0" y="429"/>
                  </a:lnTo>
                  <a:lnTo>
                    <a:pt x="27" y="527"/>
                  </a:lnTo>
                  <a:lnTo>
                    <a:pt x="63" y="626"/>
                  </a:lnTo>
                  <a:lnTo>
                    <a:pt x="197" y="786"/>
                  </a:lnTo>
                  <a:lnTo>
                    <a:pt x="286" y="840"/>
                  </a:lnTo>
                  <a:lnTo>
                    <a:pt x="464" y="938"/>
                  </a:lnTo>
                  <a:lnTo>
                    <a:pt x="661" y="992"/>
                  </a:lnTo>
                  <a:lnTo>
                    <a:pt x="866" y="1027"/>
                  </a:lnTo>
                  <a:lnTo>
                    <a:pt x="1063" y="1045"/>
                  </a:lnTo>
                  <a:lnTo>
                    <a:pt x="1250" y="1054"/>
                  </a:lnTo>
                  <a:lnTo>
                    <a:pt x="1608" y="1019"/>
                  </a:lnTo>
                  <a:lnTo>
                    <a:pt x="1786" y="983"/>
                  </a:lnTo>
                  <a:lnTo>
                    <a:pt x="1902" y="956"/>
                  </a:lnTo>
                  <a:lnTo>
                    <a:pt x="2143" y="867"/>
                  </a:lnTo>
                  <a:lnTo>
                    <a:pt x="2242" y="777"/>
                  </a:lnTo>
                  <a:lnTo>
                    <a:pt x="2242" y="706"/>
                  </a:lnTo>
                  <a:lnTo>
                    <a:pt x="2197" y="643"/>
                  </a:lnTo>
                  <a:lnTo>
                    <a:pt x="2125" y="608"/>
                  </a:lnTo>
                  <a:lnTo>
                    <a:pt x="1795" y="456"/>
                  </a:lnTo>
                  <a:lnTo>
                    <a:pt x="1134" y="179"/>
                  </a:lnTo>
                  <a:lnTo>
                    <a:pt x="795" y="63"/>
                  </a:lnTo>
                  <a:lnTo>
                    <a:pt x="616" y="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145;p36">
              <a:extLst>
                <a:ext uri="{FF2B5EF4-FFF2-40B4-BE49-F238E27FC236}">
                  <a16:creationId xmlns:a16="http://schemas.microsoft.com/office/drawing/2014/main" id="{27A2C06E-19D3-448C-879F-1E6B3FB9BAFB}"/>
                </a:ext>
              </a:extLst>
            </p:cNvPr>
            <p:cNvSpPr/>
            <p:nvPr/>
          </p:nvSpPr>
          <p:spPr>
            <a:xfrm>
              <a:off x="4667150" y="3174175"/>
              <a:ext cx="28150" cy="28150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456" y="0"/>
                  </a:moveTo>
                  <a:lnTo>
                    <a:pt x="340" y="45"/>
                  </a:lnTo>
                  <a:lnTo>
                    <a:pt x="242" y="89"/>
                  </a:lnTo>
                  <a:lnTo>
                    <a:pt x="90" y="250"/>
                  </a:lnTo>
                  <a:lnTo>
                    <a:pt x="1" y="456"/>
                  </a:lnTo>
                  <a:lnTo>
                    <a:pt x="1" y="670"/>
                  </a:lnTo>
                  <a:lnTo>
                    <a:pt x="36" y="786"/>
                  </a:lnTo>
                  <a:lnTo>
                    <a:pt x="90" y="884"/>
                  </a:lnTo>
                  <a:lnTo>
                    <a:pt x="251" y="1036"/>
                  </a:lnTo>
                  <a:lnTo>
                    <a:pt x="447" y="1125"/>
                  </a:lnTo>
                  <a:lnTo>
                    <a:pt x="670" y="1125"/>
                  </a:lnTo>
                  <a:lnTo>
                    <a:pt x="778" y="1081"/>
                  </a:lnTo>
                  <a:lnTo>
                    <a:pt x="885" y="1036"/>
                  </a:lnTo>
                  <a:lnTo>
                    <a:pt x="1036" y="875"/>
                  </a:lnTo>
                  <a:lnTo>
                    <a:pt x="1117" y="670"/>
                  </a:lnTo>
                  <a:lnTo>
                    <a:pt x="1126" y="456"/>
                  </a:lnTo>
                  <a:lnTo>
                    <a:pt x="1081" y="339"/>
                  </a:lnTo>
                  <a:lnTo>
                    <a:pt x="1036" y="241"/>
                  </a:lnTo>
                  <a:lnTo>
                    <a:pt x="876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2146;p36">
            <a:extLst>
              <a:ext uri="{FF2B5EF4-FFF2-40B4-BE49-F238E27FC236}">
                <a16:creationId xmlns:a16="http://schemas.microsoft.com/office/drawing/2014/main" id="{6CFB1EC2-8AC8-4EA3-B033-48F99BFAA102}"/>
              </a:ext>
            </a:extLst>
          </p:cNvPr>
          <p:cNvGrpSpPr/>
          <p:nvPr/>
        </p:nvGrpSpPr>
        <p:grpSpPr>
          <a:xfrm>
            <a:off x="7369687" y="366509"/>
            <a:ext cx="982357" cy="994099"/>
            <a:chOff x="6982350" y="1730825"/>
            <a:chExt cx="1213536" cy="1228040"/>
          </a:xfrm>
        </p:grpSpPr>
        <p:sp>
          <p:nvSpPr>
            <p:cNvPr id="78" name="Google Shape;2147;p36">
              <a:extLst>
                <a:ext uri="{FF2B5EF4-FFF2-40B4-BE49-F238E27FC236}">
                  <a16:creationId xmlns:a16="http://schemas.microsoft.com/office/drawing/2014/main" id="{0EAC7F92-ED2B-498A-B716-45C67E53D950}"/>
                </a:ext>
              </a:extLst>
            </p:cNvPr>
            <p:cNvSpPr/>
            <p:nvPr/>
          </p:nvSpPr>
          <p:spPr>
            <a:xfrm>
              <a:off x="7284743" y="1730825"/>
              <a:ext cx="782582" cy="781511"/>
            </a:xfrm>
            <a:custGeom>
              <a:avLst/>
              <a:gdLst/>
              <a:ahLst/>
              <a:cxnLst/>
              <a:rect l="l" t="t" r="r" b="b"/>
              <a:pathLst>
                <a:path w="19736" h="19709" extrusionOk="0">
                  <a:moveTo>
                    <a:pt x="12360" y="0"/>
                  </a:moveTo>
                  <a:lnTo>
                    <a:pt x="11538" y="161"/>
                  </a:lnTo>
                  <a:lnTo>
                    <a:pt x="10332" y="500"/>
                  </a:lnTo>
                  <a:lnTo>
                    <a:pt x="8841" y="982"/>
                  </a:lnTo>
                  <a:lnTo>
                    <a:pt x="8020" y="1268"/>
                  </a:lnTo>
                  <a:lnTo>
                    <a:pt x="6609" y="1777"/>
                  </a:lnTo>
                  <a:lnTo>
                    <a:pt x="5180" y="2340"/>
                  </a:lnTo>
                  <a:lnTo>
                    <a:pt x="4296" y="2715"/>
                  </a:lnTo>
                  <a:lnTo>
                    <a:pt x="2662" y="3456"/>
                  </a:lnTo>
                  <a:lnTo>
                    <a:pt x="1322" y="4179"/>
                  </a:lnTo>
                  <a:lnTo>
                    <a:pt x="599" y="4670"/>
                  </a:lnTo>
                  <a:lnTo>
                    <a:pt x="268" y="4974"/>
                  </a:lnTo>
                  <a:lnTo>
                    <a:pt x="170" y="5117"/>
                  </a:lnTo>
                  <a:lnTo>
                    <a:pt x="108" y="5215"/>
                  </a:lnTo>
                  <a:lnTo>
                    <a:pt x="36" y="5492"/>
                  </a:lnTo>
                  <a:lnTo>
                    <a:pt x="1" y="6028"/>
                  </a:lnTo>
                  <a:lnTo>
                    <a:pt x="126" y="6983"/>
                  </a:lnTo>
                  <a:lnTo>
                    <a:pt x="393" y="8126"/>
                  </a:lnTo>
                  <a:lnTo>
                    <a:pt x="590" y="8769"/>
                  </a:lnTo>
                  <a:lnTo>
                    <a:pt x="831" y="9519"/>
                  </a:lnTo>
                  <a:lnTo>
                    <a:pt x="1420" y="11109"/>
                  </a:lnTo>
                  <a:lnTo>
                    <a:pt x="2117" y="12752"/>
                  </a:lnTo>
                  <a:lnTo>
                    <a:pt x="2885" y="14395"/>
                  </a:lnTo>
                  <a:lnTo>
                    <a:pt x="3698" y="15940"/>
                  </a:lnTo>
                  <a:lnTo>
                    <a:pt x="4510" y="17342"/>
                  </a:lnTo>
                  <a:lnTo>
                    <a:pt x="5314" y="18521"/>
                  </a:lnTo>
                  <a:lnTo>
                    <a:pt x="5876" y="19208"/>
                  </a:lnTo>
                  <a:lnTo>
                    <a:pt x="6225" y="19566"/>
                  </a:lnTo>
                  <a:lnTo>
                    <a:pt x="6394" y="19708"/>
                  </a:lnTo>
                  <a:lnTo>
                    <a:pt x="6707" y="19673"/>
                  </a:lnTo>
                  <a:lnTo>
                    <a:pt x="7466" y="19494"/>
                  </a:lnTo>
                  <a:lnTo>
                    <a:pt x="8341" y="19190"/>
                  </a:lnTo>
                  <a:lnTo>
                    <a:pt x="9314" y="18789"/>
                  </a:lnTo>
                  <a:lnTo>
                    <a:pt x="10368" y="18289"/>
                  </a:lnTo>
                  <a:lnTo>
                    <a:pt x="11467" y="17726"/>
                  </a:lnTo>
                  <a:lnTo>
                    <a:pt x="13154" y="16770"/>
                  </a:lnTo>
                  <a:lnTo>
                    <a:pt x="15351" y="15377"/>
                  </a:lnTo>
                  <a:lnTo>
                    <a:pt x="16834" y="14306"/>
                  </a:lnTo>
                  <a:lnTo>
                    <a:pt x="17709" y="13618"/>
                  </a:lnTo>
                  <a:lnTo>
                    <a:pt x="18459" y="12957"/>
                  </a:lnTo>
                  <a:lnTo>
                    <a:pt x="19057" y="12341"/>
                  </a:lnTo>
                  <a:lnTo>
                    <a:pt x="19486" y="11796"/>
                  </a:lnTo>
                  <a:lnTo>
                    <a:pt x="19664" y="11430"/>
                  </a:lnTo>
                  <a:lnTo>
                    <a:pt x="19727" y="11216"/>
                  </a:lnTo>
                  <a:lnTo>
                    <a:pt x="19736" y="11127"/>
                  </a:lnTo>
                  <a:lnTo>
                    <a:pt x="19727" y="10948"/>
                  </a:lnTo>
                  <a:lnTo>
                    <a:pt x="19629" y="10519"/>
                  </a:lnTo>
                  <a:lnTo>
                    <a:pt x="19325" y="9707"/>
                  </a:lnTo>
                  <a:lnTo>
                    <a:pt x="18646" y="8367"/>
                  </a:lnTo>
                  <a:lnTo>
                    <a:pt x="17744" y="6849"/>
                  </a:lnTo>
                  <a:lnTo>
                    <a:pt x="17235" y="6046"/>
                  </a:lnTo>
                  <a:lnTo>
                    <a:pt x="16959" y="5626"/>
                  </a:lnTo>
                  <a:lnTo>
                    <a:pt x="16682" y="5206"/>
                  </a:lnTo>
                  <a:lnTo>
                    <a:pt x="16110" y="4376"/>
                  </a:lnTo>
                  <a:lnTo>
                    <a:pt x="15539" y="3572"/>
                  </a:lnTo>
                  <a:lnTo>
                    <a:pt x="15039" y="2884"/>
                  </a:lnTo>
                  <a:lnTo>
                    <a:pt x="14101" y="1661"/>
                  </a:lnTo>
                  <a:lnTo>
                    <a:pt x="13315" y="705"/>
                  </a:lnTo>
                  <a:lnTo>
                    <a:pt x="12735" y="116"/>
                  </a:lnTo>
                  <a:lnTo>
                    <a:pt x="12565" y="9"/>
                  </a:lnTo>
                  <a:lnTo>
                    <a:pt x="12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148;p36">
              <a:extLst>
                <a:ext uri="{FF2B5EF4-FFF2-40B4-BE49-F238E27FC236}">
                  <a16:creationId xmlns:a16="http://schemas.microsoft.com/office/drawing/2014/main" id="{067894DD-279C-4411-873C-514C443EFD13}"/>
                </a:ext>
              </a:extLst>
            </p:cNvPr>
            <p:cNvSpPr/>
            <p:nvPr/>
          </p:nvSpPr>
          <p:spPr>
            <a:xfrm>
              <a:off x="7490105" y="1781105"/>
              <a:ext cx="478090" cy="320115"/>
            </a:xfrm>
            <a:custGeom>
              <a:avLst/>
              <a:gdLst/>
              <a:ahLst/>
              <a:cxnLst/>
              <a:rect l="l" t="t" r="r" b="b"/>
              <a:pathLst>
                <a:path w="12057" h="8073" extrusionOk="0">
                  <a:moveTo>
                    <a:pt x="2841" y="0"/>
                  </a:moveTo>
                  <a:lnTo>
                    <a:pt x="1430" y="509"/>
                  </a:lnTo>
                  <a:lnTo>
                    <a:pt x="1" y="1072"/>
                  </a:lnTo>
                  <a:lnTo>
                    <a:pt x="1724" y="3715"/>
                  </a:lnTo>
                  <a:lnTo>
                    <a:pt x="3448" y="6349"/>
                  </a:lnTo>
                  <a:lnTo>
                    <a:pt x="3725" y="6778"/>
                  </a:lnTo>
                  <a:lnTo>
                    <a:pt x="4225" y="7626"/>
                  </a:lnTo>
                  <a:lnTo>
                    <a:pt x="4439" y="8073"/>
                  </a:lnTo>
                  <a:lnTo>
                    <a:pt x="6368" y="7305"/>
                  </a:lnTo>
                  <a:lnTo>
                    <a:pt x="10172" y="5653"/>
                  </a:lnTo>
                  <a:lnTo>
                    <a:pt x="12056" y="4778"/>
                  </a:lnTo>
                  <a:lnTo>
                    <a:pt x="11780" y="4358"/>
                  </a:lnTo>
                  <a:lnTo>
                    <a:pt x="11503" y="3938"/>
                  </a:lnTo>
                  <a:lnTo>
                    <a:pt x="10931" y="3108"/>
                  </a:lnTo>
                  <a:lnTo>
                    <a:pt x="10360" y="2304"/>
                  </a:lnTo>
                  <a:lnTo>
                    <a:pt x="9788" y="2688"/>
                  </a:lnTo>
                  <a:lnTo>
                    <a:pt x="8600" y="3402"/>
                  </a:lnTo>
                  <a:lnTo>
                    <a:pt x="7368" y="4054"/>
                  </a:lnTo>
                  <a:lnTo>
                    <a:pt x="6109" y="4635"/>
                  </a:lnTo>
                  <a:lnTo>
                    <a:pt x="5466" y="4894"/>
                  </a:lnTo>
                  <a:lnTo>
                    <a:pt x="5189" y="4260"/>
                  </a:lnTo>
                  <a:lnTo>
                    <a:pt x="4573" y="3009"/>
                  </a:lnTo>
                  <a:lnTo>
                    <a:pt x="3921" y="1786"/>
                  </a:lnTo>
                  <a:lnTo>
                    <a:pt x="3216" y="589"/>
                  </a:lnTo>
                  <a:lnTo>
                    <a:pt x="2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149;p36">
              <a:extLst>
                <a:ext uri="{FF2B5EF4-FFF2-40B4-BE49-F238E27FC236}">
                  <a16:creationId xmlns:a16="http://schemas.microsoft.com/office/drawing/2014/main" id="{C9E73340-1703-4A1B-A4ED-E7DDBD411D90}"/>
                </a:ext>
              </a:extLst>
            </p:cNvPr>
            <p:cNvSpPr/>
            <p:nvPr/>
          </p:nvSpPr>
          <p:spPr>
            <a:xfrm>
              <a:off x="8039337" y="2091984"/>
              <a:ext cx="27995" cy="78988"/>
            </a:xfrm>
            <a:custGeom>
              <a:avLst/>
              <a:gdLst/>
              <a:ahLst/>
              <a:cxnLst/>
              <a:rect l="l" t="t" r="r" b="b"/>
              <a:pathLst>
                <a:path w="706" h="199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99" y="1394"/>
                  </a:moveTo>
                  <a:lnTo>
                    <a:pt x="654" y="1701"/>
                  </a:lnTo>
                  <a:lnTo>
                    <a:pt x="697" y="1813"/>
                  </a:lnTo>
                  <a:lnTo>
                    <a:pt x="599" y="1394"/>
                  </a:lnTo>
                  <a:close/>
                  <a:moveTo>
                    <a:pt x="0" y="1"/>
                  </a:moveTo>
                  <a:lnTo>
                    <a:pt x="703" y="1974"/>
                  </a:lnTo>
                  <a:lnTo>
                    <a:pt x="654" y="1701"/>
                  </a:lnTo>
                  <a:lnTo>
                    <a:pt x="0" y="1"/>
                  </a:lnTo>
                  <a:close/>
                  <a:moveTo>
                    <a:pt x="703" y="1974"/>
                  </a:moveTo>
                  <a:lnTo>
                    <a:pt x="706" y="1992"/>
                  </a:lnTo>
                  <a:lnTo>
                    <a:pt x="706" y="1983"/>
                  </a:lnTo>
                  <a:lnTo>
                    <a:pt x="703" y="1974"/>
                  </a:lnTo>
                  <a:close/>
                </a:path>
              </a:pathLst>
            </a:custGeom>
            <a:solidFill>
              <a:srgbClr val="F79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150;p36">
              <a:extLst>
                <a:ext uri="{FF2B5EF4-FFF2-40B4-BE49-F238E27FC236}">
                  <a16:creationId xmlns:a16="http://schemas.microsoft.com/office/drawing/2014/main" id="{79931B54-BCEC-42A1-856A-EEF197F7D4AA}"/>
                </a:ext>
              </a:extLst>
            </p:cNvPr>
            <p:cNvSpPr/>
            <p:nvPr/>
          </p:nvSpPr>
          <p:spPr>
            <a:xfrm>
              <a:off x="7308098" y="1970527"/>
              <a:ext cx="759226" cy="541812"/>
            </a:xfrm>
            <a:custGeom>
              <a:avLst/>
              <a:gdLst/>
              <a:ahLst/>
              <a:cxnLst/>
              <a:rect l="l" t="t" r="r" b="b"/>
              <a:pathLst>
                <a:path w="19147" h="13664" extrusionOk="0">
                  <a:moveTo>
                    <a:pt x="16646" y="1"/>
                  </a:moveTo>
                  <a:lnTo>
                    <a:pt x="16298" y="170"/>
                  </a:lnTo>
                  <a:lnTo>
                    <a:pt x="15950" y="331"/>
                  </a:lnTo>
                  <a:lnTo>
                    <a:pt x="15878" y="697"/>
                  </a:lnTo>
                  <a:lnTo>
                    <a:pt x="15664" y="1429"/>
                  </a:lnTo>
                  <a:lnTo>
                    <a:pt x="15396" y="2135"/>
                  </a:lnTo>
                  <a:lnTo>
                    <a:pt x="15066" y="2822"/>
                  </a:lnTo>
                  <a:lnTo>
                    <a:pt x="14682" y="3474"/>
                  </a:lnTo>
                  <a:lnTo>
                    <a:pt x="14235" y="4090"/>
                  </a:lnTo>
                  <a:lnTo>
                    <a:pt x="13744" y="4662"/>
                  </a:lnTo>
                  <a:lnTo>
                    <a:pt x="13199" y="5189"/>
                  </a:lnTo>
                  <a:lnTo>
                    <a:pt x="12905" y="5430"/>
                  </a:lnTo>
                  <a:lnTo>
                    <a:pt x="12619" y="5644"/>
                  </a:lnTo>
                  <a:lnTo>
                    <a:pt x="12021" y="6046"/>
                  </a:lnTo>
                  <a:lnTo>
                    <a:pt x="11387" y="6385"/>
                  </a:lnTo>
                  <a:lnTo>
                    <a:pt x="10726" y="6680"/>
                  </a:lnTo>
                  <a:lnTo>
                    <a:pt x="10047" y="6912"/>
                  </a:lnTo>
                  <a:lnTo>
                    <a:pt x="9351" y="7091"/>
                  </a:lnTo>
                  <a:lnTo>
                    <a:pt x="8636" y="7207"/>
                  </a:lnTo>
                  <a:lnTo>
                    <a:pt x="7922" y="7270"/>
                  </a:lnTo>
                  <a:lnTo>
                    <a:pt x="7556" y="7270"/>
                  </a:lnTo>
                  <a:lnTo>
                    <a:pt x="7038" y="7261"/>
                  </a:lnTo>
                  <a:lnTo>
                    <a:pt x="6011" y="7136"/>
                  </a:lnTo>
                  <a:lnTo>
                    <a:pt x="5511" y="7020"/>
                  </a:lnTo>
                  <a:lnTo>
                    <a:pt x="5073" y="6894"/>
                  </a:lnTo>
                  <a:lnTo>
                    <a:pt x="4216" y="6582"/>
                  </a:lnTo>
                  <a:lnTo>
                    <a:pt x="3403" y="6180"/>
                  </a:lnTo>
                  <a:lnTo>
                    <a:pt x="2635" y="5689"/>
                  </a:lnTo>
                  <a:lnTo>
                    <a:pt x="2269" y="5412"/>
                  </a:lnTo>
                  <a:lnTo>
                    <a:pt x="1930" y="5135"/>
                  </a:lnTo>
                  <a:lnTo>
                    <a:pt x="1296" y="4519"/>
                  </a:lnTo>
                  <a:lnTo>
                    <a:pt x="724" y="3840"/>
                  </a:lnTo>
                  <a:lnTo>
                    <a:pt x="224" y="3108"/>
                  </a:lnTo>
                  <a:lnTo>
                    <a:pt x="1" y="2724"/>
                  </a:lnTo>
                  <a:lnTo>
                    <a:pt x="242" y="3474"/>
                  </a:lnTo>
                  <a:lnTo>
                    <a:pt x="831" y="5064"/>
                  </a:lnTo>
                  <a:lnTo>
                    <a:pt x="1528" y="6707"/>
                  </a:lnTo>
                  <a:lnTo>
                    <a:pt x="2296" y="8350"/>
                  </a:lnTo>
                  <a:lnTo>
                    <a:pt x="3109" y="9895"/>
                  </a:lnTo>
                  <a:lnTo>
                    <a:pt x="3921" y="11297"/>
                  </a:lnTo>
                  <a:lnTo>
                    <a:pt x="4725" y="12476"/>
                  </a:lnTo>
                  <a:lnTo>
                    <a:pt x="5287" y="13163"/>
                  </a:lnTo>
                  <a:lnTo>
                    <a:pt x="5636" y="13521"/>
                  </a:lnTo>
                  <a:lnTo>
                    <a:pt x="5805" y="13663"/>
                  </a:lnTo>
                  <a:lnTo>
                    <a:pt x="6118" y="13628"/>
                  </a:lnTo>
                  <a:lnTo>
                    <a:pt x="6877" y="13449"/>
                  </a:lnTo>
                  <a:lnTo>
                    <a:pt x="7752" y="13145"/>
                  </a:lnTo>
                  <a:lnTo>
                    <a:pt x="8725" y="12744"/>
                  </a:lnTo>
                  <a:lnTo>
                    <a:pt x="9779" y="12244"/>
                  </a:lnTo>
                  <a:lnTo>
                    <a:pt x="10878" y="11681"/>
                  </a:lnTo>
                  <a:lnTo>
                    <a:pt x="12565" y="10725"/>
                  </a:lnTo>
                  <a:lnTo>
                    <a:pt x="14762" y="9332"/>
                  </a:lnTo>
                  <a:lnTo>
                    <a:pt x="16245" y="8261"/>
                  </a:lnTo>
                  <a:lnTo>
                    <a:pt x="17120" y="7573"/>
                  </a:lnTo>
                  <a:lnTo>
                    <a:pt x="17870" y="6912"/>
                  </a:lnTo>
                  <a:lnTo>
                    <a:pt x="18468" y="6296"/>
                  </a:lnTo>
                  <a:lnTo>
                    <a:pt x="18897" y="5751"/>
                  </a:lnTo>
                  <a:lnTo>
                    <a:pt x="19075" y="5385"/>
                  </a:lnTo>
                  <a:lnTo>
                    <a:pt x="19138" y="5171"/>
                  </a:lnTo>
                  <a:lnTo>
                    <a:pt x="19147" y="5082"/>
                  </a:lnTo>
                  <a:lnTo>
                    <a:pt x="19147" y="5073"/>
                  </a:lnTo>
                  <a:lnTo>
                    <a:pt x="19147" y="5064"/>
                  </a:lnTo>
                  <a:lnTo>
                    <a:pt x="19147" y="5055"/>
                  </a:lnTo>
                  <a:lnTo>
                    <a:pt x="19147" y="5046"/>
                  </a:lnTo>
                  <a:lnTo>
                    <a:pt x="19138" y="4876"/>
                  </a:lnTo>
                  <a:lnTo>
                    <a:pt x="19040" y="4457"/>
                  </a:lnTo>
                  <a:lnTo>
                    <a:pt x="18745" y="3689"/>
                  </a:lnTo>
                  <a:lnTo>
                    <a:pt x="18441" y="3064"/>
                  </a:lnTo>
                  <a:lnTo>
                    <a:pt x="18441" y="3055"/>
                  </a:lnTo>
                  <a:lnTo>
                    <a:pt x="18432" y="3046"/>
                  </a:lnTo>
                  <a:lnTo>
                    <a:pt x="18432" y="3037"/>
                  </a:lnTo>
                  <a:lnTo>
                    <a:pt x="18423" y="3028"/>
                  </a:lnTo>
                  <a:lnTo>
                    <a:pt x="18423" y="3019"/>
                  </a:lnTo>
                  <a:lnTo>
                    <a:pt x="18057" y="2322"/>
                  </a:lnTo>
                  <a:lnTo>
                    <a:pt x="17155" y="804"/>
                  </a:lnTo>
                  <a:lnTo>
                    <a:pt x="16646" y="1"/>
                  </a:lnTo>
                  <a:close/>
                </a:path>
              </a:pathLst>
            </a:custGeom>
            <a:solidFill>
              <a:srgbClr val="7D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151;p36">
              <a:extLst>
                <a:ext uri="{FF2B5EF4-FFF2-40B4-BE49-F238E27FC236}">
                  <a16:creationId xmlns:a16="http://schemas.microsoft.com/office/drawing/2014/main" id="{C99F60B1-3591-4165-B9B1-7CED40CF5519}"/>
                </a:ext>
              </a:extLst>
            </p:cNvPr>
            <p:cNvSpPr/>
            <p:nvPr/>
          </p:nvSpPr>
          <p:spPr>
            <a:xfrm>
              <a:off x="7940522" y="1937258"/>
              <a:ext cx="27677" cy="46393"/>
            </a:xfrm>
            <a:custGeom>
              <a:avLst/>
              <a:gdLst/>
              <a:ahLst/>
              <a:cxnLst/>
              <a:rect l="l" t="t" r="r" b="b"/>
              <a:pathLst>
                <a:path w="698" h="1170" extrusionOk="0">
                  <a:moveTo>
                    <a:pt x="144" y="0"/>
                  </a:moveTo>
                  <a:lnTo>
                    <a:pt x="99" y="590"/>
                  </a:lnTo>
                  <a:lnTo>
                    <a:pt x="1" y="1170"/>
                  </a:lnTo>
                  <a:lnTo>
                    <a:pt x="349" y="1009"/>
                  </a:lnTo>
                  <a:lnTo>
                    <a:pt x="697" y="840"/>
                  </a:lnTo>
                  <a:lnTo>
                    <a:pt x="421" y="42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47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152;p36">
              <a:extLst>
                <a:ext uri="{FF2B5EF4-FFF2-40B4-BE49-F238E27FC236}">
                  <a16:creationId xmlns:a16="http://schemas.microsoft.com/office/drawing/2014/main" id="{5F7EC0E9-8B8A-48C6-9193-6562B9669064}"/>
                </a:ext>
              </a:extLst>
            </p:cNvPr>
            <p:cNvSpPr/>
            <p:nvPr/>
          </p:nvSpPr>
          <p:spPr>
            <a:xfrm>
              <a:off x="7288986" y="1919533"/>
              <a:ext cx="776594" cy="257107"/>
            </a:xfrm>
            <a:custGeom>
              <a:avLst/>
              <a:gdLst/>
              <a:ahLst/>
              <a:cxnLst/>
              <a:rect l="l" t="t" r="r" b="b"/>
              <a:pathLst>
                <a:path w="19585" h="6484" extrusionOk="0">
                  <a:moveTo>
                    <a:pt x="3171" y="1"/>
                  </a:moveTo>
                  <a:lnTo>
                    <a:pt x="2144" y="27"/>
                  </a:lnTo>
                  <a:lnTo>
                    <a:pt x="1117" y="117"/>
                  </a:lnTo>
                  <a:lnTo>
                    <a:pt x="608" y="188"/>
                  </a:lnTo>
                  <a:lnTo>
                    <a:pt x="358" y="224"/>
                  </a:lnTo>
                  <a:lnTo>
                    <a:pt x="99" y="269"/>
                  </a:lnTo>
                  <a:lnTo>
                    <a:pt x="45" y="286"/>
                  </a:lnTo>
                  <a:lnTo>
                    <a:pt x="1" y="367"/>
                  </a:lnTo>
                  <a:lnTo>
                    <a:pt x="27" y="465"/>
                  </a:lnTo>
                  <a:lnTo>
                    <a:pt x="99" y="519"/>
                  </a:lnTo>
                  <a:lnTo>
                    <a:pt x="161" y="519"/>
                  </a:lnTo>
                  <a:lnTo>
                    <a:pt x="661" y="438"/>
                  </a:lnTo>
                  <a:lnTo>
                    <a:pt x="1662" y="322"/>
                  </a:lnTo>
                  <a:lnTo>
                    <a:pt x="2671" y="269"/>
                  </a:lnTo>
                  <a:lnTo>
                    <a:pt x="3680" y="269"/>
                  </a:lnTo>
                  <a:lnTo>
                    <a:pt x="4189" y="286"/>
                  </a:lnTo>
                  <a:lnTo>
                    <a:pt x="4698" y="313"/>
                  </a:lnTo>
                  <a:lnTo>
                    <a:pt x="5716" y="420"/>
                  </a:lnTo>
                  <a:lnTo>
                    <a:pt x="6725" y="572"/>
                  </a:lnTo>
                  <a:lnTo>
                    <a:pt x="7725" y="769"/>
                  </a:lnTo>
                  <a:lnTo>
                    <a:pt x="8225" y="885"/>
                  </a:lnTo>
                  <a:lnTo>
                    <a:pt x="9279" y="1153"/>
                  </a:lnTo>
                  <a:lnTo>
                    <a:pt x="11360" y="1813"/>
                  </a:lnTo>
                  <a:lnTo>
                    <a:pt x="12378" y="2197"/>
                  </a:lnTo>
                  <a:lnTo>
                    <a:pt x="13342" y="2572"/>
                  </a:lnTo>
                  <a:lnTo>
                    <a:pt x="15235" y="3412"/>
                  </a:lnTo>
                  <a:lnTo>
                    <a:pt x="16164" y="3876"/>
                  </a:lnTo>
                  <a:lnTo>
                    <a:pt x="16566" y="4091"/>
                  </a:lnTo>
                  <a:lnTo>
                    <a:pt x="17352" y="4555"/>
                  </a:lnTo>
                  <a:lnTo>
                    <a:pt x="18093" y="5100"/>
                  </a:lnTo>
                  <a:lnTo>
                    <a:pt x="18763" y="5716"/>
                  </a:lnTo>
                  <a:lnTo>
                    <a:pt x="19066" y="6064"/>
                  </a:lnTo>
                  <a:lnTo>
                    <a:pt x="19200" y="6243"/>
                  </a:lnTo>
                  <a:lnTo>
                    <a:pt x="19334" y="6421"/>
                  </a:lnTo>
                  <a:lnTo>
                    <a:pt x="19370" y="6466"/>
                  </a:lnTo>
                  <a:lnTo>
                    <a:pt x="19468" y="6484"/>
                  </a:lnTo>
                  <a:lnTo>
                    <a:pt x="19557" y="6439"/>
                  </a:lnTo>
                  <a:lnTo>
                    <a:pt x="19584" y="6350"/>
                  </a:lnTo>
                  <a:lnTo>
                    <a:pt x="19557" y="6305"/>
                  </a:lnTo>
                  <a:lnTo>
                    <a:pt x="19289" y="5921"/>
                  </a:lnTo>
                  <a:lnTo>
                    <a:pt x="18655" y="5243"/>
                  </a:lnTo>
                  <a:lnTo>
                    <a:pt x="17941" y="4653"/>
                  </a:lnTo>
                  <a:lnTo>
                    <a:pt x="17164" y="4135"/>
                  </a:lnTo>
                  <a:lnTo>
                    <a:pt x="16762" y="3903"/>
                  </a:lnTo>
                  <a:lnTo>
                    <a:pt x="15932" y="3457"/>
                  </a:lnTo>
                  <a:lnTo>
                    <a:pt x="15074" y="3064"/>
                  </a:lnTo>
                  <a:lnTo>
                    <a:pt x="14065" y="2608"/>
                  </a:lnTo>
                  <a:lnTo>
                    <a:pt x="13047" y="2180"/>
                  </a:lnTo>
                  <a:lnTo>
                    <a:pt x="12011" y="1778"/>
                  </a:lnTo>
                  <a:lnTo>
                    <a:pt x="9895" y="1054"/>
                  </a:lnTo>
                  <a:lnTo>
                    <a:pt x="8823" y="769"/>
                  </a:lnTo>
                  <a:lnTo>
                    <a:pt x="8314" y="635"/>
                  </a:lnTo>
                  <a:lnTo>
                    <a:pt x="7296" y="411"/>
                  </a:lnTo>
                  <a:lnTo>
                    <a:pt x="6270" y="233"/>
                  </a:lnTo>
                  <a:lnTo>
                    <a:pt x="5234" y="108"/>
                  </a:lnTo>
                  <a:lnTo>
                    <a:pt x="4707" y="63"/>
                  </a:lnTo>
                  <a:lnTo>
                    <a:pt x="4198" y="27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153;p36">
              <a:extLst>
                <a:ext uri="{FF2B5EF4-FFF2-40B4-BE49-F238E27FC236}">
                  <a16:creationId xmlns:a16="http://schemas.microsoft.com/office/drawing/2014/main" id="{4215083E-6F74-4585-8B78-C0D9F33A6CC8}"/>
                </a:ext>
              </a:extLst>
            </p:cNvPr>
            <p:cNvSpPr/>
            <p:nvPr/>
          </p:nvSpPr>
          <p:spPr>
            <a:xfrm>
              <a:off x="7534041" y="1735068"/>
              <a:ext cx="251437" cy="770171"/>
            </a:xfrm>
            <a:custGeom>
              <a:avLst/>
              <a:gdLst/>
              <a:ahLst/>
              <a:cxnLst/>
              <a:rect l="l" t="t" r="r" b="b"/>
              <a:pathLst>
                <a:path w="6341" h="19423" extrusionOk="0">
                  <a:moveTo>
                    <a:pt x="6198" y="0"/>
                  </a:moveTo>
                  <a:lnTo>
                    <a:pt x="6108" y="45"/>
                  </a:lnTo>
                  <a:lnTo>
                    <a:pt x="6082" y="89"/>
                  </a:lnTo>
                  <a:lnTo>
                    <a:pt x="4921" y="3849"/>
                  </a:lnTo>
                  <a:lnTo>
                    <a:pt x="3742" y="7600"/>
                  </a:lnTo>
                  <a:lnTo>
                    <a:pt x="2563" y="11332"/>
                  </a:lnTo>
                  <a:lnTo>
                    <a:pt x="1366" y="15056"/>
                  </a:lnTo>
                  <a:lnTo>
                    <a:pt x="697" y="17164"/>
                  </a:lnTo>
                  <a:lnTo>
                    <a:pt x="18" y="19262"/>
                  </a:lnTo>
                  <a:lnTo>
                    <a:pt x="0" y="19316"/>
                  </a:lnTo>
                  <a:lnTo>
                    <a:pt x="54" y="19396"/>
                  </a:lnTo>
                  <a:lnTo>
                    <a:pt x="143" y="19423"/>
                  </a:lnTo>
                  <a:lnTo>
                    <a:pt x="232" y="19387"/>
                  </a:lnTo>
                  <a:lnTo>
                    <a:pt x="259" y="19333"/>
                  </a:lnTo>
                  <a:lnTo>
                    <a:pt x="1474" y="15592"/>
                  </a:lnTo>
                  <a:lnTo>
                    <a:pt x="2670" y="11850"/>
                  </a:lnTo>
                  <a:lnTo>
                    <a:pt x="3849" y="8117"/>
                  </a:lnTo>
                  <a:lnTo>
                    <a:pt x="5019" y="4385"/>
                  </a:lnTo>
                  <a:lnTo>
                    <a:pt x="5680" y="2277"/>
                  </a:lnTo>
                  <a:lnTo>
                    <a:pt x="6332" y="170"/>
                  </a:lnTo>
                  <a:lnTo>
                    <a:pt x="6340" y="116"/>
                  </a:lnTo>
                  <a:lnTo>
                    <a:pt x="6287" y="36"/>
                  </a:lnTo>
                  <a:lnTo>
                    <a:pt x="6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154;p36">
              <a:extLst>
                <a:ext uri="{FF2B5EF4-FFF2-40B4-BE49-F238E27FC236}">
                  <a16:creationId xmlns:a16="http://schemas.microsoft.com/office/drawing/2014/main" id="{1AE44C72-E5B6-467E-AAC6-6D7609935E42}"/>
                </a:ext>
              </a:extLst>
            </p:cNvPr>
            <p:cNvSpPr/>
            <p:nvPr/>
          </p:nvSpPr>
          <p:spPr>
            <a:xfrm>
              <a:off x="7133903" y="1931588"/>
              <a:ext cx="159363" cy="143066"/>
            </a:xfrm>
            <a:custGeom>
              <a:avLst/>
              <a:gdLst/>
              <a:ahLst/>
              <a:cxnLst/>
              <a:rect l="l" t="t" r="r" b="b"/>
              <a:pathLst>
                <a:path w="4019" h="3608" extrusionOk="0">
                  <a:moveTo>
                    <a:pt x="4019" y="0"/>
                  </a:moveTo>
                  <a:lnTo>
                    <a:pt x="3912" y="250"/>
                  </a:lnTo>
                  <a:lnTo>
                    <a:pt x="3617" y="706"/>
                  </a:lnTo>
                  <a:lnTo>
                    <a:pt x="3242" y="1099"/>
                  </a:lnTo>
                  <a:lnTo>
                    <a:pt x="2786" y="1393"/>
                  </a:lnTo>
                  <a:lnTo>
                    <a:pt x="2536" y="1501"/>
                  </a:lnTo>
                  <a:lnTo>
                    <a:pt x="2054" y="1661"/>
                  </a:lnTo>
                  <a:lnTo>
                    <a:pt x="1554" y="1759"/>
                  </a:lnTo>
                  <a:lnTo>
                    <a:pt x="1304" y="1822"/>
                  </a:lnTo>
                  <a:lnTo>
                    <a:pt x="822" y="1983"/>
                  </a:lnTo>
                  <a:lnTo>
                    <a:pt x="599" y="2108"/>
                  </a:lnTo>
                  <a:lnTo>
                    <a:pt x="491" y="2179"/>
                  </a:lnTo>
                  <a:lnTo>
                    <a:pt x="295" y="2349"/>
                  </a:lnTo>
                  <a:lnTo>
                    <a:pt x="143" y="2554"/>
                  </a:lnTo>
                  <a:lnTo>
                    <a:pt x="27" y="2777"/>
                  </a:lnTo>
                  <a:lnTo>
                    <a:pt x="0" y="2903"/>
                  </a:lnTo>
                  <a:lnTo>
                    <a:pt x="340" y="3251"/>
                  </a:lnTo>
                  <a:lnTo>
                    <a:pt x="679" y="3608"/>
                  </a:lnTo>
                  <a:lnTo>
                    <a:pt x="715" y="3403"/>
                  </a:lnTo>
                  <a:lnTo>
                    <a:pt x="884" y="3028"/>
                  </a:lnTo>
                  <a:lnTo>
                    <a:pt x="1143" y="2706"/>
                  </a:lnTo>
                  <a:lnTo>
                    <a:pt x="1465" y="2447"/>
                  </a:lnTo>
                  <a:lnTo>
                    <a:pt x="1652" y="2349"/>
                  </a:lnTo>
                  <a:lnTo>
                    <a:pt x="1876" y="2260"/>
                  </a:lnTo>
                  <a:lnTo>
                    <a:pt x="2349" y="2126"/>
                  </a:lnTo>
                  <a:lnTo>
                    <a:pt x="2590" y="2054"/>
                  </a:lnTo>
                  <a:lnTo>
                    <a:pt x="2742" y="1992"/>
                  </a:lnTo>
                  <a:lnTo>
                    <a:pt x="3037" y="1822"/>
                  </a:lnTo>
                  <a:lnTo>
                    <a:pt x="3304" y="1617"/>
                  </a:lnTo>
                  <a:lnTo>
                    <a:pt x="3537" y="1367"/>
                  </a:lnTo>
                  <a:lnTo>
                    <a:pt x="3635" y="1233"/>
                  </a:lnTo>
                  <a:lnTo>
                    <a:pt x="3724" y="1090"/>
                  </a:lnTo>
                  <a:lnTo>
                    <a:pt x="3876" y="804"/>
                  </a:lnTo>
                  <a:lnTo>
                    <a:pt x="3965" y="491"/>
                  </a:lnTo>
                  <a:lnTo>
                    <a:pt x="4019" y="17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155;p36">
              <a:extLst>
                <a:ext uri="{FF2B5EF4-FFF2-40B4-BE49-F238E27FC236}">
                  <a16:creationId xmlns:a16="http://schemas.microsoft.com/office/drawing/2014/main" id="{33189E9C-0ADE-468C-AF6B-77F473C6C793}"/>
                </a:ext>
              </a:extLst>
            </p:cNvPr>
            <p:cNvSpPr/>
            <p:nvPr/>
          </p:nvSpPr>
          <p:spPr>
            <a:xfrm>
              <a:off x="7228079" y="1933689"/>
              <a:ext cx="84341" cy="224552"/>
            </a:xfrm>
            <a:custGeom>
              <a:avLst/>
              <a:gdLst/>
              <a:ahLst/>
              <a:cxnLst/>
              <a:rect l="l" t="t" r="r" b="b"/>
              <a:pathLst>
                <a:path w="2127" h="5663" extrusionOk="0">
                  <a:moveTo>
                    <a:pt x="1688" y="1"/>
                  </a:moveTo>
                  <a:lnTo>
                    <a:pt x="1546" y="153"/>
                  </a:lnTo>
                  <a:lnTo>
                    <a:pt x="1322" y="501"/>
                  </a:lnTo>
                  <a:lnTo>
                    <a:pt x="1162" y="894"/>
                  </a:lnTo>
                  <a:lnTo>
                    <a:pt x="1090" y="1305"/>
                  </a:lnTo>
                  <a:lnTo>
                    <a:pt x="1081" y="1519"/>
                  </a:lnTo>
                  <a:lnTo>
                    <a:pt x="1108" y="1840"/>
                  </a:lnTo>
                  <a:lnTo>
                    <a:pt x="1197" y="2492"/>
                  </a:lnTo>
                  <a:lnTo>
                    <a:pt x="1188" y="2823"/>
                  </a:lnTo>
                  <a:lnTo>
                    <a:pt x="1171" y="2975"/>
                  </a:lnTo>
                  <a:lnTo>
                    <a:pt x="1081" y="3260"/>
                  </a:lnTo>
                  <a:lnTo>
                    <a:pt x="876" y="3671"/>
                  </a:lnTo>
                  <a:lnTo>
                    <a:pt x="706" y="3930"/>
                  </a:lnTo>
                  <a:lnTo>
                    <a:pt x="340" y="4412"/>
                  </a:lnTo>
                  <a:lnTo>
                    <a:pt x="1" y="4921"/>
                  </a:lnTo>
                  <a:lnTo>
                    <a:pt x="161" y="4975"/>
                  </a:lnTo>
                  <a:lnTo>
                    <a:pt x="474" y="5127"/>
                  </a:lnTo>
                  <a:lnTo>
                    <a:pt x="921" y="5421"/>
                  </a:lnTo>
                  <a:lnTo>
                    <a:pt x="1179" y="5662"/>
                  </a:lnTo>
                  <a:lnTo>
                    <a:pt x="1188" y="5520"/>
                  </a:lnTo>
                  <a:lnTo>
                    <a:pt x="1251" y="5252"/>
                  </a:lnTo>
                  <a:lnTo>
                    <a:pt x="1412" y="4868"/>
                  </a:lnTo>
                  <a:lnTo>
                    <a:pt x="1563" y="4635"/>
                  </a:lnTo>
                  <a:lnTo>
                    <a:pt x="1715" y="4394"/>
                  </a:lnTo>
                  <a:lnTo>
                    <a:pt x="1992" y="3912"/>
                  </a:lnTo>
                  <a:lnTo>
                    <a:pt x="2072" y="3644"/>
                  </a:lnTo>
                  <a:lnTo>
                    <a:pt x="2108" y="3492"/>
                  </a:lnTo>
                  <a:lnTo>
                    <a:pt x="2126" y="3171"/>
                  </a:lnTo>
                  <a:lnTo>
                    <a:pt x="2072" y="2698"/>
                  </a:lnTo>
                  <a:lnTo>
                    <a:pt x="1983" y="2385"/>
                  </a:lnTo>
                  <a:lnTo>
                    <a:pt x="1778" y="1787"/>
                  </a:lnTo>
                  <a:lnTo>
                    <a:pt x="1599" y="1171"/>
                  </a:lnTo>
                  <a:lnTo>
                    <a:pt x="1537" y="867"/>
                  </a:lnTo>
                  <a:lnTo>
                    <a:pt x="1546" y="429"/>
                  </a:lnTo>
                  <a:lnTo>
                    <a:pt x="1617" y="144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156;p36">
              <a:extLst>
                <a:ext uri="{FF2B5EF4-FFF2-40B4-BE49-F238E27FC236}">
                  <a16:creationId xmlns:a16="http://schemas.microsoft.com/office/drawing/2014/main" id="{274AC6B5-4C68-4B80-8B65-1BED638C9A3C}"/>
                </a:ext>
              </a:extLst>
            </p:cNvPr>
            <p:cNvSpPr/>
            <p:nvPr/>
          </p:nvSpPr>
          <p:spPr>
            <a:xfrm>
              <a:off x="7103450" y="1935830"/>
              <a:ext cx="188786" cy="78274"/>
            </a:xfrm>
            <a:custGeom>
              <a:avLst/>
              <a:gdLst/>
              <a:ahLst/>
              <a:cxnLst/>
              <a:rect l="l" t="t" r="r" b="b"/>
              <a:pathLst>
                <a:path w="4761" h="1974" extrusionOk="0">
                  <a:moveTo>
                    <a:pt x="4760" y="0"/>
                  </a:moveTo>
                  <a:lnTo>
                    <a:pt x="4706" y="108"/>
                  </a:lnTo>
                  <a:lnTo>
                    <a:pt x="4537" y="277"/>
                  </a:lnTo>
                  <a:lnTo>
                    <a:pt x="4322" y="384"/>
                  </a:lnTo>
                  <a:lnTo>
                    <a:pt x="4072" y="438"/>
                  </a:lnTo>
                  <a:lnTo>
                    <a:pt x="3947" y="438"/>
                  </a:lnTo>
                  <a:lnTo>
                    <a:pt x="3706" y="420"/>
                  </a:lnTo>
                  <a:lnTo>
                    <a:pt x="3233" y="277"/>
                  </a:lnTo>
                  <a:lnTo>
                    <a:pt x="3001" y="206"/>
                  </a:lnTo>
                  <a:lnTo>
                    <a:pt x="2760" y="143"/>
                  </a:lnTo>
                  <a:lnTo>
                    <a:pt x="2385" y="125"/>
                  </a:lnTo>
                  <a:lnTo>
                    <a:pt x="2152" y="170"/>
                  </a:lnTo>
                  <a:lnTo>
                    <a:pt x="2036" y="215"/>
                  </a:lnTo>
                  <a:lnTo>
                    <a:pt x="1760" y="402"/>
                  </a:lnTo>
                  <a:lnTo>
                    <a:pt x="1501" y="617"/>
                  </a:lnTo>
                  <a:lnTo>
                    <a:pt x="1367" y="706"/>
                  </a:lnTo>
                  <a:lnTo>
                    <a:pt x="1063" y="804"/>
                  </a:lnTo>
                  <a:lnTo>
                    <a:pt x="750" y="822"/>
                  </a:lnTo>
                  <a:lnTo>
                    <a:pt x="447" y="759"/>
                  </a:lnTo>
                  <a:lnTo>
                    <a:pt x="304" y="688"/>
                  </a:lnTo>
                  <a:lnTo>
                    <a:pt x="152" y="1260"/>
                  </a:lnTo>
                  <a:lnTo>
                    <a:pt x="0" y="1822"/>
                  </a:lnTo>
                  <a:lnTo>
                    <a:pt x="125" y="1876"/>
                  </a:lnTo>
                  <a:lnTo>
                    <a:pt x="384" y="1947"/>
                  </a:lnTo>
                  <a:lnTo>
                    <a:pt x="777" y="1974"/>
                  </a:lnTo>
                  <a:lnTo>
                    <a:pt x="1313" y="1885"/>
                  </a:lnTo>
                  <a:lnTo>
                    <a:pt x="1670" y="1706"/>
                  </a:lnTo>
                  <a:lnTo>
                    <a:pt x="1885" y="1545"/>
                  </a:lnTo>
                  <a:lnTo>
                    <a:pt x="1974" y="1456"/>
                  </a:lnTo>
                  <a:lnTo>
                    <a:pt x="2161" y="1233"/>
                  </a:lnTo>
                  <a:lnTo>
                    <a:pt x="2340" y="1018"/>
                  </a:lnTo>
                  <a:lnTo>
                    <a:pt x="2438" y="911"/>
                  </a:lnTo>
                  <a:lnTo>
                    <a:pt x="2670" y="751"/>
                  </a:lnTo>
                  <a:lnTo>
                    <a:pt x="2804" y="706"/>
                  </a:lnTo>
                  <a:lnTo>
                    <a:pt x="2920" y="688"/>
                  </a:lnTo>
                  <a:lnTo>
                    <a:pt x="3144" y="706"/>
                  </a:lnTo>
                  <a:lnTo>
                    <a:pt x="3492" y="795"/>
                  </a:lnTo>
                  <a:lnTo>
                    <a:pt x="3724" y="831"/>
                  </a:lnTo>
                  <a:lnTo>
                    <a:pt x="3912" y="831"/>
                  </a:lnTo>
                  <a:lnTo>
                    <a:pt x="4260" y="724"/>
                  </a:lnTo>
                  <a:lnTo>
                    <a:pt x="4421" y="626"/>
                  </a:lnTo>
                  <a:lnTo>
                    <a:pt x="4492" y="572"/>
                  </a:lnTo>
                  <a:lnTo>
                    <a:pt x="4599" y="429"/>
                  </a:lnTo>
                  <a:lnTo>
                    <a:pt x="4715" y="179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157;p36">
              <a:extLst>
                <a:ext uri="{FF2B5EF4-FFF2-40B4-BE49-F238E27FC236}">
                  <a16:creationId xmlns:a16="http://schemas.microsoft.com/office/drawing/2014/main" id="{59A9DAD7-4426-455A-8E53-F936B415579B}"/>
                </a:ext>
              </a:extLst>
            </p:cNvPr>
            <p:cNvSpPr/>
            <p:nvPr/>
          </p:nvSpPr>
          <p:spPr>
            <a:xfrm>
              <a:off x="8053494" y="2175215"/>
              <a:ext cx="97426" cy="188746"/>
            </a:xfrm>
            <a:custGeom>
              <a:avLst/>
              <a:gdLst/>
              <a:ahLst/>
              <a:cxnLst/>
              <a:rect l="l" t="t" r="r" b="b"/>
              <a:pathLst>
                <a:path w="2457" h="4760" extrusionOk="0">
                  <a:moveTo>
                    <a:pt x="268" y="0"/>
                  </a:moveTo>
                  <a:lnTo>
                    <a:pt x="188" y="152"/>
                  </a:lnTo>
                  <a:lnTo>
                    <a:pt x="81" y="456"/>
                  </a:lnTo>
                  <a:lnTo>
                    <a:pt x="18" y="777"/>
                  </a:lnTo>
                  <a:lnTo>
                    <a:pt x="0" y="1098"/>
                  </a:lnTo>
                  <a:lnTo>
                    <a:pt x="18" y="1268"/>
                  </a:lnTo>
                  <a:lnTo>
                    <a:pt x="36" y="1429"/>
                  </a:lnTo>
                  <a:lnTo>
                    <a:pt x="125" y="1759"/>
                  </a:lnTo>
                  <a:lnTo>
                    <a:pt x="259" y="2072"/>
                  </a:lnTo>
                  <a:lnTo>
                    <a:pt x="438" y="2358"/>
                  </a:lnTo>
                  <a:lnTo>
                    <a:pt x="545" y="2483"/>
                  </a:lnTo>
                  <a:lnTo>
                    <a:pt x="715" y="2670"/>
                  </a:lnTo>
                  <a:lnTo>
                    <a:pt x="1072" y="3009"/>
                  </a:lnTo>
                  <a:lnTo>
                    <a:pt x="1224" y="3197"/>
                  </a:lnTo>
                  <a:lnTo>
                    <a:pt x="1340" y="3367"/>
                  </a:lnTo>
                  <a:lnTo>
                    <a:pt x="1501" y="3751"/>
                  </a:lnTo>
                  <a:lnTo>
                    <a:pt x="1572" y="4161"/>
                  </a:lnTo>
                  <a:lnTo>
                    <a:pt x="1536" y="4563"/>
                  </a:lnTo>
                  <a:lnTo>
                    <a:pt x="1474" y="4760"/>
                  </a:lnTo>
                  <a:lnTo>
                    <a:pt x="1474" y="4760"/>
                  </a:lnTo>
                  <a:lnTo>
                    <a:pt x="1947" y="4617"/>
                  </a:lnTo>
                  <a:lnTo>
                    <a:pt x="2412" y="4474"/>
                  </a:lnTo>
                  <a:lnTo>
                    <a:pt x="2447" y="4349"/>
                  </a:lnTo>
                  <a:lnTo>
                    <a:pt x="2456" y="4099"/>
                  </a:lnTo>
                  <a:lnTo>
                    <a:pt x="2412" y="3849"/>
                  </a:lnTo>
                  <a:lnTo>
                    <a:pt x="2322" y="3599"/>
                  </a:lnTo>
                  <a:lnTo>
                    <a:pt x="2260" y="3492"/>
                  </a:lnTo>
                  <a:lnTo>
                    <a:pt x="2126" y="3277"/>
                  </a:lnTo>
                  <a:lnTo>
                    <a:pt x="1778" y="2902"/>
                  </a:lnTo>
                  <a:lnTo>
                    <a:pt x="1590" y="2733"/>
                  </a:lnTo>
                  <a:lnTo>
                    <a:pt x="1197" y="2393"/>
                  </a:lnTo>
                  <a:lnTo>
                    <a:pt x="849" y="2027"/>
                  </a:lnTo>
                  <a:lnTo>
                    <a:pt x="679" y="1813"/>
                  </a:lnTo>
                  <a:lnTo>
                    <a:pt x="429" y="1331"/>
                  </a:lnTo>
                  <a:lnTo>
                    <a:pt x="277" y="813"/>
                  </a:lnTo>
                  <a:lnTo>
                    <a:pt x="242" y="27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158;p36">
              <a:extLst>
                <a:ext uri="{FF2B5EF4-FFF2-40B4-BE49-F238E27FC236}">
                  <a16:creationId xmlns:a16="http://schemas.microsoft.com/office/drawing/2014/main" id="{8935F48F-018B-4FB9-B513-6E572FB3BF83}"/>
                </a:ext>
              </a:extLst>
            </p:cNvPr>
            <p:cNvSpPr/>
            <p:nvPr/>
          </p:nvSpPr>
          <p:spPr>
            <a:xfrm>
              <a:off x="7955749" y="2173074"/>
              <a:ext cx="110512" cy="199412"/>
            </a:xfrm>
            <a:custGeom>
              <a:avLst/>
              <a:gdLst/>
              <a:ahLst/>
              <a:cxnLst/>
              <a:rect l="l" t="t" r="r" b="b"/>
              <a:pathLst>
                <a:path w="2787" h="5029" extrusionOk="0">
                  <a:moveTo>
                    <a:pt x="2760" y="0"/>
                  </a:moveTo>
                  <a:lnTo>
                    <a:pt x="2733" y="161"/>
                  </a:lnTo>
                  <a:lnTo>
                    <a:pt x="2635" y="438"/>
                  </a:lnTo>
                  <a:lnTo>
                    <a:pt x="2394" y="804"/>
                  </a:lnTo>
                  <a:lnTo>
                    <a:pt x="2171" y="1019"/>
                  </a:lnTo>
                  <a:lnTo>
                    <a:pt x="1680" y="1429"/>
                  </a:lnTo>
                  <a:lnTo>
                    <a:pt x="1171" y="1813"/>
                  </a:lnTo>
                  <a:lnTo>
                    <a:pt x="930" y="2019"/>
                  </a:lnTo>
                  <a:lnTo>
                    <a:pt x="608" y="2385"/>
                  </a:lnTo>
                  <a:lnTo>
                    <a:pt x="447" y="2653"/>
                  </a:lnTo>
                  <a:lnTo>
                    <a:pt x="394" y="2804"/>
                  </a:lnTo>
                  <a:lnTo>
                    <a:pt x="313" y="3072"/>
                  </a:lnTo>
                  <a:lnTo>
                    <a:pt x="269" y="3626"/>
                  </a:lnTo>
                  <a:lnTo>
                    <a:pt x="260" y="3912"/>
                  </a:lnTo>
                  <a:lnTo>
                    <a:pt x="251" y="4189"/>
                  </a:lnTo>
                  <a:lnTo>
                    <a:pt x="170" y="4599"/>
                  </a:lnTo>
                  <a:lnTo>
                    <a:pt x="72" y="4849"/>
                  </a:lnTo>
                  <a:lnTo>
                    <a:pt x="1" y="4974"/>
                  </a:lnTo>
                  <a:lnTo>
                    <a:pt x="349" y="4921"/>
                  </a:lnTo>
                  <a:lnTo>
                    <a:pt x="876" y="4930"/>
                  </a:lnTo>
                  <a:lnTo>
                    <a:pt x="1224" y="4983"/>
                  </a:lnTo>
                  <a:lnTo>
                    <a:pt x="1394" y="5028"/>
                  </a:lnTo>
                  <a:lnTo>
                    <a:pt x="1394" y="4412"/>
                  </a:lnTo>
                  <a:lnTo>
                    <a:pt x="1367" y="3805"/>
                  </a:lnTo>
                  <a:lnTo>
                    <a:pt x="1367" y="3501"/>
                  </a:lnTo>
                  <a:lnTo>
                    <a:pt x="1430" y="3046"/>
                  </a:lnTo>
                  <a:lnTo>
                    <a:pt x="1519" y="2751"/>
                  </a:lnTo>
                  <a:lnTo>
                    <a:pt x="1590" y="2617"/>
                  </a:lnTo>
                  <a:lnTo>
                    <a:pt x="1760" y="2340"/>
                  </a:lnTo>
                  <a:lnTo>
                    <a:pt x="2207" y="1858"/>
                  </a:lnTo>
                  <a:lnTo>
                    <a:pt x="2412" y="1599"/>
                  </a:lnTo>
                  <a:lnTo>
                    <a:pt x="2519" y="1420"/>
                  </a:lnTo>
                  <a:lnTo>
                    <a:pt x="2689" y="1036"/>
                  </a:lnTo>
                  <a:lnTo>
                    <a:pt x="2778" y="626"/>
                  </a:lnTo>
                  <a:lnTo>
                    <a:pt x="2787" y="206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rgbClr val="B22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159;p36">
              <a:extLst>
                <a:ext uri="{FF2B5EF4-FFF2-40B4-BE49-F238E27FC236}">
                  <a16:creationId xmlns:a16="http://schemas.microsoft.com/office/drawing/2014/main" id="{30F4DA63-3FF6-4475-8299-96413DCAC741}"/>
                </a:ext>
              </a:extLst>
            </p:cNvPr>
            <p:cNvSpPr/>
            <p:nvPr/>
          </p:nvSpPr>
          <p:spPr>
            <a:xfrm>
              <a:off x="8060591" y="2175572"/>
              <a:ext cx="135294" cy="165747"/>
            </a:xfrm>
            <a:custGeom>
              <a:avLst/>
              <a:gdLst/>
              <a:ahLst/>
              <a:cxnLst/>
              <a:rect l="l" t="t" r="r" b="b"/>
              <a:pathLst>
                <a:path w="3412" h="4180" extrusionOk="0">
                  <a:moveTo>
                    <a:pt x="107" y="0"/>
                  </a:moveTo>
                  <a:lnTo>
                    <a:pt x="45" y="170"/>
                  </a:lnTo>
                  <a:lnTo>
                    <a:pt x="0" y="447"/>
                  </a:lnTo>
                  <a:lnTo>
                    <a:pt x="9" y="625"/>
                  </a:lnTo>
                  <a:lnTo>
                    <a:pt x="36" y="714"/>
                  </a:lnTo>
                  <a:lnTo>
                    <a:pt x="107" y="884"/>
                  </a:lnTo>
                  <a:lnTo>
                    <a:pt x="348" y="1170"/>
                  </a:lnTo>
                  <a:lnTo>
                    <a:pt x="500" y="1268"/>
                  </a:lnTo>
                  <a:lnTo>
                    <a:pt x="714" y="1366"/>
                  </a:lnTo>
                  <a:lnTo>
                    <a:pt x="1045" y="1491"/>
                  </a:lnTo>
                  <a:lnTo>
                    <a:pt x="1241" y="1607"/>
                  </a:lnTo>
                  <a:lnTo>
                    <a:pt x="1331" y="1688"/>
                  </a:lnTo>
                  <a:lnTo>
                    <a:pt x="1420" y="1795"/>
                  </a:lnTo>
                  <a:lnTo>
                    <a:pt x="1518" y="2063"/>
                  </a:lnTo>
                  <a:lnTo>
                    <a:pt x="1545" y="2197"/>
                  </a:lnTo>
                  <a:lnTo>
                    <a:pt x="1572" y="2483"/>
                  </a:lnTo>
                  <a:lnTo>
                    <a:pt x="1599" y="2768"/>
                  </a:lnTo>
                  <a:lnTo>
                    <a:pt x="1625" y="2893"/>
                  </a:lnTo>
                  <a:lnTo>
                    <a:pt x="1706" y="3143"/>
                  </a:lnTo>
                  <a:lnTo>
                    <a:pt x="1911" y="3492"/>
                  </a:lnTo>
                  <a:lnTo>
                    <a:pt x="2295" y="3867"/>
                  </a:lnTo>
                  <a:lnTo>
                    <a:pt x="2643" y="4063"/>
                  </a:lnTo>
                  <a:lnTo>
                    <a:pt x="2893" y="4152"/>
                  </a:lnTo>
                  <a:lnTo>
                    <a:pt x="3027" y="4179"/>
                  </a:lnTo>
                  <a:lnTo>
                    <a:pt x="3215" y="3626"/>
                  </a:lnTo>
                  <a:lnTo>
                    <a:pt x="3411" y="3072"/>
                  </a:lnTo>
                  <a:lnTo>
                    <a:pt x="3251" y="3045"/>
                  </a:lnTo>
                  <a:lnTo>
                    <a:pt x="2965" y="2929"/>
                  </a:lnTo>
                  <a:lnTo>
                    <a:pt x="2715" y="2733"/>
                  </a:lnTo>
                  <a:lnTo>
                    <a:pt x="2527" y="2491"/>
                  </a:lnTo>
                  <a:lnTo>
                    <a:pt x="2456" y="2349"/>
                  </a:lnTo>
                  <a:lnTo>
                    <a:pt x="2367" y="2018"/>
                  </a:lnTo>
                  <a:lnTo>
                    <a:pt x="2241" y="1706"/>
                  </a:lnTo>
                  <a:lnTo>
                    <a:pt x="2179" y="1607"/>
                  </a:lnTo>
                  <a:lnTo>
                    <a:pt x="2000" y="1438"/>
                  </a:lnTo>
                  <a:lnTo>
                    <a:pt x="1688" y="1250"/>
                  </a:lnTo>
                  <a:lnTo>
                    <a:pt x="1447" y="1161"/>
                  </a:lnTo>
                  <a:lnTo>
                    <a:pt x="1215" y="1089"/>
                  </a:lnTo>
                  <a:lnTo>
                    <a:pt x="741" y="938"/>
                  </a:lnTo>
                  <a:lnTo>
                    <a:pt x="527" y="822"/>
                  </a:lnTo>
                  <a:lnTo>
                    <a:pt x="429" y="750"/>
                  </a:lnTo>
                  <a:lnTo>
                    <a:pt x="250" y="572"/>
                  </a:lnTo>
                  <a:lnTo>
                    <a:pt x="134" y="357"/>
                  </a:lnTo>
                  <a:lnTo>
                    <a:pt x="89" y="11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60;p36">
              <a:extLst>
                <a:ext uri="{FF2B5EF4-FFF2-40B4-BE49-F238E27FC236}">
                  <a16:creationId xmlns:a16="http://schemas.microsoft.com/office/drawing/2014/main" id="{99A16198-639D-4CB1-B81C-6A59323BC687}"/>
                </a:ext>
              </a:extLst>
            </p:cNvPr>
            <p:cNvSpPr/>
            <p:nvPr/>
          </p:nvSpPr>
          <p:spPr>
            <a:xfrm>
              <a:off x="7358735" y="2505563"/>
              <a:ext cx="259962" cy="195844"/>
            </a:xfrm>
            <a:custGeom>
              <a:avLst/>
              <a:gdLst/>
              <a:ahLst/>
              <a:cxnLst/>
              <a:rect l="l" t="t" r="r" b="b"/>
              <a:pathLst>
                <a:path w="6556" h="4939" extrusionOk="0">
                  <a:moveTo>
                    <a:pt x="4573" y="1"/>
                  </a:moveTo>
                  <a:lnTo>
                    <a:pt x="4091" y="233"/>
                  </a:lnTo>
                  <a:lnTo>
                    <a:pt x="1760" y="1510"/>
                  </a:lnTo>
                  <a:lnTo>
                    <a:pt x="688" y="2206"/>
                  </a:lnTo>
                  <a:lnTo>
                    <a:pt x="162" y="2626"/>
                  </a:lnTo>
                  <a:lnTo>
                    <a:pt x="1" y="2814"/>
                  </a:lnTo>
                  <a:lnTo>
                    <a:pt x="90" y="2894"/>
                  </a:lnTo>
                  <a:lnTo>
                    <a:pt x="751" y="3412"/>
                  </a:lnTo>
                  <a:lnTo>
                    <a:pt x="1439" y="3858"/>
                  </a:lnTo>
                  <a:lnTo>
                    <a:pt x="2305" y="4296"/>
                  </a:lnTo>
                  <a:lnTo>
                    <a:pt x="3082" y="4582"/>
                  </a:lnTo>
                  <a:lnTo>
                    <a:pt x="3635" y="4743"/>
                  </a:lnTo>
                  <a:lnTo>
                    <a:pt x="4234" y="4859"/>
                  </a:lnTo>
                  <a:lnTo>
                    <a:pt x="4859" y="4930"/>
                  </a:lnTo>
                  <a:lnTo>
                    <a:pt x="5511" y="4939"/>
                  </a:lnTo>
                  <a:lnTo>
                    <a:pt x="6198" y="4876"/>
                  </a:lnTo>
                  <a:lnTo>
                    <a:pt x="6555" y="4823"/>
                  </a:lnTo>
                  <a:lnTo>
                    <a:pt x="6538" y="4743"/>
                  </a:lnTo>
                  <a:lnTo>
                    <a:pt x="6359" y="3930"/>
                  </a:lnTo>
                  <a:lnTo>
                    <a:pt x="6055" y="2930"/>
                  </a:lnTo>
                  <a:lnTo>
                    <a:pt x="5752" y="2153"/>
                  </a:lnTo>
                  <a:lnTo>
                    <a:pt x="5359" y="1313"/>
                  </a:lnTo>
                  <a:lnTo>
                    <a:pt x="4868" y="438"/>
                  </a:lnTo>
                  <a:lnTo>
                    <a:pt x="45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161;p36">
              <a:extLst>
                <a:ext uri="{FF2B5EF4-FFF2-40B4-BE49-F238E27FC236}">
                  <a16:creationId xmlns:a16="http://schemas.microsoft.com/office/drawing/2014/main" id="{BDA8EFE2-6661-4B2E-AE1D-28D52E5D2BF3}"/>
                </a:ext>
              </a:extLst>
            </p:cNvPr>
            <p:cNvSpPr/>
            <p:nvPr/>
          </p:nvSpPr>
          <p:spPr>
            <a:xfrm>
              <a:off x="8047823" y="2160345"/>
              <a:ext cx="32277" cy="30136"/>
            </a:xfrm>
            <a:custGeom>
              <a:avLst/>
              <a:gdLst/>
              <a:ahLst/>
              <a:cxnLst/>
              <a:rect l="l" t="t" r="r" b="b"/>
              <a:pathLst>
                <a:path w="814" h="760" extrusionOk="0">
                  <a:moveTo>
                    <a:pt x="438" y="0"/>
                  </a:moveTo>
                  <a:lnTo>
                    <a:pt x="286" y="9"/>
                  </a:lnTo>
                  <a:lnTo>
                    <a:pt x="143" y="71"/>
                  </a:lnTo>
                  <a:lnTo>
                    <a:pt x="45" y="188"/>
                  </a:lnTo>
                  <a:lnTo>
                    <a:pt x="18" y="259"/>
                  </a:lnTo>
                  <a:lnTo>
                    <a:pt x="1" y="330"/>
                  </a:lnTo>
                  <a:lnTo>
                    <a:pt x="18" y="482"/>
                  </a:lnTo>
                  <a:lnTo>
                    <a:pt x="99" y="616"/>
                  </a:lnTo>
                  <a:lnTo>
                    <a:pt x="224" y="714"/>
                  </a:lnTo>
                  <a:lnTo>
                    <a:pt x="295" y="741"/>
                  </a:lnTo>
                  <a:lnTo>
                    <a:pt x="376" y="759"/>
                  </a:lnTo>
                  <a:lnTo>
                    <a:pt x="536" y="750"/>
                  </a:lnTo>
                  <a:lnTo>
                    <a:pt x="670" y="679"/>
                  </a:lnTo>
                  <a:lnTo>
                    <a:pt x="769" y="572"/>
                  </a:lnTo>
                  <a:lnTo>
                    <a:pt x="795" y="500"/>
                  </a:lnTo>
                  <a:lnTo>
                    <a:pt x="813" y="420"/>
                  </a:lnTo>
                  <a:lnTo>
                    <a:pt x="795" y="277"/>
                  </a:lnTo>
                  <a:lnTo>
                    <a:pt x="724" y="143"/>
                  </a:lnTo>
                  <a:lnTo>
                    <a:pt x="599" y="45"/>
                  </a:lnTo>
                  <a:lnTo>
                    <a:pt x="519" y="1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162;p36">
              <a:extLst>
                <a:ext uri="{FF2B5EF4-FFF2-40B4-BE49-F238E27FC236}">
                  <a16:creationId xmlns:a16="http://schemas.microsoft.com/office/drawing/2014/main" id="{AFF2BA38-DD71-4A3E-A05D-B9A70128A778}"/>
                </a:ext>
              </a:extLst>
            </p:cNvPr>
            <p:cNvSpPr/>
            <p:nvPr/>
          </p:nvSpPr>
          <p:spPr>
            <a:xfrm>
              <a:off x="7514888" y="2484666"/>
              <a:ext cx="47504" cy="42904"/>
            </a:xfrm>
            <a:custGeom>
              <a:avLst/>
              <a:gdLst/>
              <a:ahLst/>
              <a:cxnLst/>
              <a:rect l="l" t="t" r="r" b="b"/>
              <a:pathLst>
                <a:path w="1198" h="1082" extrusionOk="0">
                  <a:moveTo>
                    <a:pt x="626" y="1"/>
                  </a:moveTo>
                  <a:lnTo>
                    <a:pt x="394" y="10"/>
                  </a:lnTo>
                  <a:lnTo>
                    <a:pt x="197" y="99"/>
                  </a:lnTo>
                  <a:lnTo>
                    <a:pt x="64" y="242"/>
                  </a:lnTo>
                  <a:lnTo>
                    <a:pt x="19" y="340"/>
                  </a:lnTo>
                  <a:lnTo>
                    <a:pt x="1" y="438"/>
                  </a:lnTo>
                  <a:lnTo>
                    <a:pt x="28" y="653"/>
                  </a:lnTo>
                  <a:lnTo>
                    <a:pt x="144" y="858"/>
                  </a:lnTo>
                  <a:lnTo>
                    <a:pt x="322" y="1010"/>
                  </a:lnTo>
                  <a:lnTo>
                    <a:pt x="439" y="1055"/>
                  </a:lnTo>
                  <a:lnTo>
                    <a:pt x="555" y="1081"/>
                  </a:lnTo>
                  <a:lnTo>
                    <a:pt x="787" y="1055"/>
                  </a:lnTo>
                  <a:lnTo>
                    <a:pt x="992" y="956"/>
                  </a:lnTo>
                  <a:lnTo>
                    <a:pt x="1135" y="796"/>
                  </a:lnTo>
                  <a:lnTo>
                    <a:pt x="1180" y="697"/>
                  </a:lnTo>
                  <a:lnTo>
                    <a:pt x="1198" y="590"/>
                  </a:lnTo>
                  <a:lnTo>
                    <a:pt x="1162" y="394"/>
                  </a:lnTo>
                  <a:lnTo>
                    <a:pt x="1046" y="215"/>
                  </a:lnTo>
                  <a:lnTo>
                    <a:pt x="867" y="72"/>
                  </a:lnTo>
                  <a:lnTo>
                    <a:pt x="751" y="37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163;p36">
              <a:extLst>
                <a:ext uri="{FF2B5EF4-FFF2-40B4-BE49-F238E27FC236}">
                  <a16:creationId xmlns:a16="http://schemas.microsoft.com/office/drawing/2014/main" id="{666CA8D3-F6CD-4FA5-8167-CEE53BB582C2}"/>
                </a:ext>
              </a:extLst>
            </p:cNvPr>
            <p:cNvSpPr/>
            <p:nvPr/>
          </p:nvSpPr>
          <p:spPr>
            <a:xfrm>
              <a:off x="7271301" y="1924490"/>
              <a:ext cx="32237" cy="30136"/>
            </a:xfrm>
            <a:custGeom>
              <a:avLst/>
              <a:gdLst/>
              <a:ahLst/>
              <a:cxnLst/>
              <a:rect l="l" t="t" r="r" b="b"/>
              <a:pathLst>
                <a:path w="813" h="760" extrusionOk="0">
                  <a:moveTo>
                    <a:pt x="438" y="1"/>
                  </a:moveTo>
                  <a:lnTo>
                    <a:pt x="277" y="10"/>
                  </a:lnTo>
                  <a:lnTo>
                    <a:pt x="143" y="72"/>
                  </a:lnTo>
                  <a:lnTo>
                    <a:pt x="45" y="188"/>
                  </a:lnTo>
                  <a:lnTo>
                    <a:pt x="18" y="260"/>
                  </a:lnTo>
                  <a:lnTo>
                    <a:pt x="0" y="340"/>
                  </a:lnTo>
                  <a:lnTo>
                    <a:pt x="18" y="483"/>
                  </a:lnTo>
                  <a:lnTo>
                    <a:pt x="98" y="617"/>
                  </a:lnTo>
                  <a:lnTo>
                    <a:pt x="214" y="715"/>
                  </a:lnTo>
                  <a:lnTo>
                    <a:pt x="295" y="742"/>
                  </a:lnTo>
                  <a:lnTo>
                    <a:pt x="375" y="760"/>
                  </a:lnTo>
                  <a:lnTo>
                    <a:pt x="536" y="751"/>
                  </a:lnTo>
                  <a:lnTo>
                    <a:pt x="670" y="679"/>
                  </a:lnTo>
                  <a:lnTo>
                    <a:pt x="768" y="572"/>
                  </a:lnTo>
                  <a:lnTo>
                    <a:pt x="795" y="501"/>
                  </a:lnTo>
                  <a:lnTo>
                    <a:pt x="813" y="420"/>
                  </a:lnTo>
                  <a:lnTo>
                    <a:pt x="795" y="278"/>
                  </a:lnTo>
                  <a:lnTo>
                    <a:pt x="715" y="144"/>
                  </a:lnTo>
                  <a:lnTo>
                    <a:pt x="598" y="45"/>
                  </a:lnTo>
                  <a:lnTo>
                    <a:pt x="518" y="19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02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164;p36">
              <a:extLst>
                <a:ext uri="{FF2B5EF4-FFF2-40B4-BE49-F238E27FC236}">
                  <a16:creationId xmlns:a16="http://schemas.microsoft.com/office/drawing/2014/main" id="{48E32CFD-FDF7-40C3-9A4C-C3560D318029}"/>
                </a:ext>
              </a:extLst>
            </p:cNvPr>
            <p:cNvSpPr/>
            <p:nvPr/>
          </p:nvSpPr>
          <p:spPr>
            <a:xfrm>
              <a:off x="6982350" y="1977268"/>
              <a:ext cx="725918" cy="981598"/>
            </a:xfrm>
            <a:custGeom>
              <a:avLst/>
              <a:gdLst/>
              <a:ahLst/>
              <a:cxnLst/>
              <a:rect l="l" t="t" r="r" b="b"/>
              <a:pathLst>
                <a:path w="18307" h="24755" extrusionOk="0">
                  <a:moveTo>
                    <a:pt x="18191" y="0"/>
                  </a:moveTo>
                  <a:lnTo>
                    <a:pt x="18164" y="27"/>
                  </a:lnTo>
                  <a:lnTo>
                    <a:pt x="17914" y="259"/>
                  </a:lnTo>
                  <a:lnTo>
                    <a:pt x="17387" y="670"/>
                  </a:lnTo>
                  <a:lnTo>
                    <a:pt x="16815" y="1009"/>
                  </a:lnTo>
                  <a:lnTo>
                    <a:pt x="16217" y="1286"/>
                  </a:lnTo>
                  <a:lnTo>
                    <a:pt x="15601" y="1518"/>
                  </a:lnTo>
                  <a:lnTo>
                    <a:pt x="14958" y="1697"/>
                  </a:lnTo>
                  <a:lnTo>
                    <a:pt x="13967" y="1911"/>
                  </a:lnTo>
                  <a:lnTo>
                    <a:pt x="13297" y="2018"/>
                  </a:lnTo>
                  <a:lnTo>
                    <a:pt x="13270" y="2009"/>
                  </a:lnTo>
                  <a:lnTo>
                    <a:pt x="13243" y="2027"/>
                  </a:lnTo>
                  <a:lnTo>
                    <a:pt x="12234" y="2170"/>
                  </a:lnTo>
                  <a:lnTo>
                    <a:pt x="11261" y="2331"/>
                  </a:lnTo>
                  <a:lnTo>
                    <a:pt x="10815" y="2411"/>
                  </a:lnTo>
                  <a:lnTo>
                    <a:pt x="9922" y="2626"/>
                  </a:lnTo>
                  <a:lnTo>
                    <a:pt x="9055" y="2902"/>
                  </a:lnTo>
                  <a:lnTo>
                    <a:pt x="8234" y="3286"/>
                  </a:lnTo>
                  <a:lnTo>
                    <a:pt x="7841" y="3528"/>
                  </a:lnTo>
                  <a:lnTo>
                    <a:pt x="7519" y="3751"/>
                  </a:lnTo>
                  <a:lnTo>
                    <a:pt x="6930" y="4260"/>
                  </a:lnTo>
                  <a:lnTo>
                    <a:pt x="6430" y="4849"/>
                  </a:lnTo>
                  <a:lnTo>
                    <a:pt x="6037" y="5528"/>
                  </a:lnTo>
                  <a:lnTo>
                    <a:pt x="5903" y="5894"/>
                  </a:lnTo>
                  <a:lnTo>
                    <a:pt x="5832" y="6135"/>
                  </a:lnTo>
                  <a:lnTo>
                    <a:pt x="5751" y="6617"/>
                  </a:lnTo>
                  <a:lnTo>
                    <a:pt x="5724" y="7100"/>
                  </a:lnTo>
                  <a:lnTo>
                    <a:pt x="5760" y="7582"/>
                  </a:lnTo>
                  <a:lnTo>
                    <a:pt x="5876" y="8314"/>
                  </a:lnTo>
                  <a:lnTo>
                    <a:pt x="6135" y="9270"/>
                  </a:lnTo>
                  <a:lnTo>
                    <a:pt x="6278" y="9734"/>
                  </a:lnTo>
                  <a:lnTo>
                    <a:pt x="6555" y="10654"/>
                  </a:lnTo>
                  <a:lnTo>
                    <a:pt x="6903" y="12056"/>
                  </a:lnTo>
                  <a:lnTo>
                    <a:pt x="7082" y="13002"/>
                  </a:lnTo>
                  <a:lnTo>
                    <a:pt x="7144" y="13476"/>
                  </a:lnTo>
                  <a:lnTo>
                    <a:pt x="7207" y="13940"/>
                  </a:lnTo>
                  <a:lnTo>
                    <a:pt x="7260" y="14878"/>
                  </a:lnTo>
                  <a:lnTo>
                    <a:pt x="7260" y="15815"/>
                  </a:lnTo>
                  <a:lnTo>
                    <a:pt x="7171" y="16753"/>
                  </a:lnTo>
                  <a:lnTo>
                    <a:pt x="7091" y="17208"/>
                  </a:lnTo>
                  <a:lnTo>
                    <a:pt x="7001" y="17646"/>
                  </a:lnTo>
                  <a:lnTo>
                    <a:pt x="6742" y="18503"/>
                  </a:lnTo>
                  <a:lnTo>
                    <a:pt x="6394" y="19316"/>
                  </a:lnTo>
                  <a:lnTo>
                    <a:pt x="5957" y="20093"/>
                  </a:lnTo>
                  <a:lnTo>
                    <a:pt x="5707" y="20459"/>
                  </a:lnTo>
                  <a:lnTo>
                    <a:pt x="5448" y="20798"/>
                  </a:lnTo>
                  <a:lnTo>
                    <a:pt x="4894" y="21441"/>
                  </a:lnTo>
                  <a:lnTo>
                    <a:pt x="4287" y="22039"/>
                  </a:lnTo>
                  <a:lnTo>
                    <a:pt x="3626" y="22584"/>
                  </a:lnTo>
                  <a:lnTo>
                    <a:pt x="2938" y="23093"/>
                  </a:lnTo>
                  <a:lnTo>
                    <a:pt x="2224" y="23557"/>
                  </a:lnTo>
                  <a:lnTo>
                    <a:pt x="1108" y="24200"/>
                  </a:lnTo>
                  <a:lnTo>
                    <a:pt x="358" y="24575"/>
                  </a:lnTo>
                  <a:lnTo>
                    <a:pt x="179" y="24665"/>
                  </a:lnTo>
                  <a:lnTo>
                    <a:pt x="0" y="24754"/>
                  </a:lnTo>
                  <a:lnTo>
                    <a:pt x="384" y="24754"/>
                  </a:lnTo>
                  <a:lnTo>
                    <a:pt x="1054" y="24415"/>
                  </a:lnTo>
                  <a:lnTo>
                    <a:pt x="2367" y="23665"/>
                  </a:lnTo>
                  <a:lnTo>
                    <a:pt x="3617" y="22816"/>
                  </a:lnTo>
                  <a:lnTo>
                    <a:pt x="4474" y="22084"/>
                  </a:lnTo>
                  <a:lnTo>
                    <a:pt x="5010" y="21557"/>
                  </a:lnTo>
                  <a:lnTo>
                    <a:pt x="5269" y="21271"/>
                  </a:lnTo>
                  <a:lnTo>
                    <a:pt x="5546" y="20950"/>
                  </a:lnTo>
                  <a:lnTo>
                    <a:pt x="6046" y="20253"/>
                  </a:lnTo>
                  <a:lnTo>
                    <a:pt x="6483" y="19512"/>
                  </a:lnTo>
                  <a:lnTo>
                    <a:pt x="6832" y="18726"/>
                  </a:lnTo>
                  <a:lnTo>
                    <a:pt x="6975" y="18324"/>
                  </a:lnTo>
                  <a:lnTo>
                    <a:pt x="7109" y="17878"/>
                  </a:lnTo>
                  <a:lnTo>
                    <a:pt x="7305" y="16976"/>
                  </a:lnTo>
                  <a:lnTo>
                    <a:pt x="7412" y="16065"/>
                  </a:lnTo>
                  <a:lnTo>
                    <a:pt x="7439" y="15145"/>
                  </a:lnTo>
                  <a:lnTo>
                    <a:pt x="7421" y="14690"/>
                  </a:lnTo>
                  <a:lnTo>
                    <a:pt x="7394" y="14217"/>
                  </a:lnTo>
                  <a:lnTo>
                    <a:pt x="7287" y="13270"/>
                  </a:lnTo>
                  <a:lnTo>
                    <a:pt x="7126" y="12332"/>
                  </a:lnTo>
                  <a:lnTo>
                    <a:pt x="6921" y="11413"/>
                  </a:lnTo>
                  <a:lnTo>
                    <a:pt x="6805" y="10948"/>
                  </a:lnTo>
                  <a:lnTo>
                    <a:pt x="6537" y="10011"/>
                  </a:lnTo>
                  <a:lnTo>
                    <a:pt x="6251" y="9073"/>
                  </a:lnTo>
                  <a:lnTo>
                    <a:pt x="6108" y="8573"/>
                  </a:lnTo>
                  <a:lnTo>
                    <a:pt x="5948" y="7805"/>
                  </a:lnTo>
                  <a:lnTo>
                    <a:pt x="5894" y="7287"/>
                  </a:lnTo>
                  <a:lnTo>
                    <a:pt x="5894" y="7028"/>
                  </a:lnTo>
                  <a:lnTo>
                    <a:pt x="5903" y="6814"/>
                  </a:lnTo>
                  <a:lnTo>
                    <a:pt x="5957" y="6394"/>
                  </a:lnTo>
                  <a:lnTo>
                    <a:pt x="6055" y="5992"/>
                  </a:lnTo>
                  <a:lnTo>
                    <a:pt x="6198" y="5608"/>
                  </a:lnTo>
                  <a:lnTo>
                    <a:pt x="6492" y="5064"/>
                  </a:lnTo>
                  <a:lnTo>
                    <a:pt x="7010" y="4412"/>
                  </a:lnTo>
                  <a:lnTo>
                    <a:pt x="7323" y="4126"/>
                  </a:lnTo>
                  <a:lnTo>
                    <a:pt x="7671" y="3840"/>
                  </a:lnTo>
                  <a:lnTo>
                    <a:pt x="8430" y="3376"/>
                  </a:lnTo>
                  <a:lnTo>
                    <a:pt x="9243" y="3019"/>
                  </a:lnTo>
                  <a:lnTo>
                    <a:pt x="10100" y="2742"/>
                  </a:lnTo>
                  <a:lnTo>
                    <a:pt x="10538" y="2644"/>
                  </a:lnTo>
                  <a:lnTo>
                    <a:pt x="11199" y="2501"/>
                  </a:lnTo>
                  <a:lnTo>
                    <a:pt x="12565" y="2295"/>
                  </a:lnTo>
                  <a:lnTo>
                    <a:pt x="13252" y="2188"/>
                  </a:lnTo>
                  <a:lnTo>
                    <a:pt x="13520" y="2492"/>
                  </a:lnTo>
                  <a:lnTo>
                    <a:pt x="13976" y="3135"/>
                  </a:lnTo>
                  <a:lnTo>
                    <a:pt x="14333" y="3831"/>
                  </a:lnTo>
                  <a:lnTo>
                    <a:pt x="14601" y="4563"/>
                  </a:lnTo>
                  <a:lnTo>
                    <a:pt x="14806" y="5331"/>
                  </a:lnTo>
                  <a:lnTo>
                    <a:pt x="14940" y="6108"/>
                  </a:lnTo>
                  <a:lnTo>
                    <a:pt x="15038" y="7296"/>
                  </a:lnTo>
                  <a:lnTo>
                    <a:pt x="15047" y="8082"/>
                  </a:lnTo>
                  <a:lnTo>
                    <a:pt x="15021" y="9073"/>
                  </a:lnTo>
                  <a:lnTo>
                    <a:pt x="14967" y="10064"/>
                  </a:lnTo>
                  <a:lnTo>
                    <a:pt x="14976" y="10100"/>
                  </a:lnTo>
                  <a:lnTo>
                    <a:pt x="15021" y="10136"/>
                  </a:lnTo>
                  <a:lnTo>
                    <a:pt x="15083" y="10136"/>
                  </a:lnTo>
                  <a:lnTo>
                    <a:pt x="15128" y="10100"/>
                  </a:lnTo>
                  <a:lnTo>
                    <a:pt x="15137" y="10064"/>
                  </a:lnTo>
                  <a:lnTo>
                    <a:pt x="15181" y="9225"/>
                  </a:lnTo>
                  <a:lnTo>
                    <a:pt x="15217" y="7528"/>
                  </a:lnTo>
                  <a:lnTo>
                    <a:pt x="15128" y="6269"/>
                  </a:lnTo>
                  <a:lnTo>
                    <a:pt x="15003" y="5439"/>
                  </a:lnTo>
                  <a:lnTo>
                    <a:pt x="14797" y="4617"/>
                  </a:lnTo>
                  <a:lnTo>
                    <a:pt x="14512" y="3822"/>
                  </a:lnTo>
                  <a:lnTo>
                    <a:pt x="14324" y="3438"/>
                  </a:lnTo>
                  <a:lnTo>
                    <a:pt x="14145" y="3099"/>
                  </a:lnTo>
                  <a:lnTo>
                    <a:pt x="13699" y="2456"/>
                  </a:lnTo>
                  <a:lnTo>
                    <a:pt x="13449" y="2161"/>
                  </a:lnTo>
                  <a:lnTo>
                    <a:pt x="14003" y="2072"/>
                  </a:lnTo>
                  <a:lnTo>
                    <a:pt x="15101" y="1831"/>
                  </a:lnTo>
                  <a:lnTo>
                    <a:pt x="16164" y="1492"/>
                  </a:lnTo>
                  <a:lnTo>
                    <a:pt x="16923" y="1143"/>
                  </a:lnTo>
                  <a:lnTo>
                    <a:pt x="17414" y="849"/>
                  </a:lnTo>
                  <a:lnTo>
                    <a:pt x="17646" y="688"/>
                  </a:lnTo>
                  <a:lnTo>
                    <a:pt x="17976" y="429"/>
                  </a:lnTo>
                  <a:lnTo>
                    <a:pt x="18280" y="143"/>
                  </a:lnTo>
                  <a:lnTo>
                    <a:pt x="18307" y="107"/>
                  </a:lnTo>
                  <a:lnTo>
                    <a:pt x="18298" y="45"/>
                  </a:lnTo>
                  <a:lnTo>
                    <a:pt x="18253" y="9"/>
                  </a:lnTo>
                  <a:lnTo>
                    <a:pt x="18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Text Box 2">
            <a:extLst>
              <a:ext uri="{FF2B5EF4-FFF2-40B4-BE49-F238E27FC236}">
                <a16:creationId xmlns:a16="http://schemas.microsoft.com/office/drawing/2014/main" id="{DBC8A064-C24B-4DD3-8986-901DCA22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34" y="522738"/>
            <a:ext cx="8506818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Đêm nay anh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đứng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gác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ở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trại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Trăng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ngàn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gió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núi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bao la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khiến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lòng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anh man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mác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tới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trung thu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tới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em. Trăng đêm nay soi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sáng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xuống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nước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Việt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Nam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độc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lập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yêu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quý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em. Trăng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sáng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mùa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thu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vằng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vặc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chiếu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khắp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phố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làng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mạc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núi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rừng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nơi quê hương thân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thiết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em…</a:t>
            </a:r>
            <a:endParaRPr lang="en-US" altLang="en-US" sz="1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F5BA088B-E5F9-4B6A-807B-7BEC7A98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27" y="1800162"/>
            <a:ext cx="8519363" cy="21082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Anh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nhìn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trăng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tới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mai…</a:t>
            </a:r>
          </a:p>
          <a:p>
            <a:pPr algn="just">
              <a:spcBef>
                <a:spcPts val="600"/>
              </a:spcBef>
            </a:pP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mai,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quyền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mơ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tưởng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cuộc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tươi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đẹp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vô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Mươi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mười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lăm năm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nữa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thôi,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em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thấy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cũng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ánh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trăng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này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dòng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thác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nước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đổ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xuống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chạy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máy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phát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điện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ở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giữa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biển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rộng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cờ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đỏ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sao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phấp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phới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bay trên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con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tàu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Trăng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em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soi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ống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khói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nhà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máy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chi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chít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cao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thẳm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rải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trên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lúa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bát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ngát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thơm,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nông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trường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to </a:t>
            </a:r>
            <a:r>
              <a:rPr lang="vi-VN" altLang="en-US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vi-VN" altLang="en-US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vui tươi.</a:t>
            </a:r>
            <a:endParaRPr lang="en-US" altLang="en-US" sz="1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69625244-B991-4303-A1F2-D491D8DE0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68" y="4019288"/>
            <a:ext cx="8519362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 sz="1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Trăng đêm nay sáng quá! Trăng mai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còn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sáng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hơn. Anh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mừng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cho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em vui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Tết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Trung thu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độc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lập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tiên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anh mong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ước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mai đây,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tết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trung thu tươi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đẹp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hơn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nữa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altLang="en-US" sz="1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vi-V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em. </a:t>
            </a:r>
            <a:endParaRPr lang="en-US" altLang="en-US" sz="1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13945FE6-F8D1-4C41-B636-ADB199BEFA9A}"/>
              </a:ext>
            </a:extLst>
          </p:cNvPr>
          <p:cNvSpPr txBox="1">
            <a:spLocks/>
          </p:cNvSpPr>
          <p:nvPr/>
        </p:nvSpPr>
        <p:spPr>
          <a:xfrm>
            <a:off x="3430609" y="-37534"/>
            <a:ext cx="2832802" cy="51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bster"/>
              <a:buNone/>
              <a:defRPr sz="28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r>
              <a:rPr lang="vi-VN" b="1" dirty="0"/>
              <a:t>Trung thu </a:t>
            </a:r>
            <a:r>
              <a:rPr lang="vi-VN" b="1" dirty="0" err="1"/>
              <a:t>độc</a:t>
            </a:r>
            <a:r>
              <a:rPr lang="vi-VN" b="1" dirty="0"/>
              <a:t> </a:t>
            </a:r>
            <a:r>
              <a:rPr lang="vi-VN" b="1" dirty="0" err="1"/>
              <a:t>lập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2893483"/>
      </p:ext>
    </p:extLst>
  </p:cSld>
  <p:clrMapOvr>
    <a:masterClrMapping/>
  </p:clrMapOvr>
</p:sld>
</file>

<file path=ppt/theme/theme1.xml><?xml version="1.0" encoding="utf-8"?>
<a:theme xmlns:a="http://schemas.openxmlformats.org/drawingml/2006/main" name="Makar Sankranti Festivity by Slidesgo">
  <a:themeElements>
    <a:clrScheme name="Simple Light">
      <a:dk1>
        <a:srgbClr val="2A153D"/>
      </a:dk1>
      <a:lt1>
        <a:srgbClr val="1E0E2F"/>
      </a:lt1>
      <a:dk2>
        <a:srgbClr val="FBB901"/>
      </a:dk2>
      <a:lt2>
        <a:srgbClr val="FCF5D9"/>
      </a:lt2>
      <a:accent1>
        <a:srgbClr val="FFAB40"/>
      </a:accent1>
      <a:accent2>
        <a:srgbClr val="992E2E"/>
      </a:accent2>
      <a:accent3>
        <a:srgbClr val="774898"/>
      </a:accent3>
      <a:accent4>
        <a:srgbClr val="E1D095"/>
      </a:accent4>
      <a:accent5>
        <a:srgbClr val="171414"/>
      </a:accent5>
      <a:accent6>
        <a:srgbClr val="CD725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2254</Words>
  <Application>Microsoft Office PowerPoint</Application>
  <PresentationFormat>On-screen Show (16:9)</PresentationFormat>
  <Paragraphs>129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.VnTime</vt:lpstr>
      <vt:lpstr>Arial</vt:lpstr>
      <vt:lpstr>Calibri</vt:lpstr>
      <vt:lpstr>Cambria</vt:lpstr>
      <vt:lpstr>Fira Sans</vt:lpstr>
      <vt:lpstr>HP001 4 hàng</vt:lpstr>
      <vt:lpstr>Lobster</vt:lpstr>
      <vt:lpstr>Times New Roman</vt:lpstr>
      <vt:lpstr>Makar Sankranti Festivity by Slidesgo</vt:lpstr>
      <vt:lpstr>PowerPoint Presentation</vt:lpstr>
      <vt:lpstr>TRƯỜNG TIỂU HỌC SÀI ĐỒNG Môn: Tập đọc</vt:lpstr>
      <vt:lpstr>Trong cuộc sống con người, ai cũng có quyền mơ ước. Mơ ước giúp con người hình dung ra tương lai và luôn có ý thức vươn lên trong cuộc sống.</vt:lpstr>
      <vt:lpstr>PowerPoint Presentation</vt:lpstr>
      <vt:lpstr>Thứ   ngày   tháng 10 năm 2021 Tập đọc Trung thu độc lập</vt:lpstr>
      <vt:lpstr>PowerPoint Presentation</vt:lpstr>
      <vt:lpstr>2</vt:lpstr>
      <vt:lpstr>1. Luyện đọc</vt:lpstr>
      <vt:lpstr>PowerPoint Presentation</vt:lpstr>
      <vt:lpstr>PowerPoint Presentation</vt:lpstr>
      <vt:lpstr>PowerPoint Presentation</vt:lpstr>
      <vt:lpstr>PowerPoint Presentation</vt:lpstr>
      <vt:lpstr>LUYỆN ĐỌC NHÓM 3</vt:lpstr>
      <vt:lpstr>2. 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</vt:lpstr>
      <vt:lpstr>3. Đọc diễn cảm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ngày   tháng 10 năm 2021 Tập đọc Trung thu độc lập</dc:title>
  <cp:lastModifiedBy>Administrator</cp:lastModifiedBy>
  <cp:revision>21</cp:revision>
  <dcterms:modified xsi:type="dcterms:W3CDTF">2022-10-20T09:09:50Z</dcterms:modified>
</cp:coreProperties>
</file>