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8" r:id="rId4"/>
    <p:sldMasterId id="2147483700" r:id="rId5"/>
    <p:sldMasterId id="2147483712" r:id="rId6"/>
  </p:sldMasterIdLst>
  <p:notesMasterIdLst>
    <p:notesMasterId r:id="rId38"/>
  </p:notesMasterIdLst>
  <p:sldIdLst>
    <p:sldId id="2676" r:id="rId7"/>
    <p:sldId id="350" r:id="rId8"/>
    <p:sldId id="256" r:id="rId9"/>
    <p:sldId id="257" r:id="rId10"/>
    <p:sldId id="351" r:id="rId11"/>
    <p:sldId id="259" r:id="rId12"/>
    <p:sldId id="260" r:id="rId13"/>
    <p:sldId id="313" r:id="rId14"/>
    <p:sldId id="310" r:id="rId15"/>
    <p:sldId id="318" r:id="rId16"/>
    <p:sldId id="319" r:id="rId17"/>
    <p:sldId id="353" r:id="rId18"/>
    <p:sldId id="258" r:id="rId19"/>
    <p:sldId id="352" r:id="rId20"/>
    <p:sldId id="358" r:id="rId21"/>
    <p:sldId id="315" r:id="rId22"/>
    <p:sldId id="354" r:id="rId23"/>
    <p:sldId id="328" r:id="rId24"/>
    <p:sldId id="355" r:id="rId25"/>
    <p:sldId id="329" r:id="rId26"/>
    <p:sldId id="349" r:id="rId27"/>
    <p:sldId id="333" r:id="rId28"/>
    <p:sldId id="334" r:id="rId29"/>
    <p:sldId id="337" r:id="rId30"/>
    <p:sldId id="356" r:id="rId31"/>
    <p:sldId id="360" r:id="rId32"/>
    <p:sldId id="357" r:id="rId33"/>
    <p:sldId id="265" r:id="rId34"/>
    <p:sldId id="330" r:id="rId35"/>
    <p:sldId id="359" r:id="rId36"/>
    <p:sldId id="3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7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5.xml"/><Relationship Id="rId4"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2022/10/18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2962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637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08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2491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0558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0349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4024032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6561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4088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5225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176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2022/10/18</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20C13D88-C2CB-4605-8995-5F3B59059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D6BEE668-9EC2-4F99-A596-7666204617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10/18/2022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21525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tags" Target="../tags/tag6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2.jpe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gif"/><Relationship Id="rId7" Type="http://schemas.openxmlformats.org/officeDocument/2006/relationships/image" Target="../media/image14.gif"/><Relationship Id="rId2" Type="http://schemas.openxmlformats.org/officeDocument/2006/relationships/image" Target="../media/image9.gif"/><Relationship Id="rId1" Type="http://schemas.openxmlformats.org/officeDocument/2006/relationships/slideLayout" Target="../slideLayouts/slideLayout26.xml"/><Relationship Id="rId6" Type="http://schemas.openxmlformats.org/officeDocument/2006/relationships/image" Target="../media/image13.gif"/><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gif"/><Relationship Id="rId9"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1.gif"/><Relationship Id="rId3" Type="http://schemas.openxmlformats.org/officeDocument/2006/relationships/slide" Target="slide5.xml"/><Relationship Id="rId7" Type="http://schemas.openxmlformats.org/officeDocument/2006/relationships/slide" Target="slide7.xml"/><Relationship Id="rId12" Type="http://schemas.microsoft.com/office/2007/relationships/hdphoto" Target="../media/hdphoto3.wdp"/><Relationship Id="rId2" Type="http://schemas.openxmlformats.org/officeDocument/2006/relationships/image" Target="../media/image18.jpg"/><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14.gif"/><Relationship Id="rId11" Type="http://schemas.openxmlformats.org/officeDocument/2006/relationships/image" Target="../media/image20.png"/><Relationship Id="rId5" Type="http://schemas.openxmlformats.org/officeDocument/2006/relationships/slide" Target="slide6.xml"/><Relationship Id="rId15" Type="http://schemas.openxmlformats.org/officeDocument/2006/relationships/slide" Target="slide8.xml"/><Relationship Id="rId10" Type="http://schemas.microsoft.com/office/2007/relationships/hdphoto" Target="../media/hdphoto2.wdp"/><Relationship Id="rId4" Type="http://schemas.openxmlformats.org/officeDocument/2006/relationships/image" Target="../media/image11.gif"/><Relationship Id="rId9" Type="http://schemas.openxmlformats.org/officeDocument/2006/relationships/image" Target="../media/image19.pn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14658A-CA5E-0C3E-5BC4-BEA72D40BCFD}"/>
              </a:ext>
            </a:extLst>
          </p:cNvPr>
          <p:cNvSpPr txBox="1"/>
          <p:nvPr/>
        </p:nvSpPr>
        <p:spPr>
          <a:xfrm>
            <a:off x="2728913" y="1271588"/>
            <a:ext cx="7777918" cy="2677656"/>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 lớp 3</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p>
          <a:p>
            <a:pPr marL="0" marR="0" lvl="0" indent="0" algn="ctr" defTabSz="6096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Times New Roman" panose="02020603050405020304" pitchFamily="18" charset="0"/>
                <a:cs typeface="Times New Roman" panose="02020603050405020304" pitchFamily="18" charset="0"/>
              </a:rPr>
              <a:t>Bàn tay cô giáo</a:t>
            </a:r>
            <a:endPar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231452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9F5BFF51-1ECD-414B-9C4B-F49C744963D0}"/>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TextBox 76">
            <a:extLst>
              <a:ext uri="{FF2B5EF4-FFF2-40B4-BE49-F238E27FC236}">
                <a16:creationId xmlns:a16="http://schemas.microsoft.com/office/drawing/2014/main" id="{A47E149F-CE6C-455D-83A1-AE6233BC2786}"/>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D4835428-9272-4CCD-8552-E5E1E8713333}"/>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circle(in)">
                                      <p:cBhvr>
                                        <p:cTn id="14" dur="20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circle(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ircle(in)">
                                      <p:cBhvr>
                                        <p:cTn id="2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86262"/>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tờ</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trắng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gấp</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Thoắt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thuyền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xinh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algn="l"/>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phép mầu nhiệm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trước mắt em: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 biếc bình minh</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 rào sóng vỗ…</a:t>
            </a:r>
          </a:p>
          <a:p>
            <a:pPr algn="just"/>
            <a:b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bao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Trọng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3704671" y="110409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3879578"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3773591" y="187757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3224211" y="3177208"/>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3447775" y="353686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3381100" y="399915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3938556" y="452178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8799240" y="103265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8524321" y="146128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8956296" y="188990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9924774" y="234639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9291916" y="325204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8936315" y="366310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9022971" y="40731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8506055" y="441887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8340866" y="524351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8091487" y="58031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105E13EC-914E-4544-794A-27DEE655448D}"/>
              </a:ext>
            </a:extLst>
          </p:cNvPr>
          <p:cNvCxnSpPr/>
          <p:nvPr/>
        </p:nvCxnSpPr>
        <p:spPr>
          <a:xfrm flipH="1">
            <a:off x="4602266" y="229306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CA2F51F-E060-60F1-F613-D37EC67731AF}"/>
              </a:ext>
            </a:extLst>
          </p:cNvPr>
          <p:cNvCxnSpPr/>
          <p:nvPr/>
        </p:nvCxnSpPr>
        <p:spPr>
          <a:xfrm flipH="1">
            <a:off x="4679016" y="23002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3596137-ABCC-7836-768F-DC07EC14B1CE}"/>
              </a:ext>
            </a:extLst>
          </p:cNvPr>
          <p:cNvCxnSpPr/>
          <p:nvPr/>
        </p:nvCxnSpPr>
        <p:spPr>
          <a:xfrm flipH="1">
            <a:off x="4017690" y="450174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BB3ACE-3EA7-4057-3C2C-5071D4E7D473}"/>
              </a:ext>
            </a:extLst>
          </p:cNvPr>
          <p:cNvCxnSpPr/>
          <p:nvPr/>
        </p:nvCxnSpPr>
        <p:spPr>
          <a:xfrm flipH="1">
            <a:off x="10005460" y="234639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D726D8-7BA9-B1D5-D448-122FF039CD31}"/>
              </a:ext>
            </a:extLst>
          </p:cNvPr>
          <p:cNvCxnSpPr/>
          <p:nvPr/>
        </p:nvCxnSpPr>
        <p:spPr>
          <a:xfrm flipH="1">
            <a:off x="8590996" y="441887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24818-8F0C-1057-45F5-2F34AFC3DADB}"/>
              </a:ext>
            </a:extLst>
          </p:cNvPr>
          <p:cNvCxnSpPr/>
          <p:nvPr/>
        </p:nvCxnSpPr>
        <p:spPr>
          <a:xfrm flipH="1">
            <a:off x="8172449" y="580312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down)">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down)">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wipe(down)">
                                      <p:cBhvr>
                                        <p:cTn id="93" dur="5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down)">
                                      <p:cBhvr>
                                        <p:cTn id="98" dur="500"/>
                                        <p:tgtEl>
                                          <p:spTgt spid="2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down)">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down)">
                                      <p:cBhvr>
                                        <p:cTn id="108" dur="500"/>
                                        <p:tgtEl>
                                          <p:spTgt spid="2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wipe(down)">
                                      <p:cBhvr>
                                        <p:cTn id="113" dur="500"/>
                                        <p:tgtEl>
                                          <p:spTgt spid="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ipe(down)">
                                      <p:cBhvr>
                                        <p:cTn id="118" dur="500"/>
                                        <p:tgtEl>
                                          <p:spTgt spid="29"/>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wipe(down)">
                                      <p:cBhvr>
                                        <p:cTn id="123" dur="500"/>
                                        <p:tgtEl>
                                          <p:spTgt spid="3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wipe(down)">
                                      <p:cBhvr>
                                        <p:cTn id="1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sym typeface="Arial"/>
              </a:rPr>
              <a:t>Đọc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theo</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41601" y="2547385"/>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33901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288000" y="2583449"/>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 bài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có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nào em chưa hiểu nghĩa</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62038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769" y="55624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p:cNvSpPr txBox="1"/>
          <p:nvPr/>
        </p:nvSpPr>
        <p:spPr>
          <a:xfrm>
            <a:off x="1556088" y="1509493"/>
            <a:ext cx="10369212" cy="646331"/>
          </a:xfrm>
          <a:prstGeom prst="rect">
            <a:avLst/>
          </a:prstGeom>
          <a:noFill/>
          <a:ln>
            <a:noFill/>
            <a:miter lim="800000"/>
          </a:ln>
        </p:spPr>
        <p:txBody>
          <a:bodyPr wrap="square" rtlCol="0">
            <a:spAutoFit/>
          </a:bodyPr>
          <a:lstStyle/>
          <a:p>
            <a:pPr lvl="0" algn="just"/>
            <a:r>
              <a:rPr lang="vi-VN" sz="36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Chọn lời giải thích phù hợp với mỗi từ dưới đây:</a:t>
            </a:r>
          </a:p>
        </p:txBody>
      </p:sp>
      <p:sp>
        <p:nvSpPr>
          <p:cNvPr id="8" name="Rectangle 7"/>
          <p:cNvSpPr/>
          <p:nvPr/>
        </p:nvSpPr>
        <p:spPr>
          <a:xfrm>
            <a:off x="728333" y="1509492"/>
            <a:ext cx="4571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8"/>
          <p:cNvSpPr/>
          <p:nvPr/>
        </p:nvSpPr>
        <p:spPr>
          <a:xfrm>
            <a:off x="1659537" y="2472666"/>
            <a:ext cx="1969488"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phô</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p:cNvSpPr/>
          <p:nvPr/>
        </p:nvSpPr>
        <p:spPr>
          <a:xfrm>
            <a:off x="4221568" y="2310116"/>
            <a:ext cx="4093757" cy="1161615"/>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dập</a:t>
            </a:r>
            <a:r>
              <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dềnh</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ounded Rectangle 10"/>
          <p:cNvSpPr/>
          <p:nvPr/>
        </p:nvSpPr>
        <p:spPr>
          <a:xfrm>
            <a:off x="8456481" y="2472666"/>
            <a:ext cx="2813781"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rì</a:t>
            </a:r>
            <a:r>
              <a:rPr kumimoji="0" lang="en-US" sz="4000" b="1" i="0" u="none" strike="noStrike" kern="0" cap="none" spc="0" normalizeH="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rào</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5DF82A5D-34A6-4521-B330-621A4C0A0A85}"/>
              </a:ext>
            </a:extLst>
          </p:cNvPr>
          <p:cNvSpPr txBox="1"/>
          <p:nvPr/>
        </p:nvSpPr>
        <p:spPr>
          <a:xfrm>
            <a:off x="824568" y="3950951"/>
            <a:ext cx="10134600" cy="2207527"/>
          </a:xfrm>
          <a:prstGeom prst="rect">
            <a:avLst/>
          </a:prstGeom>
          <a:noFill/>
        </p:spPr>
        <p:txBody>
          <a:bodyPr wrap="square" rtlCol="0">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a. Mặt nước chuyển động lên xuống nhịp nhàng</a:t>
            </a:r>
          </a:p>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b. Tiếng sóng vỗ nhỏ, êm nhẹ, phát ra đều đều liên tiếp</a:t>
            </a:r>
          </a:p>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c. Để lộ ra, bày ra</a:t>
            </a:r>
          </a:p>
        </p:txBody>
      </p:sp>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3.125E-6 -2.22222E-6 L 0.19218 0.41111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2.5E-6 2.22222E-6 L 0.33399 0.21643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2.22222E-6 L 0.10274 0.30278 " pathEditMode="relative" rAng="0" ptsTypes="AA">
                                      <p:cBhvr>
                                        <p:cTn id="40" dur="2000" fill="hold"/>
                                        <p:tgtEl>
                                          <p:spTgt spid="11"/>
                                        </p:tgtEl>
                                        <p:attrNameLst>
                                          <p:attrName>ppt_x</p:attrName>
                                          <p:attrName>ppt_y</p:attrName>
                                        </p:attrNameLst>
                                      </p:cBhvr>
                                      <p:rCtr x="5130" y="15139"/>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856047" y="1397073"/>
            <a:ext cx="9534277"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1200" cap="none" spc="0" normalizeH="0" baseline="0" noProof="0" dirty="0">
                <a:ln>
                  <a:noFill/>
                </a:ln>
                <a:solidFill>
                  <a:srgbClr val="009E47"/>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1307407" y="1397074"/>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id="{3A1E1B5F-C26F-4510-AA3A-AE2FD41031B8}"/>
              </a:ext>
            </a:extLst>
          </p:cNvPr>
          <p:cNvSpPr/>
          <p:nvPr/>
        </p:nvSpPr>
        <p:spPr>
          <a:xfrm>
            <a:off x="557079" y="2952750"/>
            <a:ext cx="3081472"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E434D10A-F5D0-48AF-AB3E-98C0D032040A}"/>
              </a:ext>
            </a:extLst>
          </p:cNvPr>
          <p:cNvSpPr/>
          <p:nvPr/>
        </p:nvSpPr>
        <p:spPr>
          <a:xfrm>
            <a:off x="557078" y="4064383"/>
            <a:ext cx="3081472"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3A96E060-D06F-4F52-BDCC-C7BE01AB3883}"/>
              </a:ext>
            </a:extLst>
          </p:cNvPr>
          <p:cNvSpPr/>
          <p:nvPr/>
        </p:nvSpPr>
        <p:spPr>
          <a:xfrm>
            <a:off x="557078" y="5127549"/>
            <a:ext cx="3081472"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dềnh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id="{E7A82A7F-AB63-4A3C-8A7D-E4606B90EA0B}"/>
              </a:ext>
            </a:extLst>
          </p:cNvPr>
          <p:cNvCxnSpPr>
            <a:cxnSpLocks/>
            <a:stCxn id="7" idx="3"/>
            <a:endCxn id="20" idx="1"/>
          </p:cNvCxnSpPr>
          <p:nvPr/>
        </p:nvCxnSpPr>
        <p:spPr>
          <a:xfrm>
            <a:off x="3638551" y="3352800"/>
            <a:ext cx="2171698"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2190750" y="3133725"/>
            <a:ext cx="6391275" cy="1938992"/>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màu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khéo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c.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Nêu</a:t>
            </a:r>
            <a:r>
              <a:rPr lang="en-US" sz="4000" dirty="0">
                <a:latin typeface="Arial-Rounded" panose="020B0500000000000000" pitchFamily="34" charset="0"/>
                <a:ea typeface="Arial-Rounded" panose="020B0500000000000000" pitchFamily="34" charset="0"/>
                <a:cs typeface="Arial-Rounded" panose="020B0500000000000000" pitchFamily="34" charset="0"/>
              </a:rPr>
              <a:t> ý </a:t>
            </a:r>
            <a:r>
              <a:rPr lang="en-US" sz="40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gấp cong cong</a:t>
            </a:r>
          </a:p>
          <a:p>
            <a:pPr lvl="0" algn="just"/>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Thoắt cái đã xong</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Mềm mại tay cô</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B1B96-9128-60DD-4294-67986CBE4E5E}"/>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463823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2473618"/>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777444" y="2049781"/>
            <a:ext cx="10586652" cy="2554545"/>
          </a:xfrm>
          <a:prstGeom prst="rect">
            <a:avLst/>
          </a:prstGeom>
          <a:noFill/>
        </p:spPr>
        <p:txBody>
          <a:bodyPr wrap="square" rtlCol="0">
            <a:spAutoFit/>
          </a:bodyPr>
          <a:lstStyle/>
          <a:p>
            <a:pPr lvl="0" algn="just">
              <a:buClr>
                <a:srgbClr val="000000"/>
              </a:buClr>
              <a:defRPr/>
            </a:pPr>
            <a:r>
              <a:rPr lang="vi-VN" altLang="zh-C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Bài thơ ca ngợi sự khéo léo của cô giáo khi dạy học sinh làm thủ công và thể hiện tình cảm yêu thương, quý trọng cô giáo của các bạn học sinh.</a:t>
            </a:r>
            <a:endParaRPr kumimoji="0" lang="zh-CN" alt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3038591" y="2038991"/>
            <a:ext cx="6114818" cy="2780017"/>
          </a:xfrm>
          <a:prstGeom prst="rect">
            <a:avLst/>
          </a:prstGeom>
        </p:spPr>
      </p:pic>
    </p:spTree>
    <p:custDataLst>
      <p:tags r:id="rId1"/>
    </p:custDataLst>
    <p:extLst>
      <p:ext uri="{BB962C8B-B14F-4D97-AF65-F5344CB8AC3E}">
        <p14:creationId xmlns:p14="http://schemas.microsoft.com/office/powerpoint/2010/main" val="7842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Picture 13" descr="Shape&#10;&#10;Description automatically generated with medium confidence">
            <a:extLst>
              <a:ext uri="{FF2B5EF4-FFF2-40B4-BE49-F238E27FC236}">
                <a16:creationId xmlns:a16="http://schemas.microsoft.com/office/drawing/2014/main" id="{CDBB1809-4CD2-483E-AB53-DF0A060DF1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1867"/>
            <a:ext cx="1457630" cy="1457630"/>
          </a:xfrm>
          <a:prstGeom prst="rect">
            <a:avLst/>
          </a:prstGeom>
        </p:spPr>
      </p:pic>
    </p:spTree>
    <p:extLst>
      <p:ext uri="{BB962C8B-B14F-4D97-AF65-F5344CB8AC3E}">
        <p14:creationId xmlns:p14="http://schemas.microsoft.com/office/powerpoint/2010/main" val="278999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Bài</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tập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làm</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văn</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
        <p:nvSpPr>
          <p:cNvPr id="7" name="Title 1">
            <a:extLst>
              <a:ext uri="{FF2B5EF4-FFF2-40B4-BE49-F238E27FC236}">
                <a16:creationId xmlns:a16="http://schemas.microsoft.com/office/drawing/2014/main" id="{A80021E8-001A-8552-032A-7654CA86F9ED}"/>
              </a:ext>
            </a:extLst>
          </p:cNvPr>
          <p:cNvSpPr txBox="1">
            <a:spLocks/>
          </p:cNvSpPr>
          <p:nvPr/>
        </p:nvSpPr>
        <p:spPr>
          <a:xfrm>
            <a:off x="701963" y="1171575"/>
            <a:ext cx="10972800" cy="1673225"/>
          </a:xfrm>
          <a:prstGeom prst="rect">
            <a:avLst/>
          </a:prstGeom>
          <a:solidFill>
            <a:schemeClr val="accent6"/>
          </a:solidFill>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4800">
                <a:latin typeface="Arial" pitchFamily="34" charset="0"/>
                <a:cs typeface="Arial" pitchFamily="34" charset="0"/>
              </a:rPr>
              <a:t>Mẹ cô-li-a nhờ cậu ấy giặt áo sơ mi và quần lót vào ngày thứ mấy?</a:t>
            </a:r>
            <a:endParaRPr lang="en-US" sz="4800" dirty="0">
              <a:latin typeface="Arial" pitchFamily="34" charset="0"/>
              <a:cs typeface="Arial" pitchFamily="34" charset="0"/>
            </a:endParaRPr>
          </a:p>
        </p:txBody>
      </p:sp>
      <p:sp>
        <p:nvSpPr>
          <p:cNvPr id="8" name="Title 1">
            <a:extLst>
              <a:ext uri="{FF2B5EF4-FFF2-40B4-BE49-F238E27FC236}">
                <a16:creationId xmlns:a16="http://schemas.microsoft.com/office/drawing/2014/main" id="{15A1783E-3233-B100-8251-AE548D82F41A}"/>
              </a:ext>
            </a:extLst>
          </p:cNvPr>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750" fill="hold"/>
                                        <p:tgtEl>
                                          <p:spTgt spid="8"/>
                                        </p:tgtEl>
                                        <p:attrNameLst>
                                          <p:attrName>ppt_x</p:attrName>
                                        </p:attrNameLst>
                                      </p:cBhvr>
                                      <p:tavLst>
                                        <p:tav tm="0">
                                          <p:val>
                                            <p:strVal val="1+#ppt_w/2"/>
                                          </p:val>
                                        </p:tav>
                                        <p:tav tm="100000">
                                          <p:val>
                                            <p:strVal val="#ppt_x"/>
                                          </p:val>
                                        </p:tav>
                                      </p:tavLst>
                                    </p:anim>
                                    <p:anim calcmode="lin" valueType="num">
                                      <p:cBhvr additive="base">
                                        <p:cTn id="14"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503590"/>
            <a:ext cx="10972800" cy="2676525"/>
          </a:xfrm>
          <a:solidFill>
            <a:schemeClr val="accent6"/>
          </a:solidFill>
        </p:spPr>
        <p:txBody>
          <a:bodyPr>
            <a:noAutofit/>
          </a:bodyPr>
          <a:lstStyle/>
          <a:p>
            <a:pPr algn="just"/>
            <a:r>
              <a:rPr lang="nl-NL" dirty="0"/>
              <a:t>Kể hoặc </a:t>
            </a:r>
            <a:r>
              <a:rPr lang="nl-NL"/>
              <a:t>nói câu chuyện </a:t>
            </a:r>
            <a:r>
              <a:rPr lang="nl-NL" dirty="0"/>
              <a:t>về chủ đề trường học mà mình đã tìm đọc được?</a:t>
            </a:r>
            <a:endParaRPr lang="en-US" sz="4800" dirty="0">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libri"/>
                <a:cs typeface="Arial"/>
                <a:sym typeface="Arial"/>
              </a:rPr>
              <a:t>Nói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với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bạn</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0"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184D39-0C1B-482B-B1C3-18E8FA902F90}"/>
              </a:ext>
            </a:extLst>
          </p:cNvPr>
          <p:cNvPicPr>
            <a:picLocks noChangeAspect="1"/>
          </p:cNvPicPr>
          <p:nvPr/>
        </p:nvPicPr>
        <p:blipFill>
          <a:blip r:embed="rId5"/>
          <a:stretch>
            <a:fillRect/>
          </a:stretch>
        </p:blipFill>
        <p:spPr>
          <a:xfrm>
            <a:off x="4619097" y="2011454"/>
            <a:ext cx="2953806" cy="1564640"/>
          </a:xfrm>
          <a:prstGeom prst="rect">
            <a:avLst/>
          </a:prstGeom>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7" name="Picture 6">
            <a:extLst>
              <a:ext uri="{FF2B5EF4-FFF2-40B4-BE49-F238E27FC236}">
                <a16:creationId xmlns:a16="http://schemas.microsoft.com/office/drawing/2014/main" id="{EA4D87D8-BD28-4883-BC55-5CE076A076F8}"/>
              </a:ext>
            </a:extLst>
          </p:cNvPr>
          <p:cNvPicPr>
            <a:picLocks noChangeAspect="1"/>
          </p:cNvPicPr>
          <p:nvPr/>
        </p:nvPicPr>
        <p:blipFill>
          <a:blip r:embed="rId3"/>
          <a:stretch>
            <a:fillRect/>
          </a:stretch>
        </p:blipFill>
        <p:spPr>
          <a:xfrm>
            <a:off x="3930832" y="1242779"/>
            <a:ext cx="4474030" cy="790412"/>
          </a:xfrm>
          <a:prstGeom prst="rect">
            <a:avLst/>
          </a:prstGeom>
        </p:spPr>
      </p:pic>
      <p:sp>
        <p:nvSpPr>
          <p:cNvPr id="5" name="TextBox 4">
            <a:extLst>
              <a:ext uri="{FF2B5EF4-FFF2-40B4-BE49-F238E27FC236}">
                <a16:creationId xmlns:a16="http://schemas.microsoft.com/office/drawing/2014/main" id="{148E4907-2432-49D6-9E31-A0957315BB00}"/>
              </a:ext>
            </a:extLst>
          </p:cNvPr>
          <p:cNvSpPr txBox="1"/>
          <p:nvPr/>
        </p:nvSpPr>
        <p:spPr>
          <a:xfrm>
            <a:off x="4686300" y="2033190"/>
            <a:ext cx="4956812"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13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860A5508-3978-46A1-AAEE-8A48247AF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pic>
        <p:nvPicPr>
          <p:cNvPr id="11" name="Picture 10">
            <a:extLst>
              <a:ext uri="{FF2B5EF4-FFF2-40B4-BE49-F238E27FC236}">
                <a16:creationId xmlns:a16="http://schemas.microsoft.com/office/drawing/2014/main" id="{A56887B6-F759-4B9A-8246-D4AE29DF28CF}"/>
              </a:ext>
            </a:extLst>
          </p:cNvPr>
          <p:cNvPicPr>
            <a:picLocks noChangeAspect="1"/>
          </p:cNvPicPr>
          <p:nvPr/>
        </p:nvPicPr>
        <p:blipFill>
          <a:blip r:embed="rId5"/>
          <a:stretch>
            <a:fillRect/>
          </a:stretch>
        </p:blipFill>
        <p:spPr>
          <a:xfrm>
            <a:off x="2497737" y="2679521"/>
            <a:ext cx="7340220" cy="1981372"/>
          </a:xfrm>
          <a:prstGeom prst="rect">
            <a:avLst/>
          </a:prstGeom>
        </p:spPr>
      </p:pic>
    </p:spTree>
    <p:extLst>
      <p:ext uri="{BB962C8B-B14F-4D97-AF65-F5344CB8AC3E}">
        <p14:creationId xmlns:p14="http://schemas.microsoft.com/office/powerpoint/2010/main" val="6049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0.6|0.7"/>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TIMING" val="|0.6|0.7"/>
</p:tagLst>
</file>

<file path=ppt/tags/tag62.xml><?xml version="1.0" encoding="utf-8"?>
<p:tagLst xmlns:a="http://schemas.openxmlformats.org/drawingml/2006/main" xmlns:r="http://schemas.openxmlformats.org/officeDocument/2006/relationships" xmlns:p="http://schemas.openxmlformats.org/presentationml/2006/main">
  <p:tag name="TIMING" val="|0.6|0.7"/>
</p:tagLst>
</file>

<file path=ppt/tags/tag63.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1052</Words>
  <Application>Microsoft Office PowerPoint</Application>
  <PresentationFormat>Widescreen</PresentationFormat>
  <Paragraphs>206</Paragraphs>
  <Slides>31</Slides>
  <Notes>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31</vt:i4>
      </vt:variant>
    </vt:vector>
  </HeadingPairs>
  <TitlesOfParts>
    <vt:vector size="49" baseType="lpstr">
      <vt:lpstr>等线</vt:lpstr>
      <vt:lpstr>等线 Light</vt:lpstr>
      <vt:lpstr>Arial</vt:lpstr>
      <vt:lpstr>Arial-Rounded</vt:lpstr>
      <vt:lpstr>Calibri</vt:lpstr>
      <vt:lpstr>Calibri Light</vt:lpstr>
      <vt:lpstr>Coiny</vt:lpstr>
      <vt:lpstr>Gochi Hand</vt:lpstr>
      <vt:lpstr>Short Stack</vt:lpstr>
      <vt:lpstr>Times New Roman</vt:lpstr>
      <vt:lpstr>VNI-Avo</vt:lpstr>
      <vt:lpstr>Wingdings</vt:lpstr>
      <vt:lpstr>2_Office 主题</vt:lpstr>
      <vt:lpstr>Office 主题</vt:lpstr>
      <vt:lpstr>The Digital Quick Grammar by Slidesgo</vt:lpstr>
      <vt:lpstr>Office Theme</vt:lpstr>
      <vt:lpstr>自定义设计方案</vt:lpstr>
      <vt:lpstr>1_Office 主题​​</vt:lpstr>
      <vt:lpstr>PowerPoint Presentation</vt:lpstr>
      <vt:lpstr>PowerPoint Presentation</vt:lpstr>
      <vt:lpstr>PowerPoint Presentation</vt:lpstr>
      <vt:lpstr>PowerPoint Presentation</vt:lpstr>
      <vt:lpstr>Bài đọc trước em học là bài gì?</vt:lpstr>
      <vt:lpstr>PowerPoint Presentation</vt:lpstr>
      <vt:lpstr>Kể hoặc nói câu chuyện về chủ đề trường học mà mình đã tìm đọc được?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52</cp:revision>
  <dcterms:created xsi:type="dcterms:W3CDTF">2022-06-25T09:00:30Z</dcterms:created>
  <dcterms:modified xsi:type="dcterms:W3CDTF">2022-10-18T14:56:53Z</dcterms:modified>
</cp:coreProperties>
</file>