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80" r:id="rId3"/>
    <p:sldId id="260" r:id="rId4"/>
    <p:sldId id="314" r:id="rId5"/>
    <p:sldId id="310" r:id="rId6"/>
    <p:sldId id="312" r:id="rId7"/>
    <p:sldId id="313" r:id="rId8"/>
    <p:sldId id="306" r:id="rId9"/>
    <p:sldId id="262" r:id="rId10"/>
    <p:sldId id="263" r:id="rId11"/>
    <p:sldId id="26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8" d="100"/>
          <a:sy n="68" d="100"/>
        </p:scale>
        <p:origin x="9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3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7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9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40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2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8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79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60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1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38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1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27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3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12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3.emf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8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5.wdp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3" y="3136958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3740649"/>
            <a:ext cx="4906376" cy="2705181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2947501" y="26390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04543D-D875-44B9-94CC-DD252AD7364C}"/>
              </a:ext>
            </a:extLst>
          </p:cNvPr>
          <p:cNvSpPr/>
          <p:nvPr/>
        </p:nvSpPr>
        <p:spPr>
          <a:xfrm>
            <a:off x="2368056" y="2606930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2947501" y="4078274"/>
            <a:ext cx="62362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8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 Thị Thúy</a:t>
            </a:r>
            <a:endParaRPr lang="en-US" sz="38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12A51-E5BA-435B-B8B7-113747D060B8}"/>
              </a:ext>
            </a:extLst>
          </p:cNvPr>
          <p:cNvSpPr txBox="1"/>
          <p:nvPr/>
        </p:nvSpPr>
        <p:spPr>
          <a:xfrm>
            <a:off x="5202832" y="3278984"/>
            <a:ext cx="1634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+mj-lt"/>
              </a:rPr>
              <a:t>LỚP 2A6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hỏi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ngã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chữ in đậm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ngôi nhà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ô cửa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cánh khép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mơ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 hai hàng mi</a:t>
            </a:r>
          </a:p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Môi</a:t>
            </a: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khi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buồn ngủ miết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về mắt vui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 không biết mệt.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995" y="4383269"/>
            <a:ext cx="49116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Đặng Vương Hùng.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5" y="2098801"/>
            <a:ext cx="942536" cy="615489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2100" y="2575174"/>
            <a:ext cx="1554481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9848" y="309114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3836" y="2102419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71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947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Cái trống trường em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5879" y="189940"/>
            <a:ext cx="9442778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443157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776503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13849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Nghe - viết đúng chính tả bài Cái trống trường em. Trình bày đúng khổ thơ, biết viết hoa chữ cái đầu tên bài thơ và các dòng thơ 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3052865"/>
            <a:ext cx="8288195" cy="10057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đúng các bài tập chính tả phân biệt c/k; s/x (hoặc tiếng có dấu hỏi hoặc dấu ngã)</a:t>
            </a:r>
            <a:endParaRPr lang="vi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5273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kĩ năng viết chữ chuẩn mẫu, sạch sẽ.</a:t>
            </a:r>
            <a:endParaRPr lang="vi-VN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50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94" y="1182414"/>
            <a:ext cx="9757458" cy="459916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6004" y="2068435"/>
            <a:ext cx="728998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Buồn không hả trống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Trong những ngày hè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Bọn mình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i vắng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Chỉ còn tiếng ve?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9581" y="147688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1356" y="2164136"/>
            <a:ext cx="6038599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Cái trống lặng im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Nghiêng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 trên giá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Chắc thấy chúng em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Nó vui mừng quá!</a:t>
            </a:r>
          </a:p>
          <a:p>
            <a:pPr algn="just"/>
            <a:endParaRPr lang="en-US" sz="3200" b="1" dirty="0">
              <a:latin typeface="HP001 4 hàng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Kìa trống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ang gọi: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Tùng! Tùng! Tùng! Tùng!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4348" y="1182414"/>
            <a:ext cx="9747236" cy="46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-13319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trống, lặng im, 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769102" cy="967261"/>
            <a:chOff x="3889236" y="207166"/>
            <a:chExt cx="3769102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333129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963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Cái Ǉrūg ǇrưŊg em</a:t>
            </a:r>
            <a:endParaRPr lang="en-US" sz="34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20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6917" y="313765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Bŧ jìζ đi vắng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179" y="178385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BuŬ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hả Ǉrūg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237" y="246252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lt-LT" sz="3400" b="1" dirty="0">
                <a:latin typeface="HP001 4 hàng" pitchFamily="34" charset="0"/>
              </a:rPr>
              <a:t>g 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lt-LT" sz="3400" b="1" dirty="0">
                <a:latin typeface="HP001 4 hàng" pitchFamily="34" charset="0"/>
              </a:rPr>
              <a:t>ững wgày Ǘ∆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1081" y="380989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Chỉ cŜ Ǉ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vi-VN" sz="3400" b="1" dirty="0">
                <a:latin typeface="HP001 4 hàng" pitchFamily="34" charset="0"/>
              </a:rPr>
              <a:t>Ğng </a:t>
            </a:r>
            <a:r>
              <a:rPr lang="el-GR" sz="3400" b="1" dirty="0">
                <a:latin typeface="HP001 4 hàng" pitchFamily="34" charset="0"/>
              </a:rPr>
              <a:t>ωψ ?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4397" y="405696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Nó </a:t>
            </a:r>
            <a:r>
              <a:rPr lang="el-GR" sz="3400" b="1" dirty="0">
                <a:latin typeface="HP001 4 hàng" pitchFamily="34" charset="0"/>
              </a:rPr>
              <a:t>νί</a:t>
            </a:r>
            <a:r>
              <a:rPr lang="vi-VN" sz="3400" b="1" dirty="0">
                <a:latin typeface="HP001 4 hàng" pitchFamily="34" charset="0"/>
              </a:rPr>
              <a:t>i jừng Ǖ</a:t>
            </a:r>
            <a:r>
              <a:rPr lang="el-GR" sz="3400" b="1" dirty="0">
                <a:latin typeface="HP001 4 hàng" pitchFamily="34" charset="0"/>
              </a:rPr>
              <a:t>ί</a:t>
            </a:r>
            <a:r>
              <a:rPr lang="vi-VN" sz="3400" b="1" dirty="0">
                <a:latin typeface="HP001 4 hàng" pitchFamily="34" charset="0"/>
              </a:rPr>
              <a:t>á!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5074" y="202270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Cái Ǉrūg lặng Łm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7599" y="269981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</a:t>
            </a:r>
            <a:r>
              <a:rPr lang="el-GR" sz="3400" b="1" dirty="0">
                <a:latin typeface="HP001 4 hàng" pitchFamily="34" charset="0"/>
              </a:rPr>
              <a:t>θΗ</a:t>
            </a:r>
            <a:r>
              <a:rPr lang="vi-VN" sz="3400" b="1" dirty="0">
                <a:latin typeface="HP001 4 hàng" pitchFamily="34" charset="0"/>
              </a:rPr>
              <a:t>łng đầu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giá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77599" y="336095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Chắc </a:t>
            </a:r>
            <a:r>
              <a:rPr lang="el-GR" sz="3400" b="1" dirty="0">
                <a:latin typeface="HP001 4 hàng" pitchFamily="34" charset="0"/>
              </a:rPr>
              <a:t>κ</a:t>
            </a:r>
            <a:r>
              <a:rPr lang="vi-VN" sz="3400" b="1" dirty="0">
                <a:latin typeface="HP001 4 hàng" pitchFamily="34" charset="0"/>
              </a:rPr>
              <a:t>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vi-VN" sz="3400" b="1" dirty="0">
                <a:latin typeface="HP001 4 hàng" pitchFamily="34" charset="0"/>
              </a:rPr>
              <a:t>úng 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8014" y="545509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Kìa Ǉrūg đang gĊ: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5199" y="610911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Tùng! Tùng! Tùng! Tùng! </a:t>
            </a:r>
            <a:endParaRPr lang="en-US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647480" y="1748737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Dựa vào tranh, viết từ ngữ có tiếng bắt đầu bằng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669805" y="1462414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105469" y="1573607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054" y="4179882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6582" y="4180537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60411" y="417988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6" y="312478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 đám lá mượt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Treo từng chùm chuông nhỏ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và hồng đỏ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áng cả vườn quê.</a:t>
            </a:r>
          </a:p>
          <a:p>
            <a:pPr algn="r"/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(Là quả gì?)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9142" r="63020" b="18097"/>
          <a:stretch/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485267"/>
            <a:ext cx="78357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 gì không bắc ngang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trèo qua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uối mà chồng lên mây?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6300" r="62689" b="47400"/>
          <a:stretch/>
        </p:blipFill>
        <p:spPr bwMode="auto">
          <a:xfrm>
            <a:off x="581096" y="1376565"/>
            <a:ext cx="3217908" cy="235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79" y="5039232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07" y="2867232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0" y="2321661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35" y="1402639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62" y="4568949"/>
            <a:ext cx="520505" cy="520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25887" y="3714858"/>
            <a:ext cx="151009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roi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83119" y="5708357"/>
            <a:ext cx="221662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 vồng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91098" y="5853183"/>
            <a:ext cx="18006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(Là gì?)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654" y="808959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thay cho ô vuông rồi giải câu đố.</a:t>
            </a: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38101" y="5792628"/>
            <a:ext cx="12211050" cy="1104900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7" grpId="0"/>
      <p:bldP spid="18" grpId="0"/>
      <p:bldP spid="18" grpId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524</Words>
  <Application>Microsoft Office PowerPoint</Application>
  <PresentationFormat>Widescreen</PresentationFormat>
  <Paragraphs>95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iCiel Cadena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Dao Thuy</cp:lastModifiedBy>
  <cp:revision>154</cp:revision>
  <dcterms:created xsi:type="dcterms:W3CDTF">2021-06-02T14:23:54Z</dcterms:created>
  <dcterms:modified xsi:type="dcterms:W3CDTF">2022-10-18T12:17:52Z</dcterms:modified>
</cp:coreProperties>
</file>