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4" r:id="rId1"/>
  </p:sldMasterIdLst>
  <p:notesMasterIdLst>
    <p:notesMasterId r:id="rId15"/>
  </p:notesMasterIdLst>
  <p:sldIdLst>
    <p:sldId id="307" r:id="rId2"/>
    <p:sldId id="256" r:id="rId3"/>
    <p:sldId id="258" r:id="rId4"/>
    <p:sldId id="259" r:id="rId5"/>
    <p:sldId id="301" r:id="rId6"/>
    <p:sldId id="274" r:id="rId7"/>
    <p:sldId id="261" r:id="rId8"/>
    <p:sldId id="306" r:id="rId9"/>
    <p:sldId id="302" r:id="rId10"/>
    <p:sldId id="304" r:id="rId11"/>
    <p:sldId id="303" r:id="rId12"/>
    <p:sldId id="305" r:id="rId13"/>
    <p:sldId id="308" r:id="rId14"/>
  </p:sldIdLst>
  <p:sldSz cx="9144000" cy="5143500" type="screen16x9"/>
  <p:notesSz cx="6858000" cy="9144000"/>
  <p:embeddedFontLst>
    <p:embeddedFont>
      <p:font typeface=".VnArial" panose="020B0604020202020204"/>
      <p:regular r:id="rId16"/>
      <p:bold r:id="rId17"/>
      <p:italic r:id="rId18"/>
      <p:boldItalic r:id="rId19"/>
    </p:embeddedFont>
    <p:embeddedFont>
      <p:font typeface="Cambria" panose="02040503050406030204" pitchFamily="18" charset="0"/>
      <p:regular r:id="rId20"/>
      <p:bold r:id="rId21"/>
      <p:italic r:id="rId22"/>
      <p:boldItalic r:id="rId23"/>
    </p:embeddedFont>
    <p:embeddedFont>
      <p:font typeface="HP001 4 hàng" panose="020B0604020202020204" charset="0"/>
      <p:regular r:id="rId24"/>
      <p:bold r:id="rId25"/>
    </p:embeddedFont>
    <p:embeddedFont>
      <p:font typeface="Lato" panose="020F0502020204030203" pitchFamily="34" charset="0"/>
      <p:regular r:id="rId26"/>
      <p:bold r:id="rId27"/>
      <p:italic r:id="rId28"/>
      <p:boldItalic r:id="rId29"/>
    </p:embeddedFont>
    <p:embeddedFont>
      <p:font typeface="Pompiere" panose="020B0604020202020204" charset="0"/>
      <p:regular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7FDBCC9-52BD-4C4D-92BF-B6A686A6A1A3}">
  <a:tblStyle styleId="{A7FDBCC9-52BD-4C4D-92BF-B6A686A6A1A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78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9d75e17901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9d75e17901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9d75e17901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9d75e17901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Bức</a:t>
            </a:r>
            <a:r>
              <a:rPr lang="en-US" dirty="0"/>
              <a:t> </a:t>
            </a:r>
            <a:r>
              <a:rPr lang="en-US" dirty="0" err="1"/>
              <a:t>tranh</a:t>
            </a:r>
            <a:r>
              <a:rPr lang="en-US" dirty="0"/>
              <a:t> </a:t>
            </a:r>
            <a:r>
              <a:rPr lang="en-US" dirty="0" err="1"/>
              <a:t>vẽ</a:t>
            </a:r>
            <a:r>
              <a:rPr lang="en-US" dirty="0"/>
              <a:t> </a:t>
            </a:r>
            <a:r>
              <a:rPr lang="en-US" dirty="0" err="1"/>
              <a:t>cảnh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bé</a:t>
            </a:r>
            <a:r>
              <a:rPr lang="en-US" dirty="0"/>
              <a:t> </a:t>
            </a:r>
            <a:r>
              <a:rPr lang="en-US" dirty="0" err="1"/>
              <a:t>đang</a:t>
            </a:r>
            <a:r>
              <a:rPr lang="en-US" dirty="0"/>
              <a:t> </a:t>
            </a:r>
            <a:r>
              <a:rPr lang="en-US" dirty="0" err="1"/>
              <a:t>dọn</a:t>
            </a:r>
            <a:r>
              <a:rPr lang="en-US" dirty="0"/>
              <a:t> </a:t>
            </a:r>
            <a:r>
              <a:rPr lang="en-US" dirty="0" err="1"/>
              <a:t>vệ</a:t>
            </a:r>
            <a:r>
              <a:rPr lang="en-US" dirty="0"/>
              <a:t> </a:t>
            </a:r>
            <a:r>
              <a:rPr lang="en-US" dirty="0" err="1"/>
              <a:t>sinh</a:t>
            </a:r>
            <a:r>
              <a:rPr lang="en-US" dirty="0"/>
              <a:t> </a:t>
            </a:r>
            <a:r>
              <a:rPr lang="en-US" dirty="0" err="1"/>
              <a:t>chuông</a:t>
            </a:r>
            <a:r>
              <a:rPr lang="en-US" dirty="0"/>
              <a:t> </a:t>
            </a:r>
            <a:r>
              <a:rPr lang="en-US" dirty="0" err="1"/>
              <a:t>ngựa</a:t>
            </a:r>
            <a:r>
              <a:rPr lang="en-US" dirty="0"/>
              <a:t>.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bé</a:t>
            </a:r>
            <a:r>
              <a:rPr lang="en-US" dirty="0"/>
              <a:t> </a:t>
            </a:r>
            <a:r>
              <a:rPr lang="en-US" dirty="0" err="1"/>
              <a:t>ấy</a:t>
            </a:r>
            <a:r>
              <a:rPr lang="en-US" dirty="0"/>
              <a:t> </a:t>
            </a:r>
            <a:r>
              <a:rPr lang="en-US" dirty="0" err="1"/>
              <a:t>âu</a:t>
            </a:r>
            <a:r>
              <a:rPr lang="en-US" dirty="0"/>
              <a:t> </a:t>
            </a:r>
            <a:r>
              <a:rPr lang="en-US" dirty="0" err="1"/>
              <a:t>yếm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trò</a:t>
            </a:r>
            <a:r>
              <a:rPr lang="en-US" dirty="0"/>
              <a:t> </a:t>
            </a:r>
            <a:r>
              <a:rPr lang="en-US" dirty="0" err="1"/>
              <a:t>chuyện</a:t>
            </a:r>
            <a:r>
              <a:rPr lang="en-US" dirty="0"/>
              <a:t> </a:t>
            </a:r>
            <a:r>
              <a:rPr lang="en-US" dirty="0" err="1"/>
              <a:t>cùng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chú</a:t>
            </a:r>
            <a:r>
              <a:rPr lang="en-US" dirty="0"/>
              <a:t> </a:t>
            </a:r>
            <a:r>
              <a:rPr lang="en-US" dirty="0" err="1"/>
              <a:t>ngựa</a:t>
            </a:r>
            <a:r>
              <a:rPr lang="en-US" dirty="0"/>
              <a:t> </a:t>
            </a:r>
            <a:r>
              <a:rPr lang="en-US" dirty="0" err="1"/>
              <a:t>trước</a:t>
            </a:r>
            <a:r>
              <a:rPr lang="en-US" dirty="0"/>
              <a:t> </a:t>
            </a:r>
            <a:r>
              <a:rPr lang="en-US" dirty="0" err="1"/>
              <a:t>sự</a:t>
            </a:r>
            <a:r>
              <a:rPr lang="en-US" dirty="0"/>
              <a:t> </a:t>
            </a:r>
            <a:r>
              <a:rPr lang="en-US" dirty="0" err="1"/>
              <a:t>chứng</a:t>
            </a:r>
            <a:r>
              <a:rPr lang="en-US" dirty="0"/>
              <a:t> </a:t>
            </a:r>
            <a:r>
              <a:rPr lang="en-US" dirty="0" err="1"/>
              <a:t>kiến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1 </a:t>
            </a:r>
            <a:r>
              <a:rPr lang="en-US" dirty="0" err="1"/>
              <a:t>người</a:t>
            </a:r>
            <a:r>
              <a:rPr lang="en-US" dirty="0"/>
              <a:t> </a:t>
            </a:r>
            <a:r>
              <a:rPr lang="en-US" dirty="0" err="1"/>
              <a:t>đàn</a:t>
            </a:r>
            <a:r>
              <a:rPr lang="en-US" dirty="0"/>
              <a:t> </a:t>
            </a:r>
            <a:r>
              <a:rPr lang="en-US" dirty="0" err="1"/>
              <a:t>ông</a:t>
            </a:r>
            <a:r>
              <a:rPr lang="en-US" dirty="0"/>
              <a:t>. </a:t>
            </a:r>
            <a:r>
              <a:rPr lang="en-US" dirty="0" err="1"/>
              <a:t>Người</a:t>
            </a:r>
            <a:r>
              <a:rPr lang="en-US" dirty="0"/>
              <a:t> </a:t>
            </a:r>
            <a:r>
              <a:rPr lang="en-US" dirty="0" err="1"/>
              <a:t>đàn</a:t>
            </a:r>
            <a:r>
              <a:rPr lang="en-US" dirty="0"/>
              <a:t> </a:t>
            </a:r>
            <a:r>
              <a:rPr lang="en-US" dirty="0" err="1"/>
              <a:t>ông</a:t>
            </a:r>
            <a:r>
              <a:rPr lang="en-US" dirty="0"/>
              <a:t> </a:t>
            </a:r>
            <a:r>
              <a:rPr lang="en-US" dirty="0" err="1"/>
              <a:t>này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ai? </a:t>
            </a:r>
            <a:r>
              <a:rPr lang="en-US" dirty="0" err="1"/>
              <a:t>Cố</a:t>
            </a:r>
            <a:r>
              <a:rPr lang="en-US" dirty="0"/>
              <a:t> </a:t>
            </a:r>
            <a:r>
              <a:rPr lang="en-US" dirty="0" err="1"/>
              <a:t>bé</a:t>
            </a:r>
            <a:r>
              <a:rPr lang="en-US" dirty="0"/>
              <a:t> </a:t>
            </a:r>
            <a:r>
              <a:rPr lang="en-US" dirty="0" err="1"/>
              <a:t>tên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gì</a:t>
            </a:r>
            <a:r>
              <a:rPr lang="en-US" dirty="0"/>
              <a:t> </a:t>
            </a:r>
            <a:r>
              <a:rPr lang="en-US" dirty="0" err="1"/>
              <a:t>mà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đang</a:t>
            </a:r>
            <a:r>
              <a:rPr lang="en-US" dirty="0"/>
              <a:t> </a:t>
            </a:r>
            <a:r>
              <a:rPr lang="en-US" dirty="0" err="1"/>
              <a:t>trò</a:t>
            </a:r>
            <a:r>
              <a:rPr lang="en-US" dirty="0"/>
              <a:t> </a:t>
            </a:r>
            <a:r>
              <a:rPr lang="en-US" dirty="0" err="1"/>
              <a:t>chuyện</a:t>
            </a:r>
            <a:r>
              <a:rPr lang="en-US" dirty="0"/>
              <a:t> </a:t>
            </a:r>
            <a:r>
              <a:rPr lang="en-US" dirty="0" err="1"/>
              <a:t>cùng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chú</a:t>
            </a:r>
            <a:r>
              <a:rPr lang="en-US" dirty="0"/>
              <a:t> </a:t>
            </a:r>
            <a:r>
              <a:rPr lang="en-US" dirty="0" err="1"/>
              <a:t>ngựa</a:t>
            </a:r>
            <a:r>
              <a:rPr lang="en-US" dirty="0"/>
              <a:t>?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trò</a:t>
            </a:r>
            <a:r>
              <a:rPr lang="en-US" dirty="0"/>
              <a:t> </a:t>
            </a:r>
            <a:r>
              <a:rPr lang="en-US" dirty="0" err="1"/>
              <a:t>chúng</a:t>
            </a:r>
            <a:r>
              <a:rPr lang="en-US" dirty="0"/>
              <a:t> </a:t>
            </a:r>
            <a:r>
              <a:rPr lang="en-US" dirty="0" err="1"/>
              <a:t>mình</a:t>
            </a:r>
            <a:r>
              <a:rPr lang="en-US" dirty="0"/>
              <a:t> </a:t>
            </a:r>
            <a:r>
              <a:rPr lang="en-US" dirty="0" err="1"/>
              <a:t>cùng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hnay</a:t>
            </a:r>
            <a:r>
              <a:rPr lang="en-US" dirty="0"/>
              <a:t>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Mọi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việc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bắt</a:t>
            </a:r>
            <a:r>
              <a:rPr lang="en-US" dirty="0"/>
              <a:t> </a:t>
            </a:r>
            <a:r>
              <a:rPr lang="en-US" dirty="0" err="1"/>
              <a:t>đầu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việc</a:t>
            </a:r>
            <a:r>
              <a:rPr lang="en-US" dirty="0"/>
              <a:t> </a:t>
            </a:r>
            <a:r>
              <a:rPr lang="en-US" dirty="0" err="1"/>
              <a:t>nhỏ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, </a:t>
            </a:r>
            <a:r>
              <a:rPr lang="en-US" dirty="0" err="1"/>
              <a:t>mọi</a:t>
            </a:r>
            <a:r>
              <a:rPr lang="en-US" dirty="0"/>
              <a:t> </a:t>
            </a:r>
            <a:r>
              <a:rPr lang="en-US" dirty="0" err="1"/>
              <a:t>thiên</a:t>
            </a:r>
            <a:r>
              <a:rPr lang="en-US" dirty="0"/>
              <a:t> </a:t>
            </a:r>
            <a:r>
              <a:rPr lang="en-US" dirty="0" err="1"/>
              <a:t>tài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bắt</a:t>
            </a:r>
            <a:r>
              <a:rPr lang="en-US" dirty="0"/>
              <a:t> </a:t>
            </a:r>
            <a:r>
              <a:rPr lang="en-US" dirty="0" err="1"/>
              <a:t>đầu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trẻ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,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bé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-li-a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gì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đạt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ước</a:t>
            </a:r>
            <a:r>
              <a:rPr lang="en-US" dirty="0"/>
              <a:t> </a:t>
            </a:r>
            <a:r>
              <a:rPr lang="en-US" dirty="0" err="1"/>
              <a:t>mơ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mình</a:t>
            </a:r>
            <a:r>
              <a:rPr lang="en-US" dirty="0"/>
              <a:t>, </a:t>
            </a:r>
            <a:r>
              <a:rPr lang="en-US" dirty="0" err="1"/>
              <a:t>các</a:t>
            </a:r>
            <a:r>
              <a:rPr lang="en-US" dirty="0"/>
              <a:t> con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dựa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cốt</a:t>
            </a:r>
            <a:r>
              <a:rPr lang="en-US" dirty="0"/>
              <a:t> </a:t>
            </a:r>
            <a:r>
              <a:rPr lang="en-US" dirty="0" err="1"/>
              <a:t>truyện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viết</a:t>
            </a:r>
            <a:r>
              <a:rPr lang="en-US" dirty="0"/>
              <a:t> </a:t>
            </a:r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dirty="0" err="1"/>
              <a:t>đoạn</a:t>
            </a:r>
            <a:r>
              <a:rPr lang="en-US" dirty="0"/>
              <a:t> </a:t>
            </a:r>
            <a:r>
              <a:rPr lang="en-US" dirty="0" err="1"/>
              <a:t>văn</a:t>
            </a:r>
            <a:r>
              <a:rPr lang="en-US" dirty="0"/>
              <a:t> </a:t>
            </a:r>
            <a:r>
              <a:rPr lang="en-US" dirty="0" err="1"/>
              <a:t>kể</a:t>
            </a:r>
            <a:r>
              <a:rPr lang="en-US" dirty="0"/>
              <a:t> </a:t>
            </a:r>
            <a:r>
              <a:rPr lang="en-US" dirty="0" err="1"/>
              <a:t>chuyện</a:t>
            </a:r>
            <a:r>
              <a:rPr lang="en-US" dirty="0"/>
              <a:t>. </a:t>
            </a: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Theo </a:t>
            </a:r>
            <a:r>
              <a:rPr lang="en-US" dirty="0" err="1"/>
              <a:t>các</a:t>
            </a:r>
            <a:r>
              <a:rPr lang="en-US" dirty="0"/>
              <a:t> con </a:t>
            </a:r>
            <a:r>
              <a:rPr lang="en-US" dirty="0" err="1"/>
              <a:t>cốt</a:t>
            </a:r>
            <a:r>
              <a:rPr lang="en-US" dirty="0"/>
              <a:t> </a:t>
            </a:r>
            <a:r>
              <a:rPr lang="en-US" dirty="0" err="1"/>
              <a:t>truyện</a:t>
            </a:r>
            <a:r>
              <a:rPr lang="en-US" dirty="0"/>
              <a:t> </a:t>
            </a:r>
            <a:r>
              <a:rPr lang="en-US" dirty="0" err="1"/>
              <a:t>trên</a:t>
            </a:r>
            <a:r>
              <a:rPr lang="en-US" dirty="0"/>
              <a:t> </a:t>
            </a:r>
            <a:r>
              <a:rPr lang="en-US" dirty="0" err="1"/>
              <a:t>gồm</a:t>
            </a:r>
            <a:r>
              <a:rPr lang="en-US" dirty="0"/>
              <a:t> </a:t>
            </a:r>
            <a:r>
              <a:rPr lang="en-US" dirty="0" err="1"/>
              <a:t>mấy</a:t>
            </a:r>
            <a:r>
              <a:rPr lang="en-US" dirty="0"/>
              <a:t> </a:t>
            </a:r>
            <a:r>
              <a:rPr lang="en-US" dirty="0" err="1"/>
              <a:t>đoạn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2205556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ga41cc00f87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8" name="Google Shape;668;ga41cc00f87_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a41cc00f87_2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ga41cc00f87_2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2503300" y="1900025"/>
            <a:ext cx="4137300" cy="170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941300" y="3601625"/>
            <a:ext cx="5261400" cy="43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 rot="10800000">
            <a:off x="-2" y="1"/>
            <a:ext cx="2501209" cy="2162717"/>
          </a:xfrm>
          <a:custGeom>
            <a:avLst/>
            <a:gdLst/>
            <a:ahLst/>
            <a:cxnLst/>
            <a:rect l="l" t="t" r="r" b="b"/>
            <a:pathLst>
              <a:path w="48747" h="42150" extrusionOk="0">
                <a:moveTo>
                  <a:pt x="45884" y="1"/>
                </a:moveTo>
                <a:cubicBezTo>
                  <a:pt x="43565" y="1"/>
                  <a:pt x="41302" y="541"/>
                  <a:pt x="39541" y="1993"/>
                </a:cubicBezTo>
                <a:cubicBezTo>
                  <a:pt x="35284" y="5532"/>
                  <a:pt x="35848" y="12507"/>
                  <a:pt x="32079" y="16558"/>
                </a:cubicBezTo>
                <a:cubicBezTo>
                  <a:pt x="29249" y="19594"/>
                  <a:pt x="24774" y="20171"/>
                  <a:pt x="20534" y="20171"/>
                </a:cubicBezTo>
                <a:cubicBezTo>
                  <a:pt x="20010" y="20171"/>
                  <a:pt x="19489" y="20162"/>
                  <a:pt x="18976" y="20148"/>
                </a:cubicBezTo>
                <a:cubicBezTo>
                  <a:pt x="17946" y="20120"/>
                  <a:pt x="16895" y="20090"/>
                  <a:pt x="15842" y="20090"/>
                </a:cubicBezTo>
                <a:cubicBezTo>
                  <a:pt x="12101" y="20090"/>
                  <a:pt x="8344" y="20477"/>
                  <a:pt x="5462" y="22738"/>
                </a:cubicBezTo>
                <a:cubicBezTo>
                  <a:pt x="3719" y="24123"/>
                  <a:pt x="2488" y="26097"/>
                  <a:pt x="1693" y="28174"/>
                </a:cubicBezTo>
                <a:cubicBezTo>
                  <a:pt x="0" y="32713"/>
                  <a:pt x="180" y="37739"/>
                  <a:pt x="2206" y="42149"/>
                </a:cubicBezTo>
                <a:lnTo>
                  <a:pt x="48746" y="42149"/>
                </a:lnTo>
                <a:lnTo>
                  <a:pt x="48746" y="250"/>
                </a:lnTo>
                <a:cubicBezTo>
                  <a:pt x="47804" y="93"/>
                  <a:pt x="46839" y="1"/>
                  <a:pt x="4588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197288" y="2678578"/>
            <a:ext cx="1220170" cy="1922041"/>
            <a:chOff x="197288" y="2678578"/>
            <a:chExt cx="1220170" cy="1922041"/>
          </a:xfrm>
        </p:grpSpPr>
        <p:sp>
          <p:nvSpPr>
            <p:cNvPr id="13" name="Google Shape;13;p2"/>
            <p:cNvSpPr/>
            <p:nvPr/>
          </p:nvSpPr>
          <p:spPr>
            <a:xfrm>
              <a:off x="197288" y="3755754"/>
              <a:ext cx="945928" cy="844864"/>
            </a:xfrm>
            <a:custGeom>
              <a:avLst/>
              <a:gdLst/>
              <a:ahLst/>
              <a:cxnLst/>
              <a:rect l="l" t="t" r="r" b="b"/>
              <a:pathLst>
                <a:path w="8873" h="7925" fill="none" extrusionOk="0">
                  <a:moveTo>
                    <a:pt x="6411" y="7924"/>
                  </a:moveTo>
                  <a:lnTo>
                    <a:pt x="1026" y="3873"/>
                  </a:lnTo>
                  <a:cubicBezTo>
                    <a:pt x="180" y="3232"/>
                    <a:pt x="0" y="2052"/>
                    <a:pt x="641" y="1206"/>
                  </a:cubicBezTo>
                  <a:lnTo>
                    <a:pt x="795" y="1001"/>
                  </a:lnTo>
                  <a:cubicBezTo>
                    <a:pt x="1436" y="154"/>
                    <a:pt x="2616" y="1"/>
                    <a:pt x="3462" y="616"/>
                  </a:cubicBezTo>
                  <a:lnTo>
                    <a:pt x="8872" y="4668"/>
                  </a:lnTo>
                  <a:lnTo>
                    <a:pt x="8462" y="5206"/>
                  </a:lnTo>
                  <a:cubicBezTo>
                    <a:pt x="7770" y="6129"/>
                    <a:pt x="6462" y="6309"/>
                    <a:pt x="5565" y="5616"/>
                  </a:cubicBezTo>
                  <a:lnTo>
                    <a:pt x="2616" y="3411"/>
                  </a:lnTo>
                  <a:cubicBezTo>
                    <a:pt x="2308" y="3180"/>
                    <a:pt x="2257" y="2770"/>
                    <a:pt x="2488" y="2488"/>
                  </a:cubicBezTo>
                  <a:lnTo>
                    <a:pt x="2667" y="2231"/>
                  </a:lnTo>
                  <a:cubicBezTo>
                    <a:pt x="2898" y="1924"/>
                    <a:pt x="3308" y="1872"/>
                    <a:pt x="3590" y="2078"/>
                  </a:cubicBezTo>
                  <a:lnTo>
                    <a:pt x="5821" y="3770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2564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1373105">
              <a:off x="344493" y="2829253"/>
              <a:ext cx="945918" cy="844855"/>
            </a:xfrm>
            <a:custGeom>
              <a:avLst/>
              <a:gdLst/>
              <a:ahLst/>
              <a:cxnLst/>
              <a:rect l="l" t="t" r="r" b="b"/>
              <a:pathLst>
                <a:path w="8873" h="7925" fill="none" extrusionOk="0">
                  <a:moveTo>
                    <a:pt x="6411" y="7924"/>
                  </a:moveTo>
                  <a:lnTo>
                    <a:pt x="1026" y="3873"/>
                  </a:lnTo>
                  <a:cubicBezTo>
                    <a:pt x="180" y="3232"/>
                    <a:pt x="0" y="2052"/>
                    <a:pt x="641" y="1206"/>
                  </a:cubicBezTo>
                  <a:lnTo>
                    <a:pt x="795" y="1001"/>
                  </a:lnTo>
                  <a:cubicBezTo>
                    <a:pt x="1436" y="154"/>
                    <a:pt x="2616" y="1"/>
                    <a:pt x="3462" y="616"/>
                  </a:cubicBezTo>
                  <a:lnTo>
                    <a:pt x="8872" y="4668"/>
                  </a:lnTo>
                  <a:lnTo>
                    <a:pt x="8462" y="5206"/>
                  </a:lnTo>
                  <a:cubicBezTo>
                    <a:pt x="7770" y="6129"/>
                    <a:pt x="6462" y="6309"/>
                    <a:pt x="5565" y="5616"/>
                  </a:cubicBezTo>
                  <a:lnTo>
                    <a:pt x="2616" y="3411"/>
                  </a:lnTo>
                  <a:cubicBezTo>
                    <a:pt x="2308" y="3180"/>
                    <a:pt x="2257" y="2770"/>
                    <a:pt x="2488" y="2488"/>
                  </a:cubicBezTo>
                  <a:lnTo>
                    <a:pt x="2667" y="2231"/>
                  </a:lnTo>
                  <a:cubicBezTo>
                    <a:pt x="2898" y="1924"/>
                    <a:pt x="3308" y="1872"/>
                    <a:pt x="3590" y="2078"/>
                  </a:cubicBezTo>
                  <a:lnTo>
                    <a:pt x="5821" y="3770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2564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" name="Google Shape;15;p2"/>
          <p:cNvSpPr/>
          <p:nvPr/>
        </p:nvSpPr>
        <p:spPr>
          <a:xfrm>
            <a:off x="8632900" y="329525"/>
            <a:ext cx="120600" cy="1203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1433450" y="3811050"/>
            <a:ext cx="120600" cy="1203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3847100" y="357825"/>
            <a:ext cx="222000" cy="221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7958850" y="4039625"/>
            <a:ext cx="236400" cy="236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2374800" y="2517700"/>
            <a:ext cx="43944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title" idx="2" hasCustomPrompt="1"/>
          </p:nvPr>
        </p:nvSpPr>
        <p:spPr>
          <a:xfrm>
            <a:off x="2374800" y="1340150"/>
            <a:ext cx="4394400" cy="131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0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2" name="Google Shape;22;p3"/>
          <p:cNvSpPr txBox="1">
            <a:spLocks noGrp="1"/>
          </p:cNvSpPr>
          <p:nvPr>
            <p:ph type="subTitle" idx="1"/>
          </p:nvPr>
        </p:nvSpPr>
        <p:spPr>
          <a:xfrm>
            <a:off x="2374800" y="3408475"/>
            <a:ext cx="4394400" cy="44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/>
          <p:nvPr/>
        </p:nvSpPr>
        <p:spPr>
          <a:xfrm rot="5400000">
            <a:off x="-274662" y="1358773"/>
            <a:ext cx="4059285" cy="3510041"/>
          </a:xfrm>
          <a:custGeom>
            <a:avLst/>
            <a:gdLst/>
            <a:ahLst/>
            <a:cxnLst/>
            <a:rect l="l" t="t" r="r" b="b"/>
            <a:pathLst>
              <a:path w="48747" h="42150" extrusionOk="0">
                <a:moveTo>
                  <a:pt x="45884" y="1"/>
                </a:moveTo>
                <a:cubicBezTo>
                  <a:pt x="43565" y="1"/>
                  <a:pt x="41302" y="541"/>
                  <a:pt x="39541" y="1993"/>
                </a:cubicBezTo>
                <a:cubicBezTo>
                  <a:pt x="35284" y="5532"/>
                  <a:pt x="35848" y="12507"/>
                  <a:pt x="32079" y="16558"/>
                </a:cubicBezTo>
                <a:cubicBezTo>
                  <a:pt x="29249" y="19594"/>
                  <a:pt x="24774" y="20171"/>
                  <a:pt x="20534" y="20171"/>
                </a:cubicBezTo>
                <a:cubicBezTo>
                  <a:pt x="20010" y="20171"/>
                  <a:pt x="19489" y="20162"/>
                  <a:pt x="18976" y="20148"/>
                </a:cubicBezTo>
                <a:cubicBezTo>
                  <a:pt x="17946" y="20120"/>
                  <a:pt x="16895" y="20090"/>
                  <a:pt x="15842" y="20090"/>
                </a:cubicBezTo>
                <a:cubicBezTo>
                  <a:pt x="12101" y="20090"/>
                  <a:pt x="8344" y="20477"/>
                  <a:pt x="5462" y="22738"/>
                </a:cubicBezTo>
                <a:cubicBezTo>
                  <a:pt x="3719" y="24123"/>
                  <a:pt x="2488" y="26097"/>
                  <a:pt x="1693" y="28174"/>
                </a:cubicBezTo>
                <a:cubicBezTo>
                  <a:pt x="0" y="32713"/>
                  <a:pt x="180" y="37739"/>
                  <a:pt x="2206" y="42149"/>
                </a:cubicBezTo>
                <a:lnTo>
                  <a:pt x="48746" y="42149"/>
                </a:lnTo>
                <a:lnTo>
                  <a:pt x="48746" y="250"/>
                </a:lnTo>
                <a:cubicBezTo>
                  <a:pt x="47804" y="93"/>
                  <a:pt x="46839" y="1"/>
                  <a:pt x="4588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3"/>
          <p:cNvSpPr/>
          <p:nvPr/>
        </p:nvSpPr>
        <p:spPr>
          <a:xfrm>
            <a:off x="7605100" y="4174050"/>
            <a:ext cx="236400" cy="236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3"/>
          <p:cNvSpPr/>
          <p:nvPr/>
        </p:nvSpPr>
        <p:spPr>
          <a:xfrm>
            <a:off x="4461000" y="4609500"/>
            <a:ext cx="120600" cy="1203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3"/>
          <p:cNvSpPr/>
          <p:nvPr/>
        </p:nvSpPr>
        <p:spPr>
          <a:xfrm>
            <a:off x="4461000" y="202200"/>
            <a:ext cx="222000" cy="221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3"/>
          <p:cNvSpPr/>
          <p:nvPr/>
        </p:nvSpPr>
        <p:spPr>
          <a:xfrm>
            <a:off x="616102" y="284775"/>
            <a:ext cx="368400" cy="367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3"/>
          <p:cNvSpPr/>
          <p:nvPr/>
        </p:nvSpPr>
        <p:spPr>
          <a:xfrm>
            <a:off x="2806300" y="1413200"/>
            <a:ext cx="120600" cy="1203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3"/>
          <p:cNvSpPr/>
          <p:nvPr/>
        </p:nvSpPr>
        <p:spPr>
          <a:xfrm>
            <a:off x="8922975" y="3239200"/>
            <a:ext cx="120600" cy="1203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4"/>
          <p:cNvSpPr/>
          <p:nvPr/>
        </p:nvSpPr>
        <p:spPr>
          <a:xfrm flipH="1">
            <a:off x="3" y="3834322"/>
            <a:ext cx="1514082" cy="1309179"/>
          </a:xfrm>
          <a:custGeom>
            <a:avLst/>
            <a:gdLst/>
            <a:ahLst/>
            <a:cxnLst/>
            <a:rect l="l" t="t" r="r" b="b"/>
            <a:pathLst>
              <a:path w="48747" h="42150" extrusionOk="0">
                <a:moveTo>
                  <a:pt x="45884" y="1"/>
                </a:moveTo>
                <a:cubicBezTo>
                  <a:pt x="43565" y="1"/>
                  <a:pt x="41302" y="541"/>
                  <a:pt x="39541" y="1993"/>
                </a:cubicBezTo>
                <a:cubicBezTo>
                  <a:pt x="35284" y="5532"/>
                  <a:pt x="35848" y="12507"/>
                  <a:pt x="32079" y="16558"/>
                </a:cubicBezTo>
                <a:cubicBezTo>
                  <a:pt x="29249" y="19594"/>
                  <a:pt x="24774" y="20171"/>
                  <a:pt x="20534" y="20171"/>
                </a:cubicBezTo>
                <a:cubicBezTo>
                  <a:pt x="20010" y="20171"/>
                  <a:pt x="19489" y="20162"/>
                  <a:pt x="18976" y="20148"/>
                </a:cubicBezTo>
                <a:cubicBezTo>
                  <a:pt x="17946" y="20120"/>
                  <a:pt x="16895" y="20090"/>
                  <a:pt x="15842" y="20090"/>
                </a:cubicBezTo>
                <a:cubicBezTo>
                  <a:pt x="12101" y="20090"/>
                  <a:pt x="8344" y="20477"/>
                  <a:pt x="5462" y="22738"/>
                </a:cubicBezTo>
                <a:cubicBezTo>
                  <a:pt x="3719" y="24123"/>
                  <a:pt x="2488" y="26097"/>
                  <a:pt x="1693" y="28174"/>
                </a:cubicBezTo>
                <a:cubicBezTo>
                  <a:pt x="0" y="32713"/>
                  <a:pt x="180" y="37739"/>
                  <a:pt x="2206" y="42149"/>
                </a:cubicBezTo>
                <a:lnTo>
                  <a:pt x="48746" y="42149"/>
                </a:lnTo>
                <a:lnTo>
                  <a:pt x="48746" y="250"/>
                </a:lnTo>
                <a:cubicBezTo>
                  <a:pt x="47804" y="93"/>
                  <a:pt x="46839" y="1"/>
                  <a:pt x="4588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4"/>
          <p:cNvSpPr/>
          <p:nvPr/>
        </p:nvSpPr>
        <p:spPr>
          <a:xfrm rot="190722">
            <a:off x="312199" y="-372345"/>
            <a:ext cx="8445394" cy="538128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body" idx="1"/>
          </p:nvPr>
        </p:nvSpPr>
        <p:spPr>
          <a:xfrm>
            <a:off x="713225" y="1246950"/>
            <a:ext cx="7717500" cy="335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35" name="Google Shape;35;p4"/>
          <p:cNvSpPr/>
          <p:nvPr/>
        </p:nvSpPr>
        <p:spPr>
          <a:xfrm>
            <a:off x="107500" y="794875"/>
            <a:ext cx="120600" cy="1203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4"/>
          <p:cNvSpPr/>
          <p:nvPr/>
        </p:nvSpPr>
        <p:spPr>
          <a:xfrm>
            <a:off x="1824550" y="4910000"/>
            <a:ext cx="172800" cy="172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4"/>
          <p:cNvSpPr/>
          <p:nvPr/>
        </p:nvSpPr>
        <p:spPr>
          <a:xfrm>
            <a:off x="8789400" y="3405800"/>
            <a:ext cx="236400" cy="236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6"/>
          <p:cNvSpPr/>
          <p:nvPr/>
        </p:nvSpPr>
        <p:spPr>
          <a:xfrm rot="-147446" flipH="1">
            <a:off x="-98411" y="-266092"/>
            <a:ext cx="8668972" cy="156143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51" name="Google Shape;51;p6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6"/>
          <p:cNvSpPr/>
          <p:nvPr/>
        </p:nvSpPr>
        <p:spPr>
          <a:xfrm>
            <a:off x="8777586" y="2320525"/>
            <a:ext cx="305700" cy="304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6"/>
          <p:cNvSpPr/>
          <p:nvPr/>
        </p:nvSpPr>
        <p:spPr>
          <a:xfrm>
            <a:off x="1281374" y="4685500"/>
            <a:ext cx="142200" cy="141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6"/>
          <p:cNvSpPr/>
          <p:nvPr/>
        </p:nvSpPr>
        <p:spPr>
          <a:xfrm>
            <a:off x="234127" y="1901652"/>
            <a:ext cx="375000" cy="373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7"/>
          <p:cNvSpPr txBox="1">
            <a:spLocks noGrp="1"/>
          </p:cNvSpPr>
          <p:nvPr>
            <p:ph type="title"/>
          </p:nvPr>
        </p:nvSpPr>
        <p:spPr>
          <a:xfrm>
            <a:off x="2406900" y="1582925"/>
            <a:ext cx="43302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7" name="Google Shape;57;p7"/>
          <p:cNvSpPr txBox="1">
            <a:spLocks noGrp="1"/>
          </p:cNvSpPr>
          <p:nvPr>
            <p:ph type="body" idx="1"/>
          </p:nvPr>
        </p:nvSpPr>
        <p:spPr>
          <a:xfrm>
            <a:off x="2406900" y="2216250"/>
            <a:ext cx="4330200" cy="143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58" name="Google Shape;58;p7"/>
          <p:cNvSpPr/>
          <p:nvPr/>
        </p:nvSpPr>
        <p:spPr>
          <a:xfrm flipH="1">
            <a:off x="8" y="2726202"/>
            <a:ext cx="2795640" cy="2417303"/>
          </a:xfrm>
          <a:custGeom>
            <a:avLst/>
            <a:gdLst/>
            <a:ahLst/>
            <a:cxnLst/>
            <a:rect l="l" t="t" r="r" b="b"/>
            <a:pathLst>
              <a:path w="48747" h="42150" extrusionOk="0">
                <a:moveTo>
                  <a:pt x="45884" y="1"/>
                </a:moveTo>
                <a:cubicBezTo>
                  <a:pt x="43565" y="1"/>
                  <a:pt x="41302" y="541"/>
                  <a:pt x="39541" y="1993"/>
                </a:cubicBezTo>
                <a:cubicBezTo>
                  <a:pt x="35284" y="5532"/>
                  <a:pt x="35848" y="12507"/>
                  <a:pt x="32079" y="16558"/>
                </a:cubicBezTo>
                <a:cubicBezTo>
                  <a:pt x="29249" y="19594"/>
                  <a:pt x="24774" y="20171"/>
                  <a:pt x="20534" y="20171"/>
                </a:cubicBezTo>
                <a:cubicBezTo>
                  <a:pt x="20010" y="20171"/>
                  <a:pt x="19489" y="20162"/>
                  <a:pt x="18976" y="20148"/>
                </a:cubicBezTo>
                <a:cubicBezTo>
                  <a:pt x="17946" y="20120"/>
                  <a:pt x="16895" y="20090"/>
                  <a:pt x="15842" y="20090"/>
                </a:cubicBezTo>
                <a:cubicBezTo>
                  <a:pt x="12101" y="20090"/>
                  <a:pt x="8344" y="20477"/>
                  <a:pt x="5462" y="22738"/>
                </a:cubicBezTo>
                <a:cubicBezTo>
                  <a:pt x="3719" y="24123"/>
                  <a:pt x="2488" y="26097"/>
                  <a:pt x="1693" y="28174"/>
                </a:cubicBezTo>
                <a:cubicBezTo>
                  <a:pt x="0" y="32713"/>
                  <a:pt x="180" y="37739"/>
                  <a:pt x="2206" y="42149"/>
                </a:cubicBezTo>
                <a:lnTo>
                  <a:pt x="48746" y="42149"/>
                </a:lnTo>
                <a:lnTo>
                  <a:pt x="48746" y="250"/>
                </a:lnTo>
                <a:cubicBezTo>
                  <a:pt x="47804" y="93"/>
                  <a:pt x="46839" y="1"/>
                  <a:pt x="4588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7"/>
          <p:cNvSpPr/>
          <p:nvPr/>
        </p:nvSpPr>
        <p:spPr>
          <a:xfrm>
            <a:off x="626600" y="1863725"/>
            <a:ext cx="173100" cy="1731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7"/>
          <p:cNvSpPr/>
          <p:nvPr/>
        </p:nvSpPr>
        <p:spPr>
          <a:xfrm>
            <a:off x="4835875" y="4712350"/>
            <a:ext cx="348000" cy="348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7"/>
          <p:cNvSpPr/>
          <p:nvPr/>
        </p:nvSpPr>
        <p:spPr>
          <a:xfrm>
            <a:off x="8370425" y="4191250"/>
            <a:ext cx="120600" cy="1203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7"/>
          <p:cNvSpPr/>
          <p:nvPr/>
        </p:nvSpPr>
        <p:spPr>
          <a:xfrm>
            <a:off x="4043800" y="131975"/>
            <a:ext cx="222000" cy="221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81" name="Google Shape;81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2" name="Google Shape;82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3"/>
          <p:cNvSpPr/>
          <p:nvPr/>
        </p:nvSpPr>
        <p:spPr>
          <a:xfrm>
            <a:off x="8733798" y="3291823"/>
            <a:ext cx="159600" cy="159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3"/>
          <p:cNvSpPr/>
          <p:nvPr/>
        </p:nvSpPr>
        <p:spPr>
          <a:xfrm>
            <a:off x="7629878" y="3834272"/>
            <a:ext cx="1514082" cy="1309179"/>
          </a:xfrm>
          <a:custGeom>
            <a:avLst/>
            <a:gdLst/>
            <a:ahLst/>
            <a:cxnLst/>
            <a:rect l="l" t="t" r="r" b="b"/>
            <a:pathLst>
              <a:path w="48747" h="42150" extrusionOk="0">
                <a:moveTo>
                  <a:pt x="45884" y="1"/>
                </a:moveTo>
                <a:cubicBezTo>
                  <a:pt x="43565" y="1"/>
                  <a:pt x="41302" y="541"/>
                  <a:pt x="39541" y="1993"/>
                </a:cubicBezTo>
                <a:cubicBezTo>
                  <a:pt x="35284" y="5532"/>
                  <a:pt x="35848" y="12507"/>
                  <a:pt x="32079" y="16558"/>
                </a:cubicBezTo>
                <a:cubicBezTo>
                  <a:pt x="29249" y="19594"/>
                  <a:pt x="24774" y="20171"/>
                  <a:pt x="20534" y="20171"/>
                </a:cubicBezTo>
                <a:cubicBezTo>
                  <a:pt x="20010" y="20171"/>
                  <a:pt x="19489" y="20162"/>
                  <a:pt x="18976" y="20148"/>
                </a:cubicBezTo>
                <a:cubicBezTo>
                  <a:pt x="17946" y="20120"/>
                  <a:pt x="16895" y="20090"/>
                  <a:pt x="15842" y="20090"/>
                </a:cubicBezTo>
                <a:cubicBezTo>
                  <a:pt x="12101" y="20090"/>
                  <a:pt x="8344" y="20477"/>
                  <a:pt x="5462" y="22738"/>
                </a:cubicBezTo>
                <a:cubicBezTo>
                  <a:pt x="3719" y="24123"/>
                  <a:pt x="2488" y="26097"/>
                  <a:pt x="1693" y="28174"/>
                </a:cubicBezTo>
                <a:cubicBezTo>
                  <a:pt x="0" y="32713"/>
                  <a:pt x="180" y="37739"/>
                  <a:pt x="2206" y="42149"/>
                </a:cubicBezTo>
                <a:lnTo>
                  <a:pt x="48746" y="42149"/>
                </a:lnTo>
                <a:lnTo>
                  <a:pt x="48746" y="250"/>
                </a:lnTo>
                <a:cubicBezTo>
                  <a:pt x="47804" y="93"/>
                  <a:pt x="46839" y="1"/>
                  <a:pt x="4588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13"/>
          <p:cNvSpPr/>
          <p:nvPr/>
        </p:nvSpPr>
        <p:spPr>
          <a:xfrm rot="273766">
            <a:off x="-241601" y="149001"/>
            <a:ext cx="8847138" cy="53614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13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3"/>
          <p:cNvSpPr txBox="1">
            <a:spLocks noGrp="1"/>
          </p:cNvSpPr>
          <p:nvPr>
            <p:ph type="title" idx="2"/>
          </p:nvPr>
        </p:nvSpPr>
        <p:spPr>
          <a:xfrm>
            <a:off x="1556125" y="2071672"/>
            <a:ext cx="2866200" cy="48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3" name="Google Shape;103;p13"/>
          <p:cNvSpPr txBox="1">
            <a:spLocks noGrp="1"/>
          </p:cNvSpPr>
          <p:nvPr>
            <p:ph type="title" idx="3" hasCustomPrompt="1"/>
          </p:nvPr>
        </p:nvSpPr>
        <p:spPr>
          <a:xfrm>
            <a:off x="713225" y="1905900"/>
            <a:ext cx="837600" cy="100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6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4" name="Google Shape;104;p13"/>
          <p:cNvSpPr txBox="1">
            <a:spLocks noGrp="1"/>
          </p:cNvSpPr>
          <p:nvPr>
            <p:ph type="title" idx="4"/>
          </p:nvPr>
        </p:nvSpPr>
        <p:spPr>
          <a:xfrm>
            <a:off x="1556125" y="3380000"/>
            <a:ext cx="2866200" cy="48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5" name="Google Shape;105;p13"/>
          <p:cNvSpPr txBox="1">
            <a:spLocks noGrp="1"/>
          </p:cNvSpPr>
          <p:nvPr>
            <p:ph type="title" idx="5" hasCustomPrompt="1"/>
          </p:nvPr>
        </p:nvSpPr>
        <p:spPr>
          <a:xfrm>
            <a:off x="713225" y="3207950"/>
            <a:ext cx="837600" cy="100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6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6" name="Google Shape;106;p13"/>
          <p:cNvSpPr txBox="1">
            <a:spLocks noGrp="1"/>
          </p:cNvSpPr>
          <p:nvPr>
            <p:ph type="title" idx="6"/>
          </p:nvPr>
        </p:nvSpPr>
        <p:spPr>
          <a:xfrm>
            <a:off x="5354375" y="2069027"/>
            <a:ext cx="2866200" cy="48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7" name="Google Shape;107;p13"/>
          <p:cNvSpPr txBox="1">
            <a:spLocks noGrp="1"/>
          </p:cNvSpPr>
          <p:nvPr>
            <p:ph type="title" idx="7" hasCustomPrompt="1"/>
          </p:nvPr>
        </p:nvSpPr>
        <p:spPr>
          <a:xfrm>
            <a:off x="4511475" y="1905900"/>
            <a:ext cx="837600" cy="100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6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8" name="Google Shape;108;p13"/>
          <p:cNvSpPr txBox="1">
            <a:spLocks noGrp="1"/>
          </p:cNvSpPr>
          <p:nvPr>
            <p:ph type="title" idx="8"/>
          </p:nvPr>
        </p:nvSpPr>
        <p:spPr>
          <a:xfrm>
            <a:off x="5354375" y="3380000"/>
            <a:ext cx="2866200" cy="48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9" name="Google Shape;109;p13"/>
          <p:cNvSpPr txBox="1">
            <a:spLocks noGrp="1"/>
          </p:cNvSpPr>
          <p:nvPr>
            <p:ph type="title" idx="9" hasCustomPrompt="1"/>
          </p:nvPr>
        </p:nvSpPr>
        <p:spPr>
          <a:xfrm>
            <a:off x="4511475" y="3207950"/>
            <a:ext cx="837600" cy="100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6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10" name="Google Shape;110;p13"/>
          <p:cNvSpPr txBox="1">
            <a:spLocks noGrp="1"/>
          </p:cNvSpPr>
          <p:nvPr>
            <p:ph type="subTitle" idx="1"/>
          </p:nvPr>
        </p:nvSpPr>
        <p:spPr>
          <a:xfrm>
            <a:off x="1556100" y="2408875"/>
            <a:ext cx="2105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3"/>
          <p:cNvSpPr txBox="1">
            <a:spLocks noGrp="1"/>
          </p:cNvSpPr>
          <p:nvPr>
            <p:ph type="subTitle" idx="13"/>
          </p:nvPr>
        </p:nvSpPr>
        <p:spPr>
          <a:xfrm>
            <a:off x="1556100" y="3756350"/>
            <a:ext cx="2105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3"/>
          <p:cNvSpPr txBox="1">
            <a:spLocks noGrp="1"/>
          </p:cNvSpPr>
          <p:nvPr>
            <p:ph type="subTitle" idx="14"/>
          </p:nvPr>
        </p:nvSpPr>
        <p:spPr>
          <a:xfrm>
            <a:off x="5354375" y="2412425"/>
            <a:ext cx="2105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3"/>
          <p:cNvSpPr txBox="1">
            <a:spLocks noGrp="1"/>
          </p:cNvSpPr>
          <p:nvPr>
            <p:ph type="subTitle" idx="15"/>
          </p:nvPr>
        </p:nvSpPr>
        <p:spPr>
          <a:xfrm>
            <a:off x="5354375" y="3759351"/>
            <a:ext cx="2105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3"/>
          <p:cNvSpPr/>
          <p:nvPr/>
        </p:nvSpPr>
        <p:spPr>
          <a:xfrm>
            <a:off x="6391550" y="160350"/>
            <a:ext cx="236400" cy="236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_1"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26"/>
          <p:cNvSpPr/>
          <p:nvPr/>
        </p:nvSpPr>
        <p:spPr>
          <a:xfrm flipH="1">
            <a:off x="3" y="3834322"/>
            <a:ext cx="1514082" cy="1309179"/>
          </a:xfrm>
          <a:custGeom>
            <a:avLst/>
            <a:gdLst/>
            <a:ahLst/>
            <a:cxnLst/>
            <a:rect l="l" t="t" r="r" b="b"/>
            <a:pathLst>
              <a:path w="48747" h="42150" extrusionOk="0">
                <a:moveTo>
                  <a:pt x="45884" y="1"/>
                </a:moveTo>
                <a:cubicBezTo>
                  <a:pt x="43565" y="1"/>
                  <a:pt x="41302" y="541"/>
                  <a:pt x="39541" y="1993"/>
                </a:cubicBezTo>
                <a:cubicBezTo>
                  <a:pt x="35284" y="5532"/>
                  <a:pt x="35848" y="12507"/>
                  <a:pt x="32079" y="16558"/>
                </a:cubicBezTo>
                <a:cubicBezTo>
                  <a:pt x="29249" y="19594"/>
                  <a:pt x="24774" y="20171"/>
                  <a:pt x="20534" y="20171"/>
                </a:cubicBezTo>
                <a:cubicBezTo>
                  <a:pt x="20010" y="20171"/>
                  <a:pt x="19489" y="20162"/>
                  <a:pt x="18976" y="20148"/>
                </a:cubicBezTo>
                <a:cubicBezTo>
                  <a:pt x="17946" y="20120"/>
                  <a:pt x="16895" y="20090"/>
                  <a:pt x="15842" y="20090"/>
                </a:cubicBezTo>
                <a:cubicBezTo>
                  <a:pt x="12101" y="20090"/>
                  <a:pt x="8344" y="20477"/>
                  <a:pt x="5462" y="22738"/>
                </a:cubicBezTo>
                <a:cubicBezTo>
                  <a:pt x="3719" y="24123"/>
                  <a:pt x="2488" y="26097"/>
                  <a:pt x="1693" y="28174"/>
                </a:cubicBezTo>
                <a:cubicBezTo>
                  <a:pt x="0" y="32713"/>
                  <a:pt x="180" y="37739"/>
                  <a:pt x="2206" y="42149"/>
                </a:cubicBezTo>
                <a:lnTo>
                  <a:pt x="48746" y="42149"/>
                </a:lnTo>
                <a:lnTo>
                  <a:pt x="48746" y="250"/>
                </a:lnTo>
                <a:cubicBezTo>
                  <a:pt x="47804" y="93"/>
                  <a:pt x="46839" y="1"/>
                  <a:pt x="4588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26"/>
          <p:cNvSpPr/>
          <p:nvPr/>
        </p:nvSpPr>
        <p:spPr>
          <a:xfrm>
            <a:off x="2719325" y="230100"/>
            <a:ext cx="382500" cy="382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26"/>
          <p:cNvSpPr/>
          <p:nvPr/>
        </p:nvSpPr>
        <p:spPr>
          <a:xfrm>
            <a:off x="2533863" y="4603950"/>
            <a:ext cx="173400" cy="173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26"/>
          <p:cNvSpPr/>
          <p:nvPr/>
        </p:nvSpPr>
        <p:spPr>
          <a:xfrm>
            <a:off x="322600" y="2829025"/>
            <a:ext cx="101400" cy="101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mpiere"/>
              <a:buNone/>
              <a:defRPr sz="3000" b="1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mpiere"/>
              <a:buNone/>
              <a:defRPr sz="3000" b="1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mpiere"/>
              <a:buNone/>
              <a:defRPr sz="3000" b="1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mpiere"/>
              <a:buNone/>
              <a:defRPr sz="3000" b="1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mpiere"/>
              <a:buNone/>
              <a:defRPr sz="3000" b="1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mpiere"/>
              <a:buNone/>
              <a:defRPr sz="3000" b="1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mpiere"/>
              <a:buNone/>
              <a:defRPr sz="3000" b="1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mpiere"/>
              <a:buNone/>
              <a:defRPr sz="3000" b="1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mpiere"/>
              <a:buNone/>
              <a:defRPr sz="3000" b="1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246950"/>
            <a:ext cx="7717500" cy="33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●"/>
              <a:defRPr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○"/>
              <a:defRPr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■"/>
              <a:defRPr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●"/>
              <a:defRPr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○"/>
              <a:defRPr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■"/>
              <a:defRPr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●"/>
              <a:defRPr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○"/>
              <a:defRPr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■"/>
              <a:defRPr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3" r:id="rId5"/>
    <p:sldLayoutId id="2147483655" r:id="rId6"/>
    <p:sldLayoutId id="2147483658" r:id="rId7"/>
    <p:sldLayoutId id="2147483659" r:id="rId8"/>
    <p:sldLayoutId id="2147483672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1407E7-3E40-43F0-90DD-38B1E18727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7666" y="452887"/>
            <a:ext cx="7959256" cy="1701600"/>
          </a:xfrm>
        </p:spPr>
        <p:txBody>
          <a:bodyPr/>
          <a:lstStyle/>
          <a:p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Sài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b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73D602-10E3-4CDD-AF44-44C5306BAC9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Giáo</a:t>
            </a:r>
            <a:r>
              <a:rPr lang="en-US" dirty="0"/>
              <a:t> </a:t>
            </a:r>
            <a:r>
              <a:rPr lang="en-US" dirty="0" err="1"/>
              <a:t>viên</a:t>
            </a:r>
            <a:r>
              <a:rPr lang="en-US" dirty="0"/>
              <a:t>: </a:t>
            </a:r>
            <a:r>
              <a:rPr lang="en-US" dirty="0" err="1"/>
              <a:t>Phạm</a:t>
            </a:r>
            <a:r>
              <a:rPr lang="en-US" dirty="0"/>
              <a:t> </a:t>
            </a:r>
            <a:r>
              <a:rPr lang="en-US" dirty="0" err="1"/>
              <a:t>Thị</a:t>
            </a:r>
            <a:r>
              <a:rPr lang="en-US" dirty="0"/>
              <a:t> </a:t>
            </a:r>
            <a:r>
              <a:rPr lang="en-US" dirty="0" err="1"/>
              <a:t>Lượt</a:t>
            </a:r>
            <a:endParaRPr lang="en-US" dirty="0"/>
          </a:p>
          <a:p>
            <a:r>
              <a:rPr lang="en-US" dirty="0" err="1"/>
              <a:t>Lớp</a:t>
            </a:r>
            <a:r>
              <a:rPr lang="en-US" dirty="0"/>
              <a:t> 4A4</a:t>
            </a:r>
          </a:p>
        </p:txBody>
      </p:sp>
    </p:spTree>
    <p:extLst>
      <p:ext uri="{BB962C8B-B14F-4D97-AF65-F5344CB8AC3E}">
        <p14:creationId xmlns:p14="http://schemas.microsoft.com/office/powerpoint/2010/main" val="39233490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6DF498A-A225-45A2-900F-F6594CF576D3}"/>
              </a:ext>
            </a:extLst>
          </p:cNvPr>
          <p:cNvSpPr txBox="1"/>
          <p:nvPr/>
        </p:nvSpPr>
        <p:spPr>
          <a:xfrm>
            <a:off x="3952177" y="34861"/>
            <a:ext cx="14645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bg2">
                    <a:lumMod val="75000"/>
                  </a:schemeClr>
                </a:solidFill>
                <a:latin typeface="HP001 4 hàng" panose="020B0603050302020204" pitchFamily="34" charset="0"/>
              </a:rPr>
              <a:t>Đoạn</a:t>
            </a:r>
            <a:r>
              <a:rPr lang="en-US" sz="2400" b="1" dirty="0">
                <a:solidFill>
                  <a:schemeClr val="bg2">
                    <a:lumMod val="75000"/>
                  </a:schemeClr>
                </a:solidFill>
                <a:latin typeface="HP001 4 hàng" panose="020B0603050302020204" pitchFamily="34" charset="0"/>
              </a:rPr>
              <a:t> 2 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3318A3D-0403-40A7-BEA6-A464563DC8C7}"/>
              </a:ext>
            </a:extLst>
          </p:cNvPr>
          <p:cNvSpPr/>
          <p:nvPr/>
        </p:nvSpPr>
        <p:spPr>
          <a:xfrm>
            <a:off x="6551170" y="458408"/>
            <a:ext cx="2460099" cy="42485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78D73AC-3B75-4131-B85B-430A4C85860A}"/>
              </a:ext>
            </a:extLst>
          </p:cNvPr>
          <p:cNvSpPr/>
          <p:nvPr/>
        </p:nvSpPr>
        <p:spPr>
          <a:xfrm>
            <a:off x="2917190" y="483945"/>
            <a:ext cx="3324706" cy="42485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3473D42-8A83-411D-838A-C91483633899}"/>
              </a:ext>
            </a:extLst>
          </p:cNvPr>
          <p:cNvSpPr/>
          <p:nvPr/>
        </p:nvSpPr>
        <p:spPr>
          <a:xfrm>
            <a:off x="310375" y="493276"/>
            <a:ext cx="2436542" cy="40264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Box 7">
            <a:extLst>
              <a:ext uri="{FF2B5EF4-FFF2-40B4-BE49-F238E27FC236}">
                <a16:creationId xmlns:a16="http://schemas.microsoft.com/office/drawing/2014/main" id="{5447ABD1-4E2D-46B0-9ADA-4A6DEADFC1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089" y="759578"/>
            <a:ext cx="2556015" cy="289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0066"/>
                </a:solidFill>
                <a:latin typeface=".VnArial" panose="020B7200000000000000" pitchFamily="34" charset="0"/>
              </a:rPr>
              <a:t>      </a:t>
            </a:r>
            <a:r>
              <a:rPr lang="en-US" altLang="en-US" sz="26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Rồi</a:t>
            </a:r>
            <a:r>
              <a:rPr lang="en-US" altLang="en-US" sz="26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một</a:t>
            </a:r>
            <a:r>
              <a:rPr lang="en-US" altLang="en-US" sz="26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hôm</a:t>
            </a:r>
            <a:r>
              <a:rPr lang="en-US" altLang="en-US" sz="26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26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rạp</a:t>
            </a:r>
            <a:r>
              <a:rPr lang="en-US" altLang="en-US" sz="26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xiếc</a:t>
            </a:r>
            <a:r>
              <a:rPr lang="en-US" altLang="en-US" sz="26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 </a:t>
            </a:r>
            <a:r>
              <a:rPr lang="en-US" altLang="en-US" sz="26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thông</a:t>
            </a:r>
            <a:r>
              <a:rPr lang="en-US" altLang="en-US" sz="26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báo</a:t>
            </a:r>
            <a:r>
              <a:rPr lang="en-US" altLang="en-US" sz="26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cần</a:t>
            </a:r>
            <a:r>
              <a:rPr lang="en-US" altLang="en-US" sz="26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tuyển</a:t>
            </a:r>
            <a:r>
              <a:rPr lang="en-US" altLang="en-US" sz="26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diễn</a:t>
            </a:r>
            <a:r>
              <a:rPr lang="en-US" altLang="en-US" sz="26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viên</a:t>
            </a:r>
            <a:r>
              <a:rPr lang="en-US" altLang="en-US" sz="26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. </a:t>
            </a:r>
            <a:r>
              <a:rPr lang="en-US" altLang="en-US" sz="26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Va</a:t>
            </a:r>
            <a:r>
              <a:rPr lang="en-US" altLang="en-US" sz="26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-li-a </a:t>
            </a:r>
            <a:r>
              <a:rPr lang="en-US" altLang="en-US" sz="26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xin</a:t>
            </a:r>
            <a:r>
              <a:rPr lang="en-US" altLang="en-US" sz="26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bố</a:t>
            </a:r>
            <a:r>
              <a:rPr lang="en-US" altLang="en-US" sz="26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mẹ</a:t>
            </a:r>
            <a:r>
              <a:rPr lang="en-US" altLang="en-US" sz="26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cho</a:t>
            </a:r>
            <a:r>
              <a:rPr lang="en-US" altLang="en-US" sz="26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ghi</a:t>
            </a:r>
            <a:r>
              <a:rPr lang="en-US" altLang="en-US" sz="26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tên</a:t>
            </a:r>
            <a:r>
              <a:rPr lang="en-US" altLang="en-US" sz="26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học</a:t>
            </a:r>
            <a:r>
              <a:rPr lang="en-US" altLang="en-US" sz="26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nghề</a:t>
            </a:r>
            <a:r>
              <a:rPr lang="en-US" altLang="en-US" sz="26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Text Box 8">
            <a:extLst>
              <a:ext uri="{FF2B5EF4-FFF2-40B4-BE49-F238E27FC236}">
                <a16:creationId xmlns:a16="http://schemas.microsoft.com/office/drawing/2014/main" id="{16B3B3F1-B873-45C4-890E-F2707D6165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1170" y="577532"/>
            <a:ext cx="2460100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288925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 dirty="0" err="1">
                <a:latin typeface="HP001 4 hàng" panose="020B0603050302020204" pitchFamily="34" charset="0"/>
              </a:rPr>
              <a:t>Bác</a:t>
            </a:r>
            <a:r>
              <a:rPr lang="en-US" altLang="en-US" sz="2400" b="1" dirty="0">
                <a:latin typeface="HP001 4 hàng" panose="020B0603050302020204" pitchFamily="34" charset="0"/>
              </a:rPr>
              <a:t> </a:t>
            </a:r>
            <a:r>
              <a:rPr lang="en-US" altLang="en-US" sz="2400" b="1" dirty="0" err="1">
                <a:latin typeface="HP001 4 hàng" panose="020B0603050302020204" pitchFamily="34" charset="0"/>
              </a:rPr>
              <a:t>giám</a:t>
            </a:r>
            <a:r>
              <a:rPr lang="en-US" altLang="en-US" sz="2400" b="1" dirty="0">
                <a:latin typeface="HP001 4 hàng" panose="020B0603050302020204" pitchFamily="34" charset="0"/>
              </a:rPr>
              <a:t> </a:t>
            </a:r>
            <a:r>
              <a:rPr lang="en-US" altLang="en-US" sz="2400" b="1" dirty="0" err="1">
                <a:latin typeface="HP001 4 hàng" panose="020B0603050302020204" pitchFamily="34" charset="0"/>
              </a:rPr>
              <a:t>đốc</a:t>
            </a:r>
            <a:r>
              <a:rPr lang="en-US" altLang="en-US" sz="2400" b="1" dirty="0">
                <a:latin typeface="HP001 4 hàng" panose="020B0603050302020204" pitchFamily="34" charset="0"/>
              </a:rPr>
              <a:t> </a:t>
            </a:r>
            <a:r>
              <a:rPr lang="en-US" altLang="en-US" sz="2400" b="1" dirty="0" err="1">
                <a:latin typeface="HP001 4 hàng" panose="020B0603050302020204" pitchFamily="34" charset="0"/>
              </a:rPr>
              <a:t>gật</a:t>
            </a:r>
            <a:r>
              <a:rPr lang="en-US" altLang="en-US" sz="2400" b="1" dirty="0">
                <a:latin typeface="HP001 4 hàng" panose="020B0603050302020204" pitchFamily="34" charset="0"/>
              </a:rPr>
              <a:t> </a:t>
            </a:r>
            <a:r>
              <a:rPr lang="en-US" altLang="en-US" sz="2400" b="1" dirty="0" err="1">
                <a:latin typeface="HP001 4 hàng" panose="020B0603050302020204" pitchFamily="34" charset="0"/>
              </a:rPr>
              <a:t>đầu</a:t>
            </a:r>
            <a:r>
              <a:rPr lang="en-US" altLang="en-US" sz="2400" b="1" dirty="0">
                <a:latin typeface="HP001 4 hàng" panose="020B0603050302020204" pitchFamily="34" charset="0"/>
              </a:rPr>
              <a:t> </a:t>
            </a:r>
            <a:r>
              <a:rPr lang="en-US" altLang="en-US" sz="2400" b="1" dirty="0" err="1">
                <a:latin typeface="HP001 4 hàng" panose="020B0603050302020204" pitchFamily="34" charset="0"/>
              </a:rPr>
              <a:t>cười</a:t>
            </a:r>
            <a:r>
              <a:rPr lang="en-US" altLang="en-US" sz="2400" b="1" dirty="0">
                <a:latin typeface="HP001 4 hàng" panose="020B0603050302020204" pitchFamily="34" charset="0"/>
              </a:rPr>
              <a:t>, </a:t>
            </a:r>
            <a:r>
              <a:rPr lang="en-US" altLang="en-US" sz="2400" b="1" dirty="0" err="1">
                <a:latin typeface="HP001 4 hàng" panose="020B0603050302020204" pitchFamily="34" charset="0"/>
              </a:rPr>
              <a:t>bảo</a:t>
            </a:r>
            <a:r>
              <a:rPr lang="en-US" altLang="en-US" sz="2400" b="1" dirty="0">
                <a:latin typeface="HP001 4 hàng" panose="020B0603050302020204" pitchFamily="34" charset="0"/>
              </a:rPr>
              <a:t> </a:t>
            </a:r>
            <a:r>
              <a:rPr lang="en-US" altLang="en-US" sz="2400" b="1" dirty="0" err="1">
                <a:latin typeface="HP001 4 hàng" panose="020B0603050302020204" pitchFamily="34" charset="0"/>
              </a:rPr>
              <a:t>em</a:t>
            </a:r>
            <a:r>
              <a:rPr lang="en-US" altLang="en-US" sz="2400" b="1" dirty="0">
                <a:latin typeface="HP001 4 hàng" panose="020B0603050302020204" pitchFamily="34" charset="0"/>
              </a:rPr>
              <a:t> : “</a:t>
            </a:r>
            <a:r>
              <a:rPr lang="en-US" altLang="en-US" sz="2400" b="1" dirty="0" err="1">
                <a:latin typeface="HP001 4 hàng" panose="020B0603050302020204" pitchFamily="34" charset="0"/>
              </a:rPr>
              <a:t>Công</a:t>
            </a:r>
            <a:r>
              <a:rPr lang="en-US" altLang="en-US" sz="2400" b="1" dirty="0">
                <a:latin typeface="HP001 4 hàng" panose="020B0603050302020204" pitchFamily="34" charset="0"/>
              </a:rPr>
              <a:t> </a:t>
            </a:r>
            <a:r>
              <a:rPr lang="en-US" altLang="en-US" sz="2400" b="1" dirty="0" err="1">
                <a:latin typeface="HP001 4 hàng" panose="020B0603050302020204" pitchFamily="34" charset="0"/>
              </a:rPr>
              <a:t>việc</a:t>
            </a:r>
            <a:r>
              <a:rPr lang="en-US" altLang="en-US" sz="2400" b="1" dirty="0">
                <a:latin typeface="HP001 4 hàng" panose="020B0603050302020204" pitchFamily="34" charset="0"/>
              </a:rPr>
              <a:t> </a:t>
            </a:r>
            <a:r>
              <a:rPr lang="en-US" altLang="en-US" sz="2400" b="1" dirty="0" err="1">
                <a:latin typeface="HP001 4 hàng" panose="020B0603050302020204" pitchFamily="34" charset="0"/>
              </a:rPr>
              <a:t>của</a:t>
            </a:r>
            <a:r>
              <a:rPr lang="en-US" altLang="en-US" sz="2400" b="1" dirty="0">
                <a:latin typeface="HP001 4 hàng" panose="020B0603050302020204" pitchFamily="34" charset="0"/>
              </a:rPr>
              <a:t> </a:t>
            </a:r>
            <a:r>
              <a:rPr lang="en-US" altLang="en-US" sz="2400" b="1" dirty="0" err="1">
                <a:latin typeface="HP001 4 hàng" panose="020B0603050302020204" pitchFamily="34" charset="0"/>
              </a:rPr>
              <a:t>diễn</a:t>
            </a:r>
            <a:r>
              <a:rPr lang="en-US" altLang="en-US" sz="2400" b="1" dirty="0">
                <a:latin typeface="HP001 4 hàng" panose="020B0603050302020204" pitchFamily="34" charset="0"/>
              </a:rPr>
              <a:t> </a:t>
            </a:r>
            <a:r>
              <a:rPr lang="en-US" altLang="en-US" sz="2400" b="1" dirty="0" err="1">
                <a:latin typeface="HP001 4 hàng" panose="020B0603050302020204" pitchFamily="34" charset="0"/>
              </a:rPr>
              <a:t>viên</a:t>
            </a:r>
            <a:r>
              <a:rPr lang="en-US" altLang="en-US" sz="2400" b="1" dirty="0">
                <a:latin typeface="HP001 4 hàng" panose="020B0603050302020204" pitchFamily="34" charset="0"/>
              </a:rPr>
              <a:t> phi </a:t>
            </a:r>
            <a:r>
              <a:rPr lang="en-US" altLang="en-US" sz="2400" b="1" dirty="0" err="1">
                <a:latin typeface="HP001 4 hàng" panose="020B0603050302020204" pitchFamily="34" charset="0"/>
              </a:rPr>
              <a:t>ngựa</a:t>
            </a:r>
            <a:r>
              <a:rPr lang="en-US" altLang="en-US" sz="2400" b="1" dirty="0">
                <a:latin typeface="HP001 4 hàng" panose="020B0603050302020204" pitchFamily="34" charset="0"/>
              </a:rPr>
              <a:t> </a:t>
            </a:r>
            <a:r>
              <a:rPr lang="en-US" altLang="en-US" sz="2400" b="1" dirty="0" err="1">
                <a:latin typeface="HP001 4 hàng" panose="020B0603050302020204" pitchFamily="34" charset="0"/>
              </a:rPr>
              <a:t>đánh</a:t>
            </a:r>
            <a:r>
              <a:rPr lang="en-US" altLang="en-US" sz="2400" b="1" dirty="0">
                <a:latin typeface="HP001 4 hàng" panose="020B0603050302020204" pitchFamily="34" charset="0"/>
              </a:rPr>
              <a:t> </a:t>
            </a:r>
            <a:r>
              <a:rPr lang="en-US" altLang="en-US" sz="2400" b="1" dirty="0" err="1">
                <a:latin typeface="HP001 4 hàng" panose="020B0603050302020204" pitchFamily="34" charset="0"/>
              </a:rPr>
              <a:t>đàn</a:t>
            </a:r>
            <a:r>
              <a:rPr lang="en-US" altLang="en-US" sz="2400" b="1" dirty="0">
                <a:latin typeface="HP001 4 hàng" panose="020B0603050302020204" pitchFamily="34" charset="0"/>
              </a:rPr>
              <a:t> </a:t>
            </a:r>
            <a:r>
              <a:rPr lang="en-US" altLang="en-US" sz="2400" b="1" dirty="0" err="1">
                <a:latin typeface="HP001 4 hàng" panose="020B0603050302020204" pitchFamily="34" charset="0"/>
              </a:rPr>
              <a:t>bắt</a:t>
            </a:r>
            <a:r>
              <a:rPr lang="en-US" altLang="en-US" sz="2400" b="1" dirty="0">
                <a:latin typeface="HP001 4 hàng" panose="020B0603050302020204" pitchFamily="34" charset="0"/>
              </a:rPr>
              <a:t> </a:t>
            </a:r>
            <a:r>
              <a:rPr lang="en-US" altLang="en-US" sz="2400" b="1" dirty="0" err="1">
                <a:latin typeface="HP001 4 hàng" panose="020B0603050302020204" pitchFamily="34" charset="0"/>
              </a:rPr>
              <a:t>đầu</a:t>
            </a:r>
            <a:r>
              <a:rPr lang="en-US" altLang="en-US" sz="2400" b="1" dirty="0">
                <a:latin typeface="HP001 4 hàng" panose="020B0603050302020204" pitchFamily="34" charset="0"/>
              </a:rPr>
              <a:t> </a:t>
            </a:r>
            <a:r>
              <a:rPr lang="en-US" altLang="en-US" sz="2400" b="1" dirty="0" err="1">
                <a:latin typeface="HP001 4 hàng" panose="020B0603050302020204" pitchFamily="34" charset="0"/>
              </a:rPr>
              <a:t>như</a:t>
            </a:r>
            <a:r>
              <a:rPr lang="en-US" altLang="en-US" sz="2400" b="1" dirty="0">
                <a:latin typeface="HP001 4 hàng" panose="020B0603050302020204" pitchFamily="34" charset="0"/>
              </a:rPr>
              <a:t> </a:t>
            </a:r>
            <a:r>
              <a:rPr lang="en-US" altLang="en-US" sz="2400" b="1" dirty="0" err="1">
                <a:latin typeface="HP001 4 hàng" panose="020B0603050302020204" pitchFamily="34" charset="0"/>
              </a:rPr>
              <a:t>thế</a:t>
            </a:r>
            <a:r>
              <a:rPr lang="en-US" altLang="en-US" sz="2400" b="1" dirty="0">
                <a:latin typeface="HP001 4 hàng" panose="020B0603050302020204" pitchFamily="34" charset="0"/>
              </a:rPr>
              <a:t> </a:t>
            </a:r>
            <a:r>
              <a:rPr lang="en-US" altLang="en-US" sz="2400" b="1" dirty="0" err="1">
                <a:latin typeface="HP001 4 hàng" panose="020B0603050302020204" pitchFamily="34" charset="0"/>
              </a:rPr>
              <a:t>đấy</a:t>
            </a:r>
            <a:r>
              <a:rPr lang="en-US" altLang="en-US" sz="2400" b="1" dirty="0">
                <a:latin typeface="HP001 4 hàng" panose="020B0603050302020204" pitchFamily="34" charset="0"/>
              </a:rPr>
              <a:t>, </a:t>
            </a:r>
            <a:r>
              <a:rPr lang="en-US" altLang="en-US" sz="2400" b="1" dirty="0" err="1">
                <a:latin typeface="HP001 4 hàng" panose="020B0603050302020204" pitchFamily="34" charset="0"/>
              </a:rPr>
              <a:t>cháu</a:t>
            </a:r>
            <a:r>
              <a:rPr lang="en-US" altLang="en-US" sz="2400" b="1" dirty="0">
                <a:latin typeface="HP001 4 hàng" panose="020B0603050302020204" pitchFamily="34" charset="0"/>
              </a:rPr>
              <a:t> ạ. </a:t>
            </a:r>
            <a:r>
              <a:rPr lang="en-US" altLang="en-US" sz="2400" b="1" dirty="0" err="1">
                <a:latin typeface="HP001 4 hàng" panose="020B0603050302020204" pitchFamily="34" charset="0"/>
              </a:rPr>
              <a:t>Cái</a:t>
            </a:r>
            <a:r>
              <a:rPr lang="en-US" altLang="en-US" sz="2400" b="1" dirty="0">
                <a:latin typeface="HP001 4 hàng" panose="020B0603050302020204" pitchFamily="34" charset="0"/>
              </a:rPr>
              <a:t> </a:t>
            </a:r>
            <a:r>
              <a:rPr lang="en-US" altLang="en-US" sz="2400" b="1" dirty="0" err="1">
                <a:latin typeface="HP001 4 hàng" panose="020B0603050302020204" pitchFamily="34" charset="0"/>
              </a:rPr>
              <a:t>tháp</a:t>
            </a:r>
            <a:r>
              <a:rPr lang="en-US" altLang="en-US" sz="2400" b="1" dirty="0">
                <a:latin typeface="HP001 4 hàng" panose="020B0603050302020204" pitchFamily="34" charset="0"/>
              </a:rPr>
              <a:t> </a:t>
            </a:r>
            <a:r>
              <a:rPr lang="en-US" altLang="en-US" sz="2400" b="1" dirty="0" err="1">
                <a:latin typeface="HP001 4 hàng" panose="020B0603050302020204" pitchFamily="34" charset="0"/>
              </a:rPr>
              <a:t>cao</a:t>
            </a:r>
            <a:r>
              <a:rPr lang="en-US" altLang="en-US" sz="2400" b="1" dirty="0">
                <a:latin typeface="HP001 4 hàng" panose="020B0603050302020204" pitchFamily="34" charset="0"/>
              </a:rPr>
              <a:t> </a:t>
            </a:r>
            <a:r>
              <a:rPr lang="en-US" altLang="en-US" sz="2400" b="1" dirty="0" err="1">
                <a:latin typeface="HP001 4 hàng" panose="020B0603050302020204" pitchFamily="34" charset="0"/>
              </a:rPr>
              <a:t>nào</a:t>
            </a:r>
            <a:r>
              <a:rPr lang="en-US" altLang="en-US" sz="2400" b="1" dirty="0">
                <a:latin typeface="HP001 4 hàng" panose="020B0603050302020204" pitchFamily="34" charset="0"/>
              </a:rPr>
              <a:t> </a:t>
            </a:r>
            <a:r>
              <a:rPr lang="en-US" altLang="en-US" sz="2400" b="1" dirty="0" err="1">
                <a:latin typeface="HP001 4 hàng" panose="020B0603050302020204" pitchFamily="34" charset="0"/>
              </a:rPr>
              <a:t>cũng</a:t>
            </a:r>
            <a:r>
              <a:rPr lang="en-US" altLang="en-US" sz="2400" b="1" dirty="0">
                <a:latin typeface="HP001 4 hàng" panose="020B0603050302020204" pitchFamily="34" charset="0"/>
              </a:rPr>
              <a:t> </a:t>
            </a:r>
            <a:r>
              <a:rPr lang="en-US" altLang="en-US" sz="2400" b="1" dirty="0" err="1">
                <a:latin typeface="HP001 4 hàng" panose="020B0603050302020204" pitchFamily="34" charset="0"/>
              </a:rPr>
              <a:t>phải</a:t>
            </a:r>
            <a:r>
              <a:rPr lang="en-US" altLang="en-US" sz="2400" b="1" dirty="0">
                <a:latin typeface="HP001 4 hàng" panose="020B0603050302020204" pitchFamily="34" charset="0"/>
              </a:rPr>
              <a:t> </a:t>
            </a:r>
            <a:r>
              <a:rPr lang="en-US" altLang="en-US" sz="2400" b="1" dirty="0" err="1">
                <a:latin typeface="HP001 4 hàng" panose="020B0603050302020204" pitchFamily="34" charset="0"/>
              </a:rPr>
              <a:t>xây</a:t>
            </a:r>
            <a:r>
              <a:rPr lang="en-US" altLang="en-US" sz="2400" b="1" dirty="0">
                <a:latin typeface="HP001 4 hàng" panose="020B0603050302020204" pitchFamily="34" charset="0"/>
              </a:rPr>
              <a:t> </a:t>
            </a:r>
            <a:r>
              <a:rPr lang="en-US" altLang="en-US" sz="2400" b="1" dirty="0" err="1">
                <a:latin typeface="HP001 4 hàng" panose="020B0603050302020204" pitchFamily="34" charset="0"/>
              </a:rPr>
              <a:t>từ</a:t>
            </a:r>
            <a:r>
              <a:rPr lang="en-US" altLang="en-US" sz="2400" b="1" dirty="0">
                <a:latin typeface="HP001 4 hàng" panose="020B0603050302020204" pitchFamily="34" charset="0"/>
              </a:rPr>
              <a:t> </a:t>
            </a:r>
            <a:r>
              <a:rPr lang="en-US" altLang="en-US" sz="2400" b="1" dirty="0" err="1">
                <a:latin typeface="HP001 4 hàng" panose="020B0603050302020204" pitchFamily="34" charset="0"/>
              </a:rPr>
              <a:t>mặt</a:t>
            </a:r>
            <a:r>
              <a:rPr lang="en-US" altLang="en-US" sz="2400" b="1" dirty="0">
                <a:latin typeface="HP001 4 hàng" panose="020B0603050302020204" pitchFamily="34" charset="0"/>
              </a:rPr>
              <a:t> </a:t>
            </a:r>
            <a:r>
              <a:rPr lang="en-US" altLang="en-US" sz="2400" b="1" dirty="0" err="1">
                <a:latin typeface="HP001 4 hàng" panose="020B0603050302020204" pitchFamily="34" charset="0"/>
              </a:rPr>
              <a:t>xây</a:t>
            </a:r>
            <a:r>
              <a:rPr lang="en-US" altLang="en-US" sz="2400" b="1" dirty="0">
                <a:latin typeface="HP001 4 hàng" panose="020B0603050302020204" pitchFamily="34" charset="0"/>
              </a:rPr>
              <a:t> </a:t>
            </a:r>
            <a:r>
              <a:rPr lang="en-US" altLang="en-US" sz="2400" b="1" dirty="0" err="1">
                <a:latin typeface="HP001 4 hàng" panose="020B0603050302020204" pitchFamily="34" charset="0"/>
              </a:rPr>
              <a:t>lên</a:t>
            </a:r>
            <a:r>
              <a:rPr lang="en-US" altLang="en-US" sz="2400" b="1" dirty="0">
                <a:latin typeface="HP001 4 hàng" panose="020B0603050302020204" pitchFamily="34" charset="0"/>
              </a:rPr>
              <a:t>.”</a:t>
            </a:r>
          </a:p>
        </p:txBody>
      </p:sp>
      <p:sp>
        <p:nvSpPr>
          <p:cNvPr id="11" name="Text Box 9">
            <a:extLst>
              <a:ext uri="{FF2B5EF4-FFF2-40B4-BE49-F238E27FC236}">
                <a16:creationId xmlns:a16="http://schemas.microsoft.com/office/drawing/2014/main" id="{EC5952A5-E78A-4A49-B765-9C11E2F104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9647" y="659855"/>
            <a:ext cx="3324706" cy="369331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indent="288925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ct val="50000"/>
              </a:spcBef>
              <a:defRPr/>
            </a:pPr>
            <a:r>
              <a:rPr lang="en-US" sz="1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Sáng hôm ấy, em đến gặp bác giám đốc rạp xiếc. Bác dẫn em đến chuồng ngựa. Ở đó có một chú ngựa bạch tuyệt đẹp. Bác chỉ con ngựa và bảo: “Công việc của cháu bây giờ là chăm sóc chú ngựa bạch này, cho ngựa ăn uống và quét dọn chuồng ngựa thật sạch sẽ”. Va-li-a rất ngạc nhiên vì diễn viên xiếc mà phải đi quét chuồng ngựa. Nhưng em vẫn cầm lấy chổi.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F6917E1-5F7C-4F24-9F9C-4A4E2EFCFBA4}"/>
              </a:ext>
            </a:extLst>
          </p:cNvPr>
          <p:cNvSpPr/>
          <p:nvPr/>
        </p:nvSpPr>
        <p:spPr>
          <a:xfrm>
            <a:off x="7293269" y="4585288"/>
            <a:ext cx="1521096" cy="48163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Kết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thúc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94EC11C-AEBA-416F-9D07-684FBDC90FCF}"/>
              </a:ext>
            </a:extLst>
          </p:cNvPr>
          <p:cNvSpPr/>
          <p:nvPr/>
        </p:nvSpPr>
        <p:spPr>
          <a:xfrm>
            <a:off x="3881383" y="4404484"/>
            <a:ext cx="1471263" cy="42161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Diễn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biến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AC40261-FAC7-4015-80AC-39D798B33C89}"/>
              </a:ext>
            </a:extLst>
          </p:cNvPr>
          <p:cNvSpPr/>
          <p:nvPr/>
        </p:nvSpPr>
        <p:spPr>
          <a:xfrm>
            <a:off x="822168" y="4373458"/>
            <a:ext cx="1412955" cy="45264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Mở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3978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C8137C-73F9-497A-926E-8AC9C7B46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0E9413-7EEB-41B9-9D28-2E0EC04AAB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E06132-A65B-4725-AD34-3B5AEF124C48}"/>
              </a:ext>
            </a:extLst>
          </p:cNvPr>
          <p:cNvSpPr txBox="1"/>
          <p:nvPr/>
        </p:nvSpPr>
        <p:spPr>
          <a:xfrm>
            <a:off x="3952177" y="34861"/>
            <a:ext cx="14645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bg2">
                    <a:lumMod val="75000"/>
                  </a:schemeClr>
                </a:solidFill>
                <a:latin typeface="HP001 4 hàng" panose="020B0603050302020204" pitchFamily="34" charset="0"/>
              </a:rPr>
              <a:t>Đoạn</a:t>
            </a:r>
            <a:r>
              <a:rPr lang="en-US" sz="2400" b="1" dirty="0">
                <a:solidFill>
                  <a:schemeClr val="bg2">
                    <a:lumMod val="75000"/>
                  </a:schemeClr>
                </a:solidFill>
                <a:latin typeface="HP001 4 hàng" panose="020B0603050302020204" pitchFamily="34" charset="0"/>
              </a:rPr>
              <a:t> 3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DEA4B1E-84BA-40FA-B9EF-3B0834EBC722}"/>
              </a:ext>
            </a:extLst>
          </p:cNvPr>
          <p:cNvSpPr/>
          <p:nvPr/>
        </p:nvSpPr>
        <p:spPr>
          <a:xfrm>
            <a:off x="6014224" y="423540"/>
            <a:ext cx="3070303" cy="42485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B4CC6D6-FFFA-4976-A2C3-0D5BAC7E526F}"/>
              </a:ext>
            </a:extLst>
          </p:cNvPr>
          <p:cNvSpPr/>
          <p:nvPr/>
        </p:nvSpPr>
        <p:spPr>
          <a:xfrm>
            <a:off x="3208763" y="458408"/>
            <a:ext cx="2436542" cy="40962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F550C68-2843-4F21-92F9-E694DC18ABA9}"/>
              </a:ext>
            </a:extLst>
          </p:cNvPr>
          <p:cNvSpPr/>
          <p:nvPr/>
        </p:nvSpPr>
        <p:spPr>
          <a:xfrm>
            <a:off x="310375" y="493276"/>
            <a:ext cx="2436542" cy="40264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38FEC44-295C-42DF-A090-BDEB6A4145D1}"/>
              </a:ext>
            </a:extLst>
          </p:cNvPr>
          <p:cNvSpPr/>
          <p:nvPr/>
        </p:nvSpPr>
        <p:spPr>
          <a:xfrm>
            <a:off x="7278029" y="4422522"/>
            <a:ext cx="1521096" cy="48163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Kết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thúc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7D5C74C-C762-4909-9C91-A3DC0E815E5D}"/>
              </a:ext>
            </a:extLst>
          </p:cNvPr>
          <p:cNvSpPr/>
          <p:nvPr/>
        </p:nvSpPr>
        <p:spPr>
          <a:xfrm>
            <a:off x="3826266" y="4482533"/>
            <a:ext cx="1471263" cy="42161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Diễn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biến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EF7C6A-55FE-4B56-8F5D-ED634BFFA444}"/>
              </a:ext>
            </a:extLst>
          </p:cNvPr>
          <p:cNvSpPr/>
          <p:nvPr/>
        </p:nvSpPr>
        <p:spPr>
          <a:xfrm>
            <a:off x="793820" y="4391495"/>
            <a:ext cx="1412955" cy="45264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Mở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Text Box 7">
            <a:extLst>
              <a:ext uri="{FF2B5EF4-FFF2-40B4-BE49-F238E27FC236}">
                <a16:creationId xmlns:a16="http://schemas.microsoft.com/office/drawing/2014/main" id="{151D064F-6F13-4485-B859-30A2D505A5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3147" y="668725"/>
            <a:ext cx="2347773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288925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 err="1">
                <a:latin typeface="HP001 4 hàng" panose="020B0603050302020204" pitchFamily="34" charset="0"/>
              </a:rPr>
              <a:t>Những</a:t>
            </a:r>
            <a:r>
              <a:rPr lang="en-US" altLang="en-US" sz="2400" b="1" dirty="0">
                <a:latin typeface="HP001 4 hàng" panose="020B0603050302020204" pitchFamily="34" charset="0"/>
              </a:rPr>
              <a:t> </a:t>
            </a:r>
            <a:r>
              <a:rPr lang="en-US" altLang="en-US" sz="2400" b="1" dirty="0" err="1">
                <a:latin typeface="HP001 4 hàng" panose="020B0603050302020204" pitchFamily="34" charset="0"/>
              </a:rPr>
              <a:t>ngày</a:t>
            </a:r>
            <a:r>
              <a:rPr lang="en-US" altLang="en-US" sz="2400" b="1" dirty="0">
                <a:latin typeface="HP001 4 hàng" panose="020B0603050302020204" pitchFamily="34" charset="0"/>
              </a:rPr>
              <a:t> </a:t>
            </a:r>
            <a:r>
              <a:rPr lang="en-US" altLang="en-US" sz="2400" b="1" dirty="0" err="1">
                <a:latin typeface="HP001 4 hàng" panose="020B0603050302020204" pitchFamily="34" charset="0"/>
              </a:rPr>
              <a:t>đầu</a:t>
            </a:r>
            <a:r>
              <a:rPr lang="en-US" altLang="en-US" sz="2400" b="1" dirty="0">
                <a:latin typeface="HP001 4 hàng" panose="020B0603050302020204" pitchFamily="34" charset="0"/>
              </a:rPr>
              <a:t>, </a:t>
            </a:r>
            <a:r>
              <a:rPr lang="en-US" altLang="en-US" sz="2400" b="1" dirty="0" err="1">
                <a:latin typeface="HP001 4 hàng" panose="020B0603050302020204" pitchFamily="34" charset="0"/>
              </a:rPr>
              <a:t>Va</a:t>
            </a:r>
            <a:r>
              <a:rPr lang="en-US" altLang="en-US" sz="2400" b="1" dirty="0">
                <a:latin typeface="HP001 4 hàng" panose="020B0603050302020204" pitchFamily="34" charset="0"/>
              </a:rPr>
              <a:t>-li-a </a:t>
            </a:r>
            <a:r>
              <a:rPr lang="en-US" altLang="en-US" sz="2400" b="1" dirty="0" err="1">
                <a:latin typeface="HP001 4 hàng" panose="020B0603050302020204" pitchFamily="34" charset="0"/>
              </a:rPr>
              <a:t>rất</a:t>
            </a:r>
            <a:r>
              <a:rPr lang="en-US" altLang="en-US" sz="2400" b="1" dirty="0">
                <a:latin typeface="HP001 4 hàng" panose="020B0603050302020204" pitchFamily="34" charset="0"/>
              </a:rPr>
              <a:t> </a:t>
            </a:r>
            <a:r>
              <a:rPr lang="en-US" altLang="en-US" sz="2400" b="1" dirty="0" err="1">
                <a:latin typeface="HP001 4 hàng" panose="020B0603050302020204" pitchFamily="34" charset="0"/>
              </a:rPr>
              <a:t>bỡ</a:t>
            </a:r>
            <a:r>
              <a:rPr lang="en-US" altLang="en-US" sz="2400" b="1" dirty="0">
                <a:latin typeface="HP001 4 hàng" panose="020B0603050302020204" pitchFamily="34" charset="0"/>
              </a:rPr>
              <a:t> </a:t>
            </a:r>
            <a:r>
              <a:rPr lang="en-US" altLang="en-US" sz="2400" b="1" dirty="0" err="1">
                <a:latin typeface="HP001 4 hàng" panose="020B0603050302020204" pitchFamily="34" charset="0"/>
              </a:rPr>
              <a:t>ngỡ</a:t>
            </a:r>
            <a:r>
              <a:rPr lang="en-US" altLang="en-US" sz="2400" b="1" dirty="0">
                <a:latin typeface="HP001 4 hàng" panose="020B0603050302020204" pitchFamily="34" charset="0"/>
              </a:rPr>
              <a:t>. </a:t>
            </a:r>
            <a:r>
              <a:rPr lang="en-US" altLang="en-US" sz="2400" b="1" dirty="0" err="1">
                <a:latin typeface="HP001 4 hàng" panose="020B0603050302020204" pitchFamily="34" charset="0"/>
              </a:rPr>
              <a:t>Có</a:t>
            </a:r>
            <a:r>
              <a:rPr lang="en-US" altLang="en-US" sz="2400" b="1" dirty="0">
                <a:latin typeface="HP001 4 hàng" panose="020B0603050302020204" pitchFamily="34" charset="0"/>
              </a:rPr>
              <a:t> </a:t>
            </a:r>
            <a:r>
              <a:rPr lang="en-US" altLang="en-US" sz="2400" b="1" dirty="0" err="1">
                <a:latin typeface="HP001 4 hàng" panose="020B0603050302020204" pitchFamily="34" charset="0"/>
              </a:rPr>
              <a:t>lúc</a:t>
            </a:r>
            <a:r>
              <a:rPr lang="en-US" altLang="en-US" sz="2400" b="1" dirty="0">
                <a:latin typeface="HP001 4 hàng" panose="020B0603050302020204" pitchFamily="34" charset="0"/>
              </a:rPr>
              <a:t> </a:t>
            </a:r>
            <a:r>
              <a:rPr lang="en-US" altLang="en-US" sz="2400" b="1" dirty="0" err="1">
                <a:latin typeface="HP001 4 hàng" panose="020B0603050302020204" pitchFamily="34" charset="0"/>
              </a:rPr>
              <a:t>em</a:t>
            </a:r>
            <a:r>
              <a:rPr lang="en-US" altLang="en-US" sz="2400" b="1" dirty="0">
                <a:latin typeface="HP001 4 hàng" panose="020B0603050302020204" pitchFamily="34" charset="0"/>
              </a:rPr>
              <a:t> </a:t>
            </a:r>
            <a:r>
              <a:rPr lang="en-US" altLang="en-US" sz="2400" b="1" dirty="0" err="1">
                <a:latin typeface="HP001 4 hàng" panose="020B0603050302020204" pitchFamily="34" charset="0"/>
              </a:rPr>
              <a:t>nản</a:t>
            </a:r>
            <a:r>
              <a:rPr lang="en-US" altLang="en-US" sz="2400" b="1" dirty="0">
                <a:latin typeface="HP001 4 hàng" panose="020B0603050302020204" pitchFamily="34" charset="0"/>
              </a:rPr>
              <a:t> </a:t>
            </a:r>
            <a:r>
              <a:rPr lang="en-US" altLang="en-US" sz="2400" b="1" dirty="0" err="1">
                <a:latin typeface="HP001 4 hàng" panose="020B0603050302020204" pitchFamily="34" charset="0"/>
              </a:rPr>
              <a:t>chí</a:t>
            </a:r>
            <a:r>
              <a:rPr lang="en-US" altLang="en-US" sz="2400" b="1" dirty="0">
                <a:latin typeface="HP001 4 hàng" panose="020B0603050302020204" pitchFamily="34" charset="0"/>
              </a:rPr>
              <a:t>. </a:t>
            </a:r>
            <a:r>
              <a:rPr lang="en-US" altLang="en-US" sz="2400" b="1" dirty="0" err="1">
                <a:latin typeface="HP001 4 hàng" panose="020B0603050302020204" pitchFamily="34" charset="0"/>
              </a:rPr>
              <a:t>Nhưng</a:t>
            </a:r>
            <a:r>
              <a:rPr lang="en-US" altLang="en-US" sz="2400" b="1" dirty="0">
                <a:latin typeface="HP001 4 hàng" panose="020B0603050302020204" pitchFamily="34" charset="0"/>
              </a:rPr>
              <a:t> </a:t>
            </a:r>
            <a:r>
              <a:rPr lang="en-US" altLang="en-US" sz="2400" b="1" dirty="0" err="1">
                <a:latin typeface="HP001 4 hàng" panose="020B0603050302020204" pitchFamily="34" charset="0"/>
              </a:rPr>
              <a:t>cứ</a:t>
            </a:r>
            <a:r>
              <a:rPr lang="en-US" altLang="en-US" sz="2400" b="1" dirty="0">
                <a:latin typeface="HP001 4 hàng" panose="020B0603050302020204" pitchFamily="34" charset="0"/>
              </a:rPr>
              <a:t> </a:t>
            </a:r>
            <a:r>
              <a:rPr lang="en-US" altLang="en-US" sz="2400" b="1" dirty="0" err="1">
                <a:latin typeface="HP001 4 hàng" panose="020B0603050302020204" pitchFamily="34" charset="0"/>
              </a:rPr>
              <a:t>nhớ</a:t>
            </a:r>
            <a:r>
              <a:rPr lang="en-US" altLang="en-US" sz="2400" b="1" dirty="0">
                <a:latin typeface="HP001 4 hàng" panose="020B0603050302020204" pitchFamily="34" charset="0"/>
              </a:rPr>
              <a:t> </a:t>
            </a:r>
            <a:r>
              <a:rPr lang="en-US" altLang="en-US" sz="2400" b="1" dirty="0" err="1">
                <a:latin typeface="HP001 4 hàng" panose="020B0603050302020204" pitchFamily="34" charset="0"/>
              </a:rPr>
              <a:t>đến</a:t>
            </a:r>
            <a:r>
              <a:rPr lang="en-US" altLang="en-US" sz="2400" b="1" dirty="0">
                <a:latin typeface="HP001 4 hàng" panose="020B0603050302020204" pitchFamily="34" charset="0"/>
              </a:rPr>
              <a:t> </a:t>
            </a:r>
            <a:r>
              <a:rPr lang="en-US" altLang="en-US" sz="2400" b="1" dirty="0" err="1">
                <a:latin typeface="HP001 4 hàng" panose="020B0603050302020204" pitchFamily="34" charset="0"/>
              </a:rPr>
              <a:t>hình</a:t>
            </a:r>
            <a:r>
              <a:rPr lang="en-US" altLang="en-US" sz="2400" b="1" dirty="0">
                <a:latin typeface="HP001 4 hàng" panose="020B0603050302020204" pitchFamily="34" charset="0"/>
              </a:rPr>
              <a:t> </a:t>
            </a:r>
            <a:r>
              <a:rPr lang="en-US" altLang="en-US" sz="2400" b="1" dirty="0" err="1">
                <a:latin typeface="HP001 4 hàng" panose="020B0603050302020204" pitchFamily="34" charset="0"/>
              </a:rPr>
              <a:t>ảnh</a:t>
            </a:r>
            <a:r>
              <a:rPr lang="en-US" altLang="en-US" sz="2400" b="1" dirty="0">
                <a:latin typeface="HP001 4 hàng" panose="020B0603050302020204" pitchFamily="34" charset="0"/>
              </a:rPr>
              <a:t> </a:t>
            </a:r>
            <a:r>
              <a:rPr lang="en-US" altLang="en-US" sz="2400" b="1" dirty="0" err="1">
                <a:latin typeface="HP001 4 hàng" panose="020B0603050302020204" pitchFamily="34" charset="0"/>
              </a:rPr>
              <a:t>cô</a:t>
            </a:r>
            <a:r>
              <a:rPr lang="en-US" altLang="en-US" sz="2400" b="1" dirty="0">
                <a:latin typeface="HP001 4 hàng" panose="020B0603050302020204" pitchFamily="34" charset="0"/>
              </a:rPr>
              <a:t> </a:t>
            </a:r>
            <a:r>
              <a:rPr lang="en-US" altLang="en-US" sz="2400" b="1" dirty="0" err="1">
                <a:latin typeface="HP001 4 hàng" panose="020B0603050302020204" pitchFamily="34" charset="0"/>
              </a:rPr>
              <a:t>diễn</a:t>
            </a:r>
            <a:r>
              <a:rPr lang="en-US" altLang="en-US" sz="2400" b="1" dirty="0">
                <a:latin typeface="HP001 4 hàng" panose="020B0603050302020204" pitchFamily="34" charset="0"/>
              </a:rPr>
              <a:t> </a:t>
            </a:r>
            <a:r>
              <a:rPr lang="en-US" altLang="en-US" sz="2400" b="1" dirty="0" err="1">
                <a:latin typeface="HP001 4 hàng" panose="020B0603050302020204" pitchFamily="34" charset="0"/>
              </a:rPr>
              <a:t>viên</a:t>
            </a:r>
            <a:r>
              <a:rPr lang="en-US" altLang="en-US" sz="2400" b="1" dirty="0">
                <a:latin typeface="HP001 4 hàng" panose="020B0603050302020204" pitchFamily="34" charset="0"/>
              </a:rPr>
              <a:t> phi </a:t>
            </a:r>
            <a:r>
              <a:rPr lang="en-US" altLang="en-US" sz="2400" b="1" dirty="0" err="1">
                <a:latin typeface="HP001 4 hàng" panose="020B0603050302020204" pitchFamily="34" charset="0"/>
              </a:rPr>
              <a:t>ngựa</a:t>
            </a:r>
            <a:r>
              <a:rPr lang="en-US" altLang="en-US" sz="2400" b="1" dirty="0">
                <a:latin typeface="HP001 4 hàng" panose="020B0603050302020204" pitchFamily="34" charset="0"/>
              </a:rPr>
              <a:t>, </a:t>
            </a:r>
            <a:r>
              <a:rPr lang="en-US" altLang="en-US" sz="2400" b="1" dirty="0" err="1">
                <a:latin typeface="HP001 4 hàng" panose="020B0603050302020204" pitchFamily="34" charset="0"/>
              </a:rPr>
              <a:t>em</a:t>
            </a:r>
            <a:r>
              <a:rPr lang="en-US" altLang="en-US" sz="2400" b="1" dirty="0">
                <a:latin typeface="HP001 4 hàng" panose="020B0603050302020204" pitchFamily="34" charset="0"/>
              </a:rPr>
              <a:t> </a:t>
            </a:r>
            <a:r>
              <a:rPr lang="en-US" altLang="en-US" sz="2400" b="1" dirty="0" err="1">
                <a:latin typeface="HP001 4 hàng" panose="020B0603050302020204" pitchFamily="34" charset="0"/>
              </a:rPr>
              <a:t>lại</a:t>
            </a:r>
            <a:r>
              <a:rPr lang="en-US" altLang="en-US" sz="2400" b="1" dirty="0">
                <a:latin typeface="HP001 4 hàng" panose="020B0603050302020204" pitchFamily="34" charset="0"/>
              </a:rPr>
              <a:t> </a:t>
            </a:r>
            <a:r>
              <a:rPr lang="en-US" altLang="en-US" sz="2400" b="1" dirty="0" err="1">
                <a:latin typeface="HP001 4 hàng" panose="020B0603050302020204" pitchFamily="34" charset="0"/>
              </a:rPr>
              <a:t>thấy</a:t>
            </a:r>
            <a:r>
              <a:rPr lang="en-US" altLang="en-US" sz="2400" b="1" dirty="0">
                <a:latin typeface="HP001 4 hàng" panose="020B0603050302020204" pitchFamily="34" charset="0"/>
              </a:rPr>
              <a:t> </a:t>
            </a:r>
            <a:r>
              <a:rPr lang="en-US" altLang="en-US" sz="2400" b="1" dirty="0" err="1">
                <a:latin typeface="HP001 4 hàng" panose="020B0603050302020204" pitchFamily="34" charset="0"/>
              </a:rPr>
              <a:t>phấn</a:t>
            </a:r>
            <a:r>
              <a:rPr lang="en-US" altLang="en-US" sz="2400" b="1" dirty="0">
                <a:latin typeface="HP001 4 hàng" panose="020B0603050302020204" pitchFamily="34" charset="0"/>
              </a:rPr>
              <a:t> </a:t>
            </a:r>
            <a:r>
              <a:rPr lang="en-US" altLang="en-US" sz="2400" b="1" dirty="0" err="1">
                <a:latin typeface="HP001 4 hàng" panose="020B0603050302020204" pitchFamily="34" charset="0"/>
              </a:rPr>
              <a:t>chấn</a:t>
            </a:r>
            <a:r>
              <a:rPr lang="en-US" altLang="en-US" sz="2400" b="1" dirty="0">
                <a:latin typeface="HP001 4 hàng" panose="020B0603050302020204" pitchFamily="34" charset="0"/>
              </a:rPr>
              <a:t> </a:t>
            </a:r>
            <a:r>
              <a:rPr lang="en-US" altLang="en-US" sz="2400" b="1" dirty="0" err="1">
                <a:latin typeface="HP001 4 hàng" panose="020B0603050302020204" pitchFamily="34" charset="0"/>
              </a:rPr>
              <a:t>lên</a:t>
            </a:r>
            <a:r>
              <a:rPr lang="en-US" altLang="en-US" sz="2400" b="1" dirty="0">
                <a:latin typeface="HP001 4 hàng" panose="020B0603050302020204" pitchFamily="34" charset="0"/>
              </a:rPr>
              <a:t>.</a:t>
            </a:r>
          </a:p>
        </p:txBody>
      </p:sp>
      <p:sp>
        <p:nvSpPr>
          <p:cNvPr id="15" name="Text Box 8">
            <a:extLst>
              <a:ext uri="{FF2B5EF4-FFF2-40B4-BE49-F238E27FC236}">
                <a16:creationId xmlns:a16="http://schemas.microsoft.com/office/drawing/2014/main" id="{83552607-D185-4A78-A10F-8F6BA2E5D5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528" y="869835"/>
            <a:ext cx="2492041" cy="267765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indent="22860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Thế là từ hôm đó, ngày ngày Va-li-a đến làm việc trong chuồng ngựa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16" name="Text Box 9">
            <a:extLst>
              <a:ext uri="{FF2B5EF4-FFF2-40B4-BE49-F238E27FC236}">
                <a16:creationId xmlns:a16="http://schemas.microsoft.com/office/drawing/2014/main" id="{22BF4A14-875A-42AC-AA36-16FED8FEAC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1584" y="869835"/>
            <a:ext cx="2936661" cy="267765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indent="350838">
              <a:defRPr>
                <a:solidFill>
                  <a:schemeClr val="tx1"/>
                </a:solidFill>
                <a:latin typeface="Arial" charset="0"/>
              </a:defRPr>
            </a:lvl1pPr>
            <a:lvl2pPr marL="465138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FF0000"/>
                </a:solidFill>
                <a:latin typeface="HP001 4 hàng" panose="020B0603050302020204" pitchFamily="34" charset="0"/>
                <a:ea typeface="Cambria" panose="02040503050406030204" pitchFamily="18" charset="0"/>
              </a:rPr>
              <a:t>Cuối cùng, em quen việc và trở nên thân thiết với chú ngựa, bạn diễn tương lai của em.</a:t>
            </a:r>
          </a:p>
        </p:txBody>
      </p:sp>
    </p:spTree>
    <p:extLst>
      <p:ext uri="{BB962C8B-B14F-4D97-AF65-F5344CB8AC3E}">
        <p14:creationId xmlns:p14="http://schemas.microsoft.com/office/powerpoint/2010/main" val="703049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EC513E-0BC6-44F5-9695-6C67E3570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34EDEA-4981-4901-9621-43F2FB16FF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FFCB37-DC9C-4205-9176-48B15E80F839}"/>
              </a:ext>
            </a:extLst>
          </p:cNvPr>
          <p:cNvSpPr txBox="1"/>
          <p:nvPr/>
        </p:nvSpPr>
        <p:spPr>
          <a:xfrm>
            <a:off x="3952177" y="34861"/>
            <a:ext cx="14645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bg2">
                    <a:lumMod val="75000"/>
                  </a:schemeClr>
                </a:solidFill>
                <a:latin typeface="HP001 4 hàng" panose="020B0603050302020204" pitchFamily="34" charset="0"/>
              </a:rPr>
              <a:t>Đoạn</a:t>
            </a:r>
            <a:r>
              <a:rPr lang="en-US" sz="2400" b="1" dirty="0">
                <a:solidFill>
                  <a:schemeClr val="bg2">
                    <a:lumMod val="75000"/>
                  </a:schemeClr>
                </a:solidFill>
                <a:latin typeface="HP001 4 hàng" panose="020B0603050302020204" pitchFamily="34" charset="0"/>
              </a:rPr>
              <a:t> 4 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20DAAC0-6865-4CAE-845F-EA05353537C8}"/>
              </a:ext>
            </a:extLst>
          </p:cNvPr>
          <p:cNvSpPr/>
          <p:nvPr/>
        </p:nvSpPr>
        <p:spPr>
          <a:xfrm>
            <a:off x="6551170" y="458408"/>
            <a:ext cx="2460099" cy="42485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B914B9F-FF48-491C-90BB-0886375BA97D}"/>
              </a:ext>
            </a:extLst>
          </p:cNvPr>
          <p:cNvSpPr/>
          <p:nvPr/>
        </p:nvSpPr>
        <p:spPr>
          <a:xfrm>
            <a:off x="2912324" y="458408"/>
            <a:ext cx="3383979" cy="42485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1BD6E99-C1C6-48E9-ADE6-938770DFB28E}"/>
              </a:ext>
            </a:extLst>
          </p:cNvPr>
          <p:cNvSpPr/>
          <p:nvPr/>
        </p:nvSpPr>
        <p:spPr>
          <a:xfrm>
            <a:off x="310375" y="493276"/>
            <a:ext cx="2436542" cy="40264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75156D2-1341-4649-AD77-515A9A9DFB09}"/>
              </a:ext>
            </a:extLst>
          </p:cNvPr>
          <p:cNvSpPr/>
          <p:nvPr/>
        </p:nvSpPr>
        <p:spPr>
          <a:xfrm>
            <a:off x="7144716" y="4531587"/>
            <a:ext cx="1521096" cy="48163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Kết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thúc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A5AD99C-593E-4F8F-9981-ECD553305189}"/>
              </a:ext>
            </a:extLst>
          </p:cNvPr>
          <p:cNvSpPr/>
          <p:nvPr/>
        </p:nvSpPr>
        <p:spPr>
          <a:xfrm>
            <a:off x="4141044" y="4658747"/>
            <a:ext cx="1521096" cy="35862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Diễn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biến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6ACF960-F06F-473B-B8DC-64D05D4225F0}"/>
              </a:ext>
            </a:extLst>
          </p:cNvPr>
          <p:cNvSpPr/>
          <p:nvPr/>
        </p:nvSpPr>
        <p:spPr>
          <a:xfrm>
            <a:off x="822168" y="4373458"/>
            <a:ext cx="1412955" cy="45264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Mở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Text Box 7">
            <a:extLst>
              <a:ext uri="{FF2B5EF4-FFF2-40B4-BE49-F238E27FC236}">
                <a16:creationId xmlns:a16="http://schemas.microsoft.com/office/drawing/2014/main" id="{3F344CDE-2586-42A8-B17A-123DF94C63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2324" y="548328"/>
            <a:ext cx="3219990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288925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 err="1">
                <a:latin typeface="HP001 4 hàng" panose="020B0603050302020204" pitchFamily="34" charset="0"/>
                <a:ea typeface="Cambria" panose="02040503050406030204" pitchFamily="18" charset="0"/>
              </a:rPr>
              <a:t>Cứ</a:t>
            </a:r>
            <a:r>
              <a:rPr lang="en-US" altLang="en-US" sz="2400" b="1" dirty="0">
                <a:latin typeface="HP001 4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altLang="en-US" sz="2400" b="1" dirty="0" err="1">
                <a:latin typeface="HP001 4 hàng" panose="020B0603050302020204" pitchFamily="34" charset="0"/>
                <a:ea typeface="Cambria" panose="02040503050406030204" pitchFamily="18" charset="0"/>
              </a:rPr>
              <a:t>mỗi</a:t>
            </a:r>
            <a:r>
              <a:rPr lang="en-US" altLang="en-US" sz="2400" b="1" dirty="0">
                <a:latin typeface="HP001 4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altLang="en-US" sz="2400" b="1" dirty="0" err="1">
                <a:latin typeface="HP001 4 hàng" panose="020B0603050302020204" pitchFamily="34" charset="0"/>
                <a:ea typeface="Cambria" panose="02040503050406030204" pitchFamily="18" charset="0"/>
              </a:rPr>
              <a:t>lần</a:t>
            </a:r>
            <a:r>
              <a:rPr lang="en-US" altLang="en-US" sz="2400" b="1" dirty="0">
                <a:latin typeface="HP001 4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altLang="en-US" sz="2400" b="1" dirty="0" err="1">
                <a:latin typeface="HP001 4 hàng" panose="020B0603050302020204" pitchFamily="34" charset="0"/>
                <a:ea typeface="Cambria" panose="02040503050406030204" pitchFamily="18" charset="0"/>
              </a:rPr>
              <a:t>Va</a:t>
            </a:r>
            <a:r>
              <a:rPr lang="en-US" altLang="en-US" sz="2400" b="1" dirty="0">
                <a:latin typeface="HP001 4 hàng" panose="020B0603050302020204" pitchFamily="34" charset="0"/>
                <a:ea typeface="Cambria" panose="02040503050406030204" pitchFamily="18" charset="0"/>
              </a:rPr>
              <a:t>-li-a </a:t>
            </a:r>
            <a:r>
              <a:rPr lang="en-US" altLang="en-US" sz="2400" b="1" dirty="0" err="1">
                <a:latin typeface="HP001 4 hàng" panose="020B0603050302020204" pitchFamily="34" charset="0"/>
                <a:ea typeface="Cambria" panose="02040503050406030204" pitchFamily="18" charset="0"/>
              </a:rPr>
              <a:t>bước</a:t>
            </a:r>
            <a:r>
              <a:rPr lang="en-US" altLang="en-US" sz="2400" b="1" dirty="0">
                <a:latin typeface="HP001 4 hàng" panose="020B0603050302020204" pitchFamily="34" charset="0"/>
                <a:ea typeface="Cambria" panose="02040503050406030204" pitchFamily="18" charset="0"/>
              </a:rPr>
              <a:t> ra </a:t>
            </a:r>
            <a:r>
              <a:rPr lang="en-US" altLang="en-US" sz="2400" b="1" dirty="0" err="1">
                <a:latin typeface="HP001 4 hàng" panose="020B0603050302020204" pitchFamily="34" charset="0"/>
                <a:ea typeface="Cambria" panose="02040503050406030204" pitchFamily="18" charset="0"/>
              </a:rPr>
              <a:t>sàn</a:t>
            </a:r>
            <a:r>
              <a:rPr lang="en-US" altLang="en-US" sz="2400" b="1" dirty="0">
                <a:latin typeface="HP001 4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altLang="en-US" sz="2400" b="1" dirty="0" err="1">
                <a:latin typeface="HP001 4 hàng" panose="020B0603050302020204" pitchFamily="34" charset="0"/>
                <a:ea typeface="Cambria" panose="02040503050406030204" pitchFamily="18" charset="0"/>
              </a:rPr>
              <a:t>diễn</a:t>
            </a:r>
            <a:r>
              <a:rPr lang="en-US" altLang="en-US" sz="2400" b="1" dirty="0">
                <a:latin typeface="HP001 4 hàng" panose="020B0603050302020204" pitchFamily="34" charset="0"/>
                <a:ea typeface="Cambria" panose="02040503050406030204" pitchFamily="18" charset="0"/>
              </a:rPr>
              <a:t>, </a:t>
            </a:r>
            <a:r>
              <a:rPr lang="en-US" altLang="en-US" sz="2400" b="1" dirty="0" err="1">
                <a:latin typeface="HP001 4 hàng" panose="020B0603050302020204" pitchFamily="34" charset="0"/>
                <a:ea typeface="Cambria" panose="02040503050406030204" pitchFamily="18" charset="0"/>
              </a:rPr>
              <a:t>những</a:t>
            </a:r>
            <a:r>
              <a:rPr lang="en-US" altLang="en-US" sz="2400" b="1" dirty="0">
                <a:latin typeface="HP001 4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altLang="en-US" sz="2400" b="1" dirty="0" err="1">
                <a:latin typeface="HP001 4 hàng" panose="020B0603050302020204" pitchFamily="34" charset="0"/>
                <a:ea typeface="Cambria" panose="02040503050406030204" pitchFamily="18" charset="0"/>
              </a:rPr>
              <a:t>tràng</a:t>
            </a:r>
            <a:r>
              <a:rPr lang="en-US" altLang="en-US" sz="2400" b="1" dirty="0">
                <a:latin typeface="HP001 4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altLang="en-US" sz="2400" b="1" dirty="0" err="1">
                <a:latin typeface="HP001 4 hàng" panose="020B0603050302020204" pitchFamily="34" charset="0"/>
                <a:ea typeface="Cambria" panose="02040503050406030204" pitchFamily="18" charset="0"/>
              </a:rPr>
              <a:t>vỗ</a:t>
            </a:r>
            <a:r>
              <a:rPr lang="en-US" altLang="en-US" sz="2400" b="1" dirty="0">
                <a:latin typeface="HP001 4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altLang="en-US" sz="2400" b="1" dirty="0" err="1">
                <a:latin typeface="HP001 4 hàng" panose="020B0603050302020204" pitchFamily="34" charset="0"/>
                <a:ea typeface="Cambria" panose="02040503050406030204" pitchFamily="18" charset="0"/>
              </a:rPr>
              <a:t>tay</a:t>
            </a:r>
            <a:r>
              <a:rPr lang="en-US" altLang="en-US" sz="2400" b="1" dirty="0">
                <a:latin typeface="HP001 4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altLang="en-US" sz="2400" b="1" dirty="0" err="1">
                <a:latin typeface="HP001 4 hàng" panose="020B0603050302020204" pitchFamily="34" charset="0"/>
                <a:ea typeface="Cambria" panose="02040503050406030204" pitchFamily="18" charset="0"/>
              </a:rPr>
              <a:t>nồng</a:t>
            </a:r>
            <a:r>
              <a:rPr lang="en-US" altLang="en-US" sz="2400" b="1" dirty="0">
                <a:latin typeface="HP001 4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altLang="en-US" sz="2400" b="1" dirty="0" err="1">
                <a:latin typeface="HP001 4 hàng" panose="020B0603050302020204" pitchFamily="34" charset="0"/>
                <a:ea typeface="Cambria" panose="02040503050406030204" pitchFamily="18" charset="0"/>
              </a:rPr>
              <a:t>nhiệt</a:t>
            </a:r>
            <a:r>
              <a:rPr lang="en-US" altLang="en-US" sz="2400" b="1" dirty="0">
                <a:latin typeface="HP001 4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altLang="en-US" sz="2400" b="1" dirty="0" err="1">
                <a:latin typeface="HP001 4 hàng" panose="020B0603050302020204" pitchFamily="34" charset="0"/>
                <a:ea typeface="Cambria" panose="02040503050406030204" pitchFamily="18" charset="0"/>
              </a:rPr>
              <a:t>lại</a:t>
            </a:r>
            <a:r>
              <a:rPr lang="en-US" altLang="en-US" sz="2400" b="1" dirty="0">
                <a:latin typeface="HP001 4 hàng" panose="020B0603050302020204" pitchFamily="34" charset="0"/>
                <a:ea typeface="Cambria" panose="02040503050406030204" pitchFamily="18" charset="0"/>
              </a:rPr>
              <a:t> vang </a:t>
            </a:r>
            <a:r>
              <a:rPr lang="en-US" altLang="en-US" sz="2400" b="1" dirty="0" err="1">
                <a:latin typeface="HP001 4 hàng" panose="020B0603050302020204" pitchFamily="34" charset="0"/>
                <a:ea typeface="Cambria" panose="02040503050406030204" pitchFamily="18" charset="0"/>
              </a:rPr>
              <a:t>lên</a:t>
            </a:r>
            <a:r>
              <a:rPr lang="en-US" altLang="en-US" sz="2400" b="1" dirty="0">
                <a:latin typeface="HP001 4 hàng" panose="020B0603050302020204" pitchFamily="34" charset="0"/>
                <a:ea typeface="Cambria" panose="02040503050406030204" pitchFamily="18" charset="0"/>
              </a:rPr>
              <a:t>. </a:t>
            </a:r>
            <a:r>
              <a:rPr lang="en-US" altLang="en-US" sz="2400" b="1" dirty="0" err="1">
                <a:latin typeface="HP001 4 hàng" panose="020B0603050302020204" pitchFamily="34" charset="0"/>
                <a:ea typeface="Cambria" panose="02040503050406030204" pitchFamily="18" charset="0"/>
              </a:rPr>
              <a:t>Chỉ</a:t>
            </a:r>
            <a:r>
              <a:rPr lang="en-US" altLang="en-US" sz="2400" b="1" dirty="0">
                <a:latin typeface="HP001 4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altLang="en-US" sz="2400" b="1" dirty="0" err="1">
                <a:latin typeface="HP001 4 hàng" panose="020B0603050302020204" pitchFamily="34" charset="0"/>
                <a:ea typeface="Cambria" panose="02040503050406030204" pitchFamily="18" charset="0"/>
              </a:rPr>
              <a:t>trong</a:t>
            </a:r>
            <a:r>
              <a:rPr lang="en-US" altLang="en-US" sz="2400" b="1" dirty="0">
                <a:latin typeface="HP001 4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altLang="en-US" sz="2400" b="1" dirty="0" err="1">
                <a:latin typeface="HP001 4 hàng" panose="020B0603050302020204" pitchFamily="34" charset="0"/>
                <a:ea typeface="Cambria" panose="02040503050406030204" pitchFamily="18" charset="0"/>
              </a:rPr>
              <a:t>nháy</a:t>
            </a:r>
            <a:r>
              <a:rPr lang="en-US" altLang="en-US" sz="2400" b="1" dirty="0">
                <a:latin typeface="HP001 4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altLang="en-US" sz="2400" b="1" dirty="0" err="1">
                <a:latin typeface="HP001 4 hàng" panose="020B0603050302020204" pitchFamily="34" charset="0"/>
                <a:ea typeface="Cambria" panose="02040503050406030204" pitchFamily="18" charset="0"/>
              </a:rPr>
              <a:t>mắt</a:t>
            </a:r>
            <a:r>
              <a:rPr lang="en-US" altLang="en-US" sz="2400" b="1" dirty="0">
                <a:latin typeface="HP001 4 hàng" panose="020B0603050302020204" pitchFamily="34" charset="0"/>
                <a:ea typeface="Cambria" panose="02040503050406030204" pitchFamily="18" charset="0"/>
              </a:rPr>
              <a:t>, </a:t>
            </a:r>
            <a:r>
              <a:rPr lang="en-US" altLang="en-US" sz="2400" b="1" dirty="0" err="1">
                <a:latin typeface="HP001 4 hàng" panose="020B0603050302020204" pitchFamily="34" charset="0"/>
                <a:ea typeface="Cambria" panose="02040503050406030204" pitchFamily="18" charset="0"/>
              </a:rPr>
              <a:t>cô</a:t>
            </a:r>
            <a:r>
              <a:rPr lang="en-US" altLang="en-US" sz="2400" b="1" dirty="0">
                <a:latin typeface="HP001 4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altLang="en-US" sz="2400" b="1" dirty="0" err="1">
                <a:latin typeface="HP001 4 hàng" panose="020B0603050302020204" pitchFamily="34" charset="0"/>
                <a:ea typeface="Cambria" panose="02040503050406030204" pitchFamily="18" charset="0"/>
              </a:rPr>
              <a:t>đã</a:t>
            </a:r>
            <a:r>
              <a:rPr lang="en-US" altLang="en-US" sz="2400" b="1" dirty="0">
                <a:latin typeface="HP001 4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altLang="en-US" sz="2400" b="1" dirty="0" err="1">
                <a:latin typeface="HP001 4 hàng" panose="020B0603050302020204" pitchFamily="34" charset="0"/>
                <a:ea typeface="Cambria" panose="02040503050406030204" pitchFamily="18" charset="0"/>
              </a:rPr>
              <a:t>đứng</a:t>
            </a:r>
            <a:r>
              <a:rPr lang="en-US" altLang="en-US" sz="2400" b="1" dirty="0">
                <a:latin typeface="HP001 4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altLang="en-US" sz="2400" b="1" dirty="0" err="1">
                <a:latin typeface="HP001 4 hàng" panose="020B0603050302020204" pitchFamily="34" charset="0"/>
                <a:ea typeface="Cambria" panose="02040503050406030204" pitchFamily="18" charset="0"/>
              </a:rPr>
              <a:t>trên</a:t>
            </a:r>
            <a:r>
              <a:rPr lang="en-US" altLang="en-US" sz="2400" b="1" dirty="0">
                <a:latin typeface="HP001 4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altLang="en-US" sz="2400" b="1" dirty="0" err="1">
                <a:latin typeface="HP001 4 hàng" panose="020B0603050302020204" pitchFamily="34" charset="0"/>
                <a:ea typeface="Cambria" panose="02040503050406030204" pitchFamily="18" charset="0"/>
              </a:rPr>
              <a:t>lưng</a:t>
            </a:r>
            <a:r>
              <a:rPr lang="en-US" altLang="en-US" sz="2400" b="1" dirty="0">
                <a:latin typeface="HP001 4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altLang="en-US" sz="2400" b="1" dirty="0" err="1">
                <a:latin typeface="HP001 4 hàng" panose="020B0603050302020204" pitchFamily="34" charset="0"/>
                <a:ea typeface="Cambria" panose="02040503050406030204" pitchFamily="18" charset="0"/>
              </a:rPr>
              <a:t>ngựa</a:t>
            </a:r>
            <a:r>
              <a:rPr lang="en-US" altLang="en-US" sz="2400" b="1" dirty="0">
                <a:latin typeface="HP001 4 hàng" panose="020B0603050302020204" pitchFamily="34" charset="0"/>
                <a:ea typeface="Cambria" panose="02040503050406030204" pitchFamily="18" charset="0"/>
              </a:rPr>
              <a:t>, </a:t>
            </a:r>
            <a:r>
              <a:rPr lang="en-US" altLang="en-US" sz="2400" b="1" dirty="0" err="1">
                <a:latin typeface="HP001 4 hàng" panose="020B0603050302020204" pitchFamily="34" charset="0"/>
                <a:ea typeface="Cambria" panose="02040503050406030204" pitchFamily="18" charset="0"/>
              </a:rPr>
              <a:t>tay</a:t>
            </a:r>
            <a:r>
              <a:rPr lang="en-US" altLang="en-US" sz="2400" b="1" dirty="0">
                <a:latin typeface="HP001 4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altLang="en-US" sz="2400" b="1" dirty="0" err="1">
                <a:latin typeface="HP001 4 hàng" panose="020B0603050302020204" pitchFamily="34" charset="0"/>
                <a:ea typeface="Cambria" panose="02040503050406030204" pitchFamily="18" charset="0"/>
              </a:rPr>
              <a:t>ôm</a:t>
            </a:r>
            <a:r>
              <a:rPr lang="en-US" altLang="en-US" sz="2400" b="1" dirty="0">
                <a:latin typeface="HP001 4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altLang="en-US" sz="2400" b="1" dirty="0" err="1">
                <a:latin typeface="HP001 4 hàng" panose="020B0603050302020204" pitchFamily="34" charset="0"/>
                <a:ea typeface="Cambria" panose="02040503050406030204" pitchFamily="18" charset="0"/>
              </a:rPr>
              <a:t>cây</a:t>
            </a:r>
            <a:r>
              <a:rPr lang="en-US" altLang="en-US" sz="2400" b="1" dirty="0">
                <a:latin typeface="HP001 4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altLang="en-US" sz="2400" b="1" dirty="0" err="1">
                <a:latin typeface="HP001 4 hàng" panose="020B0603050302020204" pitchFamily="34" charset="0"/>
                <a:ea typeface="Cambria" panose="02040503050406030204" pitchFamily="18" charset="0"/>
              </a:rPr>
              <a:t>đàn</a:t>
            </a:r>
            <a:r>
              <a:rPr lang="en-US" altLang="en-US" sz="2400" b="1" dirty="0">
                <a:latin typeface="HP001 4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altLang="en-US" sz="2400" b="1" dirty="0" err="1">
                <a:latin typeface="HP001 4 hàng" panose="020B0603050302020204" pitchFamily="34" charset="0"/>
                <a:ea typeface="Cambria" panose="02040503050406030204" pitchFamily="18" charset="0"/>
              </a:rPr>
              <a:t>vĩ</a:t>
            </a:r>
            <a:r>
              <a:rPr lang="en-US" altLang="en-US" sz="2400" b="1" dirty="0">
                <a:latin typeface="HP001 4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altLang="en-US" sz="2400" b="1" dirty="0" err="1">
                <a:latin typeface="HP001 4 hàng" panose="020B0603050302020204" pitchFamily="34" charset="0"/>
                <a:ea typeface="Cambria" panose="02040503050406030204" pitchFamily="18" charset="0"/>
              </a:rPr>
              <a:t>cầm</a:t>
            </a:r>
            <a:r>
              <a:rPr lang="en-US" altLang="en-US" sz="2400" b="1" dirty="0">
                <a:latin typeface="HP001 4 hàng" panose="020B0603050302020204" pitchFamily="34" charset="0"/>
                <a:ea typeface="Cambria" panose="02040503050406030204" pitchFamily="18" charset="0"/>
              </a:rPr>
              <a:t>. </a:t>
            </a:r>
            <a:r>
              <a:rPr lang="en-US" altLang="en-US" sz="2400" b="1" dirty="0" err="1">
                <a:latin typeface="HP001 4 hàng" panose="020B0603050302020204" pitchFamily="34" charset="0"/>
                <a:ea typeface="Cambria" panose="02040503050406030204" pitchFamily="18" charset="0"/>
              </a:rPr>
              <a:t>Rồi</a:t>
            </a:r>
            <a:r>
              <a:rPr lang="en-US" altLang="en-US" sz="2400" b="1" dirty="0">
                <a:latin typeface="HP001 4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altLang="en-US" sz="2400" b="1" dirty="0" err="1">
                <a:latin typeface="HP001 4 hàng" panose="020B0603050302020204" pitchFamily="34" charset="0"/>
                <a:ea typeface="Cambria" panose="02040503050406030204" pitchFamily="18" charset="0"/>
              </a:rPr>
              <a:t>tiếng</a:t>
            </a:r>
            <a:r>
              <a:rPr lang="en-US" altLang="en-US" sz="2400" b="1" dirty="0">
                <a:latin typeface="HP001 4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altLang="en-US" sz="2400" b="1" dirty="0" err="1">
                <a:latin typeface="HP001 4 hàng" panose="020B0603050302020204" pitchFamily="34" charset="0"/>
                <a:ea typeface="Cambria" panose="02040503050406030204" pitchFamily="18" charset="0"/>
              </a:rPr>
              <a:t>đàn</a:t>
            </a:r>
            <a:r>
              <a:rPr lang="en-US" altLang="en-US" sz="2400" b="1" dirty="0">
                <a:latin typeface="HP001 4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altLang="en-US" sz="2400" b="1" dirty="0" err="1">
                <a:latin typeface="HP001 4 hàng" panose="020B0603050302020204" pitchFamily="34" charset="0"/>
                <a:ea typeface="Cambria" panose="02040503050406030204" pitchFamily="18" charset="0"/>
              </a:rPr>
              <a:t>cất</a:t>
            </a:r>
            <a:r>
              <a:rPr lang="en-US" altLang="en-US" sz="2400" b="1" dirty="0">
                <a:latin typeface="HP001 4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altLang="en-US" sz="2400" b="1" dirty="0" err="1">
                <a:latin typeface="HP001 4 hàng" panose="020B0603050302020204" pitchFamily="34" charset="0"/>
                <a:ea typeface="Cambria" panose="02040503050406030204" pitchFamily="18" charset="0"/>
              </a:rPr>
              <a:t>lên</a:t>
            </a:r>
            <a:r>
              <a:rPr lang="en-US" altLang="en-US" sz="2400" b="1" dirty="0">
                <a:latin typeface="HP001 4 hàng" panose="020B0603050302020204" pitchFamily="34" charset="0"/>
                <a:ea typeface="Cambria" panose="02040503050406030204" pitchFamily="18" charset="0"/>
              </a:rPr>
              <a:t>. </a:t>
            </a:r>
            <a:r>
              <a:rPr lang="en-US" altLang="en-US" sz="2400" b="1" dirty="0" err="1">
                <a:latin typeface="HP001 4 hàng" panose="020B0603050302020204" pitchFamily="34" charset="0"/>
                <a:ea typeface="Cambria" panose="02040503050406030204" pitchFamily="18" charset="0"/>
              </a:rPr>
              <a:t>Vẻ</a:t>
            </a:r>
            <a:r>
              <a:rPr lang="en-US" altLang="en-US" sz="2400" b="1" dirty="0">
                <a:latin typeface="HP001 4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altLang="en-US" sz="2400" b="1" dirty="0" err="1">
                <a:latin typeface="HP001 4 hàng" panose="020B0603050302020204" pitchFamily="34" charset="0"/>
                <a:ea typeface="Cambria" panose="02040503050406030204" pitchFamily="18" charset="0"/>
              </a:rPr>
              <a:t>thán</a:t>
            </a:r>
            <a:r>
              <a:rPr lang="en-US" altLang="en-US" sz="2400" b="1" dirty="0">
                <a:latin typeface="HP001 4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altLang="en-US" sz="2400" b="1" dirty="0" err="1">
                <a:latin typeface="HP001 4 hàng" panose="020B0603050302020204" pitchFamily="34" charset="0"/>
                <a:ea typeface="Cambria" panose="02040503050406030204" pitchFamily="18" charset="0"/>
              </a:rPr>
              <a:t>phục</a:t>
            </a:r>
            <a:r>
              <a:rPr lang="en-US" altLang="en-US" sz="2400" b="1" dirty="0">
                <a:latin typeface="HP001 4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altLang="en-US" sz="2400" b="1" dirty="0" err="1">
                <a:latin typeface="HP001 4 hàng" panose="020B0603050302020204" pitchFamily="34" charset="0"/>
                <a:ea typeface="Cambria" panose="02040503050406030204" pitchFamily="18" charset="0"/>
              </a:rPr>
              <a:t>lộ</a:t>
            </a:r>
            <a:r>
              <a:rPr lang="en-US" altLang="en-US" sz="2400" b="1" dirty="0">
                <a:latin typeface="HP001 4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altLang="en-US" sz="2400" b="1" dirty="0" err="1">
                <a:latin typeface="HP001 4 hàng" panose="020B0603050302020204" pitchFamily="34" charset="0"/>
                <a:ea typeface="Cambria" panose="02040503050406030204" pitchFamily="18" charset="0"/>
              </a:rPr>
              <a:t>rõ</a:t>
            </a:r>
            <a:r>
              <a:rPr lang="en-US" altLang="en-US" sz="2400" b="1" dirty="0">
                <a:latin typeface="HP001 4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altLang="en-US" sz="2400" b="1" dirty="0" err="1">
                <a:latin typeface="HP001 4 hàng" panose="020B0603050302020204" pitchFamily="34" charset="0"/>
                <a:ea typeface="Cambria" panose="02040503050406030204" pitchFamily="18" charset="0"/>
              </a:rPr>
              <a:t>trên</a:t>
            </a:r>
            <a:r>
              <a:rPr lang="en-US" altLang="en-US" sz="2400" b="1" dirty="0">
                <a:latin typeface="HP001 4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altLang="en-US" sz="2400" b="1" dirty="0" err="1">
                <a:latin typeface="HP001 4 hàng" panose="020B0603050302020204" pitchFamily="34" charset="0"/>
                <a:ea typeface="Cambria" panose="02040503050406030204" pitchFamily="18" charset="0"/>
              </a:rPr>
              <a:t>gương</a:t>
            </a:r>
            <a:r>
              <a:rPr lang="en-US" altLang="en-US" sz="2400" b="1" dirty="0">
                <a:latin typeface="HP001 4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altLang="en-US" sz="2400" b="1" dirty="0" err="1">
                <a:latin typeface="HP001 4 hàng" panose="020B0603050302020204" pitchFamily="34" charset="0"/>
                <a:ea typeface="Cambria" panose="02040503050406030204" pitchFamily="18" charset="0"/>
              </a:rPr>
              <a:t>mặt</a:t>
            </a:r>
            <a:r>
              <a:rPr lang="en-US" altLang="en-US" sz="2400" b="1" dirty="0">
                <a:latin typeface="HP001 4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altLang="en-US" sz="2400" b="1" dirty="0" err="1">
                <a:latin typeface="HP001 4 hàng" panose="020B0603050302020204" pitchFamily="34" charset="0"/>
                <a:ea typeface="Cambria" panose="02040503050406030204" pitchFamily="18" charset="0"/>
              </a:rPr>
              <a:t>từng</a:t>
            </a:r>
            <a:r>
              <a:rPr lang="en-US" altLang="en-US" sz="2400" b="1" dirty="0">
                <a:latin typeface="HP001 4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altLang="en-US" sz="2400" b="1" dirty="0" err="1">
                <a:latin typeface="HP001 4 hàng" panose="020B0603050302020204" pitchFamily="34" charset="0"/>
                <a:ea typeface="Cambria" panose="02040503050406030204" pitchFamily="18" charset="0"/>
              </a:rPr>
              <a:t>khán</a:t>
            </a:r>
            <a:r>
              <a:rPr lang="en-US" altLang="en-US" sz="2400" b="1" dirty="0">
                <a:latin typeface="HP001 4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altLang="en-US" sz="2400" b="1" dirty="0" err="1">
                <a:latin typeface="HP001 4 hàng" panose="020B0603050302020204" pitchFamily="34" charset="0"/>
                <a:ea typeface="Cambria" panose="02040503050406030204" pitchFamily="18" charset="0"/>
              </a:rPr>
              <a:t>giả</a:t>
            </a:r>
            <a:r>
              <a:rPr lang="en-US" altLang="en-US" sz="2400" b="1" dirty="0">
                <a:latin typeface="HP001 4 hàng" panose="020B0603050302020204" pitchFamily="34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12" name="Text Box 8">
            <a:extLst>
              <a:ext uri="{FF2B5EF4-FFF2-40B4-BE49-F238E27FC236}">
                <a16:creationId xmlns:a16="http://schemas.microsoft.com/office/drawing/2014/main" id="{9D9CC99D-E902-4355-A013-9880FA6A33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9983" y="945610"/>
            <a:ext cx="2446934" cy="310854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indent="288925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Thế rồi cũng đến ngày Va-li-a cũng trở thành một diễn viên thực thụ.</a:t>
            </a:r>
          </a:p>
        </p:txBody>
      </p:sp>
      <p:sp>
        <p:nvSpPr>
          <p:cNvPr id="13" name="Text Box 9">
            <a:extLst>
              <a:ext uri="{FF2B5EF4-FFF2-40B4-BE49-F238E27FC236}">
                <a16:creationId xmlns:a16="http://schemas.microsoft.com/office/drawing/2014/main" id="{E95A86A6-A290-4AA9-8285-1A794E513B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3912" y="629022"/>
            <a:ext cx="2205669" cy="378565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indent="22860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Va-li-a kết thúc tiết mục của mình với gương mặt rạng ngời hạnh phúc. Thế là ước mơ thuở nhỏ của Va-li-a đã trở thành sự thật.</a:t>
            </a:r>
          </a:p>
        </p:txBody>
      </p:sp>
    </p:spTree>
    <p:extLst>
      <p:ext uri="{BB962C8B-B14F-4D97-AF65-F5344CB8AC3E}">
        <p14:creationId xmlns:p14="http://schemas.microsoft.com/office/powerpoint/2010/main" val="466711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5ED3C-85AE-45C1-9B41-DC576705B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B5A39C-26BB-4324-BD6B-8E08422518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7000" indent="0">
              <a:buNone/>
            </a:pPr>
            <a:r>
              <a:rPr lang="en-US" sz="6000" dirty="0" err="1"/>
              <a:t>Chúc</a:t>
            </a:r>
            <a:r>
              <a:rPr lang="en-US" sz="6000" dirty="0"/>
              <a:t> </a:t>
            </a:r>
            <a:r>
              <a:rPr lang="en-US" sz="6000" dirty="0" err="1"/>
              <a:t>các</a:t>
            </a:r>
            <a:r>
              <a:rPr lang="en-US" sz="6000" dirty="0"/>
              <a:t> con </a:t>
            </a:r>
            <a:r>
              <a:rPr lang="en-US" sz="6000" dirty="0" err="1"/>
              <a:t>học</a:t>
            </a:r>
            <a:r>
              <a:rPr lang="en-US" sz="6000" dirty="0"/>
              <a:t> </a:t>
            </a:r>
            <a:r>
              <a:rPr lang="en-US" sz="6000" dirty="0" err="1"/>
              <a:t>tốt</a:t>
            </a:r>
            <a:r>
              <a:rPr lang="en-US" sz="6000"/>
              <a:t>!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757573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9"/>
          <p:cNvSpPr/>
          <p:nvPr/>
        </p:nvSpPr>
        <p:spPr>
          <a:xfrm rot="-475456">
            <a:off x="1988681" y="586312"/>
            <a:ext cx="5503250" cy="46517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29"/>
          <p:cNvSpPr txBox="1">
            <a:spLocks noGrp="1"/>
          </p:cNvSpPr>
          <p:nvPr>
            <p:ph type="ctrTitle"/>
          </p:nvPr>
        </p:nvSpPr>
        <p:spPr>
          <a:xfrm>
            <a:off x="1326941" y="2773696"/>
            <a:ext cx="6246443" cy="49373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latin typeface="HP001 4 hàng" panose="020B0603050302020204" pitchFamily="34" charset="0"/>
              </a:rPr>
              <a:t>Thứ</a:t>
            </a:r>
            <a:r>
              <a:rPr lang="en-US" sz="2800" dirty="0">
                <a:latin typeface="HP001 4 hàng" panose="020B0603050302020204" pitchFamily="34" charset="0"/>
              </a:rPr>
              <a:t> </a:t>
            </a:r>
            <a:r>
              <a:rPr lang="en-US" sz="2800" dirty="0" err="1">
                <a:latin typeface="HP001 4 hàng" panose="020B0603050302020204" pitchFamily="34" charset="0"/>
              </a:rPr>
              <a:t>tư</a:t>
            </a:r>
            <a:r>
              <a:rPr lang="en-US" sz="2800" dirty="0">
                <a:latin typeface="HP001 4 hàng" panose="020B0603050302020204" pitchFamily="34" charset="0"/>
              </a:rPr>
              <a:t> </a:t>
            </a:r>
            <a:r>
              <a:rPr lang="en-US" sz="2800" dirty="0" err="1">
                <a:latin typeface="HP001 4 hàng" panose="020B0603050302020204" pitchFamily="34" charset="0"/>
              </a:rPr>
              <a:t>ngày</a:t>
            </a:r>
            <a:r>
              <a:rPr lang="en-US" sz="2800" dirty="0">
                <a:latin typeface="HP001 4 hàng" panose="020B0603050302020204" pitchFamily="34" charset="0"/>
              </a:rPr>
              <a:t> 19 </a:t>
            </a:r>
            <a:r>
              <a:rPr lang="en-US" sz="2800" dirty="0" err="1">
                <a:latin typeface="HP001 4 hàng" panose="020B0603050302020204" pitchFamily="34" charset="0"/>
              </a:rPr>
              <a:t>tháng</a:t>
            </a:r>
            <a:r>
              <a:rPr lang="en-US" sz="2800" dirty="0">
                <a:latin typeface="HP001 4 hàng" panose="020B0603050302020204" pitchFamily="34" charset="0"/>
              </a:rPr>
              <a:t> 10 </a:t>
            </a:r>
            <a:r>
              <a:rPr lang="en-US" sz="2800" dirty="0" err="1">
                <a:latin typeface="HP001 4 hàng" panose="020B0603050302020204" pitchFamily="34" charset="0"/>
              </a:rPr>
              <a:t>năm</a:t>
            </a:r>
            <a:r>
              <a:rPr lang="en-US" sz="2800" dirty="0">
                <a:latin typeface="HP001 4 hàng" panose="020B0603050302020204" pitchFamily="34" charset="0"/>
              </a:rPr>
              <a:t> 2022</a:t>
            </a:r>
            <a:br>
              <a:rPr lang="en-US" sz="2800" dirty="0">
                <a:latin typeface="HP001 4 hàng" panose="020B0603050302020204" pitchFamily="34" charset="0"/>
              </a:rPr>
            </a:br>
            <a:r>
              <a:rPr lang="en-US" sz="2800" dirty="0" err="1">
                <a:latin typeface="HP001 4 hàng" panose="020B0603050302020204" pitchFamily="34" charset="0"/>
              </a:rPr>
              <a:t>Tập</a:t>
            </a:r>
            <a:r>
              <a:rPr lang="en-US" sz="2800" dirty="0">
                <a:latin typeface="HP001 4 hàng" panose="020B0603050302020204" pitchFamily="34" charset="0"/>
              </a:rPr>
              <a:t> </a:t>
            </a:r>
            <a:r>
              <a:rPr lang="en-US" sz="2800" dirty="0" err="1">
                <a:latin typeface="HP001 4 hàng" panose="020B0603050302020204" pitchFamily="34" charset="0"/>
              </a:rPr>
              <a:t>làm</a:t>
            </a:r>
            <a:r>
              <a:rPr lang="en-US" sz="2800" dirty="0">
                <a:latin typeface="HP001 4 hàng" panose="020B0603050302020204" pitchFamily="34" charset="0"/>
              </a:rPr>
              <a:t> </a:t>
            </a:r>
            <a:r>
              <a:rPr lang="en-US" sz="2800" dirty="0" err="1">
                <a:latin typeface="HP001 4 hàng" panose="020B0603050302020204" pitchFamily="34" charset="0"/>
              </a:rPr>
              <a:t>văn</a:t>
            </a:r>
            <a:br>
              <a:rPr lang="en-US" sz="2800" dirty="0">
                <a:latin typeface="HP001 4 hàng" panose="020B0603050302020204" pitchFamily="34" charset="0"/>
              </a:rPr>
            </a:br>
            <a:r>
              <a:rPr lang="en-US" sz="2800" dirty="0" err="1">
                <a:solidFill>
                  <a:srgbClr val="FF0000"/>
                </a:solidFill>
                <a:latin typeface="HP001 4 hàng" panose="020B0603050302020204" pitchFamily="34" charset="0"/>
              </a:rPr>
              <a:t>Luyện</a:t>
            </a:r>
            <a:r>
              <a:rPr lang="en-US" sz="2800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HP001 4 hàng" panose="020B0603050302020204" pitchFamily="34" charset="0"/>
              </a:rPr>
              <a:t>tập</a:t>
            </a:r>
            <a:r>
              <a:rPr lang="en-US" sz="2800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HP001 4 hàng" panose="020B0603050302020204" pitchFamily="34" charset="0"/>
              </a:rPr>
              <a:t>xây</a:t>
            </a:r>
            <a:r>
              <a:rPr lang="en-US" sz="2800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HP001 4 hàng" panose="020B0603050302020204" pitchFamily="34" charset="0"/>
              </a:rPr>
              <a:t>dựng</a:t>
            </a:r>
            <a:r>
              <a:rPr lang="en-US" sz="2800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HP001 4 hàng" panose="020B0603050302020204" pitchFamily="34" charset="0"/>
              </a:rPr>
              <a:t>đoạn</a:t>
            </a:r>
            <a:r>
              <a:rPr lang="en-US" sz="2800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HP001 4 hàng" panose="020B0603050302020204" pitchFamily="34" charset="0"/>
              </a:rPr>
              <a:t>văn</a:t>
            </a:r>
            <a:r>
              <a:rPr lang="en-US" sz="2800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br>
              <a:rPr lang="en-US" sz="2800" dirty="0">
                <a:solidFill>
                  <a:srgbClr val="FF0000"/>
                </a:solidFill>
                <a:latin typeface="HP001 4 hàng" panose="020B0603050302020204" pitchFamily="34" charset="0"/>
              </a:rPr>
            </a:br>
            <a:r>
              <a:rPr lang="en-US" sz="2800" dirty="0" err="1">
                <a:solidFill>
                  <a:srgbClr val="FF0000"/>
                </a:solidFill>
                <a:latin typeface="HP001 4 hàng" panose="020B0603050302020204" pitchFamily="34" charset="0"/>
              </a:rPr>
              <a:t>kể</a:t>
            </a:r>
            <a:r>
              <a:rPr lang="en-US" sz="2800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HP001 4 hàng" panose="020B0603050302020204" pitchFamily="34" charset="0"/>
              </a:rPr>
              <a:t>chuyện</a:t>
            </a:r>
            <a:endParaRPr sz="2800" dirty="0">
              <a:latin typeface="HP001 4 hàng" panose="020B0603050302020204" pitchFamily="34" charset="0"/>
            </a:endParaRPr>
          </a:p>
        </p:txBody>
      </p:sp>
      <p:sp>
        <p:nvSpPr>
          <p:cNvPr id="267" name="Google Shape;267;p29"/>
          <p:cNvSpPr txBox="1">
            <a:spLocks noGrp="1"/>
          </p:cNvSpPr>
          <p:nvPr>
            <p:ph type="subTitle" idx="1"/>
          </p:nvPr>
        </p:nvSpPr>
        <p:spPr>
          <a:xfrm>
            <a:off x="3220912" y="3514371"/>
            <a:ext cx="5261400" cy="43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SGK – Trang 72</a:t>
            </a:r>
            <a:endParaRPr dirty="0"/>
          </a:p>
        </p:txBody>
      </p:sp>
      <p:grpSp>
        <p:nvGrpSpPr>
          <p:cNvPr id="268" name="Google Shape;268;p29"/>
          <p:cNvGrpSpPr/>
          <p:nvPr/>
        </p:nvGrpSpPr>
        <p:grpSpPr>
          <a:xfrm>
            <a:off x="7546121" y="873735"/>
            <a:ext cx="1918327" cy="2967327"/>
            <a:chOff x="7546121" y="873735"/>
            <a:chExt cx="1918327" cy="2967327"/>
          </a:xfrm>
        </p:grpSpPr>
        <p:grpSp>
          <p:nvGrpSpPr>
            <p:cNvPr id="269" name="Google Shape;269;p29"/>
            <p:cNvGrpSpPr/>
            <p:nvPr/>
          </p:nvGrpSpPr>
          <p:grpSpPr>
            <a:xfrm>
              <a:off x="7546121" y="873735"/>
              <a:ext cx="847734" cy="1653022"/>
              <a:chOff x="5707511" y="544911"/>
              <a:chExt cx="312852" cy="610039"/>
            </a:xfrm>
          </p:grpSpPr>
          <p:sp>
            <p:nvSpPr>
              <p:cNvPr id="270" name="Google Shape;270;p29"/>
              <p:cNvSpPr/>
              <p:nvPr/>
            </p:nvSpPr>
            <p:spPr>
              <a:xfrm>
                <a:off x="5725335" y="544911"/>
                <a:ext cx="144227" cy="182978"/>
              </a:xfrm>
              <a:custGeom>
                <a:avLst/>
                <a:gdLst/>
                <a:ahLst/>
                <a:cxnLst/>
                <a:rect l="l" t="t" r="r" b="b"/>
                <a:pathLst>
                  <a:path w="3949" h="5010" extrusionOk="0">
                    <a:moveTo>
                      <a:pt x="636" y="1"/>
                    </a:moveTo>
                    <a:cubicBezTo>
                      <a:pt x="524" y="1"/>
                      <a:pt x="420" y="95"/>
                      <a:pt x="436" y="240"/>
                    </a:cubicBezTo>
                    <a:lnTo>
                      <a:pt x="231" y="2368"/>
                    </a:lnTo>
                    <a:lnTo>
                      <a:pt x="0" y="5009"/>
                    </a:lnTo>
                    <a:lnTo>
                      <a:pt x="1975" y="4368"/>
                    </a:lnTo>
                    <a:lnTo>
                      <a:pt x="3949" y="3753"/>
                    </a:lnTo>
                    <a:lnTo>
                      <a:pt x="2205" y="1727"/>
                    </a:lnTo>
                    <a:lnTo>
                      <a:pt x="821" y="111"/>
                    </a:lnTo>
                    <a:cubicBezTo>
                      <a:pt x="773" y="35"/>
                      <a:pt x="703" y="1"/>
                      <a:pt x="63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" name="Google Shape;271;p29"/>
              <p:cNvSpPr/>
              <p:nvPr/>
            </p:nvSpPr>
            <p:spPr>
              <a:xfrm>
                <a:off x="5707511" y="673510"/>
                <a:ext cx="312852" cy="481440"/>
              </a:xfrm>
              <a:custGeom>
                <a:avLst/>
                <a:gdLst/>
                <a:ahLst/>
                <a:cxnLst/>
                <a:rect l="l" t="t" r="r" b="b"/>
                <a:pathLst>
                  <a:path w="8566" h="13182" extrusionOk="0">
                    <a:moveTo>
                      <a:pt x="3565" y="1"/>
                    </a:moveTo>
                    <a:cubicBezTo>
                      <a:pt x="2488" y="52"/>
                      <a:pt x="1462" y="411"/>
                      <a:pt x="642" y="1078"/>
                    </a:cubicBezTo>
                    <a:cubicBezTo>
                      <a:pt x="283" y="1385"/>
                      <a:pt x="1" y="1668"/>
                      <a:pt x="78" y="1873"/>
                    </a:cubicBezTo>
                    <a:lnTo>
                      <a:pt x="3463" y="12386"/>
                    </a:lnTo>
                    <a:cubicBezTo>
                      <a:pt x="3595" y="12850"/>
                      <a:pt x="3976" y="13181"/>
                      <a:pt x="4325" y="13181"/>
                    </a:cubicBezTo>
                    <a:cubicBezTo>
                      <a:pt x="4381" y="13181"/>
                      <a:pt x="4435" y="13173"/>
                      <a:pt x="4488" y="13155"/>
                    </a:cubicBezTo>
                    <a:lnTo>
                      <a:pt x="7976" y="12027"/>
                    </a:lnTo>
                    <a:cubicBezTo>
                      <a:pt x="8360" y="11899"/>
                      <a:pt x="8565" y="11360"/>
                      <a:pt x="8360" y="10822"/>
                    </a:cubicBezTo>
                    <a:lnTo>
                      <a:pt x="5001" y="283"/>
                    </a:lnTo>
                    <a:cubicBezTo>
                      <a:pt x="4899" y="26"/>
                      <a:pt x="4232" y="1"/>
                      <a:pt x="356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" name="Google Shape;272;p29"/>
              <p:cNvSpPr/>
              <p:nvPr/>
            </p:nvSpPr>
            <p:spPr>
              <a:xfrm>
                <a:off x="5724385" y="727857"/>
                <a:ext cx="193898" cy="102117"/>
              </a:xfrm>
              <a:custGeom>
                <a:avLst/>
                <a:gdLst/>
                <a:ahLst/>
                <a:cxnLst/>
                <a:rect l="l" t="t" r="r" b="b"/>
                <a:pathLst>
                  <a:path w="5309" h="2796" extrusionOk="0">
                    <a:moveTo>
                      <a:pt x="4924" y="0"/>
                    </a:moveTo>
                    <a:lnTo>
                      <a:pt x="0" y="1590"/>
                    </a:lnTo>
                    <a:lnTo>
                      <a:pt x="385" y="2795"/>
                    </a:lnTo>
                    <a:lnTo>
                      <a:pt x="5308" y="1231"/>
                    </a:lnTo>
                    <a:lnTo>
                      <a:pt x="4924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" name="Google Shape;273;p29"/>
              <p:cNvSpPr/>
              <p:nvPr/>
            </p:nvSpPr>
            <p:spPr>
              <a:xfrm>
                <a:off x="5738776" y="769439"/>
                <a:ext cx="192948" cy="102117"/>
              </a:xfrm>
              <a:custGeom>
                <a:avLst/>
                <a:gdLst/>
                <a:ahLst/>
                <a:cxnLst/>
                <a:rect l="l" t="t" r="r" b="b"/>
                <a:pathLst>
                  <a:path w="5283" h="2796" extrusionOk="0">
                    <a:moveTo>
                      <a:pt x="4898" y="0"/>
                    </a:moveTo>
                    <a:lnTo>
                      <a:pt x="0" y="1590"/>
                    </a:lnTo>
                    <a:lnTo>
                      <a:pt x="385" y="2795"/>
                    </a:lnTo>
                    <a:lnTo>
                      <a:pt x="5282" y="1206"/>
                    </a:lnTo>
                    <a:lnTo>
                      <a:pt x="489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" name="Google Shape;274;p29"/>
              <p:cNvSpPr/>
              <p:nvPr/>
            </p:nvSpPr>
            <p:spPr>
              <a:xfrm>
                <a:off x="5809594" y="991958"/>
                <a:ext cx="192985" cy="102117"/>
              </a:xfrm>
              <a:custGeom>
                <a:avLst/>
                <a:gdLst/>
                <a:ahLst/>
                <a:cxnLst/>
                <a:rect l="l" t="t" r="r" b="b"/>
                <a:pathLst>
                  <a:path w="5284" h="2796" extrusionOk="0">
                    <a:moveTo>
                      <a:pt x="4899" y="0"/>
                    </a:moveTo>
                    <a:lnTo>
                      <a:pt x="1" y="1590"/>
                    </a:lnTo>
                    <a:lnTo>
                      <a:pt x="386" y="2795"/>
                    </a:lnTo>
                    <a:lnTo>
                      <a:pt x="5283" y="1205"/>
                    </a:lnTo>
                    <a:lnTo>
                      <a:pt x="489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5" name="Google Shape;275;p29"/>
            <p:cNvGrpSpPr/>
            <p:nvPr/>
          </p:nvGrpSpPr>
          <p:grpSpPr>
            <a:xfrm rot="2501542">
              <a:off x="8174333" y="2115451"/>
              <a:ext cx="847732" cy="1653017"/>
              <a:chOff x="5707511" y="544911"/>
              <a:chExt cx="312852" cy="610039"/>
            </a:xfrm>
          </p:grpSpPr>
          <p:sp>
            <p:nvSpPr>
              <p:cNvPr id="276" name="Google Shape;276;p29"/>
              <p:cNvSpPr/>
              <p:nvPr/>
            </p:nvSpPr>
            <p:spPr>
              <a:xfrm>
                <a:off x="5725335" y="544911"/>
                <a:ext cx="144227" cy="182978"/>
              </a:xfrm>
              <a:custGeom>
                <a:avLst/>
                <a:gdLst/>
                <a:ahLst/>
                <a:cxnLst/>
                <a:rect l="l" t="t" r="r" b="b"/>
                <a:pathLst>
                  <a:path w="3949" h="5010" extrusionOk="0">
                    <a:moveTo>
                      <a:pt x="636" y="1"/>
                    </a:moveTo>
                    <a:cubicBezTo>
                      <a:pt x="524" y="1"/>
                      <a:pt x="420" y="95"/>
                      <a:pt x="436" y="240"/>
                    </a:cubicBezTo>
                    <a:lnTo>
                      <a:pt x="231" y="2368"/>
                    </a:lnTo>
                    <a:lnTo>
                      <a:pt x="0" y="5009"/>
                    </a:lnTo>
                    <a:lnTo>
                      <a:pt x="1975" y="4368"/>
                    </a:lnTo>
                    <a:lnTo>
                      <a:pt x="3949" y="3753"/>
                    </a:lnTo>
                    <a:lnTo>
                      <a:pt x="2205" y="1727"/>
                    </a:lnTo>
                    <a:lnTo>
                      <a:pt x="821" y="111"/>
                    </a:lnTo>
                    <a:cubicBezTo>
                      <a:pt x="773" y="35"/>
                      <a:pt x="703" y="1"/>
                      <a:pt x="63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" name="Google Shape;277;p29"/>
              <p:cNvSpPr/>
              <p:nvPr/>
            </p:nvSpPr>
            <p:spPr>
              <a:xfrm>
                <a:off x="5707511" y="673510"/>
                <a:ext cx="312852" cy="481440"/>
              </a:xfrm>
              <a:custGeom>
                <a:avLst/>
                <a:gdLst/>
                <a:ahLst/>
                <a:cxnLst/>
                <a:rect l="l" t="t" r="r" b="b"/>
                <a:pathLst>
                  <a:path w="8566" h="13182" extrusionOk="0">
                    <a:moveTo>
                      <a:pt x="3565" y="1"/>
                    </a:moveTo>
                    <a:cubicBezTo>
                      <a:pt x="2488" y="52"/>
                      <a:pt x="1462" y="411"/>
                      <a:pt x="642" y="1078"/>
                    </a:cubicBezTo>
                    <a:cubicBezTo>
                      <a:pt x="283" y="1385"/>
                      <a:pt x="1" y="1668"/>
                      <a:pt x="78" y="1873"/>
                    </a:cubicBezTo>
                    <a:lnTo>
                      <a:pt x="3463" y="12386"/>
                    </a:lnTo>
                    <a:cubicBezTo>
                      <a:pt x="3595" y="12850"/>
                      <a:pt x="3976" y="13181"/>
                      <a:pt x="4325" y="13181"/>
                    </a:cubicBezTo>
                    <a:cubicBezTo>
                      <a:pt x="4381" y="13181"/>
                      <a:pt x="4435" y="13173"/>
                      <a:pt x="4488" y="13155"/>
                    </a:cubicBezTo>
                    <a:lnTo>
                      <a:pt x="7976" y="12027"/>
                    </a:lnTo>
                    <a:cubicBezTo>
                      <a:pt x="8360" y="11899"/>
                      <a:pt x="8565" y="11360"/>
                      <a:pt x="8360" y="10822"/>
                    </a:cubicBezTo>
                    <a:lnTo>
                      <a:pt x="5001" y="283"/>
                    </a:lnTo>
                    <a:cubicBezTo>
                      <a:pt x="4899" y="26"/>
                      <a:pt x="4232" y="1"/>
                      <a:pt x="356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" name="Google Shape;278;p29"/>
              <p:cNvSpPr/>
              <p:nvPr/>
            </p:nvSpPr>
            <p:spPr>
              <a:xfrm>
                <a:off x="5724385" y="727857"/>
                <a:ext cx="193898" cy="102117"/>
              </a:xfrm>
              <a:custGeom>
                <a:avLst/>
                <a:gdLst/>
                <a:ahLst/>
                <a:cxnLst/>
                <a:rect l="l" t="t" r="r" b="b"/>
                <a:pathLst>
                  <a:path w="5309" h="2796" extrusionOk="0">
                    <a:moveTo>
                      <a:pt x="4924" y="0"/>
                    </a:moveTo>
                    <a:lnTo>
                      <a:pt x="0" y="1590"/>
                    </a:lnTo>
                    <a:lnTo>
                      <a:pt x="385" y="2795"/>
                    </a:lnTo>
                    <a:lnTo>
                      <a:pt x="5308" y="1231"/>
                    </a:lnTo>
                    <a:lnTo>
                      <a:pt x="4924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279;p29"/>
              <p:cNvSpPr/>
              <p:nvPr/>
            </p:nvSpPr>
            <p:spPr>
              <a:xfrm>
                <a:off x="5738776" y="769439"/>
                <a:ext cx="192948" cy="102117"/>
              </a:xfrm>
              <a:custGeom>
                <a:avLst/>
                <a:gdLst/>
                <a:ahLst/>
                <a:cxnLst/>
                <a:rect l="l" t="t" r="r" b="b"/>
                <a:pathLst>
                  <a:path w="5283" h="2796" extrusionOk="0">
                    <a:moveTo>
                      <a:pt x="4898" y="0"/>
                    </a:moveTo>
                    <a:lnTo>
                      <a:pt x="0" y="1590"/>
                    </a:lnTo>
                    <a:lnTo>
                      <a:pt x="385" y="2795"/>
                    </a:lnTo>
                    <a:lnTo>
                      <a:pt x="5282" y="1206"/>
                    </a:lnTo>
                    <a:lnTo>
                      <a:pt x="489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280;p29"/>
              <p:cNvSpPr/>
              <p:nvPr/>
            </p:nvSpPr>
            <p:spPr>
              <a:xfrm>
                <a:off x="5809594" y="991958"/>
                <a:ext cx="192985" cy="102117"/>
              </a:xfrm>
              <a:custGeom>
                <a:avLst/>
                <a:gdLst/>
                <a:ahLst/>
                <a:cxnLst/>
                <a:rect l="l" t="t" r="r" b="b"/>
                <a:pathLst>
                  <a:path w="5284" h="2796" extrusionOk="0">
                    <a:moveTo>
                      <a:pt x="4899" y="0"/>
                    </a:moveTo>
                    <a:lnTo>
                      <a:pt x="1" y="1590"/>
                    </a:lnTo>
                    <a:lnTo>
                      <a:pt x="386" y="2795"/>
                    </a:lnTo>
                    <a:lnTo>
                      <a:pt x="5283" y="1205"/>
                    </a:lnTo>
                    <a:lnTo>
                      <a:pt x="489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3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</a:t>
            </a:r>
            <a:r>
              <a:rPr lang="en" sz="3200" b="0" dirty="0"/>
              <a:t>Ụ</a:t>
            </a:r>
            <a:r>
              <a:rPr lang="en" dirty="0"/>
              <a:t>C TIÊU</a:t>
            </a:r>
            <a:endParaRPr dirty="0"/>
          </a:p>
        </p:txBody>
      </p:sp>
      <p:sp>
        <p:nvSpPr>
          <p:cNvPr id="292" name="Google Shape;292;p31"/>
          <p:cNvSpPr txBox="1">
            <a:spLocks noGrp="1"/>
          </p:cNvSpPr>
          <p:nvPr>
            <p:ph type="title" idx="2"/>
          </p:nvPr>
        </p:nvSpPr>
        <p:spPr>
          <a:xfrm>
            <a:off x="1506301" y="2397413"/>
            <a:ext cx="6924424" cy="48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Dựa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cốt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truyện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“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nghề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”,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xây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dựng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hoàn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chỉnh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văn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chuyện</a:t>
            </a:r>
            <a:endParaRPr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93" name="Google Shape;293;p31"/>
          <p:cNvSpPr txBox="1">
            <a:spLocks noGrp="1"/>
          </p:cNvSpPr>
          <p:nvPr>
            <p:ph type="title" idx="3"/>
          </p:nvPr>
        </p:nvSpPr>
        <p:spPr>
          <a:xfrm>
            <a:off x="713225" y="1905900"/>
            <a:ext cx="837600" cy="100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296" name="Google Shape;296;p31"/>
          <p:cNvSpPr txBox="1">
            <a:spLocks noGrp="1"/>
          </p:cNvSpPr>
          <p:nvPr>
            <p:ph type="title" idx="6"/>
          </p:nvPr>
        </p:nvSpPr>
        <p:spPr>
          <a:xfrm>
            <a:off x="1828635" y="4114400"/>
            <a:ext cx="6521075" cy="48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Rèn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luyện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kĩ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năng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nhận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xét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đánh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giá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văn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mình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97" name="Google Shape;297;p31"/>
          <p:cNvSpPr txBox="1">
            <a:spLocks noGrp="1"/>
          </p:cNvSpPr>
          <p:nvPr>
            <p:ph type="title" idx="7"/>
          </p:nvPr>
        </p:nvSpPr>
        <p:spPr>
          <a:xfrm>
            <a:off x="991035" y="3468342"/>
            <a:ext cx="837600" cy="100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sp>
        <p:nvSpPr>
          <p:cNvPr id="300" name="Google Shape;300;p31"/>
          <p:cNvSpPr/>
          <p:nvPr/>
        </p:nvSpPr>
        <p:spPr>
          <a:xfrm rot="1373105">
            <a:off x="42118" y="4059428"/>
            <a:ext cx="945918" cy="844855"/>
          </a:xfrm>
          <a:custGeom>
            <a:avLst/>
            <a:gdLst/>
            <a:ahLst/>
            <a:cxnLst/>
            <a:rect l="l" t="t" r="r" b="b"/>
            <a:pathLst>
              <a:path w="8873" h="7925" fill="none" extrusionOk="0">
                <a:moveTo>
                  <a:pt x="6411" y="7924"/>
                </a:moveTo>
                <a:lnTo>
                  <a:pt x="1026" y="3873"/>
                </a:lnTo>
                <a:cubicBezTo>
                  <a:pt x="180" y="3232"/>
                  <a:pt x="0" y="2052"/>
                  <a:pt x="641" y="1206"/>
                </a:cubicBezTo>
                <a:lnTo>
                  <a:pt x="795" y="1001"/>
                </a:lnTo>
                <a:cubicBezTo>
                  <a:pt x="1436" y="154"/>
                  <a:pt x="2616" y="1"/>
                  <a:pt x="3462" y="616"/>
                </a:cubicBezTo>
                <a:lnTo>
                  <a:pt x="8872" y="4668"/>
                </a:lnTo>
                <a:lnTo>
                  <a:pt x="8462" y="5206"/>
                </a:lnTo>
                <a:cubicBezTo>
                  <a:pt x="7770" y="6129"/>
                  <a:pt x="6462" y="6309"/>
                  <a:pt x="5565" y="5616"/>
                </a:cubicBezTo>
                <a:lnTo>
                  <a:pt x="2616" y="3411"/>
                </a:lnTo>
                <a:cubicBezTo>
                  <a:pt x="2308" y="3180"/>
                  <a:pt x="2257" y="2770"/>
                  <a:pt x="2488" y="2488"/>
                </a:cubicBezTo>
                <a:lnTo>
                  <a:pt x="2667" y="2231"/>
                </a:lnTo>
                <a:cubicBezTo>
                  <a:pt x="2898" y="1924"/>
                  <a:pt x="3308" y="1872"/>
                  <a:pt x="3590" y="2078"/>
                </a:cubicBezTo>
                <a:lnTo>
                  <a:pt x="5821" y="3770"/>
                </a:ln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25642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1" name="Google Shape;301;p31"/>
          <p:cNvGrpSpPr/>
          <p:nvPr/>
        </p:nvGrpSpPr>
        <p:grpSpPr>
          <a:xfrm>
            <a:off x="7096475" y="115832"/>
            <a:ext cx="2516111" cy="2956989"/>
            <a:chOff x="6720600" y="1580957"/>
            <a:chExt cx="2516111" cy="2956989"/>
          </a:xfrm>
        </p:grpSpPr>
        <p:sp>
          <p:nvSpPr>
            <p:cNvPr id="302" name="Google Shape;302;p31"/>
            <p:cNvSpPr/>
            <p:nvPr/>
          </p:nvSpPr>
          <p:spPr>
            <a:xfrm flipH="1">
              <a:off x="7872024" y="2926561"/>
              <a:ext cx="1364688" cy="1611384"/>
            </a:xfrm>
            <a:custGeom>
              <a:avLst/>
              <a:gdLst/>
              <a:ahLst/>
              <a:cxnLst/>
              <a:rect l="l" t="t" r="r" b="b"/>
              <a:pathLst>
                <a:path w="8129" h="9598" extrusionOk="0">
                  <a:moveTo>
                    <a:pt x="5283" y="1"/>
                  </a:moveTo>
                  <a:lnTo>
                    <a:pt x="359" y="7155"/>
                  </a:lnTo>
                  <a:cubicBezTo>
                    <a:pt x="0" y="7642"/>
                    <a:pt x="128" y="8335"/>
                    <a:pt x="616" y="8668"/>
                  </a:cubicBezTo>
                  <a:lnTo>
                    <a:pt x="1693" y="9412"/>
                  </a:lnTo>
                  <a:cubicBezTo>
                    <a:pt x="1876" y="9537"/>
                    <a:pt x="2085" y="9597"/>
                    <a:pt x="2294" y="9597"/>
                  </a:cubicBezTo>
                  <a:cubicBezTo>
                    <a:pt x="2639" y="9597"/>
                    <a:pt x="2982" y="9433"/>
                    <a:pt x="3205" y="9130"/>
                  </a:cubicBezTo>
                  <a:lnTo>
                    <a:pt x="8129" y="1975"/>
                  </a:lnTo>
                  <a:lnTo>
                    <a:pt x="528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31"/>
            <p:cNvSpPr/>
            <p:nvPr/>
          </p:nvSpPr>
          <p:spPr>
            <a:xfrm>
              <a:off x="6720600" y="1580957"/>
              <a:ext cx="1861800" cy="1861800"/>
            </a:xfrm>
            <a:prstGeom prst="donut">
              <a:avLst>
                <a:gd name="adj" fmla="val 12543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31"/>
            <p:cNvSpPr/>
            <p:nvPr/>
          </p:nvSpPr>
          <p:spPr>
            <a:xfrm flipH="1">
              <a:off x="6747367" y="1808525"/>
              <a:ext cx="1826678" cy="1408554"/>
            </a:xfrm>
            <a:custGeom>
              <a:avLst/>
              <a:gdLst/>
              <a:ahLst/>
              <a:cxnLst/>
              <a:rect l="l" t="t" r="r" b="b"/>
              <a:pathLst>
                <a:path w="12772" h="9848" extrusionOk="0">
                  <a:moveTo>
                    <a:pt x="6447" y="279"/>
                  </a:moveTo>
                  <a:cubicBezTo>
                    <a:pt x="7321" y="279"/>
                    <a:pt x="8222" y="535"/>
                    <a:pt x="9052" y="1108"/>
                  </a:cubicBezTo>
                  <a:lnTo>
                    <a:pt x="9052" y="1134"/>
                  </a:lnTo>
                  <a:cubicBezTo>
                    <a:pt x="11155" y="2570"/>
                    <a:pt x="11668" y="5467"/>
                    <a:pt x="10232" y="7570"/>
                  </a:cubicBezTo>
                  <a:cubicBezTo>
                    <a:pt x="9291" y="8945"/>
                    <a:pt x="7866" y="9578"/>
                    <a:pt x="6454" y="9578"/>
                  </a:cubicBezTo>
                  <a:cubicBezTo>
                    <a:pt x="4364" y="9578"/>
                    <a:pt x="2301" y="8193"/>
                    <a:pt x="1873" y="5775"/>
                  </a:cubicBezTo>
                  <a:cubicBezTo>
                    <a:pt x="1312" y="2699"/>
                    <a:pt x="3758" y="279"/>
                    <a:pt x="6447" y="279"/>
                  </a:cubicBezTo>
                  <a:close/>
                  <a:moveTo>
                    <a:pt x="6424" y="1"/>
                  </a:moveTo>
                  <a:cubicBezTo>
                    <a:pt x="6128" y="1"/>
                    <a:pt x="5824" y="27"/>
                    <a:pt x="5514" y="82"/>
                  </a:cubicBezTo>
                  <a:cubicBezTo>
                    <a:pt x="1206" y="877"/>
                    <a:pt x="1" y="6493"/>
                    <a:pt x="3616" y="8980"/>
                  </a:cubicBezTo>
                  <a:cubicBezTo>
                    <a:pt x="4466" y="9566"/>
                    <a:pt x="5435" y="9847"/>
                    <a:pt x="6395" y="9847"/>
                  </a:cubicBezTo>
                  <a:cubicBezTo>
                    <a:pt x="7956" y="9847"/>
                    <a:pt x="9494" y="9105"/>
                    <a:pt x="10463" y="7724"/>
                  </a:cubicBezTo>
                  <a:cubicBezTo>
                    <a:pt x="12771" y="4392"/>
                    <a:pt x="10243" y="1"/>
                    <a:pt x="64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2" grpId="0"/>
      <p:bldP spid="293" grpId="0"/>
      <p:bldP spid="296" grpId="0"/>
      <p:bldP spid="29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32"/>
          <p:cNvSpPr/>
          <p:nvPr/>
        </p:nvSpPr>
        <p:spPr>
          <a:xfrm rot="134919">
            <a:off x="1644982" y="437108"/>
            <a:ext cx="5780351" cy="42692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6" name="Google Shape;316;p32"/>
          <p:cNvGrpSpPr/>
          <p:nvPr/>
        </p:nvGrpSpPr>
        <p:grpSpPr>
          <a:xfrm>
            <a:off x="1270491" y="539508"/>
            <a:ext cx="7404205" cy="3651733"/>
            <a:chOff x="1270491" y="539508"/>
            <a:chExt cx="7404205" cy="3651733"/>
          </a:xfrm>
        </p:grpSpPr>
        <p:sp>
          <p:nvSpPr>
            <p:cNvPr id="317" name="Google Shape;317;p32"/>
            <p:cNvSpPr/>
            <p:nvPr/>
          </p:nvSpPr>
          <p:spPr>
            <a:xfrm rot="-7200021">
              <a:off x="1373864" y="698039"/>
              <a:ext cx="755927" cy="675153"/>
            </a:xfrm>
            <a:custGeom>
              <a:avLst/>
              <a:gdLst/>
              <a:ahLst/>
              <a:cxnLst/>
              <a:rect l="l" t="t" r="r" b="b"/>
              <a:pathLst>
                <a:path w="8873" h="7925" fill="none" extrusionOk="0">
                  <a:moveTo>
                    <a:pt x="6411" y="7924"/>
                  </a:moveTo>
                  <a:lnTo>
                    <a:pt x="1026" y="3873"/>
                  </a:lnTo>
                  <a:cubicBezTo>
                    <a:pt x="180" y="3232"/>
                    <a:pt x="0" y="2052"/>
                    <a:pt x="641" y="1206"/>
                  </a:cubicBezTo>
                  <a:lnTo>
                    <a:pt x="795" y="1001"/>
                  </a:lnTo>
                  <a:cubicBezTo>
                    <a:pt x="1436" y="154"/>
                    <a:pt x="2616" y="1"/>
                    <a:pt x="3462" y="616"/>
                  </a:cubicBezTo>
                  <a:lnTo>
                    <a:pt x="8872" y="4668"/>
                  </a:lnTo>
                  <a:lnTo>
                    <a:pt x="8462" y="5206"/>
                  </a:lnTo>
                  <a:cubicBezTo>
                    <a:pt x="7770" y="6129"/>
                    <a:pt x="6462" y="6309"/>
                    <a:pt x="5565" y="5616"/>
                  </a:cubicBezTo>
                  <a:lnTo>
                    <a:pt x="2616" y="3411"/>
                  </a:lnTo>
                  <a:cubicBezTo>
                    <a:pt x="2308" y="3180"/>
                    <a:pt x="2257" y="2770"/>
                    <a:pt x="2488" y="2488"/>
                  </a:cubicBezTo>
                  <a:lnTo>
                    <a:pt x="2667" y="2231"/>
                  </a:lnTo>
                  <a:cubicBezTo>
                    <a:pt x="2898" y="1924"/>
                    <a:pt x="3308" y="1872"/>
                    <a:pt x="3590" y="2078"/>
                  </a:cubicBezTo>
                  <a:lnTo>
                    <a:pt x="5821" y="3770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2564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32"/>
            <p:cNvSpPr/>
            <p:nvPr/>
          </p:nvSpPr>
          <p:spPr>
            <a:xfrm>
              <a:off x="8181209" y="2101571"/>
              <a:ext cx="493486" cy="640621"/>
            </a:xfrm>
            <a:custGeom>
              <a:avLst/>
              <a:gdLst/>
              <a:ahLst/>
              <a:cxnLst/>
              <a:rect l="l" t="t" r="r" b="b"/>
              <a:pathLst>
                <a:path w="6822" h="8856" extrusionOk="0">
                  <a:moveTo>
                    <a:pt x="3437" y="2363"/>
                  </a:moveTo>
                  <a:cubicBezTo>
                    <a:pt x="3462" y="2543"/>
                    <a:pt x="3488" y="2748"/>
                    <a:pt x="3514" y="2953"/>
                  </a:cubicBezTo>
                  <a:cubicBezTo>
                    <a:pt x="3539" y="3158"/>
                    <a:pt x="3591" y="3363"/>
                    <a:pt x="3642" y="3568"/>
                  </a:cubicBezTo>
                  <a:lnTo>
                    <a:pt x="4283" y="5646"/>
                  </a:lnTo>
                  <a:lnTo>
                    <a:pt x="2565" y="5646"/>
                  </a:lnTo>
                  <a:lnTo>
                    <a:pt x="3206" y="3568"/>
                  </a:lnTo>
                  <a:cubicBezTo>
                    <a:pt x="3283" y="3363"/>
                    <a:pt x="3308" y="3158"/>
                    <a:pt x="3360" y="2953"/>
                  </a:cubicBezTo>
                  <a:cubicBezTo>
                    <a:pt x="3385" y="2748"/>
                    <a:pt x="3411" y="2543"/>
                    <a:pt x="3437" y="2363"/>
                  </a:cubicBezTo>
                  <a:close/>
                  <a:moveTo>
                    <a:pt x="3339" y="0"/>
                  </a:moveTo>
                  <a:cubicBezTo>
                    <a:pt x="3128" y="0"/>
                    <a:pt x="2905" y="97"/>
                    <a:pt x="2744" y="235"/>
                  </a:cubicBezTo>
                  <a:cubicBezTo>
                    <a:pt x="2616" y="414"/>
                    <a:pt x="2488" y="620"/>
                    <a:pt x="2437" y="850"/>
                  </a:cubicBezTo>
                  <a:lnTo>
                    <a:pt x="52" y="7799"/>
                  </a:lnTo>
                  <a:cubicBezTo>
                    <a:pt x="26" y="7851"/>
                    <a:pt x="26" y="7902"/>
                    <a:pt x="26" y="7953"/>
                  </a:cubicBezTo>
                  <a:lnTo>
                    <a:pt x="26" y="8082"/>
                  </a:lnTo>
                  <a:cubicBezTo>
                    <a:pt x="1" y="8287"/>
                    <a:pt x="103" y="8517"/>
                    <a:pt x="283" y="8646"/>
                  </a:cubicBezTo>
                  <a:cubicBezTo>
                    <a:pt x="439" y="8780"/>
                    <a:pt x="616" y="8856"/>
                    <a:pt x="811" y="8856"/>
                  </a:cubicBezTo>
                  <a:cubicBezTo>
                    <a:pt x="840" y="8856"/>
                    <a:pt x="869" y="8854"/>
                    <a:pt x="898" y="8851"/>
                  </a:cubicBezTo>
                  <a:cubicBezTo>
                    <a:pt x="1052" y="8851"/>
                    <a:pt x="1231" y="8800"/>
                    <a:pt x="1360" y="8723"/>
                  </a:cubicBezTo>
                  <a:cubicBezTo>
                    <a:pt x="1513" y="8620"/>
                    <a:pt x="1642" y="8466"/>
                    <a:pt x="1719" y="8287"/>
                  </a:cubicBezTo>
                  <a:lnTo>
                    <a:pt x="2129" y="7030"/>
                  </a:lnTo>
                  <a:lnTo>
                    <a:pt x="4744" y="7030"/>
                  </a:lnTo>
                  <a:lnTo>
                    <a:pt x="5103" y="8287"/>
                  </a:lnTo>
                  <a:cubicBezTo>
                    <a:pt x="5155" y="8466"/>
                    <a:pt x="5283" y="8594"/>
                    <a:pt x="5437" y="8697"/>
                  </a:cubicBezTo>
                  <a:cubicBezTo>
                    <a:pt x="5591" y="8800"/>
                    <a:pt x="5744" y="8851"/>
                    <a:pt x="5924" y="8851"/>
                  </a:cubicBezTo>
                  <a:cubicBezTo>
                    <a:pt x="5953" y="8854"/>
                    <a:pt x="5983" y="8856"/>
                    <a:pt x="6012" y="8856"/>
                  </a:cubicBezTo>
                  <a:cubicBezTo>
                    <a:pt x="6213" y="8856"/>
                    <a:pt x="6408" y="8780"/>
                    <a:pt x="6565" y="8646"/>
                  </a:cubicBezTo>
                  <a:cubicBezTo>
                    <a:pt x="6745" y="8517"/>
                    <a:pt x="6821" y="8287"/>
                    <a:pt x="6821" y="8082"/>
                  </a:cubicBezTo>
                  <a:lnTo>
                    <a:pt x="6821" y="7953"/>
                  </a:lnTo>
                  <a:cubicBezTo>
                    <a:pt x="6821" y="7902"/>
                    <a:pt x="6796" y="7851"/>
                    <a:pt x="6796" y="7799"/>
                  </a:cubicBezTo>
                  <a:lnTo>
                    <a:pt x="4411" y="850"/>
                  </a:lnTo>
                  <a:cubicBezTo>
                    <a:pt x="4334" y="620"/>
                    <a:pt x="4206" y="414"/>
                    <a:pt x="4052" y="235"/>
                  </a:cubicBezTo>
                  <a:cubicBezTo>
                    <a:pt x="3891" y="97"/>
                    <a:pt x="3689" y="0"/>
                    <a:pt x="3482" y="0"/>
                  </a:cubicBezTo>
                  <a:cubicBezTo>
                    <a:pt x="3459" y="0"/>
                    <a:pt x="3435" y="2"/>
                    <a:pt x="3411" y="4"/>
                  </a:cubicBezTo>
                  <a:cubicBezTo>
                    <a:pt x="3387" y="2"/>
                    <a:pt x="3363" y="0"/>
                    <a:pt x="33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32"/>
            <p:cNvSpPr/>
            <p:nvPr/>
          </p:nvSpPr>
          <p:spPr>
            <a:xfrm>
              <a:off x="7371479" y="1001900"/>
              <a:ext cx="404439" cy="581015"/>
            </a:xfrm>
            <a:custGeom>
              <a:avLst/>
              <a:gdLst/>
              <a:ahLst/>
              <a:cxnLst/>
              <a:rect l="l" t="t" r="r" b="b"/>
              <a:pathLst>
                <a:path w="5591" h="8032" extrusionOk="0">
                  <a:moveTo>
                    <a:pt x="3087" y="1436"/>
                  </a:moveTo>
                  <a:cubicBezTo>
                    <a:pt x="3288" y="1436"/>
                    <a:pt x="3482" y="1515"/>
                    <a:pt x="3616" y="1672"/>
                  </a:cubicBezTo>
                  <a:cubicBezTo>
                    <a:pt x="3744" y="1851"/>
                    <a:pt x="3796" y="2057"/>
                    <a:pt x="3796" y="2262"/>
                  </a:cubicBezTo>
                  <a:cubicBezTo>
                    <a:pt x="3796" y="2390"/>
                    <a:pt x="3770" y="2518"/>
                    <a:pt x="3719" y="2646"/>
                  </a:cubicBezTo>
                  <a:cubicBezTo>
                    <a:pt x="3667" y="2749"/>
                    <a:pt x="3591" y="2852"/>
                    <a:pt x="3514" y="2928"/>
                  </a:cubicBezTo>
                  <a:cubicBezTo>
                    <a:pt x="3411" y="3005"/>
                    <a:pt x="3308" y="3057"/>
                    <a:pt x="3206" y="3082"/>
                  </a:cubicBezTo>
                  <a:cubicBezTo>
                    <a:pt x="3129" y="3134"/>
                    <a:pt x="3026" y="3134"/>
                    <a:pt x="2924" y="3134"/>
                  </a:cubicBezTo>
                  <a:lnTo>
                    <a:pt x="1616" y="3134"/>
                  </a:lnTo>
                  <a:lnTo>
                    <a:pt x="1616" y="1441"/>
                  </a:lnTo>
                  <a:lnTo>
                    <a:pt x="3001" y="1441"/>
                  </a:lnTo>
                  <a:cubicBezTo>
                    <a:pt x="3030" y="1438"/>
                    <a:pt x="3058" y="1436"/>
                    <a:pt x="3087" y="1436"/>
                  </a:cubicBezTo>
                  <a:close/>
                  <a:moveTo>
                    <a:pt x="2949" y="4595"/>
                  </a:moveTo>
                  <a:cubicBezTo>
                    <a:pt x="3232" y="4595"/>
                    <a:pt x="3488" y="4672"/>
                    <a:pt x="3719" y="4852"/>
                  </a:cubicBezTo>
                  <a:cubicBezTo>
                    <a:pt x="3924" y="5057"/>
                    <a:pt x="4026" y="5339"/>
                    <a:pt x="4001" y="5621"/>
                  </a:cubicBezTo>
                  <a:cubicBezTo>
                    <a:pt x="4026" y="5877"/>
                    <a:pt x="3924" y="6134"/>
                    <a:pt x="3744" y="6313"/>
                  </a:cubicBezTo>
                  <a:cubicBezTo>
                    <a:pt x="3520" y="6493"/>
                    <a:pt x="3255" y="6574"/>
                    <a:pt x="3003" y="6574"/>
                  </a:cubicBezTo>
                  <a:cubicBezTo>
                    <a:pt x="2968" y="6574"/>
                    <a:pt x="2933" y="6573"/>
                    <a:pt x="2898" y="6570"/>
                  </a:cubicBezTo>
                  <a:lnTo>
                    <a:pt x="1616" y="6570"/>
                  </a:lnTo>
                  <a:lnTo>
                    <a:pt x="1616" y="4595"/>
                  </a:lnTo>
                  <a:close/>
                  <a:moveTo>
                    <a:pt x="2969" y="0"/>
                  </a:moveTo>
                  <a:cubicBezTo>
                    <a:pt x="2920" y="0"/>
                    <a:pt x="2871" y="2"/>
                    <a:pt x="2821" y="5"/>
                  </a:cubicBezTo>
                  <a:lnTo>
                    <a:pt x="898" y="5"/>
                  </a:lnTo>
                  <a:cubicBezTo>
                    <a:pt x="874" y="3"/>
                    <a:pt x="850" y="1"/>
                    <a:pt x="827" y="1"/>
                  </a:cubicBezTo>
                  <a:cubicBezTo>
                    <a:pt x="620" y="1"/>
                    <a:pt x="418" y="98"/>
                    <a:pt x="257" y="236"/>
                  </a:cubicBezTo>
                  <a:cubicBezTo>
                    <a:pt x="103" y="364"/>
                    <a:pt x="1" y="595"/>
                    <a:pt x="1" y="826"/>
                  </a:cubicBezTo>
                  <a:lnTo>
                    <a:pt x="1" y="7211"/>
                  </a:lnTo>
                  <a:cubicBezTo>
                    <a:pt x="1" y="7416"/>
                    <a:pt x="103" y="7647"/>
                    <a:pt x="257" y="7775"/>
                  </a:cubicBezTo>
                  <a:cubicBezTo>
                    <a:pt x="437" y="7954"/>
                    <a:pt x="667" y="8031"/>
                    <a:pt x="898" y="8031"/>
                  </a:cubicBezTo>
                  <a:lnTo>
                    <a:pt x="2770" y="8031"/>
                  </a:lnTo>
                  <a:cubicBezTo>
                    <a:pt x="3180" y="8031"/>
                    <a:pt x="3565" y="7980"/>
                    <a:pt x="3949" y="7852"/>
                  </a:cubicBezTo>
                  <a:cubicBezTo>
                    <a:pt x="4283" y="7724"/>
                    <a:pt x="4591" y="7570"/>
                    <a:pt x="4847" y="7339"/>
                  </a:cubicBezTo>
                  <a:cubicBezTo>
                    <a:pt x="5334" y="6903"/>
                    <a:pt x="5591" y="6288"/>
                    <a:pt x="5591" y="5647"/>
                  </a:cubicBezTo>
                  <a:cubicBezTo>
                    <a:pt x="5591" y="5416"/>
                    <a:pt x="5565" y="5185"/>
                    <a:pt x="5462" y="4980"/>
                  </a:cubicBezTo>
                  <a:cubicBezTo>
                    <a:pt x="5385" y="4800"/>
                    <a:pt x="5283" y="4621"/>
                    <a:pt x="5155" y="4493"/>
                  </a:cubicBezTo>
                  <a:cubicBezTo>
                    <a:pt x="5026" y="4339"/>
                    <a:pt x="4873" y="4211"/>
                    <a:pt x="4693" y="4108"/>
                  </a:cubicBezTo>
                  <a:cubicBezTo>
                    <a:pt x="4539" y="4005"/>
                    <a:pt x="4360" y="3929"/>
                    <a:pt x="4180" y="3852"/>
                  </a:cubicBezTo>
                  <a:cubicBezTo>
                    <a:pt x="4514" y="3698"/>
                    <a:pt x="4796" y="3493"/>
                    <a:pt x="5026" y="3211"/>
                  </a:cubicBezTo>
                  <a:cubicBezTo>
                    <a:pt x="5257" y="2928"/>
                    <a:pt x="5385" y="2595"/>
                    <a:pt x="5385" y="2236"/>
                  </a:cubicBezTo>
                  <a:cubicBezTo>
                    <a:pt x="5385" y="1954"/>
                    <a:pt x="5309" y="1672"/>
                    <a:pt x="5206" y="1390"/>
                  </a:cubicBezTo>
                  <a:cubicBezTo>
                    <a:pt x="5103" y="1133"/>
                    <a:pt x="4950" y="877"/>
                    <a:pt x="4744" y="672"/>
                  </a:cubicBezTo>
                  <a:cubicBezTo>
                    <a:pt x="4514" y="467"/>
                    <a:pt x="4232" y="287"/>
                    <a:pt x="3924" y="185"/>
                  </a:cubicBezTo>
                  <a:cubicBezTo>
                    <a:pt x="3611" y="73"/>
                    <a:pt x="3299" y="0"/>
                    <a:pt x="29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32"/>
            <p:cNvSpPr/>
            <p:nvPr/>
          </p:nvSpPr>
          <p:spPr>
            <a:xfrm>
              <a:off x="7683212" y="3558332"/>
              <a:ext cx="404431" cy="632908"/>
            </a:xfrm>
            <a:custGeom>
              <a:avLst/>
              <a:gdLst/>
              <a:ahLst/>
              <a:cxnLst/>
              <a:rect l="l" t="t" r="r" b="b"/>
              <a:pathLst>
                <a:path w="5001" h="7826" extrusionOk="0">
                  <a:moveTo>
                    <a:pt x="2744" y="0"/>
                  </a:moveTo>
                  <a:cubicBezTo>
                    <a:pt x="2334" y="0"/>
                    <a:pt x="1924" y="77"/>
                    <a:pt x="1514" y="205"/>
                  </a:cubicBezTo>
                  <a:cubicBezTo>
                    <a:pt x="1180" y="334"/>
                    <a:pt x="898" y="539"/>
                    <a:pt x="667" y="795"/>
                  </a:cubicBezTo>
                  <a:cubicBezTo>
                    <a:pt x="437" y="1052"/>
                    <a:pt x="257" y="1359"/>
                    <a:pt x="155" y="1693"/>
                  </a:cubicBezTo>
                  <a:cubicBezTo>
                    <a:pt x="52" y="2052"/>
                    <a:pt x="1" y="2462"/>
                    <a:pt x="1" y="2846"/>
                  </a:cubicBezTo>
                  <a:lnTo>
                    <a:pt x="1" y="5000"/>
                  </a:lnTo>
                  <a:cubicBezTo>
                    <a:pt x="1" y="5385"/>
                    <a:pt x="52" y="5770"/>
                    <a:pt x="155" y="6154"/>
                  </a:cubicBezTo>
                  <a:cubicBezTo>
                    <a:pt x="257" y="6488"/>
                    <a:pt x="437" y="6795"/>
                    <a:pt x="667" y="7052"/>
                  </a:cubicBezTo>
                  <a:cubicBezTo>
                    <a:pt x="898" y="7308"/>
                    <a:pt x="1180" y="7513"/>
                    <a:pt x="1514" y="7616"/>
                  </a:cubicBezTo>
                  <a:cubicBezTo>
                    <a:pt x="1872" y="7750"/>
                    <a:pt x="2230" y="7826"/>
                    <a:pt x="2588" y="7826"/>
                  </a:cubicBezTo>
                  <a:cubicBezTo>
                    <a:pt x="2640" y="7826"/>
                    <a:pt x="2692" y="7824"/>
                    <a:pt x="2744" y="7821"/>
                  </a:cubicBezTo>
                  <a:cubicBezTo>
                    <a:pt x="3026" y="7821"/>
                    <a:pt x="3309" y="7795"/>
                    <a:pt x="3591" y="7744"/>
                  </a:cubicBezTo>
                  <a:cubicBezTo>
                    <a:pt x="3847" y="7693"/>
                    <a:pt x="4078" y="7590"/>
                    <a:pt x="4309" y="7488"/>
                  </a:cubicBezTo>
                  <a:cubicBezTo>
                    <a:pt x="4488" y="7385"/>
                    <a:pt x="4668" y="7257"/>
                    <a:pt x="4796" y="7129"/>
                  </a:cubicBezTo>
                  <a:cubicBezTo>
                    <a:pt x="4924" y="7001"/>
                    <a:pt x="5001" y="6847"/>
                    <a:pt x="5001" y="6667"/>
                  </a:cubicBezTo>
                  <a:cubicBezTo>
                    <a:pt x="5001" y="6488"/>
                    <a:pt x="4924" y="6334"/>
                    <a:pt x="4796" y="6206"/>
                  </a:cubicBezTo>
                  <a:cubicBezTo>
                    <a:pt x="4684" y="6094"/>
                    <a:pt x="4514" y="6021"/>
                    <a:pt x="4354" y="6021"/>
                  </a:cubicBezTo>
                  <a:cubicBezTo>
                    <a:pt x="4330" y="6021"/>
                    <a:pt x="4306" y="6023"/>
                    <a:pt x="4283" y="6026"/>
                  </a:cubicBezTo>
                  <a:cubicBezTo>
                    <a:pt x="4255" y="6019"/>
                    <a:pt x="4230" y="6016"/>
                    <a:pt x="4205" y="6016"/>
                  </a:cubicBezTo>
                  <a:cubicBezTo>
                    <a:pt x="4137" y="6016"/>
                    <a:pt x="4076" y="6040"/>
                    <a:pt x="4001" y="6077"/>
                  </a:cubicBezTo>
                  <a:lnTo>
                    <a:pt x="3821" y="6180"/>
                  </a:lnTo>
                  <a:lnTo>
                    <a:pt x="3719" y="6257"/>
                  </a:lnTo>
                  <a:cubicBezTo>
                    <a:pt x="3565" y="6334"/>
                    <a:pt x="3437" y="6385"/>
                    <a:pt x="3283" y="6436"/>
                  </a:cubicBezTo>
                  <a:cubicBezTo>
                    <a:pt x="3126" y="6481"/>
                    <a:pt x="2963" y="6502"/>
                    <a:pt x="2802" y="6502"/>
                  </a:cubicBezTo>
                  <a:cubicBezTo>
                    <a:pt x="2597" y="6502"/>
                    <a:pt x="2393" y="6468"/>
                    <a:pt x="2206" y="6411"/>
                  </a:cubicBezTo>
                  <a:cubicBezTo>
                    <a:pt x="2026" y="6334"/>
                    <a:pt x="1898" y="6231"/>
                    <a:pt x="1796" y="6103"/>
                  </a:cubicBezTo>
                  <a:cubicBezTo>
                    <a:pt x="1693" y="5949"/>
                    <a:pt x="1616" y="5795"/>
                    <a:pt x="1591" y="5616"/>
                  </a:cubicBezTo>
                  <a:cubicBezTo>
                    <a:pt x="1539" y="5411"/>
                    <a:pt x="1514" y="5206"/>
                    <a:pt x="1514" y="4975"/>
                  </a:cubicBezTo>
                  <a:lnTo>
                    <a:pt x="1514" y="2846"/>
                  </a:lnTo>
                  <a:cubicBezTo>
                    <a:pt x="1514" y="2641"/>
                    <a:pt x="1539" y="2411"/>
                    <a:pt x="1591" y="2205"/>
                  </a:cubicBezTo>
                  <a:cubicBezTo>
                    <a:pt x="1616" y="2026"/>
                    <a:pt x="1693" y="1872"/>
                    <a:pt x="1796" y="1718"/>
                  </a:cubicBezTo>
                  <a:cubicBezTo>
                    <a:pt x="1924" y="1590"/>
                    <a:pt x="2052" y="1487"/>
                    <a:pt x="2206" y="1436"/>
                  </a:cubicBezTo>
                  <a:cubicBezTo>
                    <a:pt x="2411" y="1359"/>
                    <a:pt x="2616" y="1308"/>
                    <a:pt x="2821" y="1308"/>
                  </a:cubicBezTo>
                  <a:cubicBezTo>
                    <a:pt x="2975" y="1308"/>
                    <a:pt x="3155" y="1334"/>
                    <a:pt x="3309" y="1385"/>
                  </a:cubicBezTo>
                  <a:cubicBezTo>
                    <a:pt x="3437" y="1436"/>
                    <a:pt x="3591" y="1487"/>
                    <a:pt x="3719" y="1590"/>
                  </a:cubicBezTo>
                  <a:lnTo>
                    <a:pt x="3821" y="1641"/>
                  </a:lnTo>
                  <a:cubicBezTo>
                    <a:pt x="3898" y="1693"/>
                    <a:pt x="3975" y="1718"/>
                    <a:pt x="4027" y="1769"/>
                  </a:cubicBezTo>
                  <a:cubicBezTo>
                    <a:pt x="4103" y="1795"/>
                    <a:pt x="4180" y="1821"/>
                    <a:pt x="4283" y="1821"/>
                  </a:cubicBezTo>
                  <a:cubicBezTo>
                    <a:pt x="4462" y="1821"/>
                    <a:pt x="4668" y="1744"/>
                    <a:pt x="4796" y="1616"/>
                  </a:cubicBezTo>
                  <a:cubicBezTo>
                    <a:pt x="4924" y="1513"/>
                    <a:pt x="5001" y="1334"/>
                    <a:pt x="5001" y="1180"/>
                  </a:cubicBezTo>
                  <a:cubicBezTo>
                    <a:pt x="5001" y="1000"/>
                    <a:pt x="4924" y="846"/>
                    <a:pt x="4796" y="718"/>
                  </a:cubicBezTo>
                  <a:cubicBezTo>
                    <a:pt x="4668" y="564"/>
                    <a:pt x="4488" y="436"/>
                    <a:pt x="4309" y="359"/>
                  </a:cubicBezTo>
                  <a:cubicBezTo>
                    <a:pt x="4078" y="231"/>
                    <a:pt x="3847" y="154"/>
                    <a:pt x="3591" y="103"/>
                  </a:cubicBezTo>
                  <a:cubicBezTo>
                    <a:pt x="3309" y="51"/>
                    <a:pt x="3026" y="0"/>
                    <a:pt x="27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65818020-83D1-4F30-9B84-8730036DE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44BABC-A138-492F-9683-12125B461B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6CB30C2-F48C-43AA-83ED-41F17FB271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8844" y="1582915"/>
            <a:ext cx="5517243" cy="282334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85F72EE-CA7D-4E96-8040-D4427770E5C0}"/>
              </a:ext>
            </a:extLst>
          </p:cNvPr>
          <p:cNvSpPr/>
          <p:nvPr/>
        </p:nvSpPr>
        <p:spPr>
          <a:xfrm>
            <a:off x="2427048" y="809221"/>
            <a:ext cx="421621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Bức</a:t>
            </a:r>
            <a:r>
              <a:rPr lang="en-US" sz="32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cap="none" spc="0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tranh</a:t>
            </a:r>
            <a:r>
              <a:rPr lang="en-US" sz="32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cap="none" spc="0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vẽ</a:t>
            </a:r>
            <a:r>
              <a:rPr lang="en-US" sz="32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cap="none" spc="0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cảnh</a:t>
            </a:r>
            <a:r>
              <a:rPr lang="en-US" sz="32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cap="none" spc="0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sz="32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9">
            <a:extLst>
              <a:ext uri="{FF2B5EF4-FFF2-40B4-BE49-F238E27FC236}">
                <a16:creationId xmlns:a16="http://schemas.microsoft.com/office/drawing/2014/main" id="{46D1DAA0-38B2-42BF-ABCF-F5B7720719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9737" y="260195"/>
            <a:ext cx="9173737" cy="4955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buClrTx/>
              <a:buSzTx/>
              <a:buFontTx/>
              <a:buNone/>
            </a:pPr>
            <a:r>
              <a:rPr lang="en-US" altLang="en-US" sz="24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Vào</a:t>
            </a:r>
            <a:r>
              <a:rPr lang="en-US" altLang="en-US" sz="2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nghề</a:t>
            </a:r>
            <a:endParaRPr lang="en-US" altLang="en-US" sz="2400" b="1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algn="just" eaLnBrk="1" hangingPunct="1">
              <a:spcBef>
                <a:spcPts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    	</a:t>
            </a:r>
            <a:r>
              <a:rPr lang="en-US" altLang="en-US" sz="2400" dirty="0" err="1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Va</a:t>
            </a:r>
            <a:r>
              <a:rPr lang="en-US" altLang="en-US" sz="2400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-li-a </a:t>
            </a:r>
            <a:r>
              <a:rPr lang="en-US" altLang="en-US" sz="2400" dirty="0" err="1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được</a:t>
            </a:r>
            <a:r>
              <a:rPr lang="en-US" altLang="en-US" sz="2400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bố</a:t>
            </a:r>
            <a:r>
              <a:rPr lang="en-US" altLang="en-US" sz="2400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mẹ</a:t>
            </a:r>
            <a:r>
              <a:rPr lang="en-US" altLang="en-US" sz="2400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cho</a:t>
            </a:r>
            <a:r>
              <a:rPr lang="en-US" altLang="en-US" sz="2400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đi</a:t>
            </a:r>
            <a:r>
              <a:rPr lang="en-US" altLang="en-US" sz="2400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xem</a:t>
            </a:r>
            <a:r>
              <a:rPr lang="en-US" altLang="en-US" sz="2400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xiếc</a:t>
            </a:r>
            <a:r>
              <a:rPr lang="en-US" altLang="en-US" sz="2400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 </a:t>
            </a:r>
            <a:r>
              <a:rPr lang="en-US" altLang="en-US" sz="2400" dirty="0" err="1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Em</a:t>
            </a:r>
            <a:r>
              <a:rPr lang="en-US" altLang="en-US" sz="2400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thích</a:t>
            </a:r>
            <a:r>
              <a:rPr lang="en-US" altLang="en-US" sz="2400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nhất</a:t>
            </a:r>
            <a:r>
              <a:rPr lang="en-US" altLang="en-US" sz="2400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tiết</a:t>
            </a:r>
            <a:r>
              <a:rPr lang="en-US" altLang="en-US" sz="2400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mục</a:t>
            </a:r>
            <a:r>
              <a:rPr lang="en-US" altLang="en-US" sz="2400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“</a:t>
            </a:r>
            <a:r>
              <a:rPr lang="en-US" altLang="en-US" sz="2400" dirty="0" err="1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Cô</a:t>
            </a:r>
            <a:r>
              <a:rPr lang="en-US" altLang="en-US" sz="2400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gái</a:t>
            </a:r>
            <a:r>
              <a:rPr lang="en-US" altLang="en-US" sz="2400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phi </a:t>
            </a:r>
            <a:r>
              <a:rPr lang="en-US" altLang="en-US" sz="2400" dirty="0" err="1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ngựa</a:t>
            </a:r>
            <a:r>
              <a:rPr lang="en-US" altLang="en-US" sz="2400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altLang="en-US" sz="2400" dirty="0" err="1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đánh</a:t>
            </a:r>
            <a:r>
              <a:rPr lang="en-US" altLang="en-US" sz="2400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đàn</a:t>
            </a:r>
            <a:r>
              <a:rPr lang="en-US" altLang="en-US" sz="2400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” </a:t>
            </a:r>
            <a:r>
              <a:rPr lang="en-US" altLang="en-US" sz="2400" dirty="0" err="1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và</a:t>
            </a:r>
            <a:r>
              <a:rPr lang="en-US" altLang="en-US" sz="2400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mơ</a:t>
            </a:r>
            <a:r>
              <a:rPr lang="en-US" altLang="en-US" sz="2400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ước</a:t>
            </a:r>
            <a:r>
              <a:rPr lang="en-US" altLang="en-US" sz="2400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thành</a:t>
            </a:r>
            <a:r>
              <a:rPr lang="en-US" altLang="en-US" sz="2400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diễn</a:t>
            </a:r>
            <a:r>
              <a:rPr lang="en-US" altLang="en-US" sz="2400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viên</a:t>
            </a:r>
            <a:r>
              <a:rPr lang="en-US" altLang="en-US" sz="2400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biểu</a:t>
            </a:r>
            <a:r>
              <a:rPr lang="en-US" altLang="en-US" sz="2400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diễn</a:t>
            </a:r>
            <a:r>
              <a:rPr lang="en-US" altLang="en-US" sz="2400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tiết</a:t>
            </a:r>
            <a:r>
              <a:rPr lang="en-US" altLang="en-US" sz="2400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mục</a:t>
            </a:r>
            <a:r>
              <a:rPr lang="en-US" altLang="en-US" sz="2400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ấy</a:t>
            </a:r>
            <a:r>
              <a:rPr lang="en-US" altLang="en-US" sz="2400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algn="just" eaLnBrk="1" hangingPunct="1">
              <a:spcBef>
                <a:spcPts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   	</a:t>
            </a:r>
            <a:r>
              <a:rPr lang="en-US" altLang="en-US" sz="2400" dirty="0" err="1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Em</a:t>
            </a:r>
            <a:r>
              <a:rPr lang="en-US" altLang="en-US" sz="2400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xin</a:t>
            </a:r>
            <a:r>
              <a:rPr lang="en-US" altLang="en-US" sz="2400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vào</a:t>
            </a:r>
            <a:r>
              <a:rPr lang="en-US" altLang="en-US" sz="2400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học</a:t>
            </a:r>
            <a:r>
              <a:rPr lang="en-US" altLang="en-US" sz="2400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nghề</a:t>
            </a:r>
            <a:r>
              <a:rPr lang="en-US" altLang="en-US" sz="2400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tại</a:t>
            </a:r>
            <a:r>
              <a:rPr lang="en-US" altLang="en-US" sz="2400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rạp</a:t>
            </a:r>
            <a:r>
              <a:rPr lang="en-US" altLang="en-US" sz="2400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xiếc</a:t>
            </a:r>
            <a:r>
              <a:rPr lang="en-US" altLang="en-US" sz="2400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 </a:t>
            </a:r>
            <a:r>
              <a:rPr lang="en-US" altLang="en-US" sz="2400" dirty="0" err="1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Ông</a:t>
            </a:r>
            <a:r>
              <a:rPr lang="en-US" altLang="en-US" sz="2400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giám</a:t>
            </a:r>
            <a:r>
              <a:rPr lang="en-US" altLang="en-US" sz="2400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đốc</a:t>
            </a:r>
            <a:r>
              <a:rPr lang="en-US" altLang="en-US" sz="2400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rạp</a:t>
            </a:r>
            <a:r>
              <a:rPr lang="en-US" altLang="en-US" sz="2400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xiếc</a:t>
            </a:r>
            <a:r>
              <a:rPr lang="en-US" altLang="en-US" sz="2400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giao</a:t>
            </a:r>
            <a:r>
              <a:rPr lang="en-US" altLang="en-US" sz="2400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cho</a:t>
            </a:r>
            <a:r>
              <a:rPr lang="en-US" altLang="en-US" sz="2400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em</a:t>
            </a:r>
            <a:r>
              <a:rPr lang="en-US" altLang="en-US" sz="2400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việc</a:t>
            </a:r>
            <a:r>
              <a:rPr lang="en-US" altLang="en-US" sz="2400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quét</a:t>
            </a:r>
            <a:r>
              <a:rPr lang="en-US" altLang="en-US" sz="2400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dọn</a:t>
            </a:r>
            <a:r>
              <a:rPr lang="en-US" altLang="en-US" sz="2400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chuồng</a:t>
            </a:r>
            <a:r>
              <a:rPr lang="en-US" altLang="en-US" sz="2400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ngựa</a:t>
            </a:r>
            <a:r>
              <a:rPr lang="en-US" altLang="en-US" sz="2400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 </a:t>
            </a:r>
            <a:r>
              <a:rPr lang="en-US" altLang="en-US" sz="2400" dirty="0" err="1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Em</a:t>
            </a:r>
            <a:r>
              <a:rPr lang="en-US" altLang="en-US" sz="2400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ngạc</a:t>
            </a:r>
            <a:r>
              <a:rPr lang="en-US" altLang="en-US" sz="2400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nhiên</a:t>
            </a:r>
            <a:r>
              <a:rPr lang="en-US" altLang="en-US" sz="2400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nhưng</a:t>
            </a:r>
            <a:r>
              <a:rPr lang="en-US" altLang="en-US" sz="2400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rồi</a:t>
            </a:r>
            <a:r>
              <a:rPr lang="en-US" altLang="en-US" sz="2400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cũng</a:t>
            </a:r>
            <a:r>
              <a:rPr lang="en-US" altLang="en-US" sz="2400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nhận</a:t>
            </a:r>
            <a:r>
              <a:rPr lang="en-US" altLang="en-US" sz="2400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lời</a:t>
            </a:r>
            <a:r>
              <a:rPr lang="en-US" altLang="en-US" sz="2400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algn="just" eaLnBrk="1" hangingPunct="1">
              <a:spcBef>
                <a:spcPts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   	</a:t>
            </a:r>
            <a:r>
              <a:rPr lang="en-US" altLang="en-US" sz="2400" dirty="0" err="1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Va</a:t>
            </a:r>
            <a:r>
              <a:rPr lang="en-US" altLang="en-US" sz="2400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-li-a </a:t>
            </a:r>
            <a:r>
              <a:rPr lang="en-US" altLang="en-US" sz="2400" dirty="0" err="1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đã</a:t>
            </a:r>
            <a:r>
              <a:rPr lang="en-US" altLang="en-US" sz="2400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giữ</a:t>
            </a:r>
            <a:r>
              <a:rPr lang="en-US" altLang="en-US" sz="2400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chuồng</a:t>
            </a:r>
            <a:r>
              <a:rPr lang="en-US" altLang="en-US" sz="2400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ngựa</a:t>
            </a:r>
            <a:r>
              <a:rPr lang="en-US" altLang="en-US" sz="2400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sạch</a:t>
            </a:r>
            <a:r>
              <a:rPr lang="en-US" altLang="en-US" sz="2400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sẽ</a:t>
            </a:r>
            <a:r>
              <a:rPr lang="en-US" altLang="en-US" sz="2400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và</a:t>
            </a:r>
            <a:r>
              <a:rPr lang="en-US" altLang="en-US" sz="2400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làm</a:t>
            </a:r>
            <a:r>
              <a:rPr lang="en-US" altLang="en-US" sz="2400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quen</a:t>
            </a:r>
            <a:r>
              <a:rPr lang="en-US" altLang="en-US" sz="2400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với</a:t>
            </a:r>
            <a:r>
              <a:rPr lang="en-US" altLang="en-US" sz="2400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chú</a:t>
            </a:r>
            <a:r>
              <a:rPr lang="en-US" altLang="en-US" sz="2400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ngựa</a:t>
            </a:r>
            <a:r>
              <a:rPr lang="en-US" altLang="en-US" sz="2400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diễn</a:t>
            </a:r>
            <a:r>
              <a:rPr lang="en-US" altLang="en-US" sz="2400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trong</a:t>
            </a:r>
            <a:r>
              <a:rPr lang="en-US" altLang="en-US" sz="2400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suốt</a:t>
            </a:r>
            <a:r>
              <a:rPr lang="en-US" altLang="en-US" sz="2400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thời</a:t>
            </a:r>
            <a:r>
              <a:rPr lang="en-US" altLang="en-US" sz="2400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gian</a:t>
            </a:r>
            <a:r>
              <a:rPr lang="en-US" altLang="en-US" sz="2400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học</a:t>
            </a:r>
            <a:r>
              <a:rPr lang="en-US" altLang="en-US" sz="2400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algn="just" eaLnBrk="1" hangingPunct="1">
              <a:spcBef>
                <a:spcPts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   	</a:t>
            </a:r>
            <a:r>
              <a:rPr lang="en-US" altLang="en-US" sz="2400" dirty="0" err="1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Về</a:t>
            </a:r>
            <a:r>
              <a:rPr lang="en-US" altLang="en-US" sz="2400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sau</a:t>
            </a:r>
            <a:r>
              <a:rPr lang="en-US" altLang="en-US" sz="2400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altLang="en-US" sz="2400" dirty="0" err="1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Va</a:t>
            </a:r>
            <a:r>
              <a:rPr lang="en-US" altLang="en-US" sz="2400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-li-a </a:t>
            </a:r>
            <a:r>
              <a:rPr lang="en-US" altLang="en-US" sz="2400" dirty="0" err="1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trở</a:t>
            </a:r>
            <a:r>
              <a:rPr lang="en-US" altLang="en-US" sz="2400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thành</a:t>
            </a:r>
            <a:r>
              <a:rPr lang="en-US" altLang="en-US" sz="2400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một</a:t>
            </a:r>
            <a:r>
              <a:rPr lang="en-US" altLang="en-US" sz="2400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diễn</a:t>
            </a:r>
            <a:r>
              <a:rPr lang="en-US" altLang="en-US" sz="2400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viên</a:t>
            </a:r>
            <a:r>
              <a:rPr lang="en-US" altLang="en-US" sz="2400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như</a:t>
            </a:r>
            <a:r>
              <a:rPr lang="en-US" altLang="en-US" sz="2400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em</a:t>
            </a:r>
            <a:r>
              <a:rPr lang="en-US" altLang="en-US" sz="2400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hằng</a:t>
            </a:r>
            <a:r>
              <a:rPr lang="en-US" altLang="en-US" sz="2400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mong</a:t>
            </a:r>
            <a:r>
              <a:rPr lang="en-US" altLang="en-US" sz="2400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ước</a:t>
            </a:r>
            <a:r>
              <a:rPr lang="en-US" altLang="en-US" sz="2400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algn="r" eaLnBrk="1" hangingPunct="1">
              <a:spcBef>
                <a:spcPts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                                        </a:t>
            </a:r>
            <a:r>
              <a:rPr lang="en-US" altLang="en-US" sz="2000" i="1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Theo</a:t>
            </a:r>
            <a:r>
              <a:rPr lang="en-US" altLang="en-US" sz="2000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TIẾNG VIỆT 3, 1985</a:t>
            </a:r>
            <a:endParaRPr lang="en-US" altLang="en-US" sz="2400" dirty="0">
              <a:solidFill>
                <a:srgbClr val="000066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vi-VN" altLang="en-US" sz="2800" dirty="0">
              <a:solidFill>
                <a:srgbClr val="16161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852E6EC-3645-4AF6-8D3E-4345361A777C}"/>
              </a:ext>
            </a:extLst>
          </p:cNvPr>
          <p:cNvSpPr txBox="1"/>
          <p:nvPr/>
        </p:nvSpPr>
        <p:spPr>
          <a:xfrm>
            <a:off x="2248829" y="816341"/>
            <a:ext cx="3940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Google Shape;671;p47">
            <a:extLst>
              <a:ext uri="{FF2B5EF4-FFF2-40B4-BE49-F238E27FC236}">
                <a16:creationId xmlns:a16="http://schemas.microsoft.com/office/drawing/2014/main" id="{3A12C1D7-74D7-4490-B0B8-B371A3A5CFBB}"/>
              </a:ext>
            </a:extLst>
          </p:cNvPr>
          <p:cNvSpPr/>
          <p:nvPr/>
        </p:nvSpPr>
        <p:spPr>
          <a:xfrm>
            <a:off x="533400" y="756868"/>
            <a:ext cx="394010" cy="33472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rPr>
              <a:t>1</a:t>
            </a:r>
            <a:endParaRPr sz="3000" b="1" dirty="0">
              <a:solidFill>
                <a:schemeClr val="dk1"/>
              </a:solidFill>
              <a:latin typeface="Pompiere"/>
              <a:ea typeface="Pompiere"/>
              <a:cs typeface="Pompiere"/>
              <a:sym typeface="Pompiere"/>
            </a:endParaRPr>
          </a:p>
        </p:txBody>
      </p:sp>
      <p:sp>
        <p:nvSpPr>
          <p:cNvPr id="7" name="Google Shape;672;p47">
            <a:extLst>
              <a:ext uri="{FF2B5EF4-FFF2-40B4-BE49-F238E27FC236}">
                <a16:creationId xmlns:a16="http://schemas.microsoft.com/office/drawing/2014/main" id="{C3032294-B5A2-44C4-90C8-E77C5C2BE2B3}"/>
              </a:ext>
            </a:extLst>
          </p:cNvPr>
          <p:cNvSpPr/>
          <p:nvPr/>
        </p:nvSpPr>
        <p:spPr>
          <a:xfrm>
            <a:off x="490402" y="1795403"/>
            <a:ext cx="472319" cy="430115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>
                <a:solidFill>
                  <a:schemeClr val="accent1"/>
                </a:solidFill>
                <a:latin typeface="Pompiere"/>
                <a:ea typeface="Pompiere"/>
                <a:cs typeface="Pompiere"/>
                <a:sym typeface="Pompiere"/>
              </a:rPr>
              <a:t>2</a:t>
            </a:r>
            <a:endParaRPr dirty="0">
              <a:solidFill>
                <a:schemeClr val="accent1"/>
              </a:solidFill>
            </a:endParaRPr>
          </a:p>
        </p:txBody>
      </p:sp>
      <p:sp>
        <p:nvSpPr>
          <p:cNvPr id="8" name="Google Shape;673;p47">
            <a:extLst>
              <a:ext uri="{FF2B5EF4-FFF2-40B4-BE49-F238E27FC236}">
                <a16:creationId xmlns:a16="http://schemas.microsoft.com/office/drawing/2014/main" id="{9FED44BA-7C2E-423F-8FBD-91B1A76CED1E}"/>
              </a:ext>
            </a:extLst>
          </p:cNvPr>
          <p:cNvSpPr/>
          <p:nvPr/>
        </p:nvSpPr>
        <p:spPr>
          <a:xfrm>
            <a:off x="499444" y="2865808"/>
            <a:ext cx="427966" cy="430115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>
                <a:solidFill>
                  <a:schemeClr val="accent1"/>
                </a:solidFill>
                <a:latin typeface="Pompiere"/>
                <a:ea typeface="Pompiere"/>
                <a:cs typeface="Pompiere"/>
                <a:sym typeface="Pompiere"/>
              </a:rPr>
              <a:t>3</a:t>
            </a:r>
            <a:endParaRPr dirty="0">
              <a:solidFill>
                <a:schemeClr val="accent1"/>
              </a:solidFill>
            </a:endParaRPr>
          </a:p>
        </p:txBody>
      </p:sp>
      <p:sp>
        <p:nvSpPr>
          <p:cNvPr id="9" name="Google Shape;674;p47">
            <a:extLst>
              <a:ext uri="{FF2B5EF4-FFF2-40B4-BE49-F238E27FC236}">
                <a16:creationId xmlns:a16="http://schemas.microsoft.com/office/drawing/2014/main" id="{357503CE-42C6-45F4-946A-BDE6E83767E3}"/>
              </a:ext>
            </a:extLst>
          </p:cNvPr>
          <p:cNvSpPr/>
          <p:nvPr/>
        </p:nvSpPr>
        <p:spPr>
          <a:xfrm>
            <a:off x="499444" y="3606293"/>
            <a:ext cx="427966" cy="430115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rPr>
              <a:t>4</a:t>
            </a:r>
            <a:endParaRPr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697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p47"/>
          <p:cNvSpPr txBox="1">
            <a:spLocks noGrp="1"/>
          </p:cNvSpPr>
          <p:nvPr>
            <p:ph type="title"/>
          </p:nvPr>
        </p:nvSpPr>
        <p:spPr>
          <a:xfrm>
            <a:off x="2898864" y="289297"/>
            <a:ext cx="3620882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ambria" panose="02040503050406030204" pitchFamily="18" charset="0"/>
                <a:ea typeface="Cambria" panose="02040503050406030204" pitchFamily="18" charset="0"/>
              </a:rPr>
              <a:t>Các sự việc chính</a:t>
            </a:r>
            <a:endParaRPr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71" name="Google Shape;671;p47"/>
          <p:cNvSpPr/>
          <p:nvPr/>
        </p:nvSpPr>
        <p:spPr>
          <a:xfrm>
            <a:off x="3242675" y="1736375"/>
            <a:ext cx="790800" cy="788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rPr>
              <a:t>1</a:t>
            </a:r>
            <a:endParaRPr sz="3000" b="1">
              <a:solidFill>
                <a:schemeClr val="dk1"/>
              </a:solidFill>
              <a:latin typeface="Pompiere"/>
              <a:ea typeface="Pompiere"/>
              <a:cs typeface="Pompiere"/>
              <a:sym typeface="Pompiere"/>
            </a:endParaRPr>
          </a:p>
        </p:txBody>
      </p:sp>
      <p:sp>
        <p:nvSpPr>
          <p:cNvPr id="672" name="Google Shape;672;p47"/>
          <p:cNvSpPr/>
          <p:nvPr/>
        </p:nvSpPr>
        <p:spPr>
          <a:xfrm>
            <a:off x="5110473" y="1736375"/>
            <a:ext cx="790800" cy="788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accent1"/>
                </a:solidFill>
                <a:latin typeface="Pompiere"/>
                <a:ea typeface="Pompiere"/>
                <a:cs typeface="Pompiere"/>
                <a:sym typeface="Pompiere"/>
              </a:rPr>
              <a:t>2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673" name="Google Shape;673;p47"/>
          <p:cNvSpPr/>
          <p:nvPr/>
        </p:nvSpPr>
        <p:spPr>
          <a:xfrm>
            <a:off x="3242675" y="3388526"/>
            <a:ext cx="790800" cy="788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accent1"/>
                </a:solidFill>
                <a:latin typeface="Pompiere"/>
                <a:ea typeface="Pompiere"/>
                <a:cs typeface="Pompiere"/>
                <a:sym typeface="Pompiere"/>
              </a:rPr>
              <a:t>3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674" name="Google Shape;674;p47"/>
          <p:cNvSpPr/>
          <p:nvPr/>
        </p:nvSpPr>
        <p:spPr>
          <a:xfrm>
            <a:off x="5110473" y="3388526"/>
            <a:ext cx="790800" cy="788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rPr>
              <a:t>4</a:t>
            </a:r>
            <a:endParaRPr>
              <a:solidFill>
                <a:schemeClr val="dk1"/>
              </a:solidFill>
            </a:endParaRPr>
          </a:p>
        </p:txBody>
      </p:sp>
      <p:cxnSp>
        <p:nvCxnSpPr>
          <p:cNvPr id="675" name="Google Shape;675;p47"/>
          <p:cNvCxnSpPr>
            <a:stCxn id="671" idx="6"/>
            <a:endCxn id="672" idx="2"/>
          </p:cNvCxnSpPr>
          <p:nvPr/>
        </p:nvCxnSpPr>
        <p:spPr>
          <a:xfrm>
            <a:off x="4033475" y="2130575"/>
            <a:ext cx="10770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76" name="Google Shape;676;p47"/>
          <p:cNvCxnSpPr>
            <a:stCxn id="673" idx="6"/>
            <a:endCxn id="674" idx="2"/>
          </p:cNvCxnSpPr>
          <p:nvPr/>
        </p:nvCxnSpPr>
        <p:spPr>
          <a:xfrm>
            <a:off x="4033475" y="3782726"/>
            <a:ext cx="10770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77" name="Google Shape;677;p47"/>
          <p:cNvCxnSpPr>
            <a:stCxn id="672" idx="4"/>
            <a:endCxn id="673" idx="0"/>
          </p:cNvCxnSpPr>
          <p:nvPr/>
        </p:nvCxnSpPr>
        <p:spPr>
          <a:xfrm rot="5400000">
            <a:off x="4140123" y="2022725"/>
            <a:ext cx="863700" cy="1867800"/>
          </a:xfrm>
          <a:prstGeom prst="bentConnector3">
            <a:avLst>
              <a:gd name="adj1" fmla="val 50003"/>
            </a:avLst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1" name="Text Box 3">
            <a:extLst>
              <a:ext uri="{FF2B5EF4-FFF2-40B4-BE49-F238E27FC236}">
                <a16:creationId xmlns:a16="http://schemas.microsoft.com/office/drawing/2014/main" id="{001EBE3E-AA85-4A32-8573-0B7F04A055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1" y="1140837"/>
            <a:ext cx="3234914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vi-VN" altLang="en-US" sz="2800" dirty="0">
                <a:solidFill>
                  <a:srgbClr val="16161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Va-li-a mơ ước trở thành diễn viên xiếc biểu diễn tiết mục phi ngựa đánh đàn.</a:t>
            </a:r>
          </a:p>
        </p:txBody>
      </p:sp>
      <p:sp>
        <p:nvSpPr>
          <p:cNvPr id="22" name="Text Box 4">
            <a:extLst>
              <a:ext uri="{FF2B5EF4-FFF2-40B4-BE49-F238E27FC236}">
                <a16:creationId xmlns:a16="http://schemas.microsoft.com/office/drawing/2014/main" id="{BDA7FC48-B7F7-4AA7-953C-1C692E250A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9777" y="1196959"/>
            <a:ext cx="3370469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vi-VN" altLang="en-US" sz="2800" dirty="0">
                <a:solidFill>
                  <a:srgbClr val="16161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Va-li-a xin học nghề ở rạp xiếc và được giao việc quét dọn chuồng ngựa.</a:t>
            </a:r>
          </a:p>
        </p:txBody>
      </p:sp>
      <p:sp>
        <p:nvSpPr>
          <p:cNvPr id="23" name="Text Box 5">
            <a:extLst>
              <a:ext uri="{FF2B5EF4-FFF2-40B4-BE49-F238E27FC236}">
                <a16:creationId xmlns:a16="http://schemas.microsoft.com/office/drawing/2014/main" id="{FE4C5CDB-D170-40C1-A243-C3AB3C12FC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9" y="3229677"/>
            <a:ext cx="3063099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vi-VN" altLang="en-US" sz="2800" dirty="0">
                <a:solidFill>
                  <a:srgbClr val="16161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Va-li-a đã giữ chuồng ngựa sạch sẽ và làm quen với chú ngựa diễn.</a:t>
            </a:r>
          </a:p>
        </p:txBody>
      </p:sp>
      <p:sp>
        <p:nvSpPr>
          <p:cNvPr id="24" name="Text Box 6">
            <a:extLst>
              <a:ext uri="{FF2B5EF4-FFF2-40B4-BE49-F238E27FC236}">
                <a16:creationId xmlns:a16="http://schemas.microsoft.com/office/drawing/2014/main" id="{F1410353-9F59-4A62-8CD7-F08AA6E117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3024" y="3202138"/>
            <a:ext cx="3561526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vi-VN" altLang="en-US" sz="2800" dirty="0">
                <a:solidFill>
                  <a:srgbClr val="16161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 này, Va-li-a trở thành một diễn viên giỏi như em hằng mong ước.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34"/>
          <p:cNvSpPr/>
          <p:nvPr/>
        </p:nvSpPr>
        <p:spPr>
          <a:xfrm rot="213351" flipH="1">
            <a:off x="1667358" y="978830"/>
            <a:ext cx="5809284" cy="31858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335" name="Google Shape;335;p34"/>
          <p:cNvGrpSpPr/>
          <p:nvPr/>
        </p:nvGrpSpPr>
        <p:grpSpPr>
          <a:xfrm rot="-2026318">
            <a:off x="6554699" y="-164792"/>
            <a:ext cx="2674335" cy="2862666"/>
            <a:chOff x="6201089" y="32925"/>
            <a:chExt cx="699625" cy="748894"/>
          </a:xfrm>
        </p:grpSpPr>
        <p:sp>
          <p:nvSpPr>
            <p:cNvPr id="336" name="Google Shape;336;p34"/>
            <p:cNvSpPr/>
            <p:nvPr/>
          </p:nvSpPr>
          <p:spPr>
            <a:xfrm>
              <a:off x="6201089" y="32925"/>
              <a:ext cx="699625" cy="748894"/>
            </a:xfrm>
            <a:custGeom>
              <a:avLst/>
              <a:gdLst/>
              <a:ahLst/>
              <a:cxnLst/>
              <a:rect l="l" t="t" r="r" b="b"/>
              <a:pathLst>
                <a:path w="19156" h="20505" extrusionOk="0">
                  <a:moveTo>
                    <a:pt x="5667" y="0"/>
                  </a:moveTo>
                  <a:lnTo>
                    <a:pt x="0" y="15796"/>
                  </a:lnTo>
                  <a:lnTo>
                    <a:pt x="12950" y="20463"/>
                  </a:lnTo>
                  <a:cubicBezTo>
                    <a:pt x="13029" y="20491"/>
                    <a:pt x="13108" y="20505"/>
                    <a:pt x="13185" y="20505"/>
                  </a:cubicBezTo>
                  <a:cubicBezTo>
                    <a:pt x="13456" y="20505"/>
                    <a:pt x="13696" y="20338"/>
                    <a:pt x="13796" y="20078"/>
                  </a:cubicBezTo>
                  <a:lnTo>
                    <a:pt x="19053" y="5539"/>
                  </a:lnTo>
                  <a:cubicBezTo>
                    <a:pt x="19155" y="5180"/>
                    <a:pt x="18976" y="4795"/>
                    <a:pt x="18642" y="4693"/>
                  </a:cubicBezTo>
                  <a:lnTo>
                    <a:pt x="566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34"/>
            <p:cNvSpPr/>
            <p:nvPr/>
          </p:nvSpPr>
          <p:spPr>
            <a:xfrm>
              <a:off x="6301309" y="69448"/>
              <a:ext cx="221984" cy="581621"/>
            </a:xfrm>
            <a:custGeom>
              <a:avLst/>
              <a:gdLst/>
              <a:ahLst/>
              <a:cxnLst/>
              <a:rect l="l" t="t" r="r" b="b"/>
              <a:pathLst>
                <a:path w="6078" h="15925" extrusionOk="0">
                  <a:moveTo>
                    <a:pt x="5693" y="0"/>
                  </a:moveTo>
                  <a:lnTo>
                    <a:pt x="0" y="15796"/>
                  </a:lnTo>
                  <a:lnTo>
                    <a:pt x="385" y="15924"/>
                  </a:lnTo>
                  <a:lnTo>
                    <a:pt x="6077" y="129"/>
                  </a:lnTo>
                  <a:lnTo>
                    <a:pt x="569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34"/>
            <p:cNvSpPr/>
            <p:nvPr/>
          </p:nvSpPr>
          <p:spPr>
            <a:xfrm>
              <a:off x="6467052" y="311088"/>
              <a:ext cx="293166" cy="199486"/>
            </a:xfrm>
            <a:custGeom>
              <a:avLst/>
              <a:gdLst/>
              <a:ahLst/>
              <a:cxnLst/>
              <a:rect l="l" t="t" r="r" b="b"/>
              <a:pathLst>
                <a:path w="8027" h="5462" extrusionOk="0">
                  <a:moveTo>
                    <a:pt x="1052" y="0"/>
                  </a:moveTo>
                  <a:lnTo>
                    <a:pt x="1" y="2949"/>
                  </a:lnTo>
                  <a:lnTo>
                    <a:pt x="6975" y="5462"/>
                  </a:lnTo>
                  <a:lnTo>
                    <a:pt x="8027" y="2513"/>
                  </a:lnTo>
                  <a:lnTo>
                    <a:pt x="10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34"/>
            <p:cNvSpPr/>
            <p:nvPr/>
          </p:nvSpPr>
          <p:spPr>
            <a:xfrm>
              <a:off x="6354670" y="100347"/>
              <a:ext cx="91598" cy="91014"/>
            </a:xfrm>
            <a:custGeom>
              <a:avLst/>
              <a:gdLst/>
              <a:ahLst/>
              <a:cxnLst/>
              <a:rect l="l" t="t" r="r" b="b"/>
              <a:pathLst>
                <a:path w="2508" h="2492" extrusionOk="0">
                  <a:moveTo>
                    <a:pt x="821" y="1"/>
                  </a:moveTo>
                  <a:lnTo>
                    <a:pt x="693" y="334"/>
                  </a:lnTo>
                  <a:cubicBezTo>
                    <a:pt x="796" y="334"/>
                    <a:pt x="898" y="360"/>
                    <a:pt x="1001" y="385"/>
                  </a:cubicBezTo>
                  <a:cubicBezTo>
                    <a:pt x="2015" y="754"/>
                    <a:pt x="1620" y="2160"/>
                    <a:pt x="710" y="2160"/>
                  </a:cubicBezTo>
                  <a:cubicBezTo>
                    <a:pt x="608" y="2160"/>
                    <a:pt x="499" y="2142"/>
                    <a:pt x="385" y="2103"/>
                  </a:cubicBezTo>
                  <a:cubicBezTo>
                    <a:pt x="283" y="2052"/>
                    <a:pt x="206" y="2001"/>
                    <a:pt x="129" y="1949"/>
                  </a:cubicBezTo>
                  <a:lnTo>
                    <a:pt x="1" y="2257"/>
                  </a:lnTo>
                  <a:cubicBezTo>
                    <a:pt x="78" y="2308"/>
                    <a:pt x="180" y="2360"/>
                    <a:pt x="257" y="2411"/>
                  </a:cubicBezTo>
                  <a:cubicBezTo>
                    <a:pt x="417" y="2466"/>
                    <a:pt x="569" y="2491"/>
                    <a:pt x="713" y="2491"/>
                  </a:cubicBezTo>
                  <a:cubicBezTo>
                    <a:pt x="1969" y="2491"/>
                    <a:pt x="2508" y="561"/>
                    <a:pt x="1103" y="78"/>
                  </a:cubicBezTo>
                  <a:cubicBezTo>
                    <a:pt x="1001" y="52"/>
                    <a:pt x="924" y="26"/>
                    <a:pt x="8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34"/>
            <p:cNvSpPr/>
            <p:nvPr/>
          </p:nvSpPr>
          <p:spPr>
            <a:xfrm>
              <a:off x="6309709" y="225842"/>
              <a:ext cx="91379" cy="90320"/>
            </a:xfrm>
            <a:custGeom>
              <a:avLst/>
              <a:gdLst/>
              <a:ahLst/>
              <a:cxnLst/>
              <a:rect l="l" t="t" r="r" b="b"/>
              <a:pathLst>
                <a:path w="2502" h="2473" extrusionOk="0">
                  <a:moveTo>
                    <a:pt x="821" y="1"/>
                  </a:moveTo>
                  <a:lnTo>
                    <a:pt x="693" y="308"/>
                  </a:lnTo>
                  <a:cubicBezTo>
                    <a:pt x="796" y="308"/>
                    <a:pt x="898" y="334"/>
                    <a:pt x="1001" y="360"/>
                  </a:cubicBezTo>
                  <a:cubicBezTo>
                    <a:pt x="2010" y="727"/>
                    <a:pt x="1624" y="2141"/>
                    <a:pt x="724" y="2141"/>
                  </a:cubicBezTo>
                  <a:cubicBezTo>
                    <a:pt x="618" y="2141"/>
                    <a:pt x="504" y="2121"/>
                    <a:pt x="386" y="2078"/>
                  </a:cubicBezTo>
                  <a:cubicBezTo>
                    <a:pt x="283" y="2026"/>
                    <a:pt x="206" y="1975"/>
                    <a:pt x="129" y="1924"/>
                  </a:cubicBezTo>
                  <a:lnTo>
                    <a:pt x="1" y="2257"/>
                  </a:lnTo>
                  <a:cubicBezTo>
                    <a:pt x="78" y="2309"/>
                    <a:pt x="180" y="2334"/>
                    <a:pt x="257" y="2385"/>
                  </a:cubicBezTo>
                  <a:cubicBezTo>
                    <a:pt x="424" y="2446"/>
                    <a:pt x="582" y="2473"/>
                    <a:pt x="730" y="2473"/>
                  </a:cubicBezTo>
                  <a:cubicBezTo>
                    <a:pt x="1974" y="2473"/>
                    <a:pt x="2501" y="556"/>
                    <a:pt x="1103" y="52"/>
                  </a:cubicBezTo>
                  <a:cubicBezTo>
                    <a:pt x="1001" y="26"/>
                    <a:pt x="924" y="1"/>
                    <a:pt x="8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34"/>
            <p:cNvSpPr/>
            <p:nvPr/>
          </p:nvSpPr>
          <p:spPr>
            <a:xfrm>
              <a:off x="6264786" y="350423"/>
              <a:ext cx="91343" cy="90320"/>
            </a:xfrm>
            <a:custGeom>
              <a:avLst/>
              <a:gdLst/>
              <a:ahLst/>
              <a:cxnLst/>
              <a:rect l="l" t="t" r="r" b="b"/>
              <a:pathLst>
                <a:path w="2501" h="2473" extrusionOk="0">
                  <a:moveTo>
                    <a:pt x="821" y="0"/>
                  </a:moveTo>
                  <a:lnTo>
                    <a:pt x="692" y="333"/>
                  </a:lnTo>
                  <a:cubicBezTo>
                    <a:pt x="795" y="333"/>
                    <a:pt x="898" y="333"/>
                    <a:pt x="1000" y="385"/>
                  </a:cubicBezTo>
                  <a:cubicBezTo>
                    <a:pt x="2009" y="729"/>
                    <a:pt x="1623" y="2140"/>
                    <a:pt x="723" y="2140"/>
                  </a:cubicBezTo>
                  <a:cubicBezTo>
                    <a:pt x="617" y="2140"/>
                    <a:pt x="504" y="2120"/>
                    <a:pt x="385" y="2077"/>
                  </a:cubicBezTo>
                  <a:cubicBezTo>
                    <a:pt x="282" y="2052"/>
                    <a:pt x="205" y="2000"/>
                    <a:pt x="128" y="1923"/>
                  </a:cubicBezTo>
                  <a:lnTo>
                    <a:pt x="0" y="2257"/>
                  </a:lnTo>
                  <a:cubicBezTo>
                    <a:pt x="77" y="2308"/>
                    <a:pt x="180" y="2359"/>
                    <a:pt x="256" y="2385"/>
                  </a:cubicBezTo>
                  <a:cubicBezTo>
                    <a:pt x="423" y="2445"/>
                    <a:pt x="581" y="2472"/>
                    <a:pt x="730" y="2472"/>
                  </a:cubicBezTo>
                  <a:cubicBezTo>
                    <a:pt x="1974" y="2472"/>
                    <a:pt x="2500" y="555"/>
                    <a:pt x="1103" y="51"/>
                  </a:cubicBezTo>
                  <a:cubicBezTo>
                    <a:pt x="1000" y="26"/>
                    <a:pt x="923" y="0"/>
                    <a:pt x="8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34"/>
            <p:cNvSpPr/>
            <p:nvPr/>
          </p:nvSpPr>
          <p:spPr>
            <a:xfrm>
              <a:off x="6219825" y="474969"/>
              <a:ext cx="91343" cy="90320"/>
            </a:xfrm>
            <a:custGeom>
              <a:avLst/>
              <a:gdLst/>
              <a:ahLst/>
              <a:cxnLst/>
              <a:rect l="l" t="t" r="r" b="b"/>
              <a:pathLst>
                <a:path w="2501" h="2473" extrusionOk="0">
                  <a:moveTo>
                    <a:pt x="821" y="1"/>
                  </a:moveTo>
                  <a:lnTo>
                    <a:pt x="693" y="334"/>
                  </a:lnTo>
                  <a:cubicBezTo>
                    <a:pt x="795" y="334"/>
                    <a:pt x="898" y="334"/>
                    <a:pt x="1000" y="385"/>
                  </a:cubicBezTo>
                  <a:cubicBezTo>
                    <a:pt x="2008" y="752"/>
                    <a:pt x="1625" y="2141"/>
                    <a:pt x="727" y="2141"/>
                  </a:cubicBezTo>
                  <a:cubicBezTo>
                    <a:pt x="620" y="2141"/>
                    <a:pt x="505" y="2121"/>
                    <a:pt x="385" y="2078"/>
                  </a:cubicBezTo>
                  <a:cubicBezTo>
                    <a:pt x="282" y="2052"/>
                    <a:pt x="205" y="2001"/>
                    <a:pt x="128" y="1949"/>
                  </a:cubicBezTo>
                  <a:lnTo>
                    <a:pt x="0" y="2257"/>
                  </a:lnTo>
                  <a:cubicBezTo>
                    <a:pt x="77" y="2308"/>
                    <a:pt x="180" y="2360"/>
                    <a:pt x="257" y="2385"/>
                  </a:cubicBezTo>
                  <a:cubicBezTo>
                    <a:pt x="423" y="2445"/>
                    <a:pt x="582" y="2473"/>
                    <a:pt x="730" y="2473"/>
                  </a:cubicBezTo>
                  <a:cubicBezTo>
                    <a:pt x="1974" y="2473"/>
                    <a:pt x="2500" y="556"/>
                    <a:pt x="1103" y="52"/>
                  </a:cubicBezTo>
                  <a:lnTo>
                    <a:pt x="1103" y="52"/>
                  </a:lnTo>
                  <a:lnTo>
                    <a:pt x="1103" y="78"/>
                  </a:lnTo>
                  <a:cubicBezTo>
                    <a:pt x="1000" y="26"/>
                    <a:pt x="923" y="26"/>
                    <a:pt x="8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34"/>
            <p:cNvSpPr/>
            <p:nvPr/>
          </p:nvSpPr>
          <p:spPr>
            <a:xfrm>
              <a:off x="6363107" y="137820"/>
              <a:ext cx="19686" cy="7524"/>
            </a:xfrm>
            <a:custGeom>
              <a:avLst/>
              <a:gdLst/>
              <a:ahLst/>
              <a:cxnLst/>
              <a:rect l="l" t="t" r="r" b="b"/>
              <a:pathLst>
                <a:path w="539" h="206" fill="none" extrusionOk="0">
                  <a:moveTo>
                    <a:pt x="0" y="0"/>
                  </a:moveTo>
                  <a:lnTo>
                    <a:pt x="539" y="205"/>
                  </a:lnTo>
                </a:path>
              </a:pathLst>
            </a:custGeom>
            <a:noFill/>
            <a:ln w="9625" cap="rnd" cmpd="sng">
              <a:solidFill>
                <a:schemeClr val="lt1"/>
              </a:solidFill>
              <a:prstDash val="solid"/>
              <a:miter lim="2564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34"/>
            <p:cNvSpPr/>
            <p:nvPr/>
          </p:nvSpPr>
          <p:spPr>
            <a:xfrm>
              <a:off x="6318146" y="264265"/>
              <a:ext cx="18773" cy="6574"/>
            </a:xfrm>
            <a:custGeom>
              <a:avLst/>
              <a:gdLst/>
              <a:ahLst/>
              <a:cxnLst/>
              <a:rect l="l" t="t" r="r" b="b"/>
              <a:pathLst>
                <a:path w="514" h="180" fill="none" extrusionOk="0">
                  <a:moveTo>
                    <a:pt x="1" y="0"/>
                  </a:moveTo>
                  <a:lnTo>
                    <a:pt x="513" y="180"/>
                  </a:lnTo>
                </a:path>
              </a:pathLst>
            </a:custGeom>
            <a:noFill/>
            <a:ln w="9625" cap="rnd" cmpd="sng">
              <a:solidFill>
                <a:schemeClr val="lt1"/>
              </a:solidFill>
              <a:prstDash val="solid"/>
              <a:miter lim="2564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34"/>
            <p:cNvSpPr/>
            <p:nvPr/>
          </p:nvSpPr>
          <p:spPr>
            <a:xfrm>
              <a:off x="6272273" y="389759"/>
              <a:ext cx="19686" cy="7524"/>
            </a:xfrm>
            <a:custGeom>
              <a:avLst/>
              <a:gdLst/>
              <a:ahLst/>
              <a:cxnLst/>
              <a:rect l="l" t="t" r="r" b="b"/>
              <a:pathLst>
                <a:path w="539" h="206" fill="none" extrusionOk="0">
                  <a:moveTo>
                    <a:pt x="0" y="0"/>
                  </a:moveTo>
                  <a:lnTo>
                    <a:pt x="539" y="205"/>
                  </a:lnTo>
                </a:path>
              </a:pathLst>
            </a:custGeom>
            <a:noFill/>
            <a:ln w="9625" cap="rnd" cmpd="sng">
              <a:solidFill>
                <a:schemeClr val="lt1"/>
              </a:solidFill>
              <a:prstDash val="solid"/>
              <a:miter lim="2564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34"/>
            <p:cNvSpPr/>
            <p:nvPr/>
          </p:nvSpPr>
          <p:spPr>
            <a:xfrm>
              <a:off x="6227313" y="516167"/>
              <a:ext cx="18773" cy="6611"/>
            </a:xfrm>
            <a:custGeom>
              <a:avLst/>
              <a:gdLst/>
              <a:ahLst/>
              <a:cxnLst/>
              <a:rect l="l" t="t" r="r" b="b"/>
              <a:pathLst>
                <a:path w="514" h="181" fill="none" extrusionOk="0">
                  <a:moveTo>
                    <a:pt x="0" y="1"/>
                  </a:moveTo>
                  <a:lnTo>
                    <a:pt x="513" y="180"/>
                  </a:lnTo>
                </a:path>
              </a:pathLst>
            </a:custGeom>
            <a:noFill/>
            <a:ln w="9625" cap="rnd" cmpd="sng">
              <a:solidFill>
                <a:schemeClr val="lt1"/>
              </a:solidFill>
              <a:prstDash val="solid"/>
              <a:miter lim="2564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F3DD31BE-5898-4A9B-ADB7-48B16628D83D}"/>
              </a:ext>
            </a:extLst>
          </p:cNvPr>
          <p:cNvSpPr txBox="1"/>
          <p:nvPr/>
        </p:nvSpPr>
        <p:spPr>
          <a:xfrm>
            <a:off x="1857464" y="1420559"/>
            <a:ext cx="507037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chemeClr val="bg2">
                    <a:lumMod val="75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</a:rPr>
              <a:t>Với</a:t>
            </a:r>
            <a:r>
              <a:rPr lang="en-US" sz="2800" b="1" dirty="0">
                <a:solidFill>
                  <a:schemeClr val="bg2">
                    <a:lumMod val="75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</a:rPr>
              <a:t> 4 </a:t>
            </a:r>
            <a:r>
              <a:rPr lang="en-US" sz="2800" b="1" dirty="0" err="1">
                <a:solidFill>
                  <a:schemeClr val="bg2">
                    <a:lumMod val="75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</a:rPr>
              <a:t>sự</a:t>
            </a:r>
            <a:r>
              <a:rPr lang="en-US" sz="2800" b="1" dirty="0">
                <a:solidFill>
                  <a:schemeClr val="bg2">
                    <a:lumMod val="75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75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</a:rPr>
              <a:t>việc</a:t>
            </a:r>
            <a:r>
              <a:rPr lang="en-US" sz="2800" b="1" dirty="0">
                <a:solidFill>
                  <a:schemeClr val="bg2">
                    <a:lumMod val="75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75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</a:rPr>
              <a:t>này</a:t>
            </a:r>
            <a:r>
              <a:rPr lang="en-US" sz="2800" b="1" dirty="0">
                <a:solidFill>
                  <a:schemeClr val="bg2">
                    <a:lumMod val="75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</a:rPr>
              <a:t>, </a:t>
            </a:r>
            <a:r>
              <a:rPr lang="en-US" sz="2800" b="1" dirty="0" err="1">
                <a:solidFill>
                  <a:schemeClr val="bg2">
                    <a:lumMod val="75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</a:rPr>
              <a:t>bạn</a:t>
            </a:r>
            <a:r>
              <a:rPr lang="en-US" sz="2800" b="1" dirty="0">
                <a:solidFill>
                  <a:schemeClr val="bg2">
                    <a:lumMod val="75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75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</a:rPr>
              <a:t>Hà</a:t>
            </a:r>
            <a:r>
              <a:rPr lang="en-US" sz="2800" b="1" dirty="0">
                <a:solidFill>
                  <a:schemeClr val="bg2">
                    <a:lumMod val="75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75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</a:rPr>
              <a:t>viết</a:t>
            </a:r>
            <a:r>
              <a:rPr lang="en-US" sz="2800" b="1" dirty="0">
                <a:solidFill>
                  <a:schemeClr val="bg2">
                    <a:lumMod val="75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75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</a:rPr>
              <a:t>thử</a:t>
            </a:r>
            <a:r>
              <a:rPr lang="en-US" sz="2800" b="1" dirty="0">
                <a:solidFill>
                  <a:schemeClr val="bg2">
                    <a:lumMod val="75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75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</a:rPr>
              <a:t>cả</a:t>
            </a:r>
            <a:r>
              <a:rPr lang="en-US" sz="2800" b="1" dirty="0">
                <a:solidFill>
                  <a:schemeClr val="bg2">
                    <a:lumMod val="75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75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</a:rPr>
              <a:t>bốn</a:t>
            </a:r>
            <a:r>
              <a:rPr lang="en-US" sz="2800" b="1" dirty="0">
                <a:solidFill>
                  <a:schemeClr val="bg2">
                    <a:lumMod val="75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75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</a:rPr>
              <a:t>đoạn</a:t>
            </a:r>
            <a:r>
              <a:rPr lang="en-US" sz="2800" b="1" dirty="0">
                <a:solidFill>
                  <a:schemeClr val="bg2">
                    <a:lumMod val="75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75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</a:rPr>
              <a:t>câu</a:t>
            </a:r>
            <a:r>
              <a:rPr lang="en-US" sz="2800" b="1" dirty="0">
                <a:solidFill>
                  <a:schemeClr val="bg2">
                    <a:lumMod val="75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75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</a:rPr>
              <a:t>chuyện</a:t>
            </a:r>
            <a:r>
              <a:rPr lang="en-US" sz="2800" b="1" dirty="0">
                <a:solidFill>
                  <a:schemeClr val="bg2">
                    <a:lumMod val="75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</a:rPr>
              <a:t>, </a:t>
            </a:r>
            <a:r>
              <a:rPr lang="en-US" sz="2800" b="1" dirty="0" err="1">
                <a:solidFill>
                  <a:schemeClr val="bg2">
                    <a:lumMod val="75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</a:rPr>
              <a:t>nhưng</a:t>
            </a:r>
            <a:r>
              <a:rPr lang="en-US" sz="2800" b="1" dirty="0">
                <a:solidFill>
                  <a:schemeClr val="bg2">
                    <a:lumMod val="75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75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</a:rPr>
              <a:t>chưa</a:t>
            </a:r>
            <a:r>
              <a:rPr lang="en-US" sz="2800" b="1" dirty="0">
                <a:solidFill>
                  <a:schemeClr val="bg2">
                    <a:lumMod val="75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75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</a:rPr>
              <a:t>viết</a:t>
            </a:r>
            <a:r>
              <a:rPr lang="en-US" sz="2800" b="1" dirty="0">
                <a:solidFill>
                  <a:schemeClr val="bg2">
                    <a:lumMod val="75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75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</a:rPr>
              <a:t>được</a:t>
            </a:r>
            <a:r>
              <a:rPr lang="en-US" sz="2800" b="1" dirty="0">
                <a:solidFill>
                  <a:schemeClr val="bg2">
                    <a:lumMod val="75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75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</a:rPr>
              <a:t>nào</a:t>
            </a:r>
            <a:r>
              <a:rPr lang="en-US" sz="2800" b="1" dirty="0">
                <a:solidFill>
                  <a:schemeClr val="bg2">
                    <a:lumMod val="75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75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</a:rPr>
              <a:t>hoàn</a:t>
            </a:r>
            <a:r>
              <a:rPr lang="en-US" sz="2800" b="1" dirty="0">
                <a:solidFill>
                  <a:schemeClr val="bg2">
                    <a:lumMod val="75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75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</a:rPr>
              <a:t>chỉnh</a:t>
            </a:r>
            <a:r>
              <a:rPr lang="en-US" sz="2800" b="1" dirty="0">
                <a:solidFill>
                  <a:schemeClr val="bg2">
                    <a:lumMod val="75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</a:rPr>
              <a:t>.</a:t>
            </a:r>
          </a:p>
          <a:p>
            <a:pPr algn="just"/>
            <a:r>
              <a:rPr lang="en-US" sz="2800" b="1" dirty="0">
                <a:solidFill>
                  <a:schemeClr val="bg2">
                    <a:lumMod val="75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</a:rPr>
              <a:t>Con </a:t>
            </a:r>
            <a:r>
              <a:rPr lang="en-US" sz="2800" b="1" dirty="0" err="1">
                <a:solidFill>
                  <a:schemeClr val="bg2">
                    <a:lumMod val="75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</a:rPr>
              <a:t>hãy</a:t>
            </a:r>
            <a:r>
              <a:rPr lang="en-US" sz="2800" b="1" dirty="0">
                <a:solidFill>
                  <a:schemeClr val="bg2">
                    <a:lumMod val="75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75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</a:rPr>
              <a:t>giúp</a:t>
            </a:r>
            <a:r>
              <a:rPr lang="en-US" sz="2800" b="1" dirty="0">
                <a:solidFill>
                  <a:schemeClr val="bg2">
                    <a:lumMod val="75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75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</a:rPr>
              <a:t>bạn</a:t>
            </a:r>
            <a:r>
              <a:rPr lang="en-US" sz="2800" b="1" dirty="0">
                <a:solidFill>
                  <a:schemeClr val="bg2">
                    <a:lumMod val="75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75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</a:rPr>
              <a:t>hoàn</a:t>
            </a:r>
            <a:r>
              <a:rPr lang="en-US" sz="2800" b="1" dirty="0">
                <a:solidFill>
                  <a:schemeClr val="bg2">
                    <a:lumMod val="75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75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</a:rPr>
              <a:t>chỉnh</a:t>
            </a:r>
            <a:r>
              <a:rPr lang="en-US" sz="2800" b="1" dirty="0">
                <a:solidFill>
                  <a:schemeClr val="bg2">
                    <a:lumMod val="75000"/>
                  </a:schemeClr>
                </a:solidFill>
                <a:latin typeface="HP001 4 hàng" panose="020B0603050302020204" pitchFamily="34" charset="0"/>
                <a:ea typeface="Cambria" panose="02040503050406030204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5">
            <a:extLst>
              <a:ext uri="{FF2B5EF4-FFF2-40B4-BE49-F238E27FC236}">
                <a16:creationId xmlns:a16="http://schemas.microsoft.com/office/drawing/2014/main" id="{003C5281-554E-470D-8EB3-D0B0B08CAD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06" y="385763"/>
            <a:ext cx="4572000" cy="230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a. </a:t>
            </a:r>
            <a:r>
              <a:rPr lang="en-US" altLang="en-US" sz="18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altLang="en-US" sz="18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1:   </a:t>
            </a: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vi-VN" altLang="en-US" sz="1800" dirty="0">
                <a:solidFill>
                  <a:srgbClr val="3366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Mở đầu:….</a:t>
            </a: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 err="1">
                <a:solidFill>
                  <a:srgbClr val="3366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Diễn</a:t>
            </a:r>
            <a:r>
              <a:rPr lang="en-US" altLang="en-US" sz="1800" dirty="0">
                <a:solidFill>
                  <a:srgbClr val="3366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1800" dirty="0" err="1">
                <a:solidFill>
                  <a:srgbClr val="3366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biến</a:t>
            </a:r>
            <a:r>
              <a:rPr lang="en-US" altLang="en-US" sz="1800" dirty="0">
                <a:solidFill>
                  <a:srgbClr val="99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…</a:t>
            </a: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vi-VN" altLang="en-US" sz="1800" dirty="0">
                <a:solidFill>
                  <a:srgbClr val="3366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Kết thúc</a:t>
            </a:r>
            <a:r>
              <a:rPr lang="vi-VN" altLang="en-US" sz="1800" dirty="0">
                <a:solidFill>
                  <a:srgbClr val="99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vi-VN" altLang="en-US" sz="1800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 đó, lúc nào trong trí óc non nớt của Va- li-a cũng hiện lên hình ảnh cô diễn viên phi ngựa, đánh đàn. Em mơ ư</a:t>
            </a:r>
            <a:r>
              <a:rPr lang="en-US" altLang="en-US" sz="1800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ớ</a:t>
            </a:r>
            <a:r>
              <a:rPr lang="vi-VN" altLang="en-US" sz="1800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 một ngày nào đó cũng đư</a:t>
            </a:r>
            <a:r>
              <a:rPr lang="en-US" altLang="en-US" sz="1800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ợ</a:t>
            </a:r>
            <a:r>
              <a:rPr lang="vi-VN" altLang="en-US" sz="1800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 như cô</a:t>
            </a:r>
            <a:r>
              <a:rPr lang="en-US" altLang="en-US" sz="1800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altLang="en-US" sz="1800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</a:t>
            </a:r>
            <a:r>
              <a:rPr lang="en-US" altLang="en-US" sz="1800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altLang="en-US" sz="1800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phi ngựa và chơi những bản nhạc rộn rã.</a:t>
            </a:r>
          </a:p>
        </p:txBody>
      </p:sp>
      <p:sp>
        <p:nvSpPr>
          <p:cNvPr id="10" name="Text Box 12">
            <a:extLst>
              <a:ext uri="{FF2B5EF4-FFF2-40B4-BE49-F238E27FC236}">
                <a16:creationId xmlns:a16="http://schemas.microsoft.com/office/drawing/2014/main" id="{3DFB9C28-55F7-4F5C-9F44-BB31434BF1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8283" y="66675"/>
            <a:ext cx="457200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>
              <a:solidFill>
                <a:srgbClr val="FF0066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FF0066"/>
                </a:solidFill>
                <a:latin typeface="Arial" panose="020B0604020202020204" pitchFamily="34" charset="0"/>
              </a:rPr>
              <a:t>b</a:t>
            </a:r>
            <a:r>
              <a:rPr lang="en-US" altLang="en-US" sz="18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altLang="en-US" sz="18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altLang="en-US" sz="18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2:    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vi-VN" altLang="en-US" sz="1800" dirty="0">
                <a:solidFill>
                  <a:srgbClr val="3366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Mở đầu</a:t>
            </a:r>
            <a:r>
              <a:rPr lang="vi-VN" altLang="en-US" sz="1800" dirty="0">
                <a:solidFill>
                  <a:srgbClr val="99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vi-VN" altLang="en-US" sz="1800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Rồi một hôm, rạp xiếc  thông báo cần tuyển diễn viên. Va –li-a xin bố mẹ cho ghi tên học nghề.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 err="1">
                <a:solidFill>
                  <a:srgbClr val="3366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Diễn</a:t>
            </a:r>
            <a:r>
              <a:rPr lang="en-US" altLang="en-US" sz="1800" dirty="0">
                <a:solidFill>
                  <a:srgbClr val="3366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1800" dirty="0" err="1">
                <a:solidFill>
                  <a:srgbClr val="3366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biến</a:t>
            </a:r>
            <a:r>
              <a:rPr lang="en-US" altLang="en-US" sz="1800" dirty="0">
                <a:solidFill>
                  <a:srgbClr val="99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:….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vi-VN" altLang="en-US" sz="1800" dirty="0">
                <a:solidFill>
                  <a:srgbClr val="3366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Kết thúc</a:t>
            </a:r>
            <a:r>
              <a:rPr lang="vi-VN" altLang="en-US" sz="1800" dirty="0">
                <a:solidFill>
                  <a:srgbClr val="99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vi-VN" altLang="en-US" sz="1800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Bác giám đốc gật đầu cười, bảo em: “ Công việc của diễn viên phi ngựa đánh đàn bắt đầu như thế đấy, cháu ạ. Cái tháp cao nào cũng phải xây từ mặt xây lên.”</a:t>
            </a:r>
          </a:p>
        </p:txBody>
      </p:sp>
      <p:sp>
        <p:nvSpPr>
          <p:cNvPr id="11" name="Text Box 13">
            <a:extLst>
              <a:ext uri="{FF2B5EF4-FFF2-40B4-BE49-F238E27FC236}">
                <a16:creationId xmlns:a16="http://schemas.microsoft.com/office/drawing/2014/main" id="{3C6BBA76-C231-4683-903B-7AEC189828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6606" y="3087009"/>
            <a:ext cx="46482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c. </a:t>
            </a:r>
            <a:r>
              <a:rPr lang="en-US" altLang="en-US" sz="18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altLang="en-US" sz="18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3:</a:t>
            </a:r>
            <a:endParaRPr lang="en-US" altLang="en-US" sz="1800" dirty="0">
              <a:solidFill>
                <a:srgbClr val="3366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vi-VN" altLang="en-US" sz="1800" dirty="0">
                <a:solidFill>
                  <a:srgbClr val="3366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Mở đầu</a:t>
            </a:r>
            <a:r>
              <a:rPr lang="vi-VN" altLang="en-US" sz="1800" dirty="0">
                <a:solidFill>
                  <a:srgbClr val="99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:…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vi-VN" altLang="en-US" sz="1800" dirty="0">
                <a:solidFill>
                  <a:srgbClr val="3366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Diễn biến</a:t>
            </a:r>
            <a:r>
              <a:rPr lang="vi-VN" altLang="en-US" sz="1800" dirty="0">
                <a:solidFill>
                  <a:srgbClr val="99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vi-VN" altLang="en-US" sz="1800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 ngày đầu, Va-li-a rất bỡ ngỡ.</a:t>
            </a:r>
            <a:r>
              <a:rPr lang="en-US" altLang="en-US" sz="1800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altLang="en-US" sz="1800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 lúc em nản chí. Nhưng cứ nhớ đến hình ảnh cô diễn viên phi ngựa, em lại thấy phấn chấn lên.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 err="1">
                <a:solidFill>
                  <a:srgbClr val="3366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Kết</a:t>
            </a:r>
            <a:r>
              <a:rPr lang="en-US" altLang="en-US" sz="1800" dirty="0">
                <a:solidFill>
                  <a:srgbClr val="3366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1800" dirty="0" err="1">
                <a:solidFill>
                  <a:srgbClr val="3366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thúc</a:t>
            </a:r>
            <a:r>
              <a:rPr lang="en-US" altLang="en-US" sz="1800" dirty="0">
                <a:solidFill>
                  <a:srgbClr val="99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:…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2" name="Text Box 14">
            <a:extLst>
              <a:ext uri="{FF2B5EF4-FFF2-40B4-BE49-F238E27FC236}">
                <a16:creationId xmlns:a16="http://schemas.microsoft.com/office/drawing/2014/main" id="{AD5E9881-5E82-4F39-BB33-E2A83D0ED8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06" y="2334342"/>
            <a:ext cx="4648199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>
              <a:solidFill>
                <a:srgbClr val="9900FF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d. </a:t>
            </a:r>
            <a:r>
              <a:rPr lang="en-US" altLang="en-US" sz="18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altLang="en-US" sz="18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4: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vi-VN" altLang="en-US" sz="1800" dirty="0">
                <a:solidFill>
                  <a:srgbClr val="3366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Mở đầu</a:t>
            </a:r>
            <a:r>
              <a:rPr lang="vi-VN" altLang="en-US" sz="1800" dirty="0">
                <a:solidFill>
                  <a:srgbClr val="99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:…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vi-VN" altLang="en-US" sz="1800" dirty="0">
                <a:solidFill>
                  <a:srgbClr val="3366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Diễn biến</a:t>
            </a:r>
            <a:r>
              <a:rPr lang="vi-VN" altLang="en-US" sz="1800" dirty="0">
                <a:solidFill>
                  <a:srgbClr val="99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vi-VN" altLang="en-US" sz="1800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Cứ mỗi lần Va-li-a bước ra sàn diễn, những tràng vỗ tay nồng nhiệt lại vang lên. Chỉ trong nháy mắt, cô đã đứng trên lưng ngựa,</a:t>
            </a:r>
            <a:r>
              <a:rPr lang="en-US" altLang="en-US" sz="1800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altLang="en-US" sz="1800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tay ôm cây đàn vĩ cầm. Rồi tiếng đàn cất lên. Vẻ thán phục lộ rõ trên gương mặt từng khán giả.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 err="1">
                <a:solidFill>
                  <a:srgbClr val="3366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Kết</a:t>
            </a:r>
            <a:r>
              <a:rPr lang="en-US" altLang="en-US" sz="1800" dirty="0">
                <a:solidFill>
                  <a:srgbClr val="3366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1800" dirty="0" err="1">
                <a:solidFill>
                  <a:srgbClr val="3366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thúc</a:t>
            </a:r>
            <a:r>
              <a:rPr lang="en-US" altLang="en-US" sz="1800" dirty="0">
                <a:solidFill>
                  <a:srgbClr val="99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:….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>
              <a:solidFill>
                <a:srgbClr val="9900FF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3" name="Rectangle 15">
            <a:extLst>
              <a:ext uri="{FF2B5EF4-FFF2-40B4-BE49-F238E27FC236}">
                <a16:creationId xmlns:a16="http://schemas.microsoft.com/office/drawing/2014/main" id="{0180C222-5E91-4740-9E5E-A3119BFA2E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6998" y="2665684"/>
            <a:ext cx="1511919" cy="404618"/>
          </a:xfrm>
          <a:prstGeom prst="rect">
            <a:avLst/>
          </a:prstGeom>
          <a:solidFill>
            <a:srgbClr val="FFFF00"/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 err="1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Nhóm</a:t>
            </a:r>
            <a:r>
              <a:rPr lang="en-US" altLang="en-US" sz="2400" b="1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</a:t>
            </a:r>
          </a:p>
        </p:txBody>
      </p:sp>
      <p:sp>
        <p:nvSpPr>
          <p:cNvPr id="14" name="Rectangle 16">
            <a:extLst>
              <a:ext uri="{FF2B5EF4-FFF2-40B4-BE49-F238E27FC236}">
                <a16:creationId xmlns:a16="http://schemas.microsoft.com/office/drawing/2014/main" id="{1BA70CCD-0947-43F5-AE1C-38AA2A3E3A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6444" y="2928997"/>
            <a:ext cx="1600200" cy="385763"/>
          </a:xfrm>
          <a:prstGeom prst="rect">
            <a:avLst/>
          </a:prstGeom>
          <a:solidFill>
            <a:srgbClr val="FFFF00"/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 err="1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Nhóm</a:t>
            </a:r>
            <a:r>
              <a:rPr lang="en-US" altLang="en-US" sz="2400" b="1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</a:t>
            </a:r>
          </a:p>
        </p:txBody>
      </p:sp>
      <p:sp>
        <p:nvSpPr>
          <p:cNvPr id="15" name="Rectangle 17">
            <a:extLst>
              <a:ext uri="{FF2B5EF4-FFF2-40B4-BE49-F238E27FC236}">
                <a16:creationId xmlns:a16="http://schemas.microsoft.com/office/drawing/2014/main" id="{7CE17112-85A6-4CB7-B5AF-B89BA198DE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4767" y="88108"/>
            <a:ext cx="1379032" cy="344353"/>
          </a:xfrm>
          <a:prstGeom prst="rect">
            <a:avLst/>
          </a:prstGeom>
          <a:solidFill>
            <a:srgbClr val="FFFF00"/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 err="1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Nhóm</a:t>
            </a:r>
            <a:r>
              <a:rPr lang="en-US" altLang="en-US" sz="2400" b="1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</a:t>
            </a:r>
          </a:p>
        </p:txBody>
      </p:sp>
      <p:sp>
        <p:nvSpPr>
          <p:cNvPr id="16" name="Rectangle 18">
            <a:extLst>
              <a:ext uri="{FF2B5EF4-FFF2-40B4-BE49-F238E27FC236}">
                <a16:creationId xmlns:a16="http://schemas.microsoft.com/office/drawing/2014/main" id="{A1955714-1574-4054-80CC-FD39155702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1" y="82822"/>
            <a:ext cx="1379034" cy="385763"/>
          </a:xfrm>
          <a:prstGeom prst="rect">
            <a:avLst/>
          </a:prstGeom>
          <a:solidFill>
            <a:srgbClr val="FFFF00"/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 err="1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Nhóm</a:t>
            </a:r>
            <a:r>
              <a:rPr lang="en-US" altLang="en-US" sz="2400" b="1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3325422-06BD-42BA-824E-4E71FE1E3302}"/>
              </a:ext>
            </a:extLst>
          </p:cNvPr>
          <p:cNvCxnSpPr>
            <a:cxnSpLocks/>
          </p:cNvCxnSpPr>
          <p:nvPr/>
        </p:nvCxnSpPr>
        <p:spPr>
          <a:xfrm>
            <a:off x="4609170" y="-267629"/>
            <a:ext cx="7436" cy="534445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3889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 animBg="1"/>
      <p:bldP spid="14" grpId="0" animBg="1"/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03D53CC-E6DC-4F44-8213-4444B7CD7853}"/>
              </a:ext>
            </a:extLst>
          </p:cNvPr>
          <p:cNvSpPr txBox="1"/>
          <p:nvPr/>
        </p:nvSpPr>
        <p:spPr>
          <a:xfrm>
            <a:off x="3952177" y="34861"/>
            <a:ext cx="14645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bg2">
                    <a:lumMod val="75000"/>
                  </a:schemeClr>
                </a:solidFill>
                <a:latin typeface="HP001 4 hàng" panose="020B0603050302020204" pitchFamily="34" charset="0"/>
              </a:rPr>
              <a:t>Đoạn</a:t>
            </a:r>
            <a:r>
              <a:rPr lang="en-US" sz="2400" b="1" dirty="0">
                <a:solidFill>
                  <a:schemeClr val="bg2">
                    <a:lumMod val="75000"/>
                  </a:schemeClr>
                </a:solidFill>
                <a:latin typeface="HP001 4 hàng" panose="020B0603050302020204" pitchFamily="34" charset="0"/>
              </a:rPr>
              <a:t> 1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53F0582-E91B-4CC4-8B5B-A6D1EA05E047}"/>
              </a:ext>
            </a:extLst>
          </p:cNvPr>
          <p:cNvSpPr/>
          <p:nvPr/>
        </p:nvSpPr>
        <p:spPr>
          <a:xfrm>
            <a:off x="6014224" y="423540"/>
            <a:ext cx="3070303" cy="42485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C75434A-DE5A-43D8-976A-48EAF0C2E71B}"/>
              </a:ext>
            </a:extLst>
          </p:cNvPr>
          <p:cNvSpPr/>
          <p:nvPr/>
        </p:nvSpPr>
        <p:spPr>
          <a:xfrm>
            <a:off x="3208763" y="458408"/>
            <a:ext cx="2436542" cy="40962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CA64745-CB22-4BD5-B6C8-35DF2EA14163}"/>
              </a:ext>
            </a:extLst>
          </p:cNvPr>
          <p:cNvSpPr/>
          <p:nvPr/>
        </p:nvSpPr>
        <p:spPr>
          <a:xfrm>
            <a:off x="310375" y="493276"/>
            <a:ext cx="2436542" cy="40264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299EF90-6BC8-4363-A2F0-9B1B53AF5BF4}"/>
              </a:ext>
            </a:extLst>
          </p:cNvPr>
          <p:cNvSpPr txBox="1"/>
          <p:nvPr/>
        </p:nvSpPr>
        <p:spPr>
          <a:xfrm>
            <a:off x="6175917" y="545317"/>
            <a:ext cx="296808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HP001 4 hàng" panose="020B0603050302020204" pitchFamily="34" charset="0"/>
                <a:ea typeface="Cambria" panose="02040503050406030204" pitchFamily="18" charset="0"/>
              </a:rPr>
              <a:t>Từ</a:t>
            </a:r>
            <a:r>
              <a:rPr lang="en-US" sz="2400" b="1" dirty="0">
                <a:latin typeface="HP001 4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HP001 4 hàng" panose="020B0603050302020204" pitchFamily="34" charset="0"/>
                <a:ea typeface="Cambria" panose="02040503050406030204" pitchFamily="18" charset="0"/>
              </a:rPr>
              <a:t>đó</a:t>
            </a:r>
            <a:r>
              <a:rPr lang="en-US" sz="2400" b="1" dirty="0">
                <a:latin typeface="HP001 4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HP001 4 hàng" panose="020B0603050302020204" pitchFamily="34" charset="0"/>
                <a:ea typeface="Cambria" panose="02040503050406030204" pitchFamily="18" charset="0"/>
              </a:rPr>
              <a:t>lúc</a:t>
            </a:r>
            <a:r>
              <a:rPr lang="en-US" sz="2400" b="1" dirty="0">
                <a:latin typeface="HP001 4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HP001 4 hàng" panose="020B0603050302020204" pitchFamily="34" charset="0"/>
                <a:ea typeface="Cambria" panose="02040503050406030204" pitchFamily="18" charset="0"/>
              </a:rPr>
              <a:t>nào</a:t>
            </a:r>
            <a:r>
              <a:rPr lang="en-US" sz="2400" b="1" dirty="0">
                <a:latin typeface="HP001 4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HP001 4 hàng" panose="020B0603050302020204" pitchFamily="34" charset="0"/>
                <a:ea typeface="Cambria" panose="02040503050406030204" pitchFamily="18" charset="0"/>
              </a:rPr>
              <a:t>trong</a:t>
            </a:r>
            <a:r>
              <a:rPr lang="en-US" sz="2400" b="1" dirty="0">
                <a:latin typeface="HP001 4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HP001 4 hàng" panose="020B0603050302020204" pitchFamily="34" charset="0"/>
                <a:ea typeface="Cambria" panose="02040503050406030204" pitchFamily="18" charset="0"/>
              </a:rPr>
              <a:t>trí</a:t>
            </a:r>
            <a:r>
              <a:rPr lang="en-US" sz="2400" b="1" dirty="0">
                <a:latin typeface="HP001 4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HP001 4 hàng" panose="020B0603050302020204" pitchFamily="34" charset="0"/>
                <a:ea typeface="Cambria" panose="02040503050406030204" pitchFamily="18" charset="0"/>
              </a:rPr>
              <a:t>óc</a:t>
            </a:r>
            <a:r>
              <a:rPr lang="en-US" sz="2400" b="1" dirty="0">
                <a:latin typeface="HP001 4 hàng" panose="020B0603050302020204" pitchFamily="34" charset="0"/>
                <a:ea typeface="Cambria" panose="02040503050406030204" pitchFamily="18" charset="0"/>
              </a:rPr>
              <a:t> non </a:t>
            </a:r>
            <a:r>
              <a:rPr lang="en-US" sz="2400" b="1" dirty="0" err="1">
                <a:latin typeface="HP001 4 hàng" panose="020B0603050302020204" pitchFamily="34" charset="0"/>
                <a:ea typeface="Cambria" panose="02040503050406030204" pitchFamily="18" charset="0"/>
              </a:rPr>
              <a:t>nớt</a:t>
            </a:r>
            <a:r>
              <a:rPr lang="en-US" sz="2400" b="1" dirty="0">
                <a:latin typeface="HP001 4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HP001 4 hàng" panose="020B0603050302020204" pitchFamily="34" charset="0"/>
                <a:ea typeface="Cambria" panose="02040503050406030204" pitchFamily="18" charset="0"/>
              </a:rPr>
              <a:t>của</a:t>
            </a:r>
            <a:r>
              <a:rPr lang="en-US" sz="2400" b="1" dirty="0">
                <a:latin typeface="HP001 4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HP001 4 hàng" panose="020B0603050302020204" pitchFamily="34" charset="0"/>
                <a:ea typeface="Cambria" panose="02040503050406030204" pitchFamily="18" charset="0"/>
              </a:rPr>
              <a:t>Va</a:t>
            </a:r>
            <a:r>
              <a:rPr lang="en-US" sz="2400" b="1" dirty="0">
                <a:latin typeface="HP001 4 hàng" panose="020B0603050302020204" pitchFamily="34" charset="0"/>
                <a:ea typeface="Cambria" panose="02040503050406030204" pitchFamily="18" charset="0"/>
              </a:rPr>
              <a:t>-li-a </a:t>
            </a:r>
            <a:r>
              <a:rPr lang="en-US" sz="2400" b="1" dirty="0" err="1">
                <a:latin typeface="HP001 4 hàng" panose="020B0603050302020204" pitchFamily="34" charset="0"/>
                <a:ea typeface="Cambria" panose="02040503050406030204" pitchFamily="18" charset="0"/>
              </a:rPr>
              <a:t>cũng</a:t>
            </a:r>
            <a:r>
              <a:rPr lang="en-US" sz="2400" b="1" dirty="0">
                <a:latin typeface="HP001 4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HP001 4 hàng" panose="020B0603050302020204" pitchFamily="34" charset="0"/>
                <a:ea typeface="Cambria" panose="02040503050406030204" pitchFamily="18" charset="0"/>
              </a:rPr>
              <a:t>hiện</a:t>
            </a:r>
            <a:r>
              <a:rPr lang="en-US" sz="2400" b="1" dirty="0">
                <a:latin typeface="HP001 4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HP001 4 hàng" panose="020B0603050302020204" pitchFamily="34" charset="0"/>
                <a:ea typeface="Cambria" panose="02040503050406030204" pitchFamily="18" charset="0"/>
              </a:rPr>
              <a:t>lên</a:t>
            </a:r>
            <a:r>
              <a:rPr lang="en-US" sz="2400" b="1" dirty="0">
                <a:latin typeface="HP001 4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HP001 4 hàng" panose="020B0603050302020204" pitchFamily="34" charset="0"/>
                <a:ea typeface="Cambria" panose="02040503050406030204" pitchFamily="18" charset="0"/>
              </a:rPr>
              <a:t>hình</a:t>
            </a:r>
            <a:r>
              <a:rPr lang="en-US" sz="2400" b="1" dirty="0">
                <a:latin typeface="HP001 4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HP001 4 hàng" panose="020B0603050302020204" pitchFamily="34" charset="0"/>
                <a:ea typeface="Cambria" panose="02040503050406030204" pitchFamily="18" charset="0"/>
              </a:rPr>
              <a:t>ảnh</a:t>
            </a:r>
            <a:r>
              <a:rPr lang="en-US" sz="2400" b="1" dirty="0">
                <a:latin typeface="HP001 4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HP001 4 hàng" panose="020B0603050302020204" pitchFamily="34" charset="0"/>
                <a:ea typeface="Cambria" panose="02040503050406030204" pitchFamily="18" charset="0"/>
              </a:rPr>
              <a:t>cô</a:t>
            </a:r>
            <a:r>
              <a:rPr lang="en-US" sz="2400" b="1" dirty="0">
                <a:latin typeface="HP001 4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HP001 4 hàng" panose="020B0603050302020204" pitchFamily="34" charset="0"/>
                <a:ea typeface="Cambria" panose="02040503050406030204" pitchFamily="18" charset="0"/>
              </a:rPr>
              <a:t>diễn</a:t>
            </a:r>
            <a:r>
              <a:rPr lang="en-US" sz="2400" b="1" dirty="0">
                <a:latin typeface="HP001 4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HP001 4 hàng" panose="020B0603050302020204" pitchFamily="34" charset="0"/>
                <a:ea typeface="Cambria" panose="02040503050406030204" pitchFamily="18" charset="0"/>
              </a:rPr>
              <a:t>viên</a:t>
            </a:r>
            <a:r>
              <a:rPr lang="en-US" sz="2400" b="1" dirty="0">
                <a:latin typeface="HP001 4 hàng" panose="020B0603050302020204" pitchFamily="34" charset="0"/>
                <a:ea typeface="Cambria" panose="02040503050406030204" pitchFamily="18" charset="0"/>
              </a:rPr>
              <a:t> phi </a:t>
            </a:r>
            <a:r>
              <a:rPr lang="en-US" sz="2400" b="1" dirty="0" err="1">
                <a:latin typeface="HP001 4 hàng" panose="020B0603050302020204" pitchFamily="34" charset="0"/>
                <a:ea typeface="Cambria" panose="02040503050406030204" pitchFamily="18" charset="0"/>
              </a:rPr>
              <a:t>ngựa</a:t>
            </a:r>
            <a:r>
              <a:rPr lang="en-US" sz="2400" b="1" dirty="0">
                <a:latin typeface="HP001 4 hàng" panose="020B0603050302020204" pitchFamily="34" charset="0"/>
                <a:ea typeface="Cambria" panose="02040503050406030204" pitchFamily="18" charset="0"/>
              </a:rPr>
              <a:t>, </a:t>
            </a:r>
            <a:r>
              <a:rPr lang="en-US" sz="2400" b="1" dirty="0" err="1">
                <a:latin typeface="HP001 4 hàng" panose="020B0603050302020204" pitchFamily="34" charset="0"/>
                <a:ea typeface="Cambria" panose="02040503050406030204" pitchFamily="18" charset="0"/>
              </a:rPr>
              <a:t>đánh</a:t>
            </a:r>
            <a:r>
              <a:rPr lang="en-US" sz="2400" b="1" dirty="0">
                <a:latin typeface="HP001 4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HP001 4 hàng" panose="020B0603050302020204" pitchFamily="34" charset="0"/>
                <a:ea typeface="Cambria" panose="02040503050406030204" pitchFamily="18" charset="0"/>
              </a:rPr>
              <a:t>đàn</a:t>
            </a:r>
            <a:r>
              <a:rPr lang="en-US" sz="2400" b="1" dirty="0">
                <a:latin typeface="HP001 4 hàng" panose="020B0603050302020204" pitchFamily="34" charset="0"/>
                <a:ea typeface="Cambria" panose="02040503050406030204" pitchFamily="18" charset="0"/>
              </a:rPr>
              <a:t>. </a:t>
            </a:r>
            <a:r>
              <a:rPr lang="en-US" sz="2400" b="1" dirty="0" err="1">
                <a:latin typeface="HP001 4 hàng" panose="020B0603050302020204" pitchFamily="34" charset="0"/>
                <a:ea typeface="Cambria" panose="02040503050406030204" pitchFamily="18" charset="0"/>
              </a:rPr>
              <a:t>Em</a:t>
            </a:r>
            <a:r>
              <a:rPr lang="en-US" sz="2400" b="1" dirty="0">
                <a:latin typeface="HP001 4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HP001 4 hàng" panose="020B0603050302020204" pitchFamily="34" charset="0"/>
                <a:ea typeface="Cambria" panose="02040503050406030204" pitchFamily="18" charset="0"/>
              </a:rPr>
              <a:t>mơ</a:t>
            </a:r>
            <a:r>
              <a:rPr lang="en-US" sz="2400" b="1" dirty="0">
                <a:latin typeface="HP001 4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HP001 4 hàng" panose="020B0603050302020204" pitchFamily="34" charset="0"/>
                <a:ea typeface="Cambria" panose="02040503050406030204" pitchFamily="18" charset="0"/>
              </a:rPr>
              <a:t>ước</a:t>
            </a:r>
            <a:r>
              <a:rPr lang="en-US" sz="2400" b="1" dirty="0">
                <a:latin typeface="HP001 4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HP001 4 hàng" panose="020B0603050302020204" pitchFamily="34" charset="0"/>
                <a:ea typeface="Cambria" panose="02040503050406030204" pitchFamily="18" charset="0"/>
              </a:rPr>
              <a:t>một</a:t>
            </a:r>
            <a:r>
              <a:rPr lang="en-US" sz="2400" b="1" dirty="0">
                <a:latin typeface="HP001 4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HP001 4 hàng" panose="020B0603050302020204" pitchFamily="34" charset="0"/>
                <a:ea typeface="Cambria" panose="02040503050406030204" pitchFamily="18" charset="0"/>
              </a:rPr>
              <a:t>ngày</a:t>
            </a:r>
            <a:r>
              <a:rPr lang="en-US" sz="2400" b="1" dirty="0">
                <a:latin typeface="HP001 4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HP001 4 hàng" panose="020B0603050302020204" pitchFamily="34" charset="0"/>
                <a:ea typeface="Cambria" panose="02040503050406030204" pitchFamily="18" charset="0"/>
              </a:rPr>
              <a:t>nào</a:t>
            </a:r>
            <a:r>
              <a:rPr lang="en-US" sz="2400" b="1" dirty="0">
                <a:latin typeface="HP001 4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HP001 4 hàng" panose="020B0603050302020204" pitchFamily="34" charset="0"/>
                <a:ea typeface="Cambria" panose="02040503050406030204" pitchFamily="18" charset="0"/>
              </a:rPr>
              <a:t>đó</a:t>
            </a:r>
            <a:r>
              <a:rPr lang="en-US" sz="2400" b="1" dirty="0">
                <a:latin typeface="HP001 4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HP001 4 hàng" panose="020B0603050302020204" pitchFamily="34" charset="0"/>
                <a:ea typeface="Cambria" panose="02040503050406030204" pitchFamily="18" charset="0"/>
              </a:rPr>
              <a:t>cũng</a:t>
            </a:r>
            <a:r>
              <a:rPr lang="en-US" sz="2400" b="1" dirty="0">
                <a:latin typeface="HP001 4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HP001 4 hàng" panose="020B0603050302020204" pitchFamily="34" charset="0"/>
                <a:ea typeface="Cambria" panose="02040503050406030204" pitchFamily="18" charset="0"/>
              </a:rPr>
              <a:t>được</a:t>
            </a:r>
            <a:r>
              <a:rPr lang="en-US" sz="2400" b="1" dirty="0">
                <a:latin typeface="HP001 4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HP001 4 hàng" panose="020B0603050302020204" pitchFamily="34" charset="0"/>
                <a:ea typeface="Cambria" panose="02040503050406030204" pitchFamily="18" charset="0"/>
              </a:rPr>
              <a:t>như</a:t>
            </a:r>
            <a:r>
              <a:rPr lang="en-US" sz="2400" b="1" dirty="0">
                <a:latin typeface="HP001 4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HP001 4 hàng" panose="020B0603050302020204" pitchFamily="34" charset="0"/>
                <a:ea typeface="Cambria" panose="02040503050406030204" pitchFamily="18" charset="0"/>
              </a:rPr>
              <a:t>cô</a:t>
            </a:r>
            <a:r>
              <a:rPr lang="en-US" sz="2400" b="1" dirty="0">
                <a:latin typeface="HP001 4 hàng" panose="020B0603050302020204" pitchFamily="34" charset="0"/>
                <a:ea typeface="Cambria" panose="02040503050406030204" pitchFamily="18" charset="0"/>
              </a:rPr>
              <a:t> – phi </a:t>
            </a:r>
            <a:r>
              <a:rPr lang="en-US" sz="2400" b="1" dirty="0" err="1">
                <a:latin typeface="HP001 4 hàng" panose="020B0603050302020204" pitchFamily="34" charset="0"/>
                <a:ea typeface="Cambria" panose="02040503050406030204" pitchFamily="18" charset="0"/>
              </a:rPr>
              <a:t>ngựa</a:t>
            </a:r>
            <a:r>
              <a:rPr lang="en-US" sz="2400" b="1" dirty="0">
                <a:latin typeface="HP001 4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HP001 4 hàng" panose="020B0603050302020204" pitchFamily="34" charset="0"/>
                <a:ea typeface="Cambria" panose="02040503050406030204" pitchFamily="18" charset="0"/>
              </a:rPr>
              <a:t>và</a:t>
            </a:r>
            <a:r>
              <a:rPr lang="en-US" sz="2400" b="1" dirty="0">
                <a:latin typeface="HP001 4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HP001 4 hàng" panose="020B0603050302020204" pitchFamily="34" charset="0"/>
                <a:ea typeface="Cambria" panose="02040503050406030204" pitchFamily="18" charset="0"/>
              </a:rPr>
              <a:t>chơi</a:t>
            </a:r>
            <a:r>
              <a:rPr lang="en-US" sz="2400" b="1" dirty="0">
                <a:latin typeface="HP001 4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HP001 4 hàng" panose="020B0603050302020204" pitchFamily="34" charset="0"/>
                <a:ea typeface="Cambria" panose="02040503050406030204" pitchFamily="18" charset="0"/>
              </a:rPr>
              <a:t>những</a:t>
            </a:r>
            <a:r>
              <a:rPr lang="en-US" sz="2400" b="1" dirty="0">
                <a:latin typeface="HP001 4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HP001 4 hàng" panose="020B0603050302020204" pitchFamily="34" charset="0"/>
                <a:ea typeface="Cambria" panose="02040503050406030204" pitchFamily="18" charset="0"/>
              </a:rPr>
              <a:t>bản</a:t>
            </a:r>
            <a:r>
              <a:rPr lang="en-US" sz="2400" b="1" dirty="0">
                <a:latin typeface="HP001 4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HP001 4 hàng" panose="020B0603050302020204" pitchFamily="34" charset="0"/>
                <a:ea typeface="Cambria" panose="02040503050406030204" pitchFamily="18" charset="0"/>
              </a:rPr>
              <a:t>nhạc</a:t>
            </a:r>
            <a:r>
              <a:rPr lang="en-US" sz="2400" b="1" dirty="0">
                <a:latin typeface="HP001 4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HP001 4 hàng" panose="020B0603050302020204" pitchFamily="34" charset="0"/>
                <a:ea typeface="Cambria" panose="02040503050406030204" pitchFamily="18" charset="0"/>
              </a:rPr>
              <a:t>rộn</a:t>
            </a:r>
            <a:r>
              <a:rPr lang="en-US" sz="2400" b="1" dirty="0">
                <a:latin typeface="HP001 4 hàng" panose="020B0603050302020204" pitchFamily="34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HP001 4 hàng" panose="020B0603050302020204" pitchFamily="34" charset="0"/>
                <a:ea typeface="Cambria" panose="02040503050406030204" pitchFamily="18" charset="0"/>
              </a:rPr>
              <a:t>rã</a:t>
            </a:r>
            <a:r>
              <a:rPr lang="en-US" sz="2400" b="1" dirty="0">
                <a:latin typeface="HP001 4 hàng" panose="020B0603050302020204" pitchFamily="34" charset="0"/>
              </a:rPr>
              <a:t>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CA87F95-3EC1-4AA1-AF47-1989A2B00510}"/>
              </a:ext>
            </a:extLst>
          </p:cNvPr>
          <p:cNvSpPr/>
          <p:nvPr/>
        </p:nvSpPr>
        <p:spPr>
          <a:xfrm>
            <a:off x="7278029" y="4422522"/>
            <a:ext cx="1521096" cy="48163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Kết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thúc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45AFEC1-8F53-440C-8993-10798F475806}"/>
              </a:ext>
            </a:extLst>
          </p:cNvPr>
          <p:cNvSpPr/>
          <p:nvPr/>
        </p:nvSpPr>
        <p:spPr>
          <a:xfrm>
            <a:off x="3836368" y="4482533"/>
            <a:ext cx="1471263" cy="42161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Diễn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biến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646F455-A90B-40E0-8492-DB5CDA449E18}"/>
              </a:ext>
            </a:extLst>
          </p:cNvPr>
          <p:cNvSpPr/>
          <p:nvPr/>
        </p:nvSpPr>
        <p:spPr>
          <a:xfrm>
            <a:off x="803922" y="4391495"/>
            <a:ext cx="1412955" cy="45264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Mở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6D37C85-9104-42C7-89CD-12B84C860216}"/>
              </a:ext>
            </a:extLst>
          </p:cNvPr>
          <p:cNvSpPr txBox="1"/>
          <p:nvPr/>
        </p:nvSpPr>
        <p:spPr>
          <a:xfrm>
            <a:off x="318970" y="950982"/>
            <a:ext cx="243654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Nô-en</a:t>
            </a:r>
            <a:r>
              <a:rPr lang="en-US" sz="2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năm</a:t>
            </a:r>
            <a:r>
              <a:rPr lang="en-US" sz="2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ấy</a:t>
            </a:r>
            <a:r>
              <a:rPr lang="en-US" sz="2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cô</a:t>
            </a:r>
            <a:r>
              <a:rPr lang="en-US" sz="2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bé</a:t>
            </a:r>
            <a:r>
              <a:rPr lang="en-US" sz="2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Va</a:t>
            </a:r>
            <a:r>
              <a:rPr lang="en-US" sz="2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-li-a </a:t>
            </a:r>
            <a:r>
              <a:rPr lang="en-US" sz="24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lên</a:t>
            </a:r>
            <a:r>
              <a:rPr lang="en-US" sz="2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mười</a:t>
            </a:r>
            <a:r>
              <a:rPr lang="en-US" sz="2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tuổi</a:t>
            </a:r>
            <a:r>
              <a:rPr lang="en-US" sz="2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được</a:t>
            </a:r>
            <a:r>
              <a:rPr lang="en-US" sz="2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bố</a:t>
            </a:r>
            <a:r>
              <a:rPr lang="en-US" sz="2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mẹ</a:t>
            </a:r>
            <a:r>
              <a:rPr lang="en-US" sz="2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cho</a:t>
            </a:r>
            <a:r>
              <a:rPr lang="en-US" sz="2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đi</a:t>
            </a:r>
            <a:r>
              <a:rPr lang="en-US" sz="2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xem</a:t>
            </a:r>
            <a:r>
              <a:rPr lang="en-US" sz="2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xiếc</a:t>
            </a:r>
            <a:endParaRPr lang="en-US" sz="24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4048790-2195-41DB-95B0-45BA43EE82FA}"/>
              </a:ext>
            </a:extLst>
          </p:cNvPr>
          <p:cNvSpPr txBox="1"/>
          <p:nvPr/>
        </p:nvSpPr>
        <p:spPr>
          <a:xfrm>
            <a:off x="3286124" y="545317"/>
            <a:ext cx="243654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Chương</a:t>
            </a:r>
            <a:r>
              <a:rPr lang="en-US" sz="1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trình</a:t>
            </a:r>
            <a:r>
              <a:rPr lang="en-US" sz="1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xiếc</a:t>
            </a:r>
            <a:r>
              <a:rPr lang="en-US" sz="1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hôm</a:t>
            </a:r>
            <a:r>
              <a:rPr lang="en-US" sz="1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ấy</a:t>
            </a:r>
            <a:r>
              <a:rPr lang="en-US" sz="1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tiết</a:t>
            </a:r>
            <a:r>
              <a:rPr lang="en-US" sz="1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mục</a:t>
            </a:r>
            <a:r>
              <a:rPr lang="en-US" sz="1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nào</a:t>
            </a:r>
            <a:r>
              <a:rPr lang="en-US" sz="1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cũng</a:t>
            </a:r>
            <a:r>
              <a:rPr lang="en-US" sz="1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hay, </a:t>
            </a:r>
            <a:r>
              <a:rPr lang="en-US" sz="16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nhưng</a:t>
            </a:r>
            <a:r>
              <a:rPr lang="en-US" sz="1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Va</a:t>
            </a:r>
            <a:r>
              <a:rPr lang="en-US" sz="1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-li-a </a:t>
            </a:r>
            <a:r>
              <a:rPr lang="en-US" sz="16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thích</a:t>
            </a:r>
            <a:r>
              <a:rPr lang="en-US" sz="1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nhất</a:t>
            </a:r>
            <a:r>
              <a:rPr lang="en-US" sz="1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tiết</a:t>
            </a:r>
            <a:r>
              <a:rPr lang="en-US" sz="1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mục</a:t>
            </a:r>
            <a:r>
              <a:rPr lang="en-US" sz="1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cô</a:t>
            </a:r>
            <a:r>
              <a:rPr lang="en-US" sz="1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gái</a:t>
            </a:r>
            <a:r>
              <a:rPr lang="en-US" sz="1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xinh</a:t>
            </a:r>
            <a:r>
              <a:rPr lang="en-US" sz="1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đẹp</a:t>
            </a:r>
            <a:r>
              <a:rPr lang="en-US" sz="1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vừa</a:t>
            </a:r>
            <a:r>
              <a:rPr lang="en-US" sz="1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phi </a:t>
            </a:r>
            <a:r>
              <a:rPr lang="en-US" sz="16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ngựa</a:t>
            </a:r>
            <a:r>
              <a:rPr lang="en-US" sz="1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vừa</a:t>
            </a:r>
            <a:r>
              <a:rPr lang="en-US" sz="1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đánh</a:t>
            </a:r>
            <a:r>
              <a:rPr lang="en-US" sz="1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đàn</a:t>
            </a:r>
            <a:r>
              <a:rPr lang="en-US" sz="1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. </a:t>
            </a:r>
            <a:r>
              <a:rPr lang="en-US" sz="16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Cô</a:t>
            </a:r>
            <a:r>
              <a:rPr lang="en-US" sz="1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gái</a:t>
            </a:r>
            <a:r>
              <a:rPr lang="en-US" sz="1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phi </a:t>
            </a:r>
            <a:r>
              <a:rPr lang="en-US" sz="16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ngựa</a:t>
            </a:r>
            <a:r>
              <a:rPr lang="en-US" sz="1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thật</a:t>
            </a:r>
            <a:r>
              <a:rPr lang="en-US" sz="1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dũng</a:t>
            </a:r>
            <a:r>
              <a:rPr lang="en-US" sz="1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cảm</a:t>
            </a:r>
            <a:r>
              <a:rPr lang="en-US" sz="1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. </a:t>
            </a:r>
            <a:r>
              <a:rPr lang="en-US" sz="16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Cô</a:t>
            </a:r>
            <a:r>
              <a:rPr lang="en-US" sz="1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không</a:t>
            </a:r>
            <a:r>
              <a:rPr lang="en-US" sz="1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nắm</a:t>
            </a:r>
            <a:r>
              <a:rPr lang="en-US" sz="1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cương</a:t>
            </a:r>
            <a:r>
              <a:rPr lang="en-US" sz="1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ngựa</a:t>
            </a:r>
            <a:r>
              <a:rPr lang="en-US" sz="1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mà</a:t>
            </a:r>
            <a:r>
              <a:rPr lang="en-US" sz="1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một</a:t>
            </a:r>
            <a:r>
              <a:rPr lang="en-US" sz="1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tay</a:t>
            </a:r>
            <a:r>
              <a:rPr lang="en-US" sz="1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ôm</a:t>
            </a:r>
            <a:r>
              <a:rPr lang="en-US" sz="1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cây</a:t>
            </a:r>
            <a:r>
              <a:rPr lang="en-US" sz="1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đàn</a:t>
            </a:r>
            <a:r>
              <a:rPr lang="en-US" sz="1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măng-đô-lin</a:t>
            </a:r>
            <a:r>
              <a:rPr lang="en-US" sz="1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, </a:t>
            </a:r>
            <a:r>
              <a:rPr lang="en-US" sz="16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tay</a:t>
            </a:r>
            <a:r>
              <a:rPr lang="en-US" sz="1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kia </a:t>
            </a:r>
            <a:r>
              <a:rPr lang="en-US" sz="16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gảy</a:t>
            </a:r>
            <a:r>
              <a:rPr lang="en-US" sz="1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lên</a:t>
            </a:r>
            <a:r>
              <a:rPr lang="en-US" sz="1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những</a:t>
            </a:r>
            <a:r>
              <a:rPr lang="en-US" sz="1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âm</a:t>
            </a:r>
            <a:r>
              <a:rPr lang="en-US" sz="1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thanh</a:t>
            </a:r>
            <a:r>
              <a:rPr lang="en-US" sz="1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rộn</a:t>
            </a:r>
            <a:r>
              <a:rPr lang="en-US" sz="1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rã</a:t>
            </a:r>
            <a:r>
              <a:rPr lang="en-US" sz="1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. </a:t>
            </a:r>
            <a:r>
              <a:rPr lang="en-US" sz="16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Tiếng</a:t>
            </a:r>
            <a:r>
              <a:rPr lang="en-US" sz="1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đàn</a:t>
            </a:r>
            <a:r>
              <a:rPr lang="en-US" sz="1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của</a:t>
            </a:r>
            <a:r>
              <a:rPr lang="en-US" sz="1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cô</a:t>
            </a:r>
            <a:r>
              <a:rPr lang="en-US" sz="1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mới</a:t>
            </a:r>
            <a:r>
              <a:rPr lang="en-US" sz="1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hấp</a:t>
            </a:r>
            <a:r>
              <a:rPr lang="en-US" sz="1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dẫn</a:t>
            </a:r>
            <a:r>
              <a:rPr lang="en-US" sz="1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lòng</a:t>
            </a:r>
            <a:r>
              <a:rPr lang="en-US" sz="1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người</a:t>
            </a:r>
            <a:r>
              <a:rPr lang="en-US" sz="1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làm</a:t>
            </a:r>
            <a:r>
              <a:rPr lang="en-US" sz="1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sao</a:t>
            </a:r>
            <a:r>
              <a:rPr lang="en-US" sz="1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. </a:t>
            </a:r>
            <a:r>
              <a:rPr lang="en-US" sz="16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Va</a:t>
            </a:r>
            <a:r>
              <a:rPr lang="en-US" sz="1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-li-a </a:t>
            </a:r>
            <a:r>
              <a:rPr lang="en-US" sz="16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vô</a:t>
            </a:r>
            <a:r>
              <a:rPr lang="en-US" sz="1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cùng</a:t>
            </a:r>
            <a:r>
              <a:rPr lang="en-US" sz="1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ngưỡng</a:t>
            </a:r>
            <a:r>
              <a:rPr lang="en-US" sz="1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mô</a:t>
            </a:r>
            <a:r>
              <a:rPr lang="en-US" sz="1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cô</a:t>
            </a:r>
            <a:r>
              <a:rPr lang="en-US" sz="1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gái</a:t>
            </a:r>
            <a:r>
              <a:rPr lang="en-US" sz="1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tài</a:t>
            </a:r>
            <a:r>
              <a:rPr lang="en-US" sz="1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ba</a:t>
            </a:r>
            <a:r>
              <a:rPr lang="en-US" sz="1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đó</a:t>
            </a:r>
            <a:r>
              <a:rPr lang="en-US" sz="1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9724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theme1.xml><?xml version="1.0" encoding="utf-8"?>
<a:theme xmlns:a="http://schemas.openxmlformats.org/drawingml/2006/main" name="Problem Solving Lesson by Slidesgo">
  <a:themeElements>
    <a:clrScheme name="Simple Light">
      <a:dk1>
        <a:srgbClr val="472D30"/>
      </a:dk1>
      <a:lt1>
        <a:srgbClr val="83424D"/>
      </a:lt1>
      <a:dk2>
        <a:srgbClr val="E26D5C"/>
      </a:dk2>
      <a:lt2>
        <a:srgbClr val="FFE1A8"/>
      </a:lt2>
      <a:accent1>
        <a:srgbClr val="FFF6E4"/>
      </a:accent1>
      <a:accent2>
        <a:srgbClr val="C9CBA3"/>
      </a:accent2>
      <a:accent3>
        <a:srgbClr val="472D30"/>
      </a:accent3>
      <a:accent4>
        <a:srgbClr val="723D46"/>
      </a:accent4>
      <a:accent5>
        <a:srgbClr val="E26D5C"/>
      </a:accent5>
      <a:accent6>
        <a:srgbClr val="FFE1A8"/>
      </a:accent6>
      <a:hlink>
        <a:srgbClr val="472D3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1223</Words>
  <Application>Microsoft Office PowerPoint</Application>
  <PresentationFormat>On-screen Show (16:9)</PresentationFormat>
  <Paragraphs>86</Paragraphs>
  <Slides>13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HP001 4 hàng</vt:lpstr>
      <vt:lpstr>Pompiere</vt:lpstr>
      <vt:lpstr>Arial</vt:lpstr>
      <vt:lpstr>Cambria</vt:lpstr>
      <vt:lpstr>Times New Roman</vt:lpstr>
      <vt:lpstr>Lato</vt:lpstr>
      <vt:lpstr>.VnArial</vt:lpstr>
      <vt:lpstr>Problem Solving Lesson by Slidesgo</vt:lpstr>
      <vt:lpstr>Trường Tiểu học Sài Đồng Môn: Tập làm văn</vt:lpstr>
      <vt:lpstr>Thứ tư ngày 19 tháng 10 năm 2022 Tập làm văn Luyện tập xây dựng đoạn văn  kể chuyện</vt:lpstr>
      <vt:lpstr>MỤC TIÊU</vt:lpstr>
      <vt:lpstr>PowerPoint Presentation</vt:lpstr>
      <vt:lpstr>PowerPoint Presentation</vt:lpstr>
      <vt:lpstr>Các sự việc chính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Thứ ngày tháng 10 năm 2021 Tập làm văn Luyện tập xây dựng đoạn văn  kể chuyện</dc:title>
  <dc:creator>Admin</dc:creator>
  <cp:lastModifiedBy>Administrator</cp:lastModifiedBy>
  <cp:revision>7</cp:revision>
  <dcterms:modified xsi:type="dcterms:W3CDTF">2022-10-20T09:23:43Z</dcterms:modified>
</cp:coreProperties>
</file>