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4" r:id="rId2"/>
    <p:sldId id="354" r:id="rId3"/>
    <p:sldId id="363" r:id="rId4"/>
    <p:sldId id="362" r:id="rId5"/>
    <p:sldId id="356" r:id="rId6"/>
    <p:sldId id="357" r:id="rId7"/>
    <p:sldId id="358" r:id="rId8"/>
    <p:sldId id="359" r:id="rId9"/>
    <p:sldId id="360" r:id="rId10"/>
    <p:sldId id="361" r:id="rId11"/>
    <p:sldId id="370" r:id="rId12"/>
    <p:sldId id="371" r:id="rId13"/>
    <p:sldId id="372" r:id="rId14"/>
    <p:sldId id="373" r:id="rId15"/>
    <p:sldId id="364" r:id="rId16"/>
  </p:sldIdLst>
  <p:sldSz cx="9144000" cy="54864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020" y="7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2.xml"/><Relationship Id="rId18" Type="http://schemas.openxmlformats.org/officeDocument/2006/relationships/image" Target="../media/image28.png"/><Relationship Id="rId3" Type="http://schemas.openxmlformats.org/officeDocument/2006/relationships/image" Target="../media/image16.jpeg"/><Relationship Id="rId21" Type="http://schemas.openxmlformats.org/officeDocument/2006/relationships/image" Target="../media/image3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5" Type="http://schemas.openxmlformats.org/officeDocument/2006/relationships/slide" Target="slide13.xml"/><Relationship Id="rId23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2.gif"/><Relationship Id="rId14" Type="http://schemas.openxmlformats.org/officeDocument/2006/relationships/image" Target="../media/image26.png"/><Relationship Id="rId22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gif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1.pn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A428E06-8F96-452A-A521-EA8D4C66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"/>
            <a:ext cx="9144000" cy="54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82F88C-3834-48BE-9224-D0F97A211C62}"/>
              </a:ext>
            </a:extLst>
          </p:cNvPr>
          <p:cNvSpPr txBox="1"/>
          <p:nvPr/>
        </p:nvSpPr>
        <p:spPr>
          <a:xfrm>
            <a:off x="1721627" y="228918"/>
            <a:ext cx="5057965" cy="838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TRƯỜNG TIỂU HỌC SÀI ĐỒNG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LỚP 5A2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EB225-48AC-44AF-A0E5-F7AF4D19846D}"/>
              </a:ext>
            </a:extLst>
          </p:cNvPr>
          <p:cNvSpPr/>
          <p:nvPr/>
        </p:nvSpPr>
        <p:spPr>
          <a:xfrm>
            <a:off x="762000" y="1508581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微软雅黑"/>
                <a:cs typeface="Times New Roman" panose="02020603050405020304" pitchFamily="18" charset="0"/>
              </a:rPr>
              <a:t>Bài giảng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微软雅黑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微软雅黑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微软雅黑"/>
                <a:cs typeface="Times New Roman" panose="02020603050405020304" pitchFamily="18" charset="0"/>
              </a:rPr>
              <a:t>- Môn: TOÁN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7DBC8-0764-4679-A14A-2B75AC3D447C}"/>
              </a:ext>
            </a:extLst>
          </p:cNvPr>
          <p:cNvSpPr/>
          <p:nvPr/>
        </p:nvSpPr>
        <p:spPr>
          <a:xfrm>
            <a:off x="4284899" y="4829969"/>
            <a:ext cx="43492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#9Slide05 SVNTradeMark" panose="02000000000000000000" pitchFamily="2" charset="0"/>
                <a:ea typeface="微软雅黑"/>
                <a:cs typeface="Times New Roman" panose="02020603050405020304" pitchFamily="18" charset="0"/>
              </a:rPr>
              <a:t>GV: Nguyễn Thị Thùy </a:t>
            </a:r>
            <a:r>
              <a:rPr lang="en-US" sz="32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#9Slide05 SVNTradeMark" panose="02000000000000000000" pitchFamily="2" charset="0"/>
                <a:ea typeface="微软雅黑"/>
                <a:cs typeface="Times New Roman" panose="02020603050405020304" pitchFamily="18" charset="0"/>
              </a:rPr>
              <a:t>Ninh</a:t>
            </a:r>
            <a:endParaRPr lang="en-US" sz="3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#9Slide05 SVNTradeMark" panose="02000000000000000000" pitchFamily="2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4F2B1F-18A0-488A-895B-DE38C13EBC7E}"/>
              </a:ext>
            </a:extLst>
          </p:cNvPr>
          <p:cNvSpPr/>
          <p:nvPr/>
        </p:nvSpPr>
        <p:spPr>
          <a:xfrm>
            <a:off x="1138502" y="2747973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21320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:a16="http://schemas.microsoft.com/office/drawing/2014/main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762000" y="2194560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" y="2194560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tên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theo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tự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từ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lớn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đến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bé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và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ngược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lại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mối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quan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hệ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giữa</a:t>
            </a:r>
            <a:r>
              <a:rPr lang="en-US" altLang="en-US" sz="2800" dirty="0">
                <a:latin typeface="Calibri" pitchFamily="34" charset="0"/>
              </a:rPr>
              <a:t> 2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liền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nhau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>
                <a:latin typeface="Calibri" pitchFamily="34" charset="0"/>
              </a:rPr>
              <a:t>Bài 1:</a:t>
            </a:r>
            <a:r>
              <a:rPr lang="en-US" altLang="en-US" sz="2800" b="1">
                <a:latin typeface="Calibri" pitchFamily="34" charset="0"/>
              </a:rPr>
              <a:t> a) Viết cho đầy đủ bảng đơn vị đo độ dài sau: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E31C16-D5B2-4C40-9DBB-EDCDEBF93B60}"/>
              </a:ext>
            </a:extLst>
          </p:cNvPr>
          <p:cNvGrpSpPr/>
          <p:nvPr/>
        </p:nvGrpSpPr>
        <p:grpSpPr>
          <a:xfrm>
            <a:off x="6477000" y="2484120"/>
            <a:ext cx="1676400" cy="415498"/>
            <a:chOff x="6553200" y="2484120"/>
            <a:chExt cx="1676400" cy="415498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553200" y="2484120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4" imgW="457200" imgH="965200" progId="Equation.DSMT4">
                    <p:embed/>
                  </p:oleObj>
                </mc:Choice>
                <mc:Fallback>
                  <p:oleObj name="Equation" r:id="rId4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6" imgW="457200" imgH="965200" progId="Equation.DSMT4">
                    <p:embed/>
                  </p:oleObj>
                </mc:Choice>
                <mc:Fallback>
                  <p:oleObj name="Equation" r:id="rId6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9" imgW="457200" imgH="965200" progId="Equation.DSMT4">
                  <p:embed/>
                </p:oleObj>
              </mc:Choice>
              <mc:Fallback>
                <p:oleObj name="Equation" r:id="rId9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13DA792-03EC-4D94-95CB-6D7E13ADD088}"/>
              </a:ext>
            </a:extLst>
          </p:cNvPr>
          <p:cNvGrpSpPr/>
          <p:nvPr/>
        </p:nvGrpSpPr>
        <p:grpSpPr>
          <a:xfrm>
            <a:off x="6553200" y="2849880"/>
            <a:ext cx="1524000" cy="537418"/>
            <a:chOff x="6629400" y="2849880"/>
            <a:chExt cx="1524000" cy="537418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833003"/>
                </p:ext>
              </p:extLst>
            </p:nvPr>
          </p:nvGraphicFramePr>
          <p:xfrm>
            <a:off x="6934200" y="28498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11" imgW="457200" imgH="965200" progId="Equation.DSMT4">
                    <p:embed/>
                  </p:oleObj>
                </mc:Choice>
                <mc:Fallback>
                  <p:oleObj name="Equation" r:id="rId11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8498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9970"/>
              </p:ext>
            </p:extLst>
          </p:nvPr>
        </p:nvGraphicFramePr>
        <p:xfrm>
          <a:off x="7924801" y="278892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3" imgW="457200" imgH="965200" progId="Equation.DSMT4">
                  <p:embed/>
                </p:oleObj>
              </mc:Choice>
              <mc:Fallback>
                <p:oleObj name="Equation" r:id="rId13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78892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15" imgW="457200" imgH="965200" progId="Equation.DSMT4">
                    <p:embed/>
                  </p:oleObj>
                </mc:Choice>
                <mc:Fallback>
                  <p:oleObj name="Equation" r:id="rId15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10383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09865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457200" imgH="965200" progId="Equation.DSMT4">
                  <p:embed/>
                </p:oleObj>
              </mc:Choice>
              <mc:Fallback>
                <p:oleObj name="Equation" r:id="rId3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796" y="3851082"/>
          <a:ext cx="53975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660400" imgH="965200" progId="Equation.DSMT4">
                  <p:embed/>
                </p:oleObj>
              </mc:Choice>
              <mc:Fallback>
                <p:oleObj name="Equation" r:id="rId5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796" y="3851082"/>
                        <a:ext cx="539750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68266"/>
              </p:ext>
            </p:extLst>
          </p:nvPr>
        </p:nvGraphicFramePr>
        <p:xfrm>
          <a:off x="4114800" y="4542572"/>
          <a:ext cx="60960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863600" imgH="965200" progId="Equation.DSMT4">
                  <p:embed/>
                </p:oleObj>
              </mc:Choice>
              <mc:Fallback>
                <p:oleObj name="Equation" r:id="rId7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42572"/>
                        <a:ext cx="609600" cy="47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4km 37m   = …..       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050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354dm=       m   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3040m=     km     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4439" y="2669560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1850" y="2688609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4926</TotalTime>
  <Words>748</Words>
  <Application>Microsoft Office PowerPoint</Application>
  <PresentationFormat>Custom</PresentationFormat>
  <Paragraphs>145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#9Slide03 AllRoundGothic</vt:lpstr>
      <vt:lpstr>#9Slide05 SVNTradeMark</vt:lpstr>
      <vt:lpstr>Arial</vt:lpstr>
      <vt:lpstr>Arial </vt:lpstr>
      <vt:lpstr>Calibri</vt:lpstr>
      <vt:lpstr>HP001 4 hàng</vt:lpstr>
      <vt:lpstr>Times New Roman</vt:lpstr>
      <vt:lpstr>UTM Cookies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Windows User</cp:lastModifiedBy>
  <cp:revision>450</cp:revision>
  <dcterms:created xsi:type="dcterms:W3CDTF">2009-10-26T05:52:20Z</dcterms:created>
  <dcterms:modified xsi:type="dcterms:W3CDTF">2022-10-18T09:45:09Z</dcterms:modified>
</cp:coreProperties>
</file>